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0" r:id="rId4"/>
  </p:sldMasterIdLst>
  <p:notesMasterIdLst>
    <p:notesMasterId r:id="rId29"/>
  </p:notesMasterIdLst>
  <p:handoutMasterIdLst>
    <p:handoutMasterId r:id="rId30"/>
  </p:handoutMasterIdLst>
  <p:sldIdLst>
    <p:sldId id="431" r:id="rId5"/>
    <p:sldId id="432" r:id="rId6"/>
    <p:sldId id="433" r:id="rId7"/>
    <p:sldId id="435" r:id="rId8"/>
    <p:sldId id="436" r:id="rId9"/>
    <p:sldId id="452" r:id="rId10"/>
    <p:sldId id="450" r:id="rId11"/>
    <p:sldId id="454" r:id="rId12"/>
    <p:sldId id="441" r:id="rId13"/>
    <p:sldId id="466" r:id="rId14"/>
    <p:sldId id="470" r:id="rId15"/>
    <p:sldId id="469" r:id="rId16"/>
    <p:sldId id="445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74" r:id="rId25"/>
    <p:sldId id="472" r:id="rId26"/>
    <p:sldId id="473" r:id="rId27"/>
    <p:sldId id="449" r:id="rId28"/>
  </p:sldIdLst>
  <p:sldSz cx="9144000" cy="6858000" type="screen4x3"/>
  <p:notesSz cx="6858000" cy="9144000"/>
  <p:defaultTextStyle>
    <a:defPPr>
      <a:defRPr lang="es-CO"/>
    </a:defPPr>
    <a:lvl1pPr marL="0" algn="l" defTabSz="914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8" algn="l" defTabSz="914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9" algn="l" defTabSz="914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02" algn="l" defTabSz="914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59" algn="l" defTabSz="914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17" algn="l" defTabSz="914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80" algn="l" defTabSz="914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94660"/>
  </p:normalViewPr>
  <p:slideViewPr>
    <p:cSldViewPr>
      <p:cViewPr>
        <p:scale>
          <a:sx n="80" d="100"/>
          <a:sy n="80" d="100"/>
        </p:scale>
        <p:origin x="-7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is%20Documentos\Clientes\Proyectos\Estrategia\HORTOFRUT&#205;COLA\FASE%201%20PRIORIZACI&#211;N\REVISI&#211;N\POSICIONAMIENTO%20COMPETITIVO%20FRUTA%20Revisado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Mis%20Documentos\Clientes\Proyectos\Estrategia\HORTOFRUT&#205;COLA\FASE%201%20PRIORIZACI&#211;N\AN&#193;LISIS\POSICIONAMIENTO%20COMPETITIVO%20HORTALIZ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Matriz de atractivo competitividad</a:t>
            </a:r>
          </a:p>
          <a:p>
            <a:pPr>
              <a:defRPr sz="1600"/>
            </a:pPr>
            <a:r>
              <a:rPr lang="en-US" sz="1600" dirty="0"/>
              <a:t>FRUTAS</a:t>
            </a:r>
          </a:p>
        </c:rich>
      </c:tx>
      <c:layout>
        <c:manualLayout>
          <c:xMode val="edge"/>
          <c:yMode val="edge"/>
          <c:x val="0.29532690894566943"/>
          <c:y val="2.158881920402589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58799493646546"/>
          <c:y val="0.17794486215538949"/>
          <c:w val="0.79307342659210522"/>
          <c:h val="0.64912280701754643"/>
        </c:manualLayout>
      </c:layout>
      <c:bubbleChart>
        <c:ser>
          <c:idx val="0"/>
          <c:order val="0"/>
          <c:spPr>
            <a:solidFill>
              <a:srgbClr val="9999FF"/>
            </a:solidFill>
            <a:ln w="12700">
              <a:noFill/>
              <a:prstDash val="solid"/>
            </a:ln>
          </c:spPr>
          <c:dPt>
            <c:idx val="0"/>
            <c:invertIfNegative val="1"/>
            <c:bubble3D val="1"/>
            <c:spPr>
              <a:solidFill>
                <a:srgbClr val="00CCFF"/>
              </a:solidFill>
              <a:ln w="12700">
                <a:noFill/>
                <a:prstDash val="solid"/>
              </a:ln>
            </c:spPr>
          </c:dPt>
          <c:dPt>
            <c:idx val="1"/>
            <c:invertIfNegative val="1"/>
            <c:bubble3D val="1"/>
            <c:spPr>
              <a:solidFill>
                <a:srgbClr val="FF00FF"/>
              </a:solidFill>
              <a:ln w="12700">
                <a:noFill/>
                <a:prstDash val="solid"/>
              </a:ln>
            </c:spPr>
          </c:dPt>
          <c:dPt>
            <c:idx val="2"/>
            <c:invertIfNegative val="1"/>
            <c:bubble3D val="1"/>
            <c:spPr>
              <a:solidFill>
                <a:srgbClr val="FF0000"/>
              </a:solidFill>
              <a:ln w="12700">
                <a:noFill/>
                <a:prstDash val="solid"/>
              </a:ln>
            </c:spPr>
          </c:dPt>
          <c:dPt>
            <c:idx val="3"/>
            <c:invertIfNegative val="1"/>
            <c:bubble3D val="1"/>
            <c:spPr>
              <a:solidFill>
                <a:srgbClr val="00FF00"/>
              </a:solidFill>
              <a:ln w="12700">
                <a:noFill/>
                <a:prstDash val="solid"/>
              </a:ln>
            </c:spPr>
          </c:dPt>
          <c:dPt>
            <c:idx val="4"/>
            <c:invertIfNegative val="1"/>
            <c:bubble3D val="1"/>
            <c:spPr>
              <a:solidFill>
                <a:srgbClr val="FF9900"/>
              </a:solidFill>
              <a:ln w="12700">
                <a:noFill/>
                <a:prstDash val="solid"/>
              </a:ln>
            </c:spPr>
          </c:dPt>
          <c:dPt>
            <c:idx val="5"/>
            <c:invertIfNegative val="1"/>
            <c:bubble3D val="1"/>
            <c:spPr>
              <a:solidFill>
                <a:srgbClr val="000080"/>
              </a:solidFill>
              <a:ln w="12700">
                <a:noFill/>
                <a:prstDash val="solid"/>
              </a:ln>
            </c:spPr>
          </c:dPt>
          <c:dPt>
            <c:idx val="6"/>
            <c:invertIfNegative val="1"/>
            <c:bubble3D val="1"/>
            <c:spPr>
              <a:solidFill>
                <a:srgbClr val="FF99CC"/>
              </a:solidFill>
              <a:ln w="12700">
                <a:noFill/>
                <a:prstDash val="solid"/>
              </a:ln>
            </c:spPr>
          </c:dPt>
          <c:dPt>
            <c:idx val="7"/>
            <c:invertIfNegative val="1"/>
            <c:bubble3D val="1"/>
            <c:spPr>
              <a:solidFill>
                <a:srgbClr val="000000"/>
              </a:solidFill>
              <a:ln w="12700">
                <a:noFill/>
                <a:prstDash val="solid"/>
              </a:ln>
            </c:spPr>
          </c:dPt>
          <c:dPt>
            <c:idx val="8"/>
            <c:invertIfNegative val="1"/>
            <c:bubble3D val="1"/>
            <c:spPr>
              <a:solidFill>
                <a:srgbClr val="FFFFFF"/>
              </a:solidFill>
              <a:ln w="12700">
                <a:noFill/>
                <a:prstDash val="solid"/>
              </a:ln>
            </c:spPr>
          </c:dPt>
          <c:dPt>
            <c:idx val="9"/>
            <c:invertIfNegative val="1"/>
            <c:bubble3D val="1"/>
            <c:spPr>
              <a:solidFill>
                <a:srgbClr val="008080"/>
              </a:solidFill>
              <a:ln w="12700">
                <a:noFill/>
                <a:prstDash val="solid"/>
              </a:ln>
            </c:spPr>
          </c:dPt>
          <c:dPt>
            <c:idx val="10"/>
            <c:invertIfNegative val="1"/>
            <c:bubble3D val="1"/>
            <c:spPr>
              <a:solidFill>
                <a:srgbClr val="FFFF00"/>
              </a:solidFill>
              <a:ln w="12700">
                <a:noFill/>
                <a:prstDash val="solid"/>
              </a:ln>
            </c:spPr>
          </c:dPt>
          <c:dPt>
            <c:idx val="14"/>
            <c:invertIfNegative val="1"/>
            <c:bubble3D val="1"/>
            <c:spPr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12700">
                <a:noFill/>
                <a:prstDash val="solid"/>
              </a:ln>
            </c:spPr>
          </c:dPt>
          <c:dPt>
            <c:idx val="16"/>
            <c:invertIfNegative val="1"/>
            <c:bubble3D val="1"/>
            <c:spPr>
              <a:solidFill>
                <a:srgbClr val="990099"/>
              </a:solidFill>
              <a:ln w="12700">
                <a:noFill/>
                <a:prstDash val="solid"/>
              </a:ln>
            </c:spPr>
          </c:dPt>
          <c:dLbls>
            <c:dLbl>
              <c:idx val="0"/>
              <c:layout>
                <c:manualLayout>
                  <c:x val="-6.8505225301034478E-2"/>
                  <c:y val="-1.099262304110051E-2"/>
                </c:manualLayout>
              </c:layout>
              <c:tx>
                <c:rich>
                  <a:bodyPr/>
                  <a:lstStyle/>
                  <a:p>
                    <a:r>
                      <a:rPr lang="es-ES" sz="1200" b="1" i="0" u="none" strike="noStrike" kern="12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Aguacate</a:t>
                    </a:r>
                  </a:p>
                </c:rich>
              </c:tx>
              <c:dLblPos val="r"/>
              <c:showBubbleSize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s-ES" sz="1200" b="1" i="0" u="none" strike="noStrike" kern="12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Lima</a:t>
                    </a:r>
                  </a:p>
                </c:rich>
              </c:tx>
              <c:dLblPos val="ctr"/>
              <c:showBubbleSize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s-ES" sz="1200" b="1" i="0" u="none" strike="noStrike" kern="12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P</a:t>
                    </a:r>
                    <a:r>
                      <a:rPr lang="es-ES" sz="1200" dirty="0"/>
                      <a:t>iña</a:t>
                    </a:r>
                    <a:r>
                      <a:rPr lang="es-ES" sz="1200" baseline="0" dirty="0"/>
                      <a:t> T.</a:t>
                    </a:r>
                    <a:endParaRPr lang="es-ES" sz="1200" dirty="0"/>
                  </a:p>
                </c:rich>
              </c:tx>
              <c:dLblPos val="ctr"/>
              <c:showBubbleSize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s-ES" sz="1200" b="1" i="0" u="none" strike="noStrike" kern="12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Papaya</a:t>
                    </a:r>
                  </a:p>
                </c:rich>
              </c:tx>
              <c:dLblPos val="ctr"/>
              <c:showBubbleSize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s-ES" sz="1200" b="1" i="0" u="none" strike="noStrike" kern="12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Mango</a:t>
                    </a:r>
                  </a:p>
                </c:rich>
              </c:tx>
              <c:dLblPos val="ctr"/>
              <c:showBubbleSize val="1"/>
            </c:dLbl>
            <c:dLbl>
              <c:idx val="10"/>
              <c:layout>
                <c:manualLayout>
                  <c:x val="-0.11147668480804686"/>
                  <c:y val="1.9237090321925891E-2"/>
                </c:manualLayout>
              </c:layout>
              <c:tx>
                <c:rich>
                  <a:bodyPr/>
                  <a:lstStyle/>
                  <a:p>
                    <a:r>
                      <a:rPr lang="es-ES" sz="1200" b="1" i="0" u="none" strike="noStrike" kern="12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Fresa</a:t>
                    </a:r>
                  </a:p>
                </c:rich>
              </c:tx>
              <c:dLblPos val="r"/>
              <c:showBubbleSize val="1"/>
            </c:dLbl>
            <c:dLbl>
              <c:idx val="12"/>
              <c:layout>
                <c:manualLayout>
                  <c:x val="-0.18906363360639805"/>
                  <c:y val="-1.3740778801375642E-2"/>
                </c:manualLayout>
              </c:layout>
              <c:tx>
                <c:rich>
                  <a:bodyPr/>
                  <a:lstStyle/>
                  <a:p>
                    <a:r>
                      <a:rPr lang="es-ES" sz="1200" b="1" i="0" u="none" strike="noStrike" kern="12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Melón</a:t>
                    </a:r>
                  </a:p>
                </c:rich>
              </c:tx>
              <c:dLblPos val="r"/>
              <c:showBubbleSize val="1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s-ES" sz="1200" b="1" i="0" u="none" strike="noStrike" kern="12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Sandía</a:t>
                    </a:r>
                  </a:p>
                </c:rich>
              </c:tx>
              <c:dLblPos val="ctr"/>
              <c:showBubbleSize val="1"/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s-ES" sz="1200" b="1" i="0" u="none" strike="noStrike" kern="12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Tropical</a:t>
                    </a:r>
                  </a:p>
                </c:rich>
              </c:tx>
              <c:dLblPos val="ctr"/>
              <c:showBubbleSiz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 algn="ctr" rtl="0">
                  <a:defRPr lang="es-ES" sz="1200" b="1" i="0" u="none" strike="noStrike" kern="1200" baseline="0">
                    <a:ln>
                      <a:noFill/>
                    </a:ln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es-ES"/>
              </a:p>
            </c:txPr>
            <c:dLblPos val="ctr"/>
            <c:showBubbleSize val="1"/>
          </c:dLbls>
          <c:xVal>
            <c:numRef>
              <c:f>Gráfico!$D$4:$D$20</c:f>
              <c:numCache>
                <c:formatCode>General</c:formatCode>
                <c:ptCount val="17"/>
                <c:pt idx="0" formatCode="0.00">
                  <c:v>4.1049999999999907</c:v>
                </c:pt>
                <c:pt idx="2" formatCode="0.00">
                  <c:v>2.9899999999999998</c:v>
                </c:pt>
                <c:pt idx="4" formatCode="0.00">
                  <c:v>3.2450000000000001</c:v>
                </c:pt>
                <c:pt idx="6" formatCode="0.00">
                  <c:v>3.7549999999999999</c:v>
                </c:pt>
                <c:pt idx="8" formatCode="0.00">
                  <c:v>3.8299999999999987</c:v>
                </c:pt>
                <c:pt idx="10" formatCode="0.00">
                  <c:v>4.0999999999999996</c:v>
                </c:pt>
                <c:pt idx="12" formatCode="0.00">
                  <c:v>1.52</c:v>
                </c:pt>
                <c:pt idx="14" formatCode="0.00">
                  <c:v>1.5649999999999977</c:v>
                </c:pt>
                <c:pt idx="16" formatCode="0.00">
                  <c:v>3.0700000000000003</c:v>
                </c:pt>
              </c:numCache>
            </c:numRef>
          </c:xVal>
          <c:yVal>
            <c:numRef>
              <c:f>Gráfico!$E$4:$E$20</c:f>
              <c:numCache>
                <c:formatCode>General</c:formatCode>
                <c:ptCount val="17"/>
                <c:pt idx="0" formatCode="0.00">
                  <c:v>3.0149999999999997</c:v>
                </c:pt>
                <c:pt idx="2" formatCode="0.00">
                  <c:v>2.7199999999999998</c:v>
                </c:pt>
                <c:pt idx="4" formatCode="0.00">
                  <c:v>3.8299999999999987</c:v>
                </c:pt>
                <c:pt idx="6" formatCode="0.00">
                  <c:v>1.56</c:v>
                </c:pt>
                <c:pt idx="8" formatCode="0.00">
                  <c:v>2.4949999999999997</c:v>
                </c:pt>
                <c:pt idx="10" formatCode="0.00">
                  <c:v>2.3600000000000003</c:v>
                </c:pt>
                <c:pt idx="12" formatCode="0.00">
                  <c:v>3.3</c:v>
                </c:pt>
                <c:pt idx="14" formatCode="0.00">
                  <c:v>2.64</c:v>
                </c:pt>
                <c:pt idx="16" formatCode="0.00">
                  <c:v>2.0149999999999997</c:v>
                </c:pt>
              </c:numCache>
            </c:numRef>
          </c:yVal>
          <c:bubbleSize>
            <c:numRef>
              <c:f>Gráfico!$F$4:$F$20</c:f>
              <c:numCache>
                <c:formatCode>General</c:formatCode>
                <c:ptCount val="17"/>
                <c:pt idx="0" formatCode="0.00">
                  <c:v>0.8</c:v>
                </c:pt>
                <c:pt idx="2" formatCode="0.00">
                  <c:v>2.1</c:v>
                </c:pt>
                <c:pt idx="4" formatCode="0.00">
                  <c:v>2.5</c:v>
                </c:pt>
                <c:pt idx="6" formatCode="0.00">
                  <c:v>0.30000000000000032</c:v>
                </c:pt>
                <c:pt idx="8" formatCode="0.00">
                  <c:v>0.9</c:v>
                </c:pt>
                <c:pt idx="10" formatCode="0.00">
                  <c:v>0.67000000000000148</c:v>
                </c:pt>
                <c:pt idx="12" formatCode="0.00">
                  <c:v>1.9900000000000009</c:v>
                </c:pt>
                <c:pt idx="14" formatCode="0.00">
                  <c:v>2.2000000000000002</c:v>
                </c:pt>
                <c:pt idx="16" formatCode="0.00">
                  <c:v>0.60000000000000064</c:v>
                </c:pt>
              </c:numCache>
            </c:numRef>
          </c:bubbleSize>
          <c:bubble3D val="1"/>
        </c:ser>
        <c:bubbleScale val="100"/>
        <c:axId val="67934080"/>
        <c:axId val="67944448"/>
      </c:bubbleChart>
      <c:valAx>
        <c:axId val="67934080"/>
        <c:scaling>
          <c:orientation val="minMax"/>
          <c:max val="5"/>
          <c:min val="0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/>
                  <a:t>Competitividad</a:t>
                </a:r>
              </a:p>
            </c:rich>
          </c:tx>
          <c:layout>
            <c:manualLayout>
              <c:xMode val="edge"/>
              <c:yMode val="edge"/>
              <c:x val="0.43755768885053758"/>
              <c:y val="0.90476186640353196"/>
            </c:manualLayout>
          </c:layout>
          <c:spPr>
            <a:noFill/>
            <a:ln w="25400">
              <a:noFill/>
            </a:ln>
          </c:spPr>
        </c:title>
        <c:numFmt formatCode="General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67944448"/>
        <c:crosses val="autoZero"/>
        <c:crossBetween val="midCat"/>
        <c:majorUnit val="1"/>
        <c:minorUnit val="1"/>
      </c:valAx>
      <c:valAx>
        <c:axId val="67944448"/>
        <c:scaling>
          <c:orientation val="minMax"/>
          <c:max val="5"/>
          <c:min val="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/>
                  <a:t>Atractivo de los mercados</a:t>
                </a:r>
              </a:p>
            </c:rich>
          </c:tx>
          <c:layout>
            <c:manualLayout>
              <c:xMode val="edge"/>
              <c:yMode val="edge"/>
              <c:x val="4.3755653830942667E-2"/>
              <c:y val="0.35338341019393038"/>
            </c:manualLayout>
          </c:layout>
          <c:spPr>
            <a:noFill/>
            <a:ln w="25400">
              <a:noFill/>
            </a:ln>
          </c:spPr>
        </c:title>
        <c:numFmt formatCode="General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67934080"/>
        <c:crosses val="autoZero"/>
        <c:crossBetween val="midCat"/>
        <c:majorUnit val="1"/>
        <c:minorUnit val="1"/>
      </c:valAx>
      <c:spPr>
        <a:gradFill>
          <a:gsLst>
            <a:gs pos="0">
              <a:schemeClr val="bg1">
                <a:lumMod val="50000"/>
              </a:schemeClr>
            </a:gs>
            <a:gs pos="100000">
              <a:srgbClr val="FFEBFA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 w="3175">
      <a:noFill/>
      <a:prstDash val="solid"/>
    </a:ln>
  </c:spPr>
  <c:txPr>
    <a:bodyPr/>
    <a:lstStyle/>
    <a:p>
      <a:pPr>
        <a:defRPr sz="1200" b="1" i="0" u="none" strike="noStrike" baseline="0">
          <a:ln>
            <a:noFill/>
          </a:ln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pPr>
      <a:endParaRPr lang="es-E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n-US" dirty="0"/>
              <a:t>Matriz de atractivo competitividad</a:t>
            </a:r>
          </a:p>
          <a:p>
            <a:pPr>
              <a:defRPr/>
            </a:pPr>
            <a:r>
              <a:rPr lang="en-US" dirty="0"/>
              <a:t>HORTALIZAS</a:t>
            </a:r>
          </a:p>
        </c:rich>
      </c:tx>
      <c:layout>
        <c:manualLayout>
          <c:xMode val="edge"/>
          <c:yMode val="edge"/>
          <c:x val="0.25478198954334841"/>
          <c:y val="6.1789928794601613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58799493646546"/>
          <c:y val="0.17794486215538949"/>
          <c:w val="0.79307342659210522"/>
          <c:h val="0.64912280701754643"/>
        </c:manualLayout>
      </c:layout>
      <c:bubbleChart>
        <c:ser>
          <c:idx val="0"/>
          <c:order val="0"/>
          <c:spPr>
            <a:solidFill>
              <a:srgbClr val="9999FF"/>
            </a:solidFill>
            <a:ln w="12700">
              <a:noFill/>
              <a:prstDash val="solid"/>
            </a:ln>
          </c:spPr>
          <c:dPt>
            <c:idx val="0"/>
            <c:invertIfNegative val="1"/>
            <c:bubble3D val="1"/>
            <c:spPr>
              <a:solidFill>
                <a:srgbClr val="00CCFF"/>
              </a:solidFill>
              <a:ln w="12700">
                <a:noFill/>
                <a:prstDash val="solid"/>
              </a:ln>
            </c:spPr>
          </c:dPt>
          <c:dPt>
            <c:idx val="1"/>
            <c:invertIfNegative val="1"/>
            <c:bubble3D val="1"/>
            <c:spPr>
              <a:solidFill>
                <a:srgbClr val="FF00FF"/>
              </a:solidFill>
              <a:ln w="12700">
                <a:noFill/>
                <a:prstDash val="solid"/>
              </a:ln>
            </c:spPr>
          </c:dPt>
          <c:dPt>
            <c:idx val="2"/>
            <c:invertIfNegative val="1"/>
            <c:bubble3D val="1"/>
            <c:spPr>
              <a:solidFill>
                <a:srgbClr val="FF0000"/>
              </a:solidFill>
              <a:ln w="12700">
                <a:noFill/>
                <a:prstDash val="solid"/>
              </a:ln>
            </c:spPr>
          </c:dPt>
          <c:dPt>
            <c:idx val="3"/>
            <c:invertIfNegative val="1"/>
            <c:bubble3D val="1"/>
            <c:spPr>
              <a:solidFill>
                <a:srgbClr val="00FF00"/>
              </a:solidFill>
              <a:ln w="12700">
                <a:noFill/>
                <a:prstDash val="solid"/>
              </a:ln>
            </c:spPr>
          </c:dPt>
          <c:dPt>
            <c:idx val="4"/>
            <c:invertIfNegative val="1"/>
            <c:bubble3D val="1"/>
            <c:spPr>
              <a:solidFill>
                <a:srgbClr val="FF9900"/>
              </a:solidFill>
              <a:ln w="12700">
                <a:noFill/>
                <a:prstDash val="solid"/>
              </a:ln>
            </c:spPr>
          </c:dPt>
          <c:dPt>
            <c:idx val="5"/>
            <c:invertIfNegative val="1"/>
            <c:bubble3D val="1"/>
            <c:spPr>
              <a:solidFill>
                <a:srgbClr val="000080"/>
              </a:solidFill>
              <a:ln w="12700">
                <a:noFill/>
                <a:prstDash val="solid"/>
              </a:ln>
            </c:spPr>
          </c:dPt>
          <c:dPt>
            <c:idx val="6"/>
            <c:invertIfNegative val="1"/>
            <c:bubble3D val="1"/>
            <c:spPr>
              <a:solidFill>
                <a:srgbClr val="FF99CC"/>
              </a:solidFill>
              <a:ln w="12700">
                <a:noFill/>
                <a:prstDash val="solid"/>
              </a:ln>
            </c:spPr>
          </c:dPt>
          <c:dPt>
            <c:idx val="7"/>
            <c:invertIfNegative val="1"/>
            <c:bubble3D val="1"/>
            <c:spPr>
              <a:solidFill>
                <a:srgbClr val="000000"/>
              </a:solidFill>
              <a:ln w="12700">
                <a:noFill/>
                <a:prstDash val="solid"/>
              </a:ln>
            </c:spPr>
          </c:dPt>
          <c:dPt>
            <c:idx val="8"/>
            <c:invertIfNegative val="1"/>
            <c:bubble3D val="1"/>
            <c:spPr>
              <a:solidFill>
                <a:srgbClr val="FFFFFF"/>
              </a:solidFill>
              <a:ln w="12700">
                <a:noFill/>
                <a:prstDash val="solid"/>
              </a:ln>
            </c:spPr>
          </c:dPt>
          <c:dPt>
            <c:idx val="9"/>
            <c:invertIfNegative val="1"/>
            <c:bubble3D val="1"/>
            <c:spPr>
              <a:solidFill>
                <a:srgbClr val="008080"/>
              </a:solidFill>
              <a:ln w="12700">
                <a:noFill/>
                <a:prstDash val="solid"/>
              </a:ln>
            </c:spPr>
          </c:dPt>
          <c:dPt>
            <c:idx val="10"/>
            <c:invertIfNegative val="1"/>
            <c:bubble3D val="1"/>
            <c:spPr>
              <a:solidFill>
                <a:srgbClr val="FFFF00"/>
              </a:solidFill>
              <a:ln w="12700">
                <a:noFill/>
                <a:prstDash val="solid"/>
              </a:ln>
            </c:spPr>
          </c:dPt>
          <c:dPt>
            <c:idx val="14"/>
            <c:invertIfNegative val="1"/>
            <c:bubble3D val="1"/>
            <c:spPr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12700">
                <a:noFill/>
                <a:prstDash val="solid"/>
              </a:ln>
            </c:spPr>
          </c:dPt>
          <c:dPt>
            <c:idx val="16"/>
            <c:invertIfNegative val="1"/>
            <c:bubble3D val="1"/>
            <c:spPr>
              <a:solidFill>
                <a:srgbClr val="990099"/>
              </a:solidFill>
              <a:ln w="12700">
                <a:noFill/>
                <a:prstDash val="solid"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s-ES" sz="1400" b="1" i="0" u="none" strike="noStrike" kern="1200" baseline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Brócoli</a:t>
                    </a:r>
                  </a:p>
                </c:rich>
              </c:tx>
              <c:dLblPos val="ctr"/>
              <c:showBubbleSize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s-ES" sz="1400" b="1" i="0" u="none" strike="noStrike" kern="1200" baseline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C</a:t>
                    </a:r>
                    <a:r>
                      <a:rPr lang="es-ES" sz="1400" dirty="0"/>
                      <a:t>ebolla</a:t>
                    </a:r>
                  </a:p>
                </c:rich>
              </c:tx>
              <c:dLblPos val="ctr"/>
              <c:showBubbleSize val="1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lang="es-ES" sz="1400" b="1" i="0" u="none" strike="noStrike" kern="1200" baseline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s-ES" sz="1400" b="1" i="0" u="none" strike="noStrike" kern="1200" baseline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Ají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ctr"/>
              <c:showBubbleSize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s-ES" sz="1400" b="1" i="0" u="none" strike="noStrike" kern="1200" baseline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Tomate</a:t>
                    </a:r>
                  </a:p>
                </c:rich>
              </c:tx>
              <c:dLblPos val="ctr"/>
              <c:showBubbleSize val="1"/>
            </c:dLbl>
            <c:dLbl>
              <c:idx val="8"/>
              <c:layout>
                <c:manualLayout>
                  <c:x val="-0.13120700822432479"/>
                  <c:y val="1.056095950059135E-2"/>
                </c:manualLayout>
              </c:layout>
              <c:tx>
                <c:rich>
                  <a:bodyPr/>
                  <a:lstStyle/>
                  <a:p>
                    <a:r>
                      <a:rPr lang="es-ES" sz="1300" b="1" i="0" u="none" strike="noStrike" kern="1200" baseline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Guisantes</a:t>
                    </a:r>
                  </a:p>
                </c:rich>
              </c:tx>
              <c:dLblPos val="r"/>
              <c:showBubbleSiz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s-ES" sz="1400" b="1" i="0" u="none" strike="noStrike" kern="1200" baseline="0" dirty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es-ES"/>
              </a:p>
            </c:txPr>
            <c:dLblPos val="ctr"/>
            <c:showBubbleSize val="1"/>
          </c:dLbls>
          <c:xVal>
            <c:numRef>
              <c:f>Gráfico!$D$4:$D$20</c:f>
              <c:numCache>
                <c:formatCode>General</c:formatCode>
                <c:ptCount val="17"/>
                <c:pt idx="0" formatCode="0.00">
                  <c:v>4.18</c:v>
                </c:pt>
                <c:pt idx="2" formatCode="0.00">
                  <c:v>3.9649999999999999</c:v>
                </c:pt>
                <c:pt idx="4" formatCode="0.00">
                  <c:v>2.2150000000000003</c:v>
                </c:pt>
                <c:pt idx="6" formatCode="0.00">
                  <c:v>2.4800000000000004</c:v>
                </c:pt>
                <c:pt idx="8" formatCode="0.00">
                  <c:v>2.3200000000000003</c:v>
                </c:pt>
                <c:pt idx="10" formatCode="0.00">
                  <c:v>0</c:v>
                </c:pt>
                <c:pt idx="12" formatCode="0.00">
                  <c:v>0</c:v>
                </c:pt>
                <c:pt idx="14" formatCode="0.00">
                  <c:v>0</c:v>
                </c:pt>
                <c:pt idx="16" formatCode="0.00">
                  <c:v>0</c:v>
                </c:pt>
              </c:numCache>
            </c:numRef>
          </c:xVal>
          <c:yVal>
            <c:numRef>
              <c:f>Gráfico!$E$4:$E$20</c:f>
              <c:numCache>
                <c:formatCode>General</c:formatCode>
                <c:ptCount val="17"/>
                <c:pt idx="0" formatCode="0.00">
                  <c:v>1.6300000000000001</c:v>
                </c:pt>
                <c:pt idx="2" formatCode="0.00">
                  <c:v>3.96</c:v>
                </c:pt>
                <c:pt idx="4" formatCode="0.00">
                  <c:v>3.2050000000000001</c:v>
                </c:pt>
                <c:pt idx="6" formatCode="0.00">
                  <c:v>4.08</c:v>
                </c:pt>
                <c:pt idx="8" formatCode="0.00">
                  <c:v>2.5</c:v>
                </c:pt>
                <c:pt idx="10" formatCode="0.00">
                  <c:v>0</c:v>
                </c:pt>
                <c:pt idx="12" formatCode="0.00">
                  <c:v>0</c:v>
                </c:pt>
                <c:pt idx="14" formatCode="0.00">
                  <c:v>0</c:v>
                </c:pt>
                <c:pt idx="16" formatCode="0.00">
                  <c:v>0</c:v>
                </c:pt>
              </c:numCache>
            </c:numRef>
          </c:yVal>
          <c:bubbleSize>
            <c:numRef>
              <c:f>Gráfico!$F$4:$F$20</c:f>
              <c:numCache>
                <c:formatCode>General</c:formatCode>
                <c:ptCount val="17"/>
                <c:pt idx="0" formatCode="#,##0">
                  <c:v>730</c:v>
                </c:pt>
                <c:pt idx="2" formatCode="#,##0">
                  <c:v>5800</c:v>
                </c:pt>
                <c:pt idx="4" formatCode="#,##0">
                  <c:v>2250</c:v>
                </c:pt>
                <c:pt idx="6" formatCode="#,##0">
                  <c:v>6000</c:v>
                </c:pt>
                <c:pt idx="8" formatCode="#,##0">
                  <c:v>220</c:v>
                </c:pt>
                <c:pt idx="10" formatCode="#,##0">
                  <c:v>0</c:v>
                </c:pt>
                <c:pt idx="12" formatCode="#,##0">
                  <c:v>0</c:v>
                </c:pt>
                <c:pt idx="14" formatCode="#,##0">
                  <c:v>0</c:v>
                </c:pt>
                <c:pt idx="16" formatCode="#,##0">
                  <c:v>0</c:v>
                </c:pt>
              </c:numCache>
            </c:numRef>
          </c:bubbleSize>
          <c:bubble3D val="1"/>
        </c:ser>
        <c:bubbleScale val="100"/>
        <c:axId val="68573056"/>
        <c:axId val="68612096"/>
      </c:bubbleChart>
      <c:valAx>
        <c:axId val="68573056"/>
        <c:scaling>
          <c:orientation val="minMax"/>
          <c:max val="5"/>
          <c:min val="0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/>
                  <a:t>Competitividad</a:t>
                </a:r>
              </a:p>
            </c:rich>
          </c:tx>
          <c:layout>
            <c:manualLayout>
              <c:xMode val="edge"/>
              <c:yMode val="edge"/>
              <c:x val="0.43755768885053758"/>
              <c:y val="0.90476186640353196"/>
            </c:manualLayout>
          </c:layout>
          <c:spPr>
            <a:noFill/>
            <a:ln w="25400">
              <a:noFill/>
            </a:ln>
          </c:spPr>
        </c:title>
        <c:numFmt formatCode="General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68612096"/>
        <c:crosses val="autoZero"/>
        <c:crossBetween val="midCat"/>
        <c:majorUnit val="1"/>
        <c:minorUnit val="1"/>
      </c:valAx>
      <c:valAx>
        <c:axId val="68612096"/>
        <c:scaling>
          <c:orientation val="minMax"/>
          <c:min val="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/>
                  <a:t>Atractivo de los mercados</a:t>
                </a:r>
              </a:p>
            </c:rich>
          </c:tx>
          <c:layout>
            <c:manualLayout>
              <c:xMode val="edge"/>
              <c:yMode val="edge"/>
              <c:x val="1.6922628713276891E-2"/>
              <c:y val="0.3243407871947952"/>
            </c:manualLayout>
          </c:layout>
          <c:spPr>
            <a:noFill/>
            <a:ln w="25400">
              <a:noFill/>
            </a:ln>
          </c:spPr>
        </c:title>
        <c:numFmt formatCode="General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68573056"/>
        <c:crosses val="autoZero"/>
        <c:crossBetween val="midCat"/>
        <c:majorUnit val="1"/>
        <c:minorUnit val="1"/>
      </c:valAx>
      <c:spPr>
        <a:gradFill>
          <a:gsLst>
            <a:gs pos="0">
              <a:schemeClr val="bg1">
                <a:lumMod val="50000"/>
              </a:schemeClr>
            </a:gs>
            <a:gs pos="100000">
              <a:srgbClr val="FFEBFA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 w="3175">
      <a:noFill/>
      <a:prstDash val="solid"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pPr>
      <a:endParaRPr lang="es-E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0.857</cdr:x>
      <cdr:y>0.51731</cdr:y>
    </cdr:from>
    <cdr:to>
      <cdr:x>0.86234</cdr:x>
      <cdr:y>0.56238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75758" y="1957513"/>
          <a:ext cx="18531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s-ES" sz="1000" b="0" i="0" u="none" strike="noStrike" baseline="0" dirty="0">
            <a:solidFill>
              <a:srgbClr val="000000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0.857</cdr:x>
      <cdr:y>0.72986</cdr:y>
    </cdr:from>
    <cdr:to>
      <cdr:x>0.86234</cdr:x>
      <cdr:y>0.77493</cdr:y>
    </cdr:to>
    <cdr:sp macro="" textlink="">
      <cdr:nvSpPr>
        <cdr:cNvPr id="20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75758" y="2761807"/>
          <a:ext cx="18531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s-ES" sz="1000" b="0" i="0" u="none" strike="noStrike" baseline="0" dirty="0">
            <a:solidFill>
              <a:srgbClr val="000000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0.53551</cdr:x>
      <cdr:y>0.51731</cdr:y>
    </cdr:from>
    <cdr:to>
      <cdr:x>0.54085</cdr:x>
      <cdr:y>0.56238</cdr:y>
    </cdr:to>
    <cdr:sp macro="" textlink="">
      <cdr:nvSpPr>
        <cdr:cNvPr id="2054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859449" y="1957513"/>
          <a:ext cx="18531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s-ES" sz="1000" b="0" i="0" u="none" strike="noStrike" baseline="0" dirty="0">
            <a:solidFill>
              <a:srgbClr val="000000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0.19577</cdr:x>
      <cdr:y>0.51731</cdr:y>
    </cdr:from>
    <cdr:to>
      <cdr:x>0.20111</cdr:x>
      <cdr:y>0.56238</cdr:y>
    </cdr:to>
    <cdr:sp macro="" textlink="">
      <cdr:nvSpPr>
        <cdr:cNvPr id="20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9771" y="1957513"/>
          <a:ext cx="18531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s-ES" sz="1000" b="0" i="0" u="none" strike="noStrike" baseline="0" dirty="0">
            <a:solidFill>
              <a:srgbClr val="000000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0.48419</cdr:x>
      <cdr:y>0.72986</cdr:y>
    </cdr:from>
    <cdr:to>
      <cdr:x>0.48953</cdr:x>
      <cdr:y>0.77493</cdr:y>
    </cdr:to>
    <cdr:sp macro="" textlink="">
      <cdr:nvSpPr>
        <cdr:cNvPr id="205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81251" y="2761807"/>
          <a:ext cx="18531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s-ES" sz="1000" b="0" i="0" u="none" strike="noStrike" baseline="0" dirty="0">
            <a:solidFill>
              <a:srgbClr val="000000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0.19577</cdr:x>
      <cdr:y>0.72986</cdr:y>
    </cdr:from>
    <cdr:to>
      <cdr:x>0.20111</cdr:x>
      <cdr:y>0.77493</cdr:y>
    </cdr:to>
    <cdr:sp macro="" textlink="">
      <cdr:nvSpPr>
        <cdr:cNvPr id="205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9771" y="2761807"/>
          <a:ext cx="18531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s-ES" sz="1000" b="0" i="0" u="none" strike="noStrike" baseline="0" dirty="0">
            <a:solidFill>
              <a:srgbClr val="000000"/>
            </a:solidFill>
            <a:latin typeface="Times New Roman"/>
            <a:cs typeface="Times New Roman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D94C5-09E0-425D-A9BB-B813AAA803F7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76F3A-5552-43F0-9634-16B3EB5765E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09191-0D5F-445F-9410-F18890DD9112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F9952-7D98-4492-8CD9-9479D8688F1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8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9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0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59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17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8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A0EE26-DC8E-4C10-810E-CA3282A267DF}" type="slidenum">
              <a:rPr lang="es-ES_tradnl" altLang="es-ES_tradnl" smtClean="0"/>
              <a:pPr>
                <a:defRPr/>
              </a:pPr>
              <a:t>11</a:t>
            </a:fld>
            <a:endParaRPr lang="es-ES_tradnl" altLang="es-ES_trad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A0EE26-DC8E-4C10-810E-CA3282A267DF}" type="slidenum">
              <a:rPr lang="es-ES_tradnl" altLang="es-ES_tradnl" smtClean="0"/>
              <a:pPr>
                <a:defRPr/>
              </a:pPr>
              <a:t>12</a:t>
            </a:fld>
            <a:endParaRPr lang="es-ES_tradnl" altLang="es-ES_tradn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2" y="2130433"/>
            <a:ext cx="7772400" cy="1470025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43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template PTP\Temnplate PTP3-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0" y="3811"/>
            <a:ext cx="9144001" cy="685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Marcador de título"/>
          <p:cNvSpPr txBox="1">
            <a:spLocks/>
          </p:cNvSpPr>
          <p:nvPr userDrawn="1"/>
        </p:nvSpPr>
        <p:spPr>
          <a:xfrm>
            <a:off x="611188" y="4034790"/>
            <a:ext cx="8229600" cy="777240"/>
          </a:xfrm>
          <a:prstGeom prst="rect">
            <a:avLst/>
          </a:prstGeom>
        </p:spPr>
        <p:txBody>
          <a:bodyPr lIns="91411" tIns="45707" rIns="91411" bIns="45707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es-CO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251520" y="3236506"/>
            <a:ext cx="6552728" cy="1143000"/>
          </a:xfrm>
        </p:spPr>
        <p:txBody>
          <a:bodyPr>
            <a:noAutofit/>
          </a:bodyPr>
          <a:lstStyle>
            <a:lvl1pPr algn="l">
              <a:defRPr sz="3200" baseline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6" name="2 Subtítulo"/>
          <p:cNvSpPr>
            <a:spLocks noGrp="1"/>
          </p:cNvSpPr>
          <p:nvPr>
            <p:ph type="subTitle" idx="1"/>
          </p:nvPr>
        </p:nvSpPr>
        <p:spPr>
          <a:xfrm>
            <a:off x="251520" y="4589174"/>
            <a:ext cx="6192688" cy="1432114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ítul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template PTP\Temnplate PTP3-0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1"/>
            <a:ext cx="9144000" cy="685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67544" y="2564904"/>
            <a:ext cx="7715200" cy="1143000"/>
          </a:xfrm>
        </p:spPr>
        <p:txBody>
          <a:bodyPr>
            <a:noAutofit/>
          </a:bodyPr>
          <a:lstStyle>
            <a:lvl1pPr algn="l">
              <a:defRPr sz="4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467546" y="3861048"/>
            <a:ext cx="6696744" cy="1432114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D2ECB6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template PTP\Temnplate PTP3-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669"/>
            <a:ext cx="9144000" cy="685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95536" y="231845"/>
            <a:ext cx="8219256" cy="432048"/>
          </a:xfrm>
        </p:spPr>
        <p:txBody>
          <a:bodyPr>
            <a:noAutofit/>
          </a:bodyPr>
          <a:lstStyle>
            <a:lvl1pPr algn="l">
              <a:defRPr sz="1800" b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0" name="2 Subtítulo"/>
          <p:cNvSpPr>
            <a:spLocks noGrp="1"/>
          </p:cNvSpPr>
          <p:nvPr>
            <p:ph type="subTitle" idx="1"/>
          </p:nvPr>
        </p:nvSpPr>
        <p:spPr>
          <a:xfrm>
            <a:off x="395536" y="663893"/>
            <a:ext cx="8229600" cy="432048"/>
          </a:xfrm>
        </p:spPr>
        <p:txBody>
          <a:bodyPr>
            <a:normAutofit/>
          </a:bodyPr>
          <a:lstStyle>
            <a:lvl1pPr marL="0" indent="0" algn="l">
              <a:buNone/>
              <a:defRPr sz="1400" b="0" baseline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template PTP\Temnplate PTP3-0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1"/>
            <a:ext cx="9144000" cy="685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2" y="2130433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Picture 4" descr="slide1_ingle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766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20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302" indent="0">
              <a:buNone/>
              <a:defRPr sz="1600" b="1"/>
            </a:lvl6pPr>
            <a:lvl7pPr marL="2742359" indent="0">
              <a:buNone/>
              <a:defRPr sz="1600" b="1"/>
            </a:lvl7pPr>
            <a:lvl8pPr marL="3199417" indent="0">
              <a:buNone/>
              <a:defRPr sz="1600" b="1"/>
            </a:lvl8pPr>
            <a:lvl9pPr marL="365648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20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302" indent="0">
              <a:buNone/>
              <a:defRPr sz="1600" b="1"/>
            </a:lvl6pPr>
            <a:lvl7pPr marL="2742359" indent="0">
              <a:buNone/>
              <a:defRPr sz="1600" b="1"/>
            </a:lvl7pPr>
            <a:lvl8pPr marL="3199417" indent="0">
              <a:buNone/>
              <a:defRPr sz="1600" b="1"/>
            </a:lvl8pPr>
            <a:lvl9pPr marL="365648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20" indent="0">
              <a:buNone/>
              <a:defRPr sz="1000"/>
            </a:lvl3pPr>
            <a:lvl4pPr marL="1371178" indent="0">
              <a:buNone/>
              <a:defRPr sz="900"/>
            </a:lvl4pPr>
            <a:lvl5pPr marL="1828239" indent="0">
              <a:buNone/>
              <a:defRPr sz="900"/>
            </a:lvl5pPr>
            <a:lvl6pPr marL="2285302" indent="0">
              <a:buNone/>
              <a:defRPr sz="900"/>
            </a:lvl6pPr>
            <a:lvl7pPr marL="2742359" indent="0">
              <a:buNone/>
              <a:defRPr sz="900"/>
            </a:lvl7pPr>
            <a:lvl8pPr marL="3199417" indent="0">
              <a:buNone/>
              <a:defRPr sz="900"/>
            </a:lvl8pPr>
            <a:lvl9pPr marL="365648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20" indent="0">
              <a:buNone/>
              <a:defRPr sz="2400"/>
            </a:lvl3pPr>
            <a:lvl4pPr marL="1371178" indent="0">
              <a:buNone/>
              <a:defRPr sz="2000"/>
            </a:lvl4pPr>
            <a:lvl5pPr marL="1828239" indent="0">
              <a:buNone/>
              <a:defRPr sz="2000"/>
            </a:lvl5pPr>
            <a:lvl6pPr marL="2285302" indent="0">
              <a:buNone/>
              <a:defRPr sz="2000"/>
            </a:lvl6pPr>
            <a:lvl7pPr marL="2742359" indent="0">
              <a:buNone/>
              <a:defRPr sz="2000"/>
            </a:lvl7pPr>
            <a:lvl8pPr marL="3199417" indent="0">
              <a:buNone/>
              <a:defRPr sz="2000"/>
            </a:lvl8pPr>
            <a:lvl9pPr marL="365648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20" indent="0">
              <a:buNone/>
              <a:defRPr sz="1000"/>
            </a:lvl3pPr>
            <a:lvl4pPr marL="1371178" indent="0">
              <a:buNone/>
              <a:defRPr sz="900"/>
            </a:lvl4pPr>
            <a:lvl5pPr marL="1828239" indent="0">
              <a:buNone/>
              <a:defRPr sz="900"/>
            </a:lvl5pPr>
            <a:lvl6pPr marL="2285302" indent="0">
              <a:buNone/>
              <a:defRPr sz="900"/>
            </a:lvl6pPr>
            <a:lvl7pPr marL="2742359" indent="0">
              <a:buNone/>
              <a:defRPr sz="900"/>
            </a:lvl7pPr>
            <a:lvl8pPr marL="3199417" indent="0">
              <a:buNone/>
              <a:defRPr sz="900"/>
            </a:lvl8pPr>
            <a:lvl9pPr marL="365648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43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6315" y="1752600"/>
            <a:ext cx="7771374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n-US" smtClean="0"/>
              <a:t>Haga clic para modificar el estilo de título del patrón</a:t>
            </a:r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352" y="3886200"/>
            <a:ext cx="6401313" cy="1752600"/>
          </a:xfrm>
        </p:spPr>
        <p:txBody>
          <a:bodyPr/>
          <a:lstStyle>
            <a:lvl1pPr marL="0" indent="157762" algn="ctr">
              <a:buFontTx/>
              <a:buNone/>
              <a:defRPr/>
            </a:lvl1pPr>
          </a:lstStyle>
          <a:p>
            <a:r>
              <a:rPr lang="es-ES" altLang="en-US" smtClean="0"/>
              <a:t>Haga clic para modificar el estilo de subtítulo del patrón</a:t>
            </a:r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6314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86" tIns="45693" rIns="91386" bIns="45693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ES_tradnl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3689" y="6248400"/>
            <a:ext cx="2896626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86" tIns="45693" rIns="91386" bIns="45693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ES_tradnl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24345" y="6248400"/>
            <a:ext cx="2133344" cy="457200"/>
          </a:xfrm>
        </p:spPr>
        <p:txBody>
          <a:bodyPr lIns="91386" tIns="45693" rIns="91386" bIns="45693"/>
          <a:lstStyle>
            <a:lvl1pPr>
              <a:defRPr sz="1400">
                <a:latin typeface="Times New Roman" pitchFamily="18" charset="0"/>
              </a:defRPr>
            </a:lvl1pPr>
          </a:lstStyle>
          <a:p>
            <a:fld id="{396A0DD3-51D7-48BF-A75F-A7568AACA21C}" type="slidenum">
              <a:rPr lang="en-US" altLang="es-ES_tradnl">
                <a:solidFill>
                  <a:prstClr val="black"/>
                </a:solidFill>
              </a:rPr>
              <a:pPr/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EFA34-5705-4FB1-A283-86B9C230EDDE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233" y="4407354"/>
            <a:ext cx="7772656" cy="1362075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233" y="2906486"/>
            <a:ext cx="7772656" cy="1500868"/>
          </a:xfrm>
        </p:spPr>
        <p:txBody>
          <a:bodyPr anchor="b"/>
          <a:lstStyle>
            <a:lvl1pPr marL="0" indent="0">
              <a:buNone/>
              <a:defRPr sz="1700"/>
            </a:lvl1pPr>
            <a:lvl2pPr marL="378629" indent="0">
              <a:buNone/>
              <a:defRPr sz="1500"/>
            </a:lvl2pPr>
            <a:lvl3pPr marL="757257" indent="0">
              <a:buNone/>
              <a:defRPr sz="1300"/>
            </a:lvl3pPr>
            <a:lvl4pPr marL="1135886" indent="0">
              <a:buNone/>
              <a:defRPr sz="1200"/>
            </a:lvl4pPr>
            <a:lvl5pPr marL="1514514" indent="0">
              <a:buNone/>
              <a:defRPr sz="1200"/>
            </a:lvl5pPr>
            <a:lvl6pPr marL="1893143" indent="0">
              <a:buNone/>
              <a:defRPr sz="1200"/>
            </a:lvl6pPr>
            <a:lvl7pPr marL="2271771" indent="0">
              <a:buNone/>
              <a:defRPr sz="1200"/>
            </a:lvl7pPr>
            <a:lvl8pPr marL="2650400" indent="0">
              <a:buNone/>
              <a:defRPr sz="1200"/>
            </a:lvl8pPr>
            <a:lvl9pPr marL="3029028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B46B9-4B54-4375-BEA4-7EE8D06F9F69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7" name="Picture 4" descr="slide1_ingle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766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63647" y="2079171"/>
            <a:ext cx="3689414" cy="366848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76214" y="2079171"/>
            <a:ext cx="3690697" cy="366848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59A20-F393-48F4-96FC-C30B1B968E0E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687" y="274864"/>
            <a:ext cx="823062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6695" y="1534889"/>
            <a:ext cx="4040909" cy="6395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629" indent="0">
              <a:buNone/>
              <a:defRPr sz="1700" b="1"/>
            </a:lvl2pPr>
            <a:lvl3pPr marL="757257" indent="0">
              <a:buNone/>
              <a:defRPr sz="1500" b="1"/>
            </a:lvl3pPr>
            <a:lvl4pPr marL="1135886" indent="0">
              <a:buNone/>
              <a:defRPr sz="1300" b="1"/>
            </a:lvl4pPr>
            <a:lvl5pPr marL="1514514" indent="0">
              <a:buNone/>
              <a:defRPr sz="1300" b="1"/>
            </a:lvl5pPr>
            <a:lvl6pPr marL="1893143" indent="0">
              <a:buNone/>
              <a:defRPr sz="1300" b="1"/>
            </a:lvl6pPr>
            <a:lvl7pPr marL="2271771" indent="0">
              <a:buNone/>
              <a:defRPr sz="1300" b="1"/>
            </a:lvl7pPr>
            <a:lvl8pPr marL="2650400" indent="0">
              <a:buNone/>
              <a:defRPr sz="1300" b="1"/>
            </a:lvl8pPr>
            <a:lvl9pPr marL="3029028" indent="0">
              <a:buNone/>
              <a:defRPr sz="1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6695" y="2174422"/>
            <a:ext cx="4040909" cy="39515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21" y="1534889"/>
            <a:ext cx="4042192" cy="6395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629" indent="0">
              <a:buNone/>
              <a:defRPr sz="1700" b="1"/>
            </a:lvl2pPr>
            <a:lvl3pPr marL="757257" indent="0">
              <a:buNone/>
              <a:defRPr sz="1500" b="1"/>
            </a:lvl3pPr>
            <a:lvl4pPr marL="1135886" indent="0">
              <a:buNone/>
              <a:defRPr sz="1300" b="1"/>
            </a:lvl4pPr>
            <a:lvl5pPr marL="1514514" indent="0">
              <a:buNone/>
              <a:defRPr sz="1300" b="1"/>
            </a:lvl5pPr>
            <a:lvl6pPr marL="1893143" indent="0">
              <a:buNone/>
              <a:defRPr sz="1300" b="1"/>
            </a:lvl6pPr>
            <a:lvl7pPr marL="2271771" indent="0">
              <a:buNone/>
              <a:defRPr sz="1300" b="1"/>
            </a:lvl7pPr>
            <a:lvl8pPr marL="2650400" indent="0">
              <a:buNone/>
              <a:defRPr sz="1300" b="1"/>
            </a:lvl8pPr>
            <a:lvl9pPr marL="3029028" indent="0">
              <a:buNone/>
              <a:defRPr sz="1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21" y="2174422"/>
            <a:ext cx="4042192" cy="39515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1B048-1FA7-4BDB-877A-68E00A0510B6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40AE6-7FD2-4404-B1E1-956AB6924AFB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D794B-2893-4913-B5DB-1B2F40FF0FFC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688" y="273504"/>
            <a:ext cx="3008233" cy="116205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243" y="273504"/>
            <a:ext cx="5112070" cy="585243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6688" y="1435554"/>
            <a:ext cx="3008233" cy="4690382"/>
          </a:xfrm>
        </p:spPr>
        <p:txBody>
          <a:bodyPr/>
          <a:lstStyle>
            <a:lvl1pPr marL="0" indent="0">
              <a:buNone/>
              <a:defRPr sz="1200"/>
            </a:lvl1pPr>
            <a:lvl2pPr marL="378629" indent="0">
              <a:buNone/>
              <a:defRPr sz="1000"/>
            </a:lvl2pPr>
            <a:lvl3pPr marL="757257" indent="0">
              <a:buNone/>
              <a:defRPr sz="800"/>
            </a:lvl3pPr>
            <a:lvl4pPr marL="1135886" indent="0">
              <a:buNone/>
              <a:defRPr sz="700"/>
            </a:lvl4pPr>
            <a:lvl5pPr marL="1514514" indent="0">
              <a:buNone/>
              <a:defRPr sz="700"/>
            </a:lvl5pPr>
            <a:lvl6pPr marL="1893143" indent="0">
              <a:buNone/>
              <a:defRPr sz="700"/>
            </a:lvl6pPr>
            <a:lvl7pPr marL="2271771" indent="0">
              <a:buNone/>
              <a:defRPr sz="700"/>
            </a:lvl7pPr>
            <a:lvl8pPr marL="2650400" indent="0">
              <a:buNone/>
              <a:defRPr sz="700"/>
            </a:lvl8pPr>
            <a:lvl9pPr marL="3029028" indent="0">
              <a:buNone/>
              <a:defRPr sz="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3B464-3156-4538-A5D2-5E2E79B73EFB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114" y="4800600"/>
            <a:ext cx="5486656" cy="56741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114" y="612321"/>
            <a:ext cx="5486656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78629" indent="0">
              <a:buNone/>
              <a:defRPr sz="2300"/>
            </a:lvl2pPr>
            <a:lvl3pPr marL="757257" indent="0">
              <a:buNone/>
              <a:defRPr sz="2000"/>
            </a:lvl3pPr>
            <a:lvl4pPr marL="1135886" indent="0">
              <a:buNone/>
              <a:defRPr sz="1700"/>
            </a:lvl4pPr>
            <a:lvl5pPr marL="1514514" indent="0">
              <a:buNone/>
              <a:defRPr sz="1700"/>
            </a:lvl5pPr>
            <a:lvl6pPr marL="1893143" indent="0">
              <a:buNone/>
              <a:defRPr sz="1700"/>
            </a:lvl6pPr>
            <a:lvl7pPr marL="2271771" indent="0">
              <a:buNone/>
              <a:defRPr sz="1700"/>
            </a:lvl7pPr>
            <a:lvl8pPr marL="2650400" indent="0">
              <a:buNone/>
              <a:defRPr sz="1700"/>
            </a:lvl8pPr>
            <a:lvl9pPr marL="3029028" indent="0">
              <a:buNone/>
              <a:defRPr sz="17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114" y="5368018"/>
            <a:ext cx="5486656" cy="804182"/>
          </a:xfrm>
        </p:spPr>
        <p:txBody>
          <a:bodyPr/>
          <a:lstStyle>
            <a:lvl1pPr marL="0" indent="0">
              <a:buNone/>
              <a:defRPr sz="1200"/>
            </a:lvl1pPr>
            <a:lvl2pPr marL="378629" indent="0">
              <a:buNone/>
              <a:defRPr sz="1000"/>
            </a:lvl2pPr>
            <a:lvl3pPr marL="757257" indent="0">
              <a:buNone/>
              <a:defRPr sz="800"/>
            </a:lvl3pPr>
            <a:lvl4pPr marL="1135886" indent="0">
              <a:buNone/>
              <a:defRPr sz="700"/>
            </a:lvl4pPr>
            <a:lvl5pPr marL="1514514" indent="0">
              <a:buNone/>
              <a:defRPr sz="700"/>
            </a:lvl5pPr>
            <a:lvl6pPr marL="1893143" indent="0">
              <a:buNone/>
              <a:defRPr sz="700"/>
            </a:lvl6pPr>
            <a:lvl7pPr marL="2271771" indent="0">
              <a:buNone/>
              <a:defRPr sz="700"/>
            </a:lvl7pPr>
            <a:lvl8pPr marL="2650400" indent="0">
              <a:buNone/>
              <a:defRPr sz="700"/>
            </a:lvl8pPr>
            <a:lvl9pPr marL="3029028" indent="0">
              <a:buNone/>
              <a:defRPr sz="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1C5C8-2EB0-49E0-8210-D5E25EDFDBED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64F72-52E0-4F2C-92A9-60C8837EC64C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91423" y="1469571"/>
            <a:ext cx="1875495" cy="4278086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63647" y="1469571"/>
            <a:ext cx="5504616" cy="427808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1C036-4E7C-441E-9F2A-864EB2B15056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1671" y="6356351"/>
            <a:ext cx="514296" cy="358798"/>
          </a:xfrm>
        </p:spPr>
        <p:txBody>
          <a:bodyPr/>
          <a:lstStyle>
            <a:lvl1pPr>
              <a:defRPr sz="900"/>
            </a:lvl1pPr>
          </a:lstStyle>
          <a:p>
            <a:fld id="{AA6A5725-0097-43AA-99F6-0EA5A7E223B7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2" name="8 Marcador de pie de página"/>
          <p:cNvSpPr txBox="1">
            <a:spLocks/>
          </p:cNvSpPr>
          <p:nvPr userDrawn="1"/>
        </p:nvSpPr>
        <p:spPr>
          <a:xfrm>
            <a:off x="1428729" y="6429400"/>
            <a:ext cx="6750066" cy="2143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07" tIns="45705" rIns="91407" bIns="45705" rtlCol="0" anchor="ctr"/>
          <a:lstStyle/>
          <a:p>
            <a:pPr defTabSz="914085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ES_tradnl" altLang="es-ES_tradnl" sz="1000" dirty="0" smtClean="0">
                <a:solidFill>
                  <a:prstClr val="black"/>
                </a:solidFill>
              </a:rPr>
              <a:t>Título proyecto</a:t>
            </a:r>
            <a:endParaRPr lang="es-ES_tradnl" altLang="es-ES_tradnl" sz="1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1671" y="6356351"/>
            <a:ext cx="514296" cy="358798"/>
          </a:xfrm>
        </p:spPr>
        <p:txBody>
          <a:bodyPr/>
          <a:lstStyle>
            <a:lvl1pPr>
              <a:defRPr sz="900"/>
            </a:lvl1pPr>
          </a:lstStyle>
          <a:p>
            <a:fld id="{AA6A5725-0097-43AA-99F6-0EA5A7E223B7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2" name="8 Marcador de pie de página"/>
          <p:cNvSpPr txBox="1">
            <a:spLocks/>
          </p:cNvSpPr>
          <p:nvPr userDrawn="1"/>
        </p:nvSpPr>
        <p:spPr>
          <a:xfrm>
            <a:off x="1428729" y="6429400"/>
            <a:ext cx="6750066" cy="2143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07" tIns="45705" rIns="91407" bIns="45705" rtlCol="0" anchor="ctr"/>
          <a:lstStyle/>
          <a:p>
            <a:pPr defTabSz="914085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ES_tradnl" altLang="es-ES_tradnl" sz="1000" dirty="0" smtClean="0">
                <a:solidFill>
                  <a:prstClr val="black"/>
                </a:solidFill>
              </a:rPr>
              <a:t>Título proyecto</a:t>
            </a:r>
            <a:endParaRPr lang="es-ES_tradnl" altLang="es-ES_tradnl" sz="1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6315" y="1752600"/>
            <a:ext cx="7771374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n-US" smtClean="0"/>
              <a:t>Haga clic para modificar el estilo de título del patrón</a:t>
            </a:r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345" y="3886200"/>
            <a:ext cx="6401313" cy="1752600"/>
          </a:xfrm>
        </p:spPr>
        <p:txBody>
          <a:bodyPr/>
          <a:lstStyle>
            <a:lvl1pPr marL="0" indent="157804" algn="ctr">
              <a:buFontTx/>
              <a:buNone/>
              <a:defRPr/>
            </a:lvl1pPr>
          </a:lstStyle>
          <a:p>
            <a:r>
              <a:rPr lang="es-ES" altLang="en-US" smtClean="0"/>
              <a:t>Haga clic para modificar el estilo de subtítulo del patrón</a:t>
            </a:r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6314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1" tIns="45705" rIns="91411" bIns="45705" numCol="1" anchor="t" anchorCtr="0" compatLnSpc="1">
            <a:prstTxWarp prst="textNoShape">
              <a:avLst/>
            </a:prstTxWarp>
          </a:bodyPr>
          <a:lstStyle>
            <a:lvl1pPr algn="l" defTabSz="914365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Times New Roman" pitchFamily="18" charset="0"/>
              </a:defRPr>
            </a:lvl1pPr>
          </a:lstStyle>
          <a:p>
            <a:endParaRPr lang="en-US" altLang="es-ES_tradnl" dirty="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3689" y="6248400"/>
            <a:ext cx="2896626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1" tIns="45705" rIns="91411" bIns="45705" numCol="1" anchor="t" anchorCtr="0" compatLnSpc="1">
            <a:prstTxWarp prst="textNoShape">
              <a:avLst/>
            </a:prstTxWarp>
          </a:bodyPr>
          <a:lstStyle>
            <a:lvl1pPr algn="ctr" defTabSz="914365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Times New Roman" pitchFamily="18" charset="0"/>
              </a:defRPr>
            </a:lvl1pPr>
          </a:lstStyle>
          <a:p>
            <a:endParaRPr lang="en-US" altLang="es-ES_tradnl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24345" y="6248400"/>
            <a:ext cx="2133344" cy="457200"/>
          </a:xfrm>
        </p:spPr>
        <p:txBody>
          <a:bodyPr lIns="91411" tIns="45705" rIns="91411" bIns="45705"/>
          <a:lstStyle>
            <a:lvl1pPr>
              <a:defRPr sz="1400">
                <a:latin typeface="Times New Roman" pitchFamily="18" charset="0"/>
              </a:defRPr>
            </a:lvl1pPr>
          </a:lstStyle>
          <a:p>
            <a:fld id="{396A0DD3-51D7-48BF-A75F-A7568AACA21C}" type="slidenum">
              <a:rPr lang="en-US" altLang="es-ES_tradnl">
                <a:solidFill>
                  <a:prstClr val="black"/>
                </a:solidFill>
              </a:rPr>
              <a:pPr/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EFA34-5705-4FB1-A283-86B9C230EDDE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233" y="4407354"/>
            <a:ext cx="7772656" cy="1362075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233" y="2906486"/>
            <a:ext cx="7772656" cy="1500868"/>
          </a:xfrm>
        </p:spPr>
        <p:txBody>
          <a:bodyPr anchor="b"/>
          <a:lstStyle>
            <a:lvl1pPr marL="0" indent="0">
              <a:buNone/>
              <a:defRPr sz="1700"/>
            </a:lvl1pPr>
            <a:lvl2pPr marL="378730" indent="0">
              <a:buNone/>
              <a:defRPr sz="1500"/>
            </a:lvl2pPr>
            <a:lvl3pPr marL="757460" indent="0">
              <a:buNone/>
              <a:defRPr sz="1300"/>
            </a:lvl3pPr>
            <a:lvl4pPr marL="1136190" indent="0">
              <a:buNone/>
              <a:defRPr sz="1200"/>
            </a:lvl4pPr>
            <a:lvl5pPr marL="1514920" indent="0">
              <a:buNone/>
              <a:defRPr sz="1200"/>
            </a:lvl5pPr>
            <a:lvl6pPr marL="1893650" indent="0">
              <a:buNone/>
              <a:defRPr sz="1200"/>
            </a:lvl6pPr>
            <a:lvl7pPr marL="2272380" indent="0">
              <a:buNone/>
              <a:defRPr sz="1200"/>
            </a:lvl7pPr>
            <a:lvl8pPr marL="2651109" indent="0">
              <a:buNone/>
              <a:defRPr sz="1200"/>
            </a:lvl8pPr>
            <a:lvl9pPr marL="3029840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B46B9-4B54-4375-BEA4-7EE8D06F9F69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63647" y="2079171"/>
            <a:ext cx="3689414" cy="366848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76214" y="2079171"/>
            <a:ext cx="3690697" cy="366848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59A20-F393-48F4-96FC-C30B1B968E0E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687" y="274864"/>
            <a:ext cx="823062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6688" y="1534887"/>
            <a:ext cx="4040909" cy="6395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730" indent="0">
              <a:buNone/>
              <a:defRPr sz="1700" b="1"/>
            </a:lvl2pPr>
            <a:lvl3pPr marL="757460" indent="0">
              <a:buNone/>
              <a:defRPr sz="1500" b="1"/>
            </a:lvl3pPr>
            <a:lvl4pPr marL="1136190" indent="0">
              <a:buNone/>
              <a:defRPr sz="1300" b="1"/>
            </a:lvl4pPr>
            <a:lvl5pPr marL="1514920" indent="0">
              <a:buNone/>
              <a:defRPr sz="1300" b="1"/>
            </a:lvl5pPr>
            <a:lvl6pPr marL="1893650" indent="0">
              <a:buNone/>
              <a:defRPr sz="1300" b="1"/>
            </a:lvl6pPr>
            <a:lvl7pPr marL="2272380" indent="0">
              <a:buNone/>
              <a:defRPr sz="1300" b="1"/>
            </a:lvl7pPr>
            <a:lvl8pPr marL="2651109" indent="0">
              <a:buNone/>
              <a:defRPr sz="1300" b="1"/>
            </a:lvl8pPr>
            <a:lvl9pPr marL="3029840" indent="0">
              <a:buNone/>
              <a:defRPr sz="1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6688" y="2174422"/>
            <a:ext cx="4040909" cy="39515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21" y="1534887"/>
            <a:ext cx="4042192" cy="6395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730" indent="0">
              <a:buNone/>
              <a:defRPr sz="1700" b="1"/>
            </a:lvl2pPr>
            <a:lvl3pPr marL="757460" indent="0">
              <a:buNone/>
              <a:defRPr sz="1500" b="1"/>
            </a:lvl3pPr>
            <a:lvl4pPr marL="1136190" indent="0">
              <a:buNone/>
              <a:defRPr sz="1300" b="1"/>
            </a:lvl4pPr>
            <a:lvl5pPr marL="1514920" indent="0">
              <a:buNone/>
              <a:defRPr sz="1300" b="1"/>
            </a:lvl5pPr>
            <a:lvl6pPr marL="1893650" indent="0">
              <a:buNone/>
              <a:defRPr sz="1300" b="1"/>
            </a:lvl6pPr>
            <a:lvl7pPr marL="2272380" indent="0">
              <a:buNone/>
              <a:defRPr sz="1300" b="1"/>
            </a:lvl7pPr>
            <a:lvl8pPr marL="2651109" indent="0">
              <a:buNone/>
              <a:defRPr sz="1300" b="1"/>
            </a:lvl8pPr>
            <a:lvl9pPr marL="3029840" indent="0">
              <a:buNone/>
              <a:defRPr sz="1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21" y="2174422"/>
            <a:ext cx="4042192" cy="39515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1B048-1FA7-4BDB-877A-68E00A0510B6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40AE6-7FD2-4404-B1E1-956AB6924AFB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D794B-2893-4913-B5DB-1B2F40FF0FFC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688" y="273504"/>
            <a:ext cx="3008233" cy="116205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243" y="273504"/>
            <a:ext cx="5112070" cy="585243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6688" y="1435554"/>
            <a:ext cx="3008233" cy="4690382"/>
          </a:xfrm>
        </p:spPr>
        <p:txBody>
          <a:bodyPr/>
          <a:lstStyle>
            <a:lvl1pPr marL="0" indent="0">
              <a:buNone/>
              <a:defRPr sz="1200"/>
            </a:lvl1pPr>
            <a:lvl2pPr marL="378730" indent="0">
              <a:buNone/>
              <a:defRPr sz="1000"/>
            </a:lvl2pPr>
            <a:lvl3pPr marL="757460" indent="0">
              <a:buNone/>
              <a:defRPr sz="800"/>
            </a:lvl3pPr>
            <a:lvl4pPr marL="1136190" indent="0">
              <a:buNone/>
              <a:defRPr sz="700"/>
            </a:lvl4pPr>
            <a:lvl5pPr marL="1514920" indent="0">
              <a:buNone/>
              <a:defRPr sz="700"/>
            </a:lvl5pPr>
            <a:lvl6pPr marL="1893650" indent="0">
              <a:buNone/>
              <a:defRPr sz="700"/>
            </a:lvl6pPr>
            <a:lvl7pPr marL="2272380" indent="0">
              <a:buNone/>
              <a:defRPr sz="700"/>
            </a:lvl7pPr>
            <a:lvl8pPr marL="2651109" indent="0">
              <a:buNone/>
              <a:defRPr sz="700"/>
            </a:lvl8pPr>
            <a:lvl9pPr marL="3029840" indent="0">
              <a:buNone/>
              <a:defRPr sz="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3B464-3156-4538-A5D2-5E2E79B73EFB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113" y="4800600"/>
            <a:ext cx="5486656" cy="56741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113" y="612321"/>
            <a:ext cx="5486656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78730" indent="0">
              <a:buNone/>
              <a:defRPr sz="2300"/>
            </a:lvl2pPr>
            <a:lvl3pPr marL="757460" indent="0">
              <a:buNone/>
              <a:defRPr sz="2000"/>
            </a:lvl3pPr>
            <a:lvl4pPr marL="1136190" indent="0">
              <a:buNone/>
              <a:defRPr sz="1700"/>
            </a:lvl4pPr>
            <a:lvl5pPr marL="1514920" indent="0">
              <a:buNone/>
              <a:defRPr sz="1700"/>
            </a:lvl5pPr>
            <a:lvl6pPr marL="1893650" indent="0">
              <a:buNone/>
              <a:defRPr sz="1700"/>
            </a:lvl6pPr>
            <a:lvl7pPr marL="2272380" indent="0">
              <a:buNone/>
              <a:defRPr sz="1700"/>
            </a:lvl7pPr>
            <a:lvl8pPr marL="2651109" indent="0">
              <a:buNone/>
              <a:defRPr sz="1700"/>
            </a:lvl8pPr>
            <a:lvl9pPr marL="3029840" indent="0">
              <a:buNone/>
              <a:defRPr sz="17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113" y="5368018"/>
            <a:ext cx="5486656" cy="804182"/>
          </a:xfrm>
        </p:spPr>
        <p:txBody>
          <a:bodyPr/>
          <a:lstStyle>
            <a:lvl1pPr marL="0" indent="0">
              <a:buNone/>
              <a:defRPr sz="1200"/>
            </a:lvl1pPr>
            <a:lvl2pPr marL="378730" indent="0">
              <a:buNone/>
              <a:defRPr sz="1000"/>
            </a:lvl2pPr>
            <a:lvl3pPr marL="757460" indent="0">
              <a:buNone/>
              <a:defRPr sz="800"/>
            </a:lvl3pPr>
            <a:lvl4pPr marL="1136190" indent="0">
              <a:buNone/>
              <a:defRPr sz="700"/>
            </a:lvl4pPr>
            <a:lvl5pPr marL="1514920" indent="0">
              <a:buNone/>
              <a:defRPr sz="700"/>
            </a:lvl5pPr>
            <a:lvl6pPr marL="1893650" indent="0">
              <a:buNone/>
              <a:defRPr sz="700"/>
            </a:lvl6pPr>
            <a:lvl7pPr marL="2272380" indent="0">
              <a:buNone/>
              <a:defRPr sz="700"/>
            </a:lvl7pPr>
            <a:lvl8pPr marL="2651109" indent="0">
              <a:buNone/>
              <a:defRPr sz="700"/>
            </a:lvl8pPr>
            <a:lvl9pPr marL="3029840" indent="0">
              <a:buNone/>
              <a:defRPr sz="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1C5C8-2EB0-49E0-8210-D5E25EDFDBED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64F72-52E0-4F2C-92A9-60C8837EC64C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20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302" indent="0">
              <a:buNone/>
              <a:defRPr sz="1600" b="1"/>
            </a:lvl6pPr>
            <a:lvl7pPr marL="2742359" indent="0">
              <a:buNone/>
              <a:defRPr sz="1600" b="1"/>
            </a:lvl7pPr>
            <a:lvl8pPr marL="3199417" indent="0">
              <a:buNone/>
              <a:defRPr sz="1600" b="1"/>
            </a:lvl8pPr>
            <a:lvl9pPr marL="365648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20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302" indent="0">
              <a:buNone/>
              <a:defRPr sz="1600" b="1"/>
            </a:lvl6pPr>
            <a:lvl7pPr marL="2742359" indent="0">
              <a:buNone/>
              <a:defRPr sz="1600" b="1"/>
            </a:lvl7pPr>
            <a:lvl8pPr marL="3199417" indent="0">
              <a:buNone/>
              <a:defRPr sz="1600" b="1"/>
            </a:lvl8pPr>
            <a:lvl9pPr marL="365648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91416" y="1469571"/>
            <a:ext cx="1875495" cy="4278086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63647" y="1469571"/>
            <a:ext cx="5504616" cy="427808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1C036-4E7C-441E-9F2A-864EB2B15056}" type="slidenum">
              <a:rPr lang="en-US" altLang="es-ES_tradnl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1671" y="6356351"/>
            <a:ext cx="514296" cy="358798"/>
          </a:xfrm>
        </p:spPr>
        <p:txBody>
          <a:bodyPr/>
          <a:lstStyle>
            <a:lvl1pPr>
              <a:defRPr sz="900"/>
            </a:lvl1pPr>
          </a:lstStyle>
          <a:p>
            <a:fld id="{AA6A5725-0097-43AA-99F6-0EA5A7E223B7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2" name="8 Marcador de pie de página"/>
          <p:cNvSpPr txBox="1">
            <a:spLocks/>
          </p:cNvSpPr>
          <p:nvPr userDrawn="1"/>
        </p:nvSpPr>
        <p:spPr>
          <a:xfrm>
            <a:off x="1428729" y="6429399"/>
            <a:ext cx="6750066" cy="2143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32" tIns="45717" rIns="91432" bIns="45717" rtlCol="0" anchor="ctr"/>
          <a:lstStyle/>
          <a:p>
            <a:pPr defTabSz="91433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ES_tradnl" altLang="es-ES_tradnl" sz="1000" dirty="0" smtClean="0">
                <a:solidFill>
                  <a:prstClr val="black"/>
                </a:solidFill>
              </a:rPr>
              <a:t>Título proyecto</a:t>
            </a:r>
            <a:endParaRPr lang="es-ES_tradnl" altLang="es-ES_tradnl" sz="1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20" indent="0">
              <a:buNone/>
              <a:defRPr sz="1000"/>
            </a:lvl3pPr>
            <a:lvl4pPr marL="1371178" indent="0">
              <a:buNone/>
              <a:defRPr sz="900"/>
            </a:lvl4pPr>
            <a:lvl5pPr marL="1828239" indent="0">
              <a:buNone/>
              <a:defRPr sz="900"/>
            </a:lvl5pPr>
            <a:lvl6pPr marL="2285302" indent="0">
              <a:buNone/>
              <a:defRPr sz="900"/>
            </a:lvl6pPr>
            <a:lvl7pPr marL="2742359" indent="0">
              <a:buNone/>
              <a:defRPr sz="900"/>
            </a:lvl7pPr>
            <a:lvl8pPr marL="3199417" indent="0">
              <a:buNone/>
              <a:defRPr sz="900"/>
            </a:lvl8pPr>
            <a:lvl9pPr marL="365648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20" indent="0">
              <a:buNone/>
              <a:defRPr sz="2400"/>
            </a:lvl3pPr>
            <a:lvl4pPr marL="1371178" indent="0">
              <a:buNone/>
              <a:defRPr sz="2000"/>
            </a:lvl4pPr>
            <a:lvl5pPr marL="1828239" indent="0">
              <a:buNone/>
              <a:defRPr sz="2000"/>
            </a:lvl5pPr>
            <a:lvl6pPr marL="2285302" indent="0">
              <a:buNone/>
              <a:defRPr sz="2000"/>
            </a:lvl6pPr>
            <a:lvl7pPr marL="2742359" indent="0">
              <a:buNone/>
              <a:defRPr sz="2000"/>
            </a:lvl7pPr>
            <a:lvl8pPr marL="3199417" indent="0">
              <a:buNone/>
              <a:defRPr sz="2000"/>
            </a:lvl8pPr>
            <a:lvl9pPr marL="365648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20" indent="0">
              <a:buNone/>
              <a:defRPr sz="1000"/>
            </a:lvl3pPr>
            <a:lvl4pPr marL="1371178" indent="0">
              <a:buNone/>
              <a:defRPr sz="900"/>
            </a:lvl4pPr>
            <a:lvl5pPr marL="1828239" indent="0">
              <a:buNone/>
              <a:defRPr sz="900"/>
            </a:lvl5pPr>
            <a:lvl6pPr marL="2285302" indent="0">
              <a:buNone/>
              <a:defRPr sz="900"/>
            </a:lvl6pPr>
            <a:lvl7pPr marL="2742359" indent="0">
              <a:buNone/>
              <a:defRPr sz="900"/>
            </a:lvl7pPr>
            <a:lvl8pPr marL="3199417" indent="0">
              <a:buNone/>
              <a:defRPr sz="900"/>
            </a:lvl8pPr>
            <a:lvl9pPr marL="365648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7" rIns="91411" bIns="45707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1" tIns="45707" rIns="91411" bIns="45707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11" tIns="45707" rIns="91411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019DC-E097-4C95-A8CE-A7B9F89FFC1F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2" y="6356358"/>
            <a:ext cx="2895600" cy="365125"/>
          </a:xfrm>
          <a:prstGeom prst="rect">
            <a:avLst/>
          </a:prstGeom>
        </p:spPr>
        <p:txBody>
          <a:bodyPr vert="horz" lIns="91411" tIns="45707" rIns="91411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11" tIns="45707" rIns="91411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A99A0-F572-4CA4-8583-2265EC2E5B4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1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5" indent="-342795" algn="l" defTabSz="9141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2" algn="l" defTabSz="91412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9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2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8" indent="-228529" algn="l" defTabSz="91412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50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8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0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2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9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7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80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7" rIns="91411" bIns="45707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1" tIns="45707" rIns="91411" bIns="45707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11" tIns="45707" rIns="91411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9E3E0-17A0-402D-8258-9BFD7FC4539D}" type="datetimeFigureOut">
              <a:rPr lang="es-CO" smtClean="0"/>
              <a:pPr/>
              <a:t>13/08/2013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2" y="6356358"/>
            <a:ext cx="2895600" cy="365125"/>
          </a:xfrm>
          <a:prstGeom prst="rect">
            <a:avLst/>
          </a:prstGeom>
        </p:spPr>
        <p:txBody>
          <a:bodyPr vert="horz" lIns="91411" tIns="45707" rIns="91411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11" tIns="45707" rIns="91411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3DBEF-A1D5-4841-97D2-DE5BCF39781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1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5" indent="-342795" algn="l" defTabSz="9141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2" algn="l" defTabSz="91412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9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2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8" indent="-228529" algn="l" defTabSz="91412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50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8" indent="-228529" algn="l" defTabSz="9141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0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2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9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7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80" algn="l" defTabSz="914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3647" y="1469571"/>
            <a:ext cx="7503262" cy="34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6" tIns="45693" rIns="91386" bIns="4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647" y="2079171"/>
            <a:ext cx="7503262" cy="366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6" tIns="45693" rIns="91386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 smtClean="0"/>
              <a:t>Haga clic para modificar el estilo de texto del patrón</a:t>
            </a:r>
          </a:p>
          <a:p>
            <a:pPr lvl="1"/>
            <a:r>
              <a:rPr lang="en-US" altLang="es-ES_tradnl" smtClean="0"/>
              <a:t>Segundo nivel</a:t>
            </a:r>
          </a:p>
          <a:p>
            <a:pPr lvl="2"/>
            <a:r>
              <a:rPr lang="en-US" altLang="es-ES_tradnl" smtClean="0"/>
              <a:t>Tercer nivel</a:t>
            </a:r>
          </a:p>
        </p:txBody>
      </p:sp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557009" y="161926"/>
            <a:ext cx="638848" cy="674914"/>
            <a:chOff x="382" y="386"/>
            <a:chExt cx="402" cy="425"/>
          </a:xfrm>
        </p:grpSpPr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>
              <a:off x="382" y="386"/>
              <a:ext cx="402" cy="425"/>
            </a:xfrm>
            <a:prstGeom prst="rect">
              <a:avLst/>
            </a:prstGeom>
            <a:solidFill>
              <a:srgbClr val="F85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640" y="531"/>
              <a:ext cx="90" cy="135"/>
            </a:xfrm>
            <a:custGeom>
              <a:avLst/>
              <a:gdLst/>
              <a:ahLst/>
              <a:cxnLst>
                <a:cxn ang="0">
                  <a:pos x="166" y="61"/>
                </a:cxn>
                <a:cxn ang="0">
                  <a:pos x="144" y="52"/>
                </a:cxn>
                <a:cxn ang="0">
                  <a:pos x="127" y="50"/>
                </a:cxn>
                <a:cxn ang="0">
                  <a:pos x="105" y="48"/>
                </a:cxn>
                <a:cxn ang="0">
                  <a:pos x="79" y="56"/>
                </a:cxn>
                <a:cxn ang="0">
                  <a:pos x="72" y="63"/>
                </a:cxn>
                <a:cxn ang="0">
                  <a:pos x="70" y="72"/>
                </a:cxn>
                <a:cxn ang="0">
                  <a:pos x="72" y="79"/>
                </a:cxn>
                <a:cxn ang="0">
                  <a:pos x="81" y="90"/>
                </a:cxn>
                <a:cxn ang="0">
                  <a:pos x="96" y="99"/>
                </a:cxn>
                <a:cxn ang="0">
                  <a:pos x="127" y="108"/>
                </a:cxn>
                <a:cxn ang="0">
                  <a:pos x="147" y="119"/>
                </a:cxn>
                <a:cxn ang="0">
                  <a:pos x="166" y="132"/>
                </a:cxn>
                <a:cxn ang="0">
                  <a:pos x="176" y="146"/>
                </a:cxn>
                <a:cxn ang="0">
                  <a:pos x="182" y="159"/>
                </a:cxn>
                <a:cxn ang="0">
                  <a:pos x="183" y="173"/>
                </a:cxn>
                <a:cxn ang="0">
                  <a:pos x="183" y="191"/>
                </a:cxn>
                <a:cxn ang="0">
                  <a:pos x="182" y="206"/>
                </a:cxn>
                <a:cxn ang="0">
                  <a:pos x="176" y="220"/>
                </a:cxn>
                <a:cxn ang="0">
                  <a:pos x="166" y="237"/>
                </a:cxn>
                <a:cxn ang="0">
                  <a:pos x="149" y="253"/>
                </a:cxn>
                <a:cxn ang="0">
                  <a:pos x="137" y="258"/>
                </a:cxn>
                <a:cxn ang="0">
                  <a:pos x="120" y="264"/>
                </a:cxn>
                <a:cxn ang="0">
                  <a:pos x="103" y="267"/>
                </a:cxn>
                <a:cxn ang="0">
                  <a:pos x="79" y="267"/>
                </a:cxn>
                <a:cxn ang="0">
                  <a:pos x="48" y="264"/>
                </a:cxn>
                <a:cxn ang="0">
                  <a:pos x="0" y="200"/>
                </a:cxn>
                <a:cxn ang="0">
                  <a:pos x="38" y="211"/>
                </a:cxn>
                <a:cxn ang="0">
                  <a:pos x="58" y="215"/>
                </a:cxn>
                <a:cxn ang="0">
                  <a:pos x="89" y="217"/>
                </a:cxn>
                <a:cxn ang="0">
                  <a:pos x="106" y="209"/>
                </a:cxn>
                <a:cxn ang="0">
                  <a:pos x="111" y="204"/>
                </a:cxn>
                <a:cxn ang="0">
                  <a:pos x="115" y="197"/>
                </a:cxn>
                <a:cxn ang="0">
                  <a:pos x="117" y="188"/>
                </a:cxn>
                <a:cxn ang="0">
                  <a:pos x="111" y="175"/>
                </a:cxn>
                <a:cxn ang="0">
                  <a:pos x="99" y="168"/>
                </a:cxn>
                <a:cxn ang="0">
                  <a:pos x="81" y="161"/>
                </a:cxn>
                <a:cxn ang="0">
                  <a:pos x="50" y="146"/>
                </a:cxn>
                <a:cxn ang="0">
                  <a:pos x="34" y="139"/>
                </a:cxn>
                <a:cxn ang="0">
                  <a:pos x="21" y="126"/>
                </a:cxn>
                <a:cxn ang="0">
                  <a:pos x="14" y="117"/>
                </a:cxn>
                <a:cxn ang="0">
                  <a:pos x="7" y="101"/>
                </a:cxn>
                <a:cxn ang="0">
                  <a:pos x="4" y="86"/>
                </a:cxn>
                <a:cxn ang="0">
                  <a:pos x="5" y="65"/>
                </a:cxn>
                <a:cxn ang="0">
                  <a:pos x="7" y="54"/>
                </a:cxn>
                <a:cxn ang="0">
                  <a:pos x="17" y="34"/>
                </a:cxn>
                <a:cxn ang="0">
                  <a:pos x="24" y="25"/>
                </a:cxn>
                <a:cxn ang="0">
                  <a:pos x="41" y="12"/>
                </a:cxn>
                <a:cxn ang="0">
                  <a:pos x="64" y="3"/>
                </a:cxn>
                <a:cxn ang="0">
                  <a:pos x="91" y="0"/>
                </a:cxn>
                <a:cxn ang="0">
                  <a:pos x="120" y="0"/>
                </a:cxn>
                <a:cxn ang="0">
                  <a:pos x="151" y="3"/>
                </a:cxn>
              </a:cxnLst>
              <a:rect l="0" t="0" r="r" b="b"/>
              <a:pathLst>
                <a:path w="183" h="267">
                  <a:moveTo>
                    <a:pt x="166" y="7"/>
                  </a:moveTo>
                  <a:lnTo>
                    <a:pt x="166" y="61"/>
                  </a:lnTo>
                  <a:lnTo>
                    <a:pt x="151" y="56"/>
                  </a:lnTo>
                  <a:lnTo>
                    <a:pt x="144" y="52"/>
                  </a:lnTo>
                  <a:lnTo>
                    <a:pt x="135" y="50"/>
                  </a:lnTo>
                  <a:lnTo>
                    <a:pt x="127" y="50"/>
                  </a:lnTo>
                  <a:lnTo>
                    <a:pt x="120" y="48"/>
                  </a:lnTo>
                  <a:lnTo>
                    <a:pt x="105" y="48"/>
                  </a:lnTo>
                  <a:lnTo>
                    <a:pt x="91" y="52"/>
                  </a:lnTo>
                  <a:lnTo>
                    <a:pt x="79" y="56"/>
                  </a:lnTo>
                  <a:lnTo>
                    <a:pt x="75" y="59"/>
                  </a:lnTo>
                  <a:lnTo>
                    <a:pt x="72" y="63"/>
                  </a:lnTo>
                  <a:lnTo>
                    <a:pt x="70" y="68"/>
                  </a:lnTo>
                  <a:lnTo>
                    <a:pt x="70" y="72"/>
                  </a:lnTo>
                  <a:lnTo>
                    <a:pt x="70" y="76"/>
                  </a:lnTo>
                  <a:lnTo>
                    <a:pt x="72" y="79"/>
                  </a:lnTo>
                  <a:lnTo>
                    <a:pt x="75" y="86"/>
                  </a:lnTo>
                  <a:lnTo>
                    <a:pt x="81" y="90"/>
                  </a:lnTo>
                  <a:lnTo>
                    <a:pt x="87" y="95"/>
                  </a:lnTo>
                  <a:lnTo>
                    <a:pt x="96" y="99"/>
                  </a:lnTo>
                  <a:lnTo>
                    <a:pt x="106" y="103"/>
                  </a:lnTo>
                  <a:lnTo>
                    <a:pt x="127" y="108"/>
                  </a:lnTo>
                  <a:lnTo>
                    <a:pt x="137" y="114"/>
                  </a:lnTo>
                  <a:lnTo>
                    <a:pt x="147" y="119"/>
                  </a:lnTo>
                  <a:lnTo>
                    <a:pt x="158" y="124"/>
                  </a:lnTo>
                  <a:lnTo>
                    <a:pt x="166" y="132"/>
                  </a:lnTo>
                  <a:lnTo>
                    <a:pt x="173" y="141"/>
                  </a:lnTo>
                  <a:lnTo>
                    <a:pt x="176" y="146"/>
                  </a:lnTo>
                  <a:lnTo>
                    <a:pt x="178" y="153"/>
                  </a:lnTo>
                  <a:lnTo>
                    <a:pt x="182" y="159"/>
                  </a:lnTo>
                  <a:lnTo>
                    <a:pt x="182" y="166"/>
                  </a:lnTo>
                  <a:lnTo>
                    <a:pt x="183" y="173"/>
                  </a:lnTo>
                  <a:lnTo>
                    <a:pt x="183" y="182"/>
                  </a:lnTo>
                  <a:lnTo>
                    <a:pt x="183" y="191"/>
                  </a:lnTo>
                  <a:lnTo>
                    <a:pt x="183" y="199"/>
                  </a:lnTo>
                  <a:lnTo>
                    <a:pt x="182" y="206"/>
                  </a:lnTo>
                  <a:lnTo>
                    <a:pt x="180" y="213"/>
                  </a:lnTo>
                  <a:lnTo>
                    <a:pt x="176" y="220"/>
                  </a:lnTo>
                  <a:lnTo>
                    <a:pt x="173" y="226"/>
                  </a:lnTo>
                  <a:lnTo>
                    <a:pt x="166" y="237"/>
                  </a:lnTo>
                  <a:lnTo>
                    <a:pt x="158" y="246"/>
                  </a:lnTo>
                  <a:lnTo>
                    <a:pt x="149" y="253"/>
                  </a:lnTo>
                  <a:lnTo>
                    <a:pt x="144" y="257"/>
                  </a:lnTo>
                  <a:lnTo>
                    <a:pt x="137" y="258"/>
                  </a:lnTo>
                  <a:lnTo>
                    <a:pt x="127" y="262"/>
                  </a:lnTo>
                  <a:lnTo>
                    <a:pt x="120" y="264"/>
                  </a:lnTo>
                  <a:lnTo>
                    <a:pt x="115" y="266"/>
                  </a:lnTo>
                  <a:lnTo>
                    <a:pt x="103" y="267"/>
                  </a:lnTo>
                  <a:lnTo>
                    <a:pt x="91" y="267"/>
                  </a:lnTo>
                  <a:lnTo>
                    <a:pt x="79" y="267"/>
                  </a:lnTo>
                  <a:lnTo>
                    <a:pt x="57" y="266"/>
                  </a:lnTo>
                  <a:lnTo>
                    <a:pt x="48" y="264"/>
                  </a:lnTo>
                  <a:lnTo>
                    <a:pt x="40" y="262"/>
                  </a:lnTo>
                  <a:lnTo>
                    <a:pt x="0" y="200"/>
                  </a:lnTo>
                  <a:lnTo>
                    <a:pt x="19" y="206"/>
                  </a:lnTo>
                  <a:lnTo>
                    <a:pt x="38" y="211"/>
                  </a:lnTo>
                  <a:lnTo>
                    <a:pt x="48" y="213"/>
                  </a:lnTo>
                  <a:lnTo>
                    <a:pt x="58" y="215"/>
                  </a:lnTo>
                  <a:lnTo>
                    <a:pt x="81" y="217"/>
                  </a:lnTo>
                  <a:lnTo>
                    <a:pt x="89" y="217"/>
                  </a:lnTo>
                  <a:lnTo>
                    <a:pt x="99" y="213"/>
                  </a:lnTo>
                  <a:lnTo>
                    <a:pt x="106" y="209"/>
                  </a:lnTo>
                  <a:lnTo>
                    <a:pt x="110" y="208"/>
                  </a:lnTo>
                  <a:lnTo>
                    <a:pt x="111" y="204"/>
                  </a:lnTo>
                  <a:lnTo>
                    <a:pt x="115" y="200"/>
                  </a:lnTo>
                  <a:lnTo>
                    <a:pt x="115" y="197"/>
                  </a:lnTo>
                  <a:lnTo>
                    <a:pt x="117" y="191"/>
                  </a:lnTo>
                  <a:lnTo>
                    <a:pt x="117" y="188"/>
                  </a:lnTo>
                  <a:lnTo>
                    <a:pt x="115" y="181"/>
                  </a:lnTo>
                  <a:lnTo>
                    <a:pt x="111" y="175"/>
                  </a:lnTo>
                  <a:lnTo>
                    <a:pt x="106" y="171"/>
                  </a:lnTo>
                  <a:lnTo>
                    <a:pt x="99" y="168"/>
                  </a:lnTo>
                  <a:lnTo>
                    <a:pt x="91" y="164"/>
                  </a:lnTo>
                  <a:lnTo>
                    <a:pt x="81" y="161"/>
                  </a:lnTo>
                  <a:lnTo>
                    <a:pt x="60" y="152"/>
                  </a:lnTo>
                  <a:lnTo>
                    <a:pt x="50" y="146"/>
                  </a:lnTo>
                  <a:lnTo>
                    <a:pt x="40" y="141"/>
                  </a:lnTo>
                  <a:lnTo>
                    <a:pt x="34" y="139"/>
                  </a:lnTo>
                  <a:lnTo>
                    <a:pt x="29" y="135"/>
                  </a:lnTo>
                  <a:lnTo>
                    <a:pt x="21" y="126"/>
                  </a:lnTo>
                  <a:lnTo>
                    <a:pt x="17" y="123"/>
                  </a:lnTo>
                  <a:lnTo>
                    <a:pt x="14" y="117"/>
                  </a:lnTo>
                  <a:lnTo>
                    <a:pt x="9" y="106"/>
                  </a:lnTo>
                  <a:lnTo>
                    <a:pt x="7" y="101"/>
                  </a:lnTo>
                  <a:lnTo>
                    <a:pt x="5" y="94"/>
                  </a:lnTo>
                  <a:lnTo>
                    <a:pt x="4" y="86"/>
                  </a:lnTo>
                  <a:lnTo>
                    <a:pt x="4" y="79"/>
                  </a:lnTo>
                  <a:lnTo>
                    <a:pt x="5" y="65"/>
                  </a:lnTo>
                  <a:lnTo>
                    <a:pt x="5" y="59"/>
                  </a:lnTo>
                  <a:lnTo>
                    <a:pt x="7" y="54"/>
                  </a:lnTo>
                  <a:lnTo>
                    <a:pt x="12" y="43"/>
                  </a:lnTo>
                  <a:lnTo>
                    <a:pt x="17" y="34"/>
                  </a:lnTo>
                  <a:lnTo>
                    <a:pt x="21" y="30"/>
                  </a:lnTo>
                  <a:lnTo>
                    <a:pt x="24" y="25"/>
                  </a:lnTo>
                  <a:lnTo>
                    <a:pt x="33" y="18"/>
                  </a:lnTo>
                  <a:lnTo>
                    <a:pt x="41" y="12"/>
                  </a:lnTo>
                  <a:lnTo>
                    <a:pt x="52" y="7"/>
                  </a:lnTo>
                  <a:lnTo>
                    <a:pt x="64" y="3"/>
                  </a:lnTo>
                  <a:lnTo>
                    <a:pt x="77" y="1"/>
                  </a:lnTo>
                  <a:lnTo>
                    <a:pt x="91" y="0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35" y="1"/>
                  </a:lnTo>
                  <a:lnTo>
                    <a:pt x="151" y="3"/>
                  </a:lnTo>
                  <a:lnTo>
                    <a:pt x="166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534" y="535"/>
              <a:ext cx="109" cy="127"/>
            </a:xfrm>
            <a:custGeom>
              <a:avLst/>
              <a:gdLst/>
              <a:ahLst/>
              <a:cxnLst>
                <a:cxn ang="0">
                  <a:pos x="128" y="116"/>
                </a:cxn>
                <a:cxn ang="0">
                  <a:pos x="217" y="255"/>
                </a:cxn>
                <a:cxn ang="0">
                  <a:pos x="140" y="255"/>
                </a:cxn>
                <a:cxn ang="0">
                  <a:pos x="65" y="136"/>
                </a:cxn>
                <a:cxn ang="0">
                  <a:pos x="65" y="255"/>
                </a:cxn>
                <a:cxn ang="0">
                  <a:pos x="0" y="255"/>
                </a:cxn>
                <a:cxn ang="0">
                  <a:pos x="0" y="0"/>
                </a:cxn>
                <a:cxn ang="0">
                  <a:pos x="65" y="0"/>
                </a:cxn>
                <a:cxn ang="0">
                  <a:pos x="65" y="110"/>
                </a:cxn>
                <a:cxn ang="0">
                  <a:pos x="138" y="0"/>
                </a:cxn>
                <a:cxn ang="0">
                  <a:pos x="209" y="0"/>
                </a:cxn>
                <a:cxn ang="0">
                  <a:pos x="128" y="116"/>
                </a:cxn>
              </a:cxnLst>
              <a:rect l="0" t="0" r="r" b="b"/>
              <a:pathLst>
                <a:path w="217" h="255">
                  <a:moveTo>
                    <a:pt x="128" y="116"/>
                  </a:moveTo>
                  <a:lnTo>
                    <a:pt x="217" y="255"/>
                  </a:lnTo>
                  <a:lnTo>
                    <a:pt x="140" y="255"/>
                  </a:lnTo>
                  <a:lnTo>
                    <a:pt x="65" y="136"/>
                  </a:lnTo>
                  <a:lnTo>
                    <a:pt x="65" y="25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110"/>
                  </a:lnTo>
                  <a:lnTo>
                    <a:pt x="138" y="0"/>
                  </a:lnTo>
                  <a:lnTo>
                    <a:pt x="209" y="0"/>
                  </a:lnTo>
                  <a:lnTo>
                    <a:pt x="128" y="1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443" y="535"/>
              <a:ext cx="77" cy="1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" y="0"/>
                </a:cxn>
                <a:cxn ang="0">
                  <a:pos x="63" y="197"/>
                </a:cxn>
                <a:cxn ang="0">
                  <a:pos x="156" y="197"/>
                </a:cxn>
                <a:cxn ang="0">
                  <a:pos x="156" y="255"/>
                </a:cxn>
                <a:cxn ang="0">
                  <a:pos x="0" y="255"/>
                </a:cxn>
                <a:cxn ang="0">
                  <a:pos x="0" y="0"/>
                </a:cxn>
              </a:cxnLst>
              <a:rect l="0" t="0" r="r" b="b"/>
              <a:pathLst>
                <a:path w="156" h="255">
                  <a:moveTo>
                    <a:pt x="0" y="0"/>
                  </a:moveTo>
                  <a:lnTo>
                    <a:pt x="63" y="0"/>
                  </a:lnTo>
                  <a:lnTo>
                    <a:pt x="63" y="197"/>
                  </a:lnTo>
                  <a:lnTo>
                    <a:pt x="156" y="197"/>
                  </a:lnTo>
                  <a:lnTo>
                    <a:pt x="156" y="255"/>
                  </a:lnTo>
                  <a:lnTo>
                    <a:pt x="0" y="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091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2667" y="6433457"/>
            <a:ext cx="1970424" cy="39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5725" tIns="37863" rIns="75725" bIns="37863" numCol="1" anchor="t" anchorCtr="0" compatLnSpc="1">
            <a:prstTxWarp prst="textNoShape">
              <a:avLst/>
            </a:prstTxWarp>
          </a:bodyPr>
          <a:lstStyle>
            <a:lvl1pPr algn="r">
              <a:defRPr sz="6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FC34F7-4288-4DE5-AC68-1143972CC6ED}" type="slidenum">
              <a:rPr lang="en-US" altLang="es-ES_tradnl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es-ES_tradnl">
              <a:solidFill>
                <a:prstClr val="black"/>
              </a:solidFill>
            </a:endParaRPr>
          </a:p>
        </p:txBody>
      </p:sp>
      <p:sp>
        <p:nvSpPr>
          <p:cNvPr id="22" name="Rectangle 81"/>
          <p:cNvSpPr>
            <a:spLocks noChangeArrowheads="1"/>
          </p:cNvSpPr>
          <p:nvPr/>
        </p:nvSpPr>
        <p:spPr bwMode="auto">
          <a:xfrm>
            <a:off x="1354667" y="6433457"/>
            <a:ext cx="7573818" cy="16328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86" tIns="45693" rIns="91386" bIns="45693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sz="1200" dirty="0">
              <a:solidFill>
                <a:prstClr val="black"/>
              </a:solidFill>
            </a:endParaRPr>
          </a:p>
        </p:txBody>
      </p:sp>
      <p:sp>
        <p:nvSpPr>
          <p:cNvPr id="23" name="Rectangle 67"/>
          <p:cNvSpPr txBox="1">
            <a:spLocks noChangeArrowheads="1"/>
          </p:cNvSpPr>
          <p:nvPr/>
        </p:nvSpPr>
        <p:spPr bwMode="auto">
          <a:xfrm>
            <a:off x="6942667" y="6433457"/>
            <a:ext cx="1970424" cy="39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5725" tIns="37863" rIns="75725" bIns="37863" numCol="1" anchor="t" anchorCtr="0" compatLnSpc="1">
            <a:prstTxWarp prst="textNoShape">
              <a:avLst/>
            </a:prstTxWarp>
          </a:bodyPr>
          <a:lstStyle>
            <a:lvl1pPr algn="r">
              <a:defRPr sz="700" smtClean="0"/>
            </a:lvl1pPr>
          </a:lstStyle>
          <a:p>
            <a:pPr defTabSz="7572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301109-6872-46E0-9900-C4A3910E4277}" type="slidenum">
              <a:rPr lang="en-US" altLang="es-ES_tradnl" sz="600">
                <a:solidFill>
                  <a:prstClr val="black"/>
                </a:solidFill>
              </a:rPr>
              <a:pPr defTabSz="7572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es-ES_tradnl" sz="600" dirty="0">
              <a:solidFill>
                <a:prstClr val="black"/>
              </a:solidFill>
            </a:endParaRPr>
          </a:p>
        </p:txBody>
      </p:sp>
      <p:sp>
        <p:nvSpPr>
          <p:cNvPr id="24" name="Text Box 65"/>
          <p:cNvSpPr txBox="1">
            <a:spLocks noChangeArrowheads="1"/>
          </p:cNvSpPr>
          <p:nvPr/>
        </p:nvSpPr>
        <p:spPr bwMode="auto">
          <a:xfrm>
            <a:off x="1354667" y="6434823"/>
            <a:ext cx="7173576" cy="26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5725" tIns="37863" rIns="75725" bIns="37863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600" b="1" cap="all" dirty="0" smtClean="0">
                <a:solidFill>
                  <a:prstClr val="black"/>
                </a:solidFill>
              </a:rPr>
              <a:t>PROGRAMA DE TRANSFORMACIÓN PRODUCTIVA</a:t>
            </a:r>
            <a:r>
              <a:rPr lang="es-ES_tradnl" altLang="es-ES_tradnl" sz="600" b="1" dirty="0" smtClean="0">
                <a:solidFill>
                  <a:prstClr val="black"/>
                </a:solidFill>
              </a:rPr>
              <a:t>.  </a:t>
            </a:r>
            <a:r>
              <a:rPr lang="es-ES" altLang="es-ES_tradnl" sz="600" i="1" dirty="0" smtClean="0">
                <a:solidFill>
                  <a:prstClr val="black"/>
                </a:solidFill>
              </a:rPr>
              <a:t>Elaboración y acompañamiento del Plan de Negocios para el Sector Hortofrutícola en Colombia. FASE I Priorización de productos</a:t>
            </a:r>
            <a:endParaRPr lang="es-ES_tradnl" altLang="es-ES_tradnl" sz="600" i="1" dirty="0">
              <a:solidFill>
                <a:prstClr val="black"/>
              </a:solidFill>
            </a:endParaRPr>
          </a:p>
        </p:txBody>
      </p:sp>
      <p:pic>
        <p:nvPicPr>
          <p:cNvPr id="37890" name="Picture 2" descr="Programa de Transformación Productiva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068" y="6173073"/>
            <a:ext cx="1013174" cy="58887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lvl1pPr algn="just" defTabSz="913704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+mj-lt"/>
          <a:ea typeface="+mj-ea"/>
          <a:cs typeface="+mj-cs"/>
        </a:defRPr>
      </a:lvl1pPr>
      <a:lvl2pPr algn="just" defTabSz="913704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2pPr>
      <a:lvl3pPr algn="just" defTabSz="913704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3pPr>
      <a:lvl4pPr algn="just" defTabSz="913704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4pPr>
      <a:lvl5pPr algn="just" defTabSz="913704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5pPr>
      <a:lvl6pPr marL="378629" algn="just" defTabSz="913704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6pPr>
      <a:lvl7pPr marL="757257" algn="just" defTabSz="913704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7pPr>
      <a:lvl8pPr marL="1135886" algn="just" defTabSz="913704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8pPr>
      <a:lvl9pPr marL="1514514" algn="just" defTabSz="913704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9pPr>
    </p:titleStyle>
    <p:bodyStyle>
      <a:lvl1pPr marL="341818" indent="-184056" algn="l" defTabSz="913704" rtl="0" eaLnBrk="1" fontAlgn="base" hangingPunct="1">
        <a:spcBef>
          <a:spcPct val="20000"/>
        </a:spcBef>
        <a:spcAft>
          <a:spcPct val="0"/>
        </a:spcAft>
        <a:buChar char="•"/>
        <a:defRPr sz="800">
          <a:solidFill>
            <a:schemeClr val="tx1"/>
          </a:solidFill>
          <a:latin typeface="+mn-lt"/>
          <a:ea typeface="+mn-ea"/>
          <a:cs typeface="+mn-cs"/>
        </a:defRPr>
      </a:lvl1pPr>
      <a:lvl2pPr marL="709928" indent="-210350" algn="l" defTabSz="913704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800">
          <a:solidFill>
            <a:schemeClr val="tx1"/>
          </a:solidFill>
          <a:latin typeface="+mn-lt"/>
        </a:defRPr>
      </a:lvl2pPr>
      <a:lvl3pPr marL="1171381" indent="-228755" algn="l" defTabSz="913704" rtl="0" eaLnBrk="1" fontAlgn="base" hangingPunct="1">
        <a:spcBef>
          <a:spcPct val="20000"/>
        </a:spcBef>
        <a:spcAft>
          <a:spcPct val="0"/>
        </a:spcAft>
        <a:buChar char="–"/>
        <a:defRPr sz="800">
          <a:solidFill>
            <a:schemeClr val="tx1"/>
          </a:solidFill>
          <a:latin typeface="+mn-lt"/>
        </a:defRPr>
      </a:lvl3pPr>
      <a:lvl4pPr marL="1599968" indent="-228755" algn="l" defTabSz="913704" rtl="0" eaLnBrk="1" fontAlgn="base" hangingPunct="1">
        <a:spcBef>
          <a:spcPct val="20000"/>
        </a:spcBef>
        <a:spcAft>
          <a:spcPct val="0"/>
        </a:spcAft>
        <a:buChar char="–"/>
        <a:defRPr sz="800">
          <a:solidFill>
            <a:schemeClr val="tx1"/>
          </a:solidFill>
          <a:latin typeface="+mn-lt"/>
        </a:defRPr>
      </a:lvl4pPr>
      <a:lvl5pPr marL="2056161" indent="-227439" algn="l" defTabSz="913704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5pPr>
      <a:lvl6pPr marL="2434790" indent="-227439" algn="l" defTabSz="913704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6pPr>
      <a:lvl7pPr marL="2813418" indent="-227439" algn="l" defTabSz="913704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7pPr>
      <a:lvl8pPr marL="3192047" indent="-227439" algn="l" defTabSz="913704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8pPr>
      <a:lvl9pPr marL="3570675" indent="-227439" algn="l" defTabSz="913704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7572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629" algn="l" defTabSz="7572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257" algn="l" defTabSz="7572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886" algn="l" defTabSz="7572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514" algn="l" defTabSz="7572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3143" algn="l" defTabSz="7572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1771" algn="l" defTabSz="7572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0400" algn="l" defTabSz="7572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9028" algn="l" defTabSz="7572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3647" y="1469571"/>
            <a:ext cx="7503262" cy="34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5" rIns="91411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647" y="2079171"/>
            <a:ext cx="7503262" cy="366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5" rIns="91411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 smtClean="0"/>
              <a:t>Haga clic para modificar el estilo de texto del patrón</a:t>
            </a:r>
          </a:p>
          <a:p>
            <a:pPr lvl="1"/>
            <a:r>
              <a:rPr lang="en-US" altLang="es-ES_tradnl" smtClean="0"/>
              <a:t>Segundo nivel</a:t>
            </a:r>
          </a:p>
          <a:p>
            <a:pPr lvl="2"/>
            <a:r>
              <a:rPr lang="en-US" altLang="es-ES_tradnl" smtClean="0"/>
              <a:t>Tercer nivel</a:t>
            </a:r>
          </a:p>
        </p:txBody>
      </p:sp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557009" y="161926"/>
            <a:ext cx="638848" cy="674914"/>
            <a:chOff x="382" y="386"/>
            <a:chExt cx="402" cy="425"/>
          </a:xfrm>
        </p:grpSpPr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>
              <a:off x="382" y="386"/>
              <a:ext cx="402" cy="425"/>
            </a:xfrm>
            <a:prstGeom prst="rect">
              <a:avLst/>
            </a:prstGeom>
            <a:solidFill>
              <a:srgbClr val="F85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defTabSz="91436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640" y="531"/>
              <a:ext cx="90" cy="135"/>
            </a:xfrm>
            <a:custGeom>
              <a:avLst/>
              <a:gdLst/>
              <a:ahLst/>
              <a:cxnLst>
                <a:cxn ang="0">
                  <a:pos x="166" y="61"/>
                </a:cxn>
                <a:cxn ang="0">
                  <a:pos x="144" y="52"/>
                </a:cxn>
                <a:cxn ang="0">
                  <a:pos x="127" y="50"/>
                </a:cxn>
                <a:cxn ang="0">
                  <a:pos x="105" y="48"/>
                </a:cxn>
                <a:cxn ang="0">
                  <a:pos x="79" y="56"/>
                </a:cxn>
                <a:cxn ang="0">
                  <a:pos x="72" y="63"/>
                </a:cxn>
                <a:cxn ang="0">
                  <a:pos x="70" y="72"/>
                </a:cxn>
                <a:cxn ang="0">
                  <a:pos x="72" y="79"/>
                </a:cxn>
                <a:cxn ang="0">
                  <a:pos x="81" y="90"/>
                </a:cxn>
                <a:cxn ang="0">
                  <a:pos x="96" y="99"/>
                </a:cxn>
                <a:cxn ang="0">
                  <a:pos x="127" y="108"/>
                </a:cxn>
                <a:cxn ang="0">
                  <a:pos x="147" y="119"/>
                </a:cxn>
                <a:cxn ang="0">
                  <a:pos x="166" y="132"/>
                </a:cxn>
                <a:cxn ang="0">
                  <a:pos x="176" y="146"/>
                </a:cxn>
                <a:cxn ang="0">
                  <a:pos x="182" y="159"/>
                </a:cxn>
                <a:cxn ang="0">
                  <a:pos x="183" y="173"/>
                </a:cxn>
                <a:cxn ang="0">
                  <a:pos x="183" y="191"/>
                </a:cxn>
                <a:cxn ang="0">
                  <a:pos x="182" y="206"/>
                </a:cxn>
                <a:cxn ang="0">
                  <a:pos x="176" y="220"/>
                </a:cxn>
                <a:cxn ang="0">
                  <a:pos x="166" y="237"/>
                </a:cxn>
                <a:cxn ang="0">
                  <a:pos x="149" y="253"/>
                </a:cxn>
                <a:cxn ang="0">
                  <a:pos x="137" y="258"/>
                </a:cxn>
                <a:cxn ang="0">
                  <a:pos x="120" y="264"/>
                </a:cxn>
                <a:cxn ang="0">
                  <a:pos x="103" y="267"/>
                </a:cxn>
                <a:cxn ang="0">
                  <a:pos x="79" y="267"/>
                </a:cxn>
                <a:cxn ang="0">
                  <a:pos x="48" y="264"/>
                </a:cxn>
                <a:cxn ang="0">
                  <a:pos x="0" y="200"/>
                </a:cxn>
                <a:cxn ang="0">
                  <a:pos x="38" y="211"/>
                </a:cxn>
                <a:cxn ang="0">
                  <a:pos x="58" y="215"/>
                </a:cxn>
                <a:cxn ang="0">
                  <a:pos x="89" y="217"/>
                </a:cxn>
                <a:cxn ang="0">
                  <a:pos x="106" y="209"/>
                </a:cxn>
                <a:cxn ang="0">
                  <a:pos x="111" y="204"/>
                </a:cxn>
                <a:cxn ang="0">
                  <a:pos x="115" y="197"/>
                </a:cxn>
                <a:cxn ang="0">
                  <a:pos x="117" y="188"/>
                </a:cxn>
                <a:cxn ang="0">
                  <a:pos x="111" y="175"/>
                </a:cxn>
                <a:cxn ang="0">
                  <a:pos x="99" y="168"/>
                </a:cxn>
                <a:cxn ang="0">
                  <a:pos x="81" y="161"/>
                </a:cxn>
                <a:cxn ang="0">
                  <a:pos x="50" y="146"/>
                </a:cxn>
                <a:cxn ang="0">
                  <a:pos x="34" y="139"/>
                </a:cxn>
                <a:cxn ang="0">
                  <a:pos x="21" y="126"/>
                </a:cxn>
                <a:cxn ang="0">
                  <a:pos x="14" y="117"/>
                </a:cxn>
                <a:cxn ang="0">
                  <a:pos x="7" y="101"/>
                </a:cxn>
                <a:cxn ang="0">
                  <a:pos x="4" y="86"/>
                </a:cxn>
                <a:cxn ang="0">
                  <a:pos x="5" y="65"/>
                </a:cxn>
                <a:cxn ang="0">
                  <a:pos x="7" y="54"/>
                </a:cxn>
                <a:cxn ang="0">
                  <a:pos x="17" y="34"/>
                </a:cxn>
                <a:cxn ang="0">
                  <a:pos x="24" y="25"/>
                </a:cxn>
                <a:cxn ang="0">
                  <a:pos x="41" y="12"/>
                </a:cxn>
                <a:cxn ang="0">
                  <a:pos x="64" y="3"/>
                </a:cxn>
                <a:cxn ang="0">
                  <a:pos x="91" y="0"/>
                </a:cxn>
                <a:cxn ang="0">
                  <a:pos x="120" y="0"/>
                </a:cxn>
                <a:cxn ang="0">
                  <a:pos x="151" y="3"/>
                </a:cxn>
              </a:cxnLst>
              <a:rect l="0" t="0" r="r" b="b"/>
              <a:pathLst>
                <a:path w="183" h="267">
                  <a:moveTo>
                    <a:pt x="166" y="7"/>
                  </a:moveTo>
                  <a:lnTo>
                    <a:pt x="166" y="61"/>
                  </a:lnTo>
                  <a:lnTo>
                    <a:pt x="151" y="56"/>
                  </a:lnTo>
                  <a:lnTo>
                    <a:pt x="144" y="52"/>
                  </a:lnTo>
                  <a:lnTo>
                    <a:pt x="135" y="50"/>
                  </a:lnTo>
                  <a:lnTo>
                    <a:pt x="127" y="50"/>
                  </a:lnTo>
                  <a:lnTo>
                    <a:pt x="120" y="48"/>
                  </a:lnTo>
                  <a:lnTo>
                    <a:pt x="105" y="48"/>
                  </a:lnTo>
                  <a:lnTo>
                    <a:pt x="91" y="52"/>
                  </a:lnTo>
                  <a:lnTo>
                    <a:pt x="79" y="56"/>
                  </a:lnTo>
                  <a:lnTo>
                    <a:pt x="75" y="59"/>
                  </a:lnTo>
                  <a:lnTo>
                    <a:pt x="72" y="63"/>
                  </a:lnTo>
                  <a:lnTo>
                    <a:pt x="70" y="68"/>
                  </a:lnTo>
                  <a:lnTo>
                    <a:pt x="70" y="72"/>
                  </a:lnTo>
                  <a:lnTo>
                    <a:pt x="70" y="76"/>
                  </a:lnTo>
                  <a:lnTo>
                    <a:pt x="72" y="79"/>
                  </a:lnTo>
                  <a:lnTo>
                    <a:pt x="75" y="86"/>
                  </a:lnTo>
                  <a:lnTo>
                    <a:pt x="81" y="90"/>
                  </a:lnTo>
                  <a:lnTo>
                    <a:pt x="87" y="95"/>
                  </a:lnTo>
                  <a:lnTo>
                    <a:pt x="96" y="99"/>
                  </a:lnTo>
                  <a:lnTo>
                    <a:pt x="106" y="103"/>
                  </a:lnTo>
                  <a:lnTo>
                    <a:pt x="127" y="108"/>
                  </a:lnTo>
                  <a:lnTo>
                    <a:pt x="137" y="114"/>
                  </a:lnTo>
                  <a:lnTo>
                    <a:pt x="147" y="119"/>
                  </a:lnTo>
                  <a:lnTo>
                    <a:pt x="158" y="124"/>
                  </a:lnTo>
                  <a:lnTo>
                    <a:pt x="166" y="132"/>
                  </a:lnTo>
                  <a:lnTo>
                    <a:pt x="173" y="141"/>
                  </a:lnTo>
                  <a:lnTo>
                    <a:pt x="176" y="146"/>
                  </a:lnTo>
                  <a:lnTo>
                    <a:pt x="178" y="153"/>
                  </a:lnTo>
                  <a:lnTo>
                    <a:pt x="182" y="159"/>
                  </a:lnTo>
                  <a:lnTo>
                    <a:pt x="182" y="166"/>
                  </a:lnTo>
                  <a:lnTo>
                    <a:pt x="183" y="173"/>
                  </a:lnTo>
                  <a:lnTo>
                    <a:pt x="183" y="182"/>
                  </a:lnTo>
                  <a:lnTo>
                    <a:pt x="183" y="191"/>
                  </a:lnTo>
                  <a:lnTo>
                    <a:pt x="183" y="199"/>
                  </a:lnTo>
                  <a:lnTo>
                    <a:pt x="182" y="206"/>
                  </a:lnTo>
                  <a:lnTo>
                    <a:pt x="180" y="213"/>
                  </a:lnTo>
                  <a:lnTo>
                    <a:pt x="176" y="220"/>
                  </a:lnTo>
                  <a:lnTo>
                    <a:pt x="173" y="226"/>
                  </a:lnTo>
                  <a:lnTo>
                    <a:pt x="166" y="237"/>
                  </a:lnTo>
                  <a:lnTo>
                    <a:pt x="158" y="246"/>
                  </a:lnTo>
                  <a:lnTo>
                    <a:pt x="149" y="253"/>
                  </a:lnTo>
                  <a:lnTo>
                    <a:pt x="144" y="257"/>
                  </a:lnTo>
                  <a:lnTo>
                    <a:pt x="137" y="258"/>
                  </a:lnTo>
                  <a:lnTo>
                    <a:pt x="127" y="262"/>
                  </a:lnTo>
                  <a:lnTo>
                    <a:pt x="120" y="264"/>
                  </a:lnTo>
                  <a:lnTo>
                    <a:pt x="115" y="266"/>
                  </a:lnTo>
                  <a:lnTo>
                    <a:pt x="103" y="267"/>
                  </a:lnTo>
                  <a:lnTo>
                    <a:pt x="91" y="267"/>
                  </a:lnTo>
                  <a:lnTo>
                    <a:pt x="79" y="267"/>
                  </a:lnTo>
                  <a:lnTo>
                    <a:pt x="57" y="266"/>
                  </a:lnTo>
                  <a:lnTo>
                    <a:pt x="48" y="264"/>
                  </a:lnTo>
                  <a:lnTo>
                    <a:pt x="40" y="262"/>
                  </a:lnTo>
                  <a:lnTo>
                    <a:pt x="0" y="200"/>
                  </a:lnTo>
                  <a:lnTo>
                    <a:pt x="19" y="206"/>
                  </a:lnTo>
                  <a:lnTo>
                    <a:pt x="38" y="211"/>
                  </a:lnTo>
                  <a:lnTo>
                    <a:pt x="48" y="213"/>
                  </a:lnTo>
                  <a:lnTo>
                    <a:pt x="58" y="215"/>
                  </a:lnTo>
                  <a:lnTo>
                    <a:pt x="81" y="217"/>
                  </a:lnTo>
                  <a:lnTo>
                    <a:pt x="89" y="217"/>
                  </a:lnTo>
                  <a:lnTo>
                    <a:pt x="99" y="213"/>
                  </a:lnTo>
                  <a:lnTo>
                    <a:pt x="106" y="209"/>
                  </a:lnTo>
                  <a:lnTo>
                    <a:pt x="110" y="208"/>
                  </a:lnTo>
                  <a:lnTo>
                    <a:pt x="111" y="204"/>
                  </a:lnTo>
                  <a:lnTo>
                    <a:pt x="115" y="200"/>
                  </a:lnTo>
                  <a:lnTo>
                    <a:pt x="115" y="197"/>
                  </a:lnTo>
                  <a:lnTo>
                    <a:pt x="117" y="191"/>
                  </a:lnTo>
                  <a:lnTo>
                    <a:pt x="117" y="188"/>
                  </a:lnTo>
                  <a:lnTo>
                    <a:pt x="115" y="181"/>
                  </a:lnTo>
                  <a:lnTo>
                    <a:pt x="111" y="175"/>
                  </a:lnTo>
                  <a:lnTo>
                    <a:pt x="106" y="171"/>
                  </a:lnTo>
                  <a:lnTo>
                    <a:pt x="99" y="168"/>
                  </a:lnTo>
                  <a:lnTo>
                    <a:pt x="91" y="164"/>
                  </a:lnTo>
                  <a:lnTo>
                    <a:pt x="81" y="161"/>
                  </a:lnTo>
                  <a:lnTo>
                    <a:pt x="60" y="152"/>
                  </a:lnTo>
                  <a:lnTo>
                    <a:pt x="50" y="146"/>
                  </a:lnTo>
                  <a:lnTo>
                    <a:pt x="40" y="141"/>
                  </a:lnTo>
                  <a:lnTo>
                    <a:pt x="34" y="139"/>
                  </a:lnTo>
                  <a:lnTo>
                    <a:pt x="29" y="135"/>
                  </a:lnTo>
                  <a:lnTo>
                    <a:pt x="21" y="126"/>
                  </a:lnTo>
                  <a:lnTo>
                    <a:pt x="17" y="123"/>
                  </a:lnTo>
                  <a:lnTo>
                    <a:pt x="14" y="117"/>
                  </a:lnTo>
                  <a:lnTo>
                    <a:pt x="9" y="106"/>
                  </a:lnTo>
                  <a:lnTo>
                    <a:pt x="7" y="101"/>
                  </a:lnTo>
                  <a:lnTo>
                    <a:pt x="5" y="94"/>
                  </a:lnTo>
                  <a:lnTo>
                    <a:pt x="4" y="86"/>
                  </a:lnTo>
                  <a:lnTo>
                    <a:pt x="4" y="79"/>
                  </a:lnTo>
                  <a:lnTo>
                    <a:pt x="5" y="65"/>
                  </a:lnTo>
                  <a:lnTo>
                    <a:pt x="5" y="59"/>
                  </a:lnTo>
                  <a:lnTo>
                    <a:pt x="7" y="54"/>
                  </a:lnTo>
                  <a:lnTo>
                    <a:pt x="12" y="43"/>
                  </a:lnTo>
                  <a:lnTo>
                    <a:pt x="17" y="34"/>
                  </a:lnTo>
                  <a:lnTo>
                    <a:pt x="21" y="30"/>
                  </a:lnTo>
                  <a:lnTo>
                    <a:pt x="24" y="25"/>
                  </a:lnTo>
                  <a:lnTo>
                    <a:pt x="33" y="18"/>
                  </a:lnTo>
                  <a:lnTo>
                    <a:pt x="41" y="12"/>
                  </a:lnTo>
                  <a:lnTo>
                    <a:pt x="52" y="7"/>
                  </a:lnTo>
                  <a:lnTo>
                    <a:pt x="64" y="3"/>
                  </a:lnTo>
                  <a:lnTo>
                    <a:pt x="77" y="1"/>
                  </a:lnTo>
                  <a:lnTo>
                    <a:pt x="91" y="0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35" y="1"/>
                  </a:lnTo>
                  <a:lnTo>
                    <a:pt x="151" y="3"/>
                  </a:lnTo>
                  <a:lnTo>
                    <a:pt x="166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defTabSz="91436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534" y="535"/>
              <a:ext cx="109" cy="127"/>
            </a:xfrm>
            <a:custGeom>
              <a:avLst/>
              <a:gdLst/>
              <a:ahLst/>
              <a:cxnLst>
                <a:cxn ang="0">
                  <a:pos x="128" y="116"/>
                </a:cxn>
                <a:cxn ang="0">
                  <a:pos x="217" y="255"/>
                </a:cxn>
                <a:cxn ang="0">
                  <a:pos x="140" y="255"/>
                </a:cxn>
                <a:cxn ang="0">
                  <a:pos x="65" y="136"/>
                </a:cxn>
                <a:cxn ang="0">
                  <a:pos x="65" y="255"/>
                </a:cxn>
                <a:cxn ang="0">
                  <a:pos x="0" y="255"/>
                </a:cxn>
                <a:cxn ang="0">
                  <a:pos x="0" y="0"/>
                </a:cxn>
                <a:cxn ang="0">
                  <a:pos x="65" y="0"/>
                </a:cxn>
                <a:cxn ang="0">
                  <a:pos x="65" y="110"/>
                </a:cxn>
                <a:cxn ang="0">
                  <a:pos x="138" y="0"/>
                </a:cxn>
                <a:cxn ang="0">
                  <a:pos x="209" y="0"/>
                </a:cxn>
                <a:cxn ang="0">
                  <a:pos x="128" y="116"/>
                </a:cxn>
              </a:cxnLst>
              <a:rect l="0" t="0" r="r" b="b"/>
              <a:pathLst>
                <a:path w="217" h="255">
                  <a:moveTo>
                    <a:pt x="128" y="116"/>
                  </a:moveTo>
                  <a:lnTo>
                    <a:pt x="217" y="255"/>
                  </a:lnTo>
                  <a:lnTo>
                    <a:pt x="140" y="255"/>
                  </a:lnTo>
                  <a:lnTo>
                    <a:pt x="65" y="136"/>
                  </a:lnTo>
                  <a:lnTo>
                    <a:pt x="65" y="25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110"/>
                  </a:lnTo>
                  <a:lnTo>
                    <a:pt x="138" y="0"/>
                  </a:lnTo>
                  <a:lnTo>
                    <a:pt x="209" y="0"/>
                  </a:lnTo>
                  <a:lnTo>
                    <a:pt x="128" y="1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defTabSz="91436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443" y="535"/>
              <a:ext cx="77" cy="1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" y="0"/>
                </a:cxn>
                <a:cxn ang="0">
                  <a:pos x="63" y="197"/>
                </a:cxn>
                <a:cxn ang="0">
                  <a:pos x="156" y="197"/>
                </a:cxn>
                <a:cxn ang="0">
                  <a:pos x="156" y="255"/>
                </a:cxn>
                <a:cxn ang="0">
                  <a:pos x="0" y="255"/>
                </a:cxn>
                <a:cxn ang="0">
                  <a:pos x="0" y="0"/>
                </a:cxn>
              </a:cxnLst>
              <a:rect l="0" t="0" r="r" b="b"/>
              <a:pathLst>
                <a:path w="156" h="255">
                  <a:moveTo>
                    <a:pt x="0" y="0"/>
                  </a:moveTo>
                  <a:lnTo>
                    <a:pt x="63" y="0"/>
                  </a:lnTo>
                  <a:lnTo>
                    <a:pt x="63" y="197"/>
                  </a:lnTo>
                  <a:lnTo>
                    <a:pt x="156" y="197"/>
                  </a:lnTo>
                  <a:lnTo>
                    <a:pt x="156" y="255"/>
                  </a:lnTo>
                  <a:lnTo>
                    <a:pt x="0" y="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defTabSz="91436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091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2667" y="6433457"/>
            <a:ext cx="1970424" cy="39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5746" tIns="37873" rIns="75746" bIns="37873" numCol="1" anchor="t" anchorCtr="0" compatLnSpc="1">
            <a:prstTxWarp prst="textNoShape">
              <a:avLst/>
            </a:prstTxWarp>
          </a:bodyPr>
          <a:lstStyle>
            <a:lvl1pPr algn="r" defTabSz="914365" eaLnBrk="0" fontAlgn="base" hangingPunct="0">
              <a:spcBef>
                <a:spcPct val="0"/>
              </a:spcBef>
              <a:spcAft>
                <a:spcPct val="0"/>
              </a:spcAft>
              <a:defRPr sz="600"/>
            </a:lvl1pPr>
          </a:lstStyle>
          <a:p>
            <a:pPr>
              <a:defRPr/>
            </a:pPr>
            <a:fld id="{76FC34F7-4288-4DE5-AC68-1143972CC6ED}" type="slidenum">
              <a:rPr lang="en-US" altLang="es-ES_tradnl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altLang="es-ES_tradnl" dirty="0">
              <a:solidFill>
                <a:prstClr val="black"/>
              </a:solidFill>
            </a:endParaRPr>
          </a:p>
        </p:txBody>
      </p:sp>
      <p:sp>
        <p:nvSpPr>
          <p:cNvPr id="22" name="Rectangle 81"/>
          <p:cNvSpPr>
            <a:spLocks noChangeArrowheads="1"/>
          </p:cNvSpPr>
          <p:nvPr/>
        </p:nvSpPr>
        <p:spPr bwMode="auto">
          <a:xfrm>
            <a:off x="1354667" y="6433457"/>
            <a:ext cx="7573818" cy="16328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1" tIns="45705" rIns="91411" bIns="45705" anchor="ctr"/>
          <a:lstStyle/>
          <a:p>
            <a:pPr algn="just" defTabSz="9143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sz="1200" dirty="0">
              <a:solidFill>
                <a:prstClr val="black"/>
              </a:solidFill>
            </a:endParaRPr>
          </a:p>
        </p:txBody>
      </p:sp>
      <p:sp>
        <p:nvSpPr>
          <p:cNvPr id="23" name="Rectangle 67"/>
          <p:cNvSpPr txBox="1">
            <a:spLocks noChangeArrowheads="1"/>
          </p:cNvSpPr>
          <p:nvPr/>
        </p:nvSpPr>
        <p:spPr bwMode="auto">
          <a:xfrm>
            <a:off x="6942667" y="6433457"/>
            <a:ext cx="1970424" cy="39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5746" tIns="37873" rIns="75746" bIns="37873" numCol="1" anchor="t" anchorCtr="0" compatLnSpc="1">
            <a:prstTxWarp prst="textNoShape">
              <a:avLst/>
            </a:prstTxWarp>
          </a:bodyPr>
          <a:lstStyle>
            <a:lvl1pPr algn="r">
              <a:defRPr sz="700" smtClean="0"/>
            </a:lvl1pPr>
          </a:lstStyle>
          <a:p>
            <a:pPr defTabSz="7574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301109-6872-46E0-9900-C4A3910E4277}" type="slidenum">
              <a:rPr lang="en-US" altLang="es-ES_tradnl" sz="600">
                <a:solidFill>
                  <a:prstClr val="black"/>
                </a:solidFill>
              </a:rPr>
              <a:pPr defTabSz="7574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es-ES_tradnl" sz="600" dirty="0">
              <a:solidFill>
                <a:prstClr val="black"/>
              </a:solidFill>
            </a:endParaRPr>
          </a:p>
        </p:txBody>
      </p:sp>
      <p:sp>
        <p:nvSpPr>
          <p:cNvPr id="24" name="Text Box 65"/>
          <p:cNvSpPr txBox="1">
            <a:spLocks noChangeArrowheads="1"/>
          </p:cNvSpPr>
          <p:nvPr/>
        </p:nvSpPr>
        <p:spPr bwMode="auto">
          <a:xfrm>
            <a:off x="1354668" y="6434820"/>
            <a:ext cx="7348701" cy="26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5746" tIns="37873" rIns="75746" bIns="37873">
            <a:spAutoFit/>
          </a:bodyPr>
          <a:lstStyle/>
          <a:p>
            <a:pPr defTabSz="914365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600" b="1" cap="all" dirty="0" smtClean="0">
                <a:solidFill>
                  <a:prstClr val="black"/>
                </a:solidFill>
                <a:hlinkClick r:id="rId14" action="ppaction://hlinksldjump"/>
              </a:rPr>
              <a:t>PROGRAMA DE TRANSFORMACIÓN PRODUCTIVA</a:t>
            </a:r>
            <a:r>
              <a:rPr lang="es-ES_tradnl" altLang="es-ES_tradnl" sz="600" b="1" dirty="0" smtClean="0">
                <a:solidFill>
                  <a:prstClr val="black"/>
                </a:solidFill>
              </a:rPr>
              <a:t>.  </a:t>
            </a:r>
            <a:r>
              <a:rPr lang="es-ES" altLang="es-ES_tradnl" sz="600" i="1" dirty="0" smtClean="0">
                <a:solidFill>
                  <a:prstClr val="black"/>
                </a:solidFill>
              </a:rPr>
              <a:t>Elaboración y acompañamiento del Plan de Negocios para el Sector Hortofrutícola en Colombia. FASE III Diagnóstico del sector en Colombia</a:t>
            </a:r>
            <a:endParaRPr lang="es-ES_tradnl" altLang="es-ES_tradnl" sz="600" i="1" dirty="0">
              <a:solidFill>
                <a:prstClr val="black"/>
              </a:solidFill>
            </a:endParaRPr>
          </a:p>
        </p:txBody>
      </p:sp>
      <p:pic>
        <p:nvPicPr>
          <p:cNvPr id="37890" name="Picture 2" descr="Programa de Transformación Productiva"/>
          <p:cNvPicPr>
            <a:picLocks noChangeAspect="1" noChangeArrowheads="1"/>
          </p:cNvPicPr>
          <p:nvPr userDrawn="1"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66068" y="6173072"/>
            <a:ext cx="1013174" cy="58887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lvl1pPr algn="just" defTabSz="913949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+mj-lt"/>
          <a:ea typeface="+mj-ea"/>
          <a:cs typeface="+mj-cs"/>
        </a:defRPr>
      </a:lvl1pPr>
      <a:lvl2pPr algn="just" defTabSz="913949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2pPr>
      <a:lvl3pPr algn="just" defTabSz="913949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3pPr>
      <a:lvl4pPr algn="just" defTabSz="913949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4pPr>
      <a:lvl5pPr algn="just" defTabSz="913949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5pPr>
      <a:lvl6pPr marL="378730" algn="just" defTabSz="913949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6pPr>
      <a:lvl7pPr marL="757460" algn="just" defTabSz="913949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7pPr>
      <a:lvl8pPr marL="1136190" algn="just" defTabSz="913949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8pPr>
      <a:lvl9pPr marL="1514920" algn="just" defTabSz="913949" rtl="0" eaLnBrk="1" fontAlgn="base" hangingPunct="1"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Verdana" pitchFamily="34" charset="0"/>
        </a:defRPr>
      </a:lvl9pPr>
    </p:titleStyle>
    <p:bodyStyle>
      <a:lvl1pPr marL="341909" indent="-184105" algn="l" defTabSz="913949" rtl="0" eaLnBrk="1" fontAlgn="base" hangingPunct="1">
        <a:spcBef>
          <a:spcPct val="20000"/>
        </a:spcBef>
        <a:spcAft>
          <a:spcPct val="0"/>
        </a:spcAft>
        <a:buChar char="•"/>
        <a:defRPr sz="800">
          <a:solidFill>
            <a:schemeClr val="tx1"/>
          </a:solidFill>
          <a:latin typeface="+mn-lt"/>
          <a:ea typeface="+mn-ea"/>
          <a:cs typeface="+mn-cs"/>
        </a:defRPr>
      </a:lvl1pPr>
      <a:lvl2pPr marL="710119" indent="-210406" algn="l" defTabSz="913949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800">
          <a:solidFill>
            <a:schemeClr val="tx1"/>
          </a:solidFill>
          <a:latin typeface="+mn-lt"/>
        </a:defRPr>
      </a:lvl2pPr>
      <a:lvl3pPr marL="1171696" indent="-228817" algn="l" defTabSz="913949" rtl="0" eaLnBrk="1" fontAlgn="base" hangingPunct="1">
        <a:spcBef>
          <a:spcPct val="20000"/>
        </a:spcBef>
        <a:spcAft>
          <a:spcPct val="0"/>
        </a:spcAft>
        <a:buChar char="–"/>
        <a:defRPr sz="800">
          <a:solidFill>
            <a:schemeClr val="tx1"/>
          </a:solidFill>
          <a:latin typeface="+mn-lt"/>
        </a:defRPr>
      </a:lvl3pPr>
      <a:lvl4pPr marL="1600398" indent="-228817" algn="l" defTabSz="913949" rtl="0" eaLnBrk="1" fontAlgn="base" hangingPunct="1">
        <a:spcBef>
          <a:spcPct val="20000"/>
        </a:spcBef>
        <a:spcAft>
          <a:spcPct val="0"/>
        </a:spcAft>
        <a:buChar char="–"/>
        <a:defRPr sz="800">
          <a:solidFill>
            <a:schemeClr val="tx1"/>
          </a:solidFill>
          <a:latin typeface="+mn-lt"/>
        </a:defRPr>
      </a:lvl4pPr>
      <a:lvl5pPr marL="2056714" indent="-227501" algn="l" defTabSz="913949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5pPr>
      <a:lvl6pPr marL="2435444" indent="-227501" algn="l" defTabSz="913949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6pPr>
      <a:lvl7pPr marL="2814174" indent="-227501" algn="l" defTabSz="913949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7pPr>
      <a:lvl8pPr marL="3192904" indent="-227501" algn="l" defTabSz="913949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8pPr>
      <a:lvl9pPr marL="3571634" indent="-227501" algn="l" defTabSz="913949" rtl="0" eaLnBrk="1" fontAlgn="base" hangingPunct="1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7574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730" algn="l" defTabSz="7574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460" algn="l" defTabSz="7574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190" algn="l" defTabSz="7574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920" algn="l" defTabSz="7574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3650" algn="l" defTabSz="7574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2380" algn="l" defTabSz="7574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1109" algn="l" defTabSz="7574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9840" algn="l" defTabSz="7574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250825" y="3510136"/>
            <a:ext cx="6553200" cy="1143000"/>
          </a:xfrm>
        </p:spPr>
        <p:txBody>
          <a:bodyPr rtlCol="0"/>
          <a:lstStyle/>
          <a:p>
            <a:pPr>
              <a:defRPr/>
            </a:pPr>
            <a:r>
              <a:rPr lang="en-US" sz="2800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PROGRAMA DE TRANSFORMACIÓN PRODUCTIVA </a:t>
            </a:r>
            <a:r>
              <a:rPr lang="en-US" sz="2800" b="1" i="1" u="sng" dirty="0" smtClean="0">
                <a:solidFill>
                  <a:srgbClr val="006DBD"/>
                </a:solidFill>
                <a:latin typeface="Arial"/>
                <a:cs typeface="Arial"/>
              </a:rPr>
              <a:t/>
            </a:r>
            <a:br>
              <a:rPr lang="en-US" sz="2800" b="1" i="1" u="sng" dirty="0" smtClean="0">
                <a:solidFill>
                  <a:srgbClr val="006DBD"/>
                </a:solidFill>
                <a:latin typeface="Arial"/>
                <a:cs typeface="Arial"/>
              </a:rPr>
            </a:br>
            <a:r>
              <a:rPr lang="en-US" sz="2800" b="1" i="1" u="sng" dirty="0" smtClean="0">
                <a:solidFill>
                  <a:srgbClr val="006DBD"/>
                </a:solidFill>
                <a:latin typeface="Arial"/>
                <a:cs typeface="Arial"/>
              </a:rPr>
              <a:t/>
            </a:r>
            <a:br>
              <a:rPr lang="en-US" sz="2800" b="1" i="1" u="sng" dirty="0" smtClean="0">
                <a:solidFill>
                  <a:srgbClr val="006DBD"/>
                </a:solidFill>
                <a:latin typeface="Arial"/>
                <a:cs typeface="Arial"/>
              </a:rPr>
            </a:br>
            <a:r>
              <a:rPr lang="en-US" sz="2800" b="1" i="1" u="sng" dirty="0" smtClean="0">
                <a:solidFill>
                  <a:srgbClr val="006DBD"/>
                </a:solidFill>
                <a:latin typeface="Arial"/>
                <a:cs typeface="Arial"/>
              </a:rPr>
              <a:t>SECTOR HORTOFRUTÍCOLA EN COLOMBIA</a:t>
            </a:r>
            <a:br>
              <a:rPr lang="en-US" sz="2800" b="1" i="1" u="sng" dirty="0" smtClean="0">
                <a:solidFill>
                  <a:srgbClr val="006DBD"/>
                </a:solidFill>
                <a:latin typeface="Arial"/>
                <a:cs typeface="Arial"/>
              </a:rPr>
            </a:br>
            <a:endParaRPr lang="es-CO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5"/>
          <p:cNvSpPr>
            <a:spLocks noChangeArrowheads="1"/>
          </p:cNvSpPr>
          <p:nvPr/>
        </p:nvSpPr>
        <p:spPr bwMode="auto">
          <a:xfrm>
            <a:off x="1429834" y="343938"/>
            <a:ext cx="698940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300" dirty="0" smtClean="0">
                <a:solidFill>
                  <a:prstClr val="black"/>
                </a:solidFill>
              </a:rPr>
              <a:t>1. Diseño Plan de negocios del sector</a:t>
            </a:r>
            <a:endParaRPr lang="es-ES" sz="23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 bwMode="auto">
          <a:xfrm>
            <a:off x="1313456" y="836712"/>
            <a:ext cx="7215347" cy="0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4 Rectángulo redondeado"/>
          <p:cNvSpPr/>
          <p:nvPr/>
        </p:nvSpPr>
        <p:spPr bwMode="auto">
          <a:xfrm>
            <a:off x="1196879" y="1453924"/>
            <a:ext cx="1231221" cy="2788673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4910" tIns="45691" rIns="14910" bIns="45691" numCol="1" rtlCol="0" anchor="t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FASE 1.-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b="1" dirty="0" smtClean="0">
              <a:solidFill>
                <a:srgbClr val="FB6305"/>
              </a:solidFill>
            </a:endParaRP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PRIORIZACIÓN DE PRODUCTOS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600" b="1" dirty="0">
              <a:solidFill>
                <a:srgbClr val="FB6305"/>
              </a:solidFill>
            </a:endParaRPr>
          </a:p>
          <a:p>
            <a:pPr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Priorización en base a información de la demanda,  consumo y potencial de crecimiento, evolución de precios, indicadores de productividad, etc.</a:t>
            </a:r>
          </a:p>
        </p:txBody>
      </p:sp>
      <p:pic>
        <p:nvPicPr>
          <p:cNvPr id="7" name="Picture 4" descr="D:\Mis imágenes\Galería multimedia de Microsoft\libro 1.png"/>
          <p:cNvPicPr>
            <a:picLocks noChangeAspect="1" noChangeArrowheads="1"/>
          </p:cNvPicPr>
          <p:nvPr/>
        </p:nvPicPr>
        <p:blipFill>
          <a:blip r:embed="rId2" cstate="print"/>
          <a:srcRect t="6250" b="6250"/>
          <a:stretch>
            <a:fillRect/>
          </a:stretch>
        </p:blipFill>
        <p:spPr bwMode="auto">
          <a:xfrm>
            <a:off x="1420738" y="4491585"/>
            <a:ext cx="831474" cy="647371"/>
          </a:xfrm>
          <a:prstGeom prst="rect">
            <a:avLst/>
          </a:prstGeom>
          <a:noFill/>
        </p:spPr>
      </p:pic>
      <p:sp>
        <p:nvSpPr>
          <p:cNvPr id="8" name="7 Rectángulo redondeado"/>
          <p:cNvSpPr/>
          <p:nvPr/>
        </p:nvSpPr>
        <p:spPr bwMode="auto">
          <a:xfrm>
            <a:off x="2535410" y="1453924"/>
            <a:ext cx="1629272" cy="2788673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4910" tIns="45691" rIns="14910" bIns="45691" numCol="1" rtlCol="0" anchor="t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FASE 2.-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b="1" dirty="0" smtClean="0">
              <a:solidFill>
                <a:srgbClr val="FB6305"/>
              </a:solidFill>
            </a:endParaRP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DIAGNÓSTICO DEL SECTOR EN EL MUNDO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600" b="1" dirty="0">
              <a:solidFill>
                <a:srgbClr val="FB6305"/>
              </a:solidFill>
            </a:endParaRP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Contexto del sector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Tendencias del mercado del sector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Potencial de crecimiento del sector a nivel mundial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Identificación y análisis de los principales agentes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Mejores políticas sectoriales, estrategias y buenas prácticas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4274932" y="1453924"/>
            <a:ext cx="1519022" cy="2788673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4910" tIns="45691" rIns="14910" bIns="45691" numCol="1" rtlCol="0" anchor="t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FASE 3.-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b="1" dirty="0" smtClean="0">
              <a:solidFill>
                <a:srgbClr val="FB6305"/>
              </a:solidFill>
            </a:endParaRP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DIAGNÓSTICO DEL SECTOR EN COLOMBIA Y BENCHMARK CON PAÍSES DE REFERENCIA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500" b="1" dirty="0">
              <a:solidFill>
                <a:srgbClr val="FB6305"/>
              </a:solidFill>
            </a:endParaRP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Estado actual del sector en Colombia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Diagnóstico de los ejes trasversales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Fortalecimiento, promoción e innovación sectorial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Infraestructura y sostenibilidad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b="1" dirty="0">
              <a:solidFill>
                <a:srgbClr val="FB6305"/>
              </a:solidFill>
            </a:endParaRPr>
          </a:p>
          <a:p>
            <a:pPr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b="1" dirty="0" smtClean="0">
              <a:solidFill>
                <a:srgbClr val="FB6305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902355" y="1453924"/>
            <a:ext cx="1288120" cy="2788673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4910" tIns="45691" rIns="14910" bIns="45691" numCol="1" rtlCol="0" anchor="t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FASE 4.-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b="1" dirty="0" smtClean="0">
              <a:solidFill>
                <a:srgbClr val="FB6305"/>
              </a:solidFill>
            </a:endParaRP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PLAN DE NEGOCIOS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300" b="1" dirty="0">
              <a:solidFill>
                <a:srgbClr val="FB6305"/>
              </a:solidFill>
            </a:endParaRP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Visión y objetivos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Estrategia sectorial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Plan de acción detallado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Iniciativas priorizadas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Hoja de ruta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Proyectos bandera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Socialización y seguimiento del proyecto</a:t>
            </a:r>
          </a:p>
        </p:txBody>
      </p:sp>
      <p:sp>
        <p:nvSpPr>
          <p:cNvPr id="11" name="10 Rectángulo redondeado"/>
          <p:cNvSpPr/>
          <p:nvPr/>
        </p:nvSpPr>
        <p:spPr bwMode="auto">
          <a:xfrm>
            <a:off x="7297021" y="1453924"/>
            <a:ext cx="1231221" cy="2788673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4910" tIns="45691" rIns="14910" bIns="45691" numCol="1" rtlCol="0" anchor="t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FASE 5.-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b="1" dirty="0" smtClean="0">
              <a:solidFill>
                <a:srgbClr val="FB6305"/>
              </a:solidFill>
            </a:endParaRP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DOCUMENTO FINAL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500" b="1" dirty="0">
              <a:solidFill>
                <a:srgbClr val="FB6305"/>
              </a:solidFill>
            </a:endParaRP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Documento entregable</a:t>
            </a: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Presentación a los funcionarios de </a:t>
            </a:r>
            <a:r>
              <a:rPr lang="es-ES" sz="800" b="1" dirty="0" err="1" smtClean="0">
                <a:solidFill>
                  <a:srgbClr val="FB6305"/>
                </a:solidFill>
              </a:rPr>
              <a:t>Bancoldex</a:t>
            </a:r>
            <a:endParaRPr lang="es-ES" sz="800" b="1" dirty="0" smtClean="0">
              <a:solidFill>
                <a:srgbClr val="FB6305"/>
              </a:solidFill>
            </a:endParaRPr>
          </a:p>
          <a:p>
            <a:pPr marL="76248" indent="-76248" defTabSz="913669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800" b="1" dirty="0" smtClean="0">
                <a:solidFill>
                  <a:srgbClr val="FB6305"/>
                </a:solidFill>
              </a:rPr>
              <a:t>Presentación a agentes</a:t>
            </a:r>
          </a:p>
        </p:txBody>
      </p:sp>
      <p:sp>
        <p:nvSpPr>
          <p:cNvPr id="12" name="11 Flecha abajo"/>
          <p:cNvSpPr/>
          <p:nvPr/>
        </p:nvSpPr>
        <p:spPr bwMode="auto">
          <a:xfrm>
            <a:off x="3298531" y="4292404"/>
            <a:ext cx="167894" cy="248989"/>
          </a:xfrm>
          <a:prstGeom prst="downArrow">
            <a:avLst/>
          </a:prstGeom>
          <a:solidFill>
            <a:srgbClr val="FB6305"/>
          </a:solidFill>
          <a:ln w="28575" cap="flat" cmpd="sng" algn="ctr">
            <a:solidFill>
              <a:srgbClr val="00947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just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dirty="0" smtClean="0">
              <a:solidFill>
                <a:prstClr val="black"/>
              </a:solidFill>
            </a:endParaRPr>
          </a:p>
        </p:txBody>
      </p:sp>
      <p:pic>
        <p:nvPicPr>
          <p:cNvPr id="13" name="Picture 7" descr="Libro verde"/>
          <p:cNvPicPr>
            <a:picLocks noChangeAspect="1" noChangeArrowheads="1"/>
          </p:cNvPicPr>
          <p:nvPr/>
        </p:nvPicPr>
        <p:blipFill>
          <a:blip r:embed="rId3" cstate="print"/>
          <a:srcRect l="11812" t="11812" r="5501" b="13376"/>
          <a:stretch>
            <a:fillRect/>
          </a:stretch>
        </p:blipFill>
        <p:spPr bwMode="auto">
          <a:xfrm>
            <a:off x="6122698" y="4541384"/>
            <a:ext cx="895434" cy="720882"/>
          </a:xfrm>
          <a:prstGeom prst="rect">
            <a:avLst/>
          </a:prstGeom>
          <a:noFill/>
        </p:spPr>
      </p:pic>
      <p:pic>
        <p:nvPicPr>
          <p:cNvPr id="14" name="Picture 9" descr="Libro abierto"/>
          <p:cNvPicPr>
            <a:picLocks noChangeAspect="1" noChangeArrowheads="1"/>
          </p:cNvPicPr>
          <p:nvPr/>
        </p:nvPicPr>
        <p:blipFill>
          <a:blip r:embed="rId4" cstate="print"/>
          <a:srcRect t="20000" b="15000"/>
          <a:stretch>
            <a:fillRect/>
          </a:stretch>
        </p:blipFill>
        <p:spPr bwMode="auto">
          <a:xfrm>
            <a:off x="7464916" y="4591191"/>
            <a:ext cx="1007363" cy="582633"/>
          </a:xfrm>
          <a:prstGeom prst="rect">
            <a:avLst/>
          </a:prstGeom>
          <a:noFill/>
        </p:spPr>
      </p:pic>
      <p:pic>
        <p:nvPicPr>
          <p:cNvPr id="15" name="Picture 11" descr="Ver detalles"/>
          <p:cNvPicPr>
            <a:picLocks noChangeAspect="1" noChangeArrowheads="1"/>
          </p:cNvPicPr>
          <p:nvPr/>
        </p:nvPicPr>
        <p:blipFill>
          <a:blip r:embed="rId5" cstate="print"/>
          <a:srcRect l="7875" t="35437" r="5501" b="17314"/>
          <a:stretch>
            <a:fillRect/>
          </a:stretch>
        </p:blipFill>
        <p:spPr bwMode="auto">
          <a:xfrm>
            <a:off x="2817084" y="4541393"/>
            <a:ext cx="1231221" cy="597573"/>
          </a:xfrm>
          <a:prstGeom prst="rect">
            <a:avLst/>
          </a:prstGeom>
          <a:noFill/>
        </p:spPr>
      </p:pic>
      <p:pic>
        <p:nvPicPr>
          <p:cNvPr id="16" name="Picture 13" descr="Primer plano de un cuaderno en blanco abier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2145" y="4541393"/>
            <a:ext cx="671575" cy="597573"/>
          </a:xfrm>
          <a:prstGeom prst="rect">
            <a:avLst/>
          </a:prstGeom>
          <a:noFill/>
        </p:spPr>
      </p:pic>
      <p:sp>
        <p:nvSpPr>
          <p:cNvPr id="17" name="16 Rectángulo redondeado"/>
          <p:cNvSpPr/>
          <p:nvPr/>
        </p:nvSpPr>
        <p:spPr bwMode="auto">
          <a:xfrm>
            <a:off x="1308808" y="3844215"/>
            <a:ext cx="1007363" cy="298786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15 DÍAS CALENDARIO</a:t>
            </a:r>
            <a:endParaRPr lang="es-ES" sz="800" b="1" dirty="0">
              <a:solidFill>
                <a:srgbClr val="FB6305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 bwMode="auto">
          <a:xfrm>
            <a:off x="2875817" y="3844223"/>
            <a:ext cx="1007363" cy="325439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40 DÍAS CALENDARIO</a:t>
            </a:r>
            <a:endParaRPr lang="es-ES" sz="800" b="1" dirty="0">
              <a:solidFill>
                <a:srgbClr val="FB6305"/>
              </a:solidFill>
            </a:endParaRPr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4553839" y="3844215"/>
            <a:ext cx="1007363" cy="298786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70 DÍAS CALENDARIO</a:t>
            </a:r>
            <a:endParaRPr lang="es-ES" sz="800" b="1" dirty="0">
              <a:solidFill>
                <a:srgbClr val="FB6305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6066735" y="3870868"/>
            <a:ext cx="1007363" cy="298786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120 DÍAS CALENDARIO</a:t>
            </a:r>
            <a:endParaRPr lang="es-ES" sz="800" b="1" dirty="0">
              <a:solidFill>
                <a:srgbClr val="FB6305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 bwMode="auto">
          <a:xfrm>
            <a:off x="7408950" y="3844215"/>
            <a:ext cx="1007363" cy="298786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150 DÍAS CALENDARIO</a:t>
            </a:r>
            <a:endParaRPr lang="es-ES" sz="800" b="1" dirty="0">
              <a:solidFill>
                <a:srgbClr val="FB6305"/>
              </a:solidFill>
            </a:endParaRPr>
          </a:p>
        </p:txBody>
      </p:sp>
      <p:sp>
        <p:nvSpPr>
          <p:cNvPr id="22" name="21 Flecha abajo"/>
          <p:cNvSpPr/>
          <p:nvPr/>
        </p:nvSpPr>
        <p:spPr bwMode="auto">
          <a:xfrm>
            <a:off x="1756527" y="4292404"/>
            <a:ext cx="167894" cy="248989"/>
          </a:xfrm>
          <a:prstGeom prst="downArrow">
            <a:avLst/>
          </a:prstGeom>
          <a:solidFill>
            <a:srgbClr val="FB6305"/>
          </a:solidFill>
          <a:ln w="28575" cap="flat" cmpd="sng" algn="ctr">
            <a:solidFill>
              <a:srgbClr val="00947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just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dirty="0" smtClean="0">
              <a:solidFill>
                <a:prstClr val="black"/>
              </a:solidFill>
            </a:endParaRPr>
          </a:p>
        </p:txBody>
      </p:sp>
      <p:sp>
        <p:nvSpPr>
          <p:cNvPr id="23" name="22 Flecha abajo"/>
          <p:cNvSpPr/>
          <p:nvPr/>
        </p:nvSpPr>
        <p:spPr bwMode="auto">
          <a:xfrm>
            <a:off x="5061967" y="4292404"/>
            <a:ext cx="167894" cy="248989"/>
          </a:xfrm>
          <a:prstGeom prst="downArrow">
            <a:avLst/>
          </a:prstGeom>
          <a:solidFill>
            <a:srgbClr val="FB6305"/>
          </a:solidFill>
          <a:ln w="28575" cap="flat" cmpd="sng" algn="ctr">
            <a:solidFill>
              <a:srgbClr val="00947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just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dirty="0" smtClean="0">
              <a:solidFill>
                <a:prstClr val="black"/>
              </a:solidFill>
            </a:endParaRPr>
          </a:p>
        </p:txBody>
      </p:sp>
      <p:sp>
        <p:nvSpPr>
          <p:cNvPr id="24" name="23 Flecha abajo"/>
          <p:cNvSpPr/>
          <p:nvPr/>
        </p:nvSpPr>
        <p:spPr bwMode="auto">
          <a:xfrm>
            <a:off x="6514451" y="4292404"/>
            <a:ext cx="167894" cy="248989"/>
          </a:xfrm>
          <a:prstGeom prst="downArrow">
            <a:avLst/>
          </a:prstGeom>
          <a:solidFill>
            <a:srgbClr val="FB6305"/>
          </a:solidFill>
          <a:ln w="28575" cap="flat" cmpd="sng" algn="ctr">
            <a:solidFill>
              <a:srgbClr val="00947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just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dirty="0" smtClean="0">
              <a:solidFill>
                <a:prstClr val="black"/>
              </a:solidFill>
            </a:endParaRPr>
          </a:p>
        </p:txBody>
      </p:sp>
      <p:sp>
        <p:nvSpPr>
          <p:cNvPr id="25" name="24 Flecha abajo"/>
          <p:cNvSpPr/>
          <p:nvPr/>
        </p:nvSpPr>
        <p:spPr bwMode="auto">
          <a:xfrm>
            <a:off x="7856670" y="4292404"/>
            <a:ext cx="167894" cy="248989"/>
          </a:xfrm>
          <a:prstGeom prst="downArrow">
            <a:avLst/>
          </a:prstGeom>
          <a:solidFill>
            <a:srgbClr val="FB6305"/>
          </a:solidFill>
          <a:ln w="28575" cap="flat" cmpd="sng" algn="ctr">
            <a:solidFill>
              <a:srgbClr val="00947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ctr" anchorCtr="0" compatLnSpc="1">
            <a:prstTxWarp prst="textNoShape">
              <a:avLst/>
            </a:prstTxWarp>
          </a:bodyPr>
          <a:lstStyle/>
          <a:p>
            <a:pPr algn="just" defTabSz="913669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dirty="0" smtClean="0">
              <a:solidFill>
                <a:prstClr val="black"/>
              </a:solidFill>
            </a:endParaRP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1196881" y="5238555"/>
            <a:ext cx="1280343" cy="721015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29812" tIns="29812" rIns="29812" bIns="29812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1º entregable:</a:t>
            </a:r>
          </a:p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Análisis de selección y priorización de los productos</a:t>
            </a:r>
            <a:endParaRPr lang="es-ES" sz="800" b="1" dirty="0">
              <a:solidFill>
                <a:srgbClr val="FB6305"/>
              </a:solidFill>
            </a:endParaRPr>
          </a:p>
        </p:txBody>
      </p:sp>
      <p:sp>
        <p:nvSpPr>
          <p:cNvPr id="27" name="26 Rectángulo redondeado"/>
          <p:cNvSpPr/>
          <p:nvPr/>
        </p:nvSpPr>
        <p:spPr bwMode="auto">
          <a:xfrm>
            <a:off x="2826351" y="5238555"/>
            <a:ext cx="1221954" cy="721015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29812" tIns="29812" rIns="29812" bIns="29812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2º entregable: Análisis del sector en el mundo</a:t>
            </a:r>
            <a:endParaRPr lang="es-ES" sz="800" b="1" dirty="0">
              <a:solidFill>
                <a:srgbClr val="FB6305"/>
              </a:solidFill>
            </a:endParaRP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4572000" y="5238555"/>
            <a:ext cx="1221954" cy="721015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29812" tIns="29812" rIns="29812" bIns="29812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3º entregable: Diagnóstico del sector en Colombia y </a:t>
            </a:r>
            <a:r>
              <a:rPr lang="es-ES" sz="800" b="1" dirty="0" err="1" smtClean="0">
                <a:solidFill>
                  <a:srgbClr val="FB6305"/>
                </a:solidFill>
              </a:rPr>
              <a:t>benchmark</a:t>
            </a:r>
            <a:endParaRPr lang="es-ES" sz="800" b="1" dirty="0">
              <a:solidFill>
                <a:srgbClr val="FB6305"/>
              </a:solidFill>
            </a:endParaRPr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5968519" y="5238555"/>
            <a:ext cx="1163766" cy="721015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29812" tIns="29812" rIns="29812" bIns="29812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4º entregable: Plan de negocio para el desarrollo del sector</a:t>
            </a:r>
            <a:endParaRPr lang="es-ES" sz="800" b="1" dirty="0">
              <a:solidFill>
                <a:srgbClr val="FB6305"/>
              </a:solidFill>
            </a:endParaRPr>
          </a:p>
        </p:txBody>
      </p:sp>
      <p:sp>
        <p:nvSpPr>
          <p:cNvPr id="30" name="29 Rectángulo redondeado"/>
          <p:cNvSpPr/>
          <p:nvPr/>
        </p:nvSpPr>
        <p:spPr bwMode="auto">
          <a:xfrm>
            <a:off x="7520879" y="5238555"/>
            <a:ext cx="1007363" cy="721015"/>
          </a:xfrm>
          <a:prstGeom prst="roundRect">
            <a:avLst/>
          </a:prstGeom>
          <a:noFill/>
          <a:ln w="19050" cap="flat" cmpd="sng" algn="ctr">
            <a:solidFill>
              <a:srgbClr val="00947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29812" tIns="29812" rIns="29812" bIns="29812" numCol="1" rtlCol="0" anchor="ctr" anchorCtr="0" compatLnSpc="1">
            <a:prstTxWarp prst="textNoShape">
              <a:avLst/>
            </a:prstTxWarp>
          </a:bodyPr>
          <a:lstStyle/>
          <a:p>
            <a:pPr algn="ctr" defTabSz="913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800" b="1" dirty="0" smtClean="0">
                <a:solidFill>
                  <a:srgbClr val="FB6305"/>
                </a:solidFill>
              </a:rPr>
              <a:t>Documento final</a:t>
            </a:r>
            <a:endParaRPr lang="es-ES" sz="800" b="1" dirty="0">
              <a:solidFill>
                <a:srgbClr val="FB63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 bwMode="auto">
          <a:xfrm>
            <a:off x="1313456" y="836712"/>
            <a:ext cx="7215347" cy="0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3 CuadroTexto"/>
          <p:cNvSpPr txBox="1"/>
          <p:nvPr/>
        </p:nvSpPr>
        <p:spPr>
          <a:xfrm>
            <a:off x="1196880" y="1268764"/>
            <a:ext cx="7331362" cy="692031"/>
          </a:xfrm>
          <a:prstGeom prst="rect">
            <a:avLst/>
          </a:prstGeom>
          <a:noFill/>
        </p:spPr>
        <p:txBody>
          <a:bodyPr wrap="square" lIns="75740" tIns="37869" rIns="75740" bIns="37869" rtlCol="0">
            <a:spAutoFit/>
          </a:bodyPr>
          <a:lstStyle/>
          <a:p>
            <a:r>
              <a:rPr lang="es-ES" sz="1000" b="1" dirty="0" smtClean="0"/>
              <a:t>PROPUESTA DE PRIORIZACIÓN FRUTAS</a:t>
            </a:r>
          </a:p>
          <a:p>
            <a:endParaRPr lang="es-ES" sz="1000" dirty="0"/>
          </a:p>
          <a:p>
            <a:endParaRPr lang="es-ES" sz="1000" dirty="0" smtClean="0"/>
          </a:p>
          <a:p>
            <a:endParaRPr lang="es-ES" sz="1000" dirty="0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429834" y="343938"/>
            <a:ext cx="698940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3879"/>
            <a:r>
              <a:rPr lang="es-ES" sz="2300" dirty="0" smtClean="0"/>
              <a:t>2. FASE </a:t>
            </a:r>
            <a:r>
              <a:rPr lang="es-ES" sz="2300" dirty="0" smtClean="0"/>
              <a:t>1. Priorización </a:t>
            </a:r>
            <a:r>
              <a:rPr lang="es-ES" sz="2300" dirty="0" smtClean="0"/>
              <a:t>de productos</a:t>
            </a:r>
            <a:endParaRPr lang="es-ES" sz="2300" dirty="0">
              <a:latin typeface="Times New Roman" pitchFamily="18" charset="0"/>
            </a:endParaRPr>
          </a:p>
        </p:txBody>
      </p:sp>
      <p:graphicFrame>
        <p:nvGraphicFramePr>
          <p:cNvPr id="9" name="Char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16549505"/>
              </p:ext>
            </p:extLst>
          </p:nvPr>
        </p:nvGraphicFramePr>
        <p:xfrm>
          <a:off x="1979712" y="1628800"/>
          <a:ext cx="4529230" cy="4887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6433467" y="2935234"/>
            <a:ext cx="2094779" cy="712283"/>
          </a:xfrm>
          <a:prstGeom prst="rect">
            <a:avLst/>
          </a:prstGeom>
          <a:noFill/>
        </p:spPr>
        <p:txBody>
          <a:bodyPr wrap="square" lIns="75740" tIns="37869" rIns="75740" bIns="37869" rtlCol="0">
            <a:spAutoFit/>
          </a:bodyPr>
          <a:lstStyle/>
          <a:p>
            <a:pPr algn="l"/>
            <a:r>
              <a:rPr lang="es-ES" sz="1000" dirty="0" smtClean="0"/>
              <a:t>El diámetro de cada circunferencia es proporcional al volumen de importaciones mundial</a:t>
            </a:r>
            <a:endParaRPr lang="es-ES" sz="1000" dirty="0"/>
          </a:p>
        </p:txBody>
      </p:sp>
    </p:spTree>
    <p:extLst>
      <p:ext uri="{BB962C8B-B14F-4D97-AF65-F5344CB8AC3E}">
        <p14:creationId xmlns="" xmlns:p14="http://schemas.microsoft.com/office/powerpoint/2010/main" val="15720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 bwMode="auto">
          <a:xfrm>
            <a:off x="1313456" y="836712"/>
            <a:ext cx="7215347" cy="0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3 CuadroTexto"/>
          <p:cNvSpPr txBox="1"/>
          <p:nvPr/>
        </p:nvSpPr>
        <p:spPr>
          <a:xfrm>
            <a:off x="1196880" y="1268765"/>
            <a:ext cx="7331362" cy="692029"/>
          </a:xfrm>
          <a:prstGeom prst="rect">
            <a:avLst/>
          </a:prstGeom>
          <a:noFill/>
        </p:spPr>
        <p:txBody>
          <a:bodyPr wrap="square" lIns="75737" tIns="37868" rIns="75737" bIns="37868" rtlCol="0">
            <a:spAutoFit/>
          </a:bodyPr>
          <a:lstStyle/>
          <a:p>
            <a:r>
              <a:rPr lang="es-ES" sz="1000" b="1" dirty="0" smtClean="0"/>
              <a:t>PROPUESTA DE PRIORIZACIÓN FRUTAS</a:t>
            </a:r>
          </a:p>
          <a:p>
            <a:endParaRPr lang="es-ES" sz="1000" dirty="0"/>
          </a:p>
          <a:p>
            <a:endParaRPr lang="es-ES" sz="1000" dirty="0" smtClean="0"/>
          </a:p>
          <a:p>
            <a:endParaRPr lang="es-ES" sz="1000" dirty="0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429834" y="343938"/>
            <a:ext cx="698940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3844"/>
            <a:r>
              <a:rPr lang="es-ES" sz="2300" dirty="0" smtClean="0"/>
              <a:t>2. FASE </a:t>
            </a:r>
            <a:r>
              <a:rPr lang="es-ES" sz="2300" dirty="0" smtClean="0"/>
              <a:t>1. Priorización </a:t>
            </a:r>
            <a:r>
              <a:rPr lang="es-ES" sz="2300" dirty="0" smtClean="0"/>
              <a:t>de productos</a:t>
            </a:r>
            <a:endParaRPr lang="es-ES" sz="2300" dirty="0">
              <a:latin typeface="Times New Roman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433468" y="2935235"/>
            <a:ext cx="2094779" cy="712283"/>
          </a:xfrm>
          <a:prstGeom prst="rect">
            <a:avLst/>
          </a:prstGeom>
          <a:noFill/>
        </p:spPr>
        <p:txBody>
          <a:bodyPr wrap="square" lIns="75737" tIns="37868" rIns="75737" bIns="37868" rtlCol="0">
            <a:spAutoFit/>
          </a:bodyPr>
          <a:lstStyle/>
          <a:p>
            <a:pPr algn="l"/>
            <a:r>
              <a:rPr lang="es-ES" sz="1000" dirty="0" smtClean="0"/>
              <a:t>El diámetro de cada circunferencia es proporcional al volumen de importaciones mundial</a:t>
            </a:r>
            <a:endParaRPr lang="es-ES" sz="1000" dirty="0"/>
          </a:p>
        </p:txBody>
      </p:sp>
      <p:graphicFrame>
        <p:nvGraphicFramePr>
          <p:cNvPr id="8" name="Char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94155457"/>
              </p:ext>
            </p:extLst>
          </p:nvPr>
        </p:nvGraphicFramePr>
        <p:xfrm>
          <a:off x="2051720" y="1700808"/>
          <a:ext cx="4406399" cy="4810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42608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4848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Productos seleccionados:</a:t>
            </a:r>
            <a:b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Papaya</a:t>
            </a:r>
            <a:endParaRPr lang="es-CO" sz="2800" b="1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3 Imagen" descr="Papaya_t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060851"/>
            <a:ext cx="5916149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Imagen" descr="Md2_Pineapple_Seedlin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6945" y="1628801"/>
            <a:ext cx="4185495" cy="2448272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Piña </a:t>
            </a:r>
            <a:r>
              <a:rPr lang="es-CO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(MD2)</a:t>
            </a:r>
            <a:endParaRPr lang="es-CO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5 Imagen" descr="siembra_de_pinas_md2.jpg"/>
          <p:cNvPicPr>
            <a:picLocks noChangeAspect="1"/>
          </p:cNvPicPr>
          <p:nvPr/>
        </p:nvPicPr>
        <p:blipFill>
          <a:blip r:embed="rId3" cstate="print"/>
          <a:srcRect t="15734" b="21771"/>
          <a:stretch>
            <a:fillRect/>
          </a:stretch>
        </p:blipFill>
        <p:spPr>
          <a:xfrm>
            <a:off x="1979714" y="4293103"/>
            <a:ext cx="5184576" cy="2430081"/>
          </a:xfrm>
          <a:prstGeom prst="rect">
            <a:avLst/>
          </a:prstGeom>
        </p:spPr>
      </p:pic>
      <p:pic>
        <p:nvPicPr>
          <p:cNvPr id="7" name="6 Imagen" descr="pina_m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700808"/>
            <a:ext cx="3172435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Aguacate variedad </a:t>
            </a:r>
            <a:r>
              <a:rPr lang="es-CO" sz="2800" b="1" i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Hass</a:t>
            </a:r>
            <a:endParaRPr lang="es-CO" sz="2800" b="1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4 Imagen" descr="Aguac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59" y="1628800"/>
            <a:ext cx="3179753" cy="2520280"/>
          </a:xfrm>
          <a:prstGeom prst="rect">
            <a:avLst/>
          </a:prstGeom>
        </p:spPr>
      </p:pic>
      <p:pic>
        <p:nvPicPr>
          <p:cNvPr id="6" name="5 Imagen" descr="aguacates_palt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4766" y="1628808"/>
            <a:ext cx="3935668" cy="2616801"/>
          </a:xfrm>
          <a:prstGeom prst="rect">
            <a:avLst/>
          </a:prstGeom>
        </p:spPr>
      </p:pic>
      <p:pic>
        <p:nvPicPr>
          <p:cNvPr id="7" name="6 Imagen" descr="vivero_aguaca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293097"/>
            <a:ext cx="4609262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4848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Mango: </a:t>
            </a:r>
            <a:r>
              <a:rPr lang="es-CO" sz="2800" b="1" i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Keitt</a:t>
            </a:r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Kent</a:t>
            </a:r>
            <a:endParaRPr lang="es-CO" sz="2800" b="1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4 Imagen" descr="Mango-Kei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628808"/>
            <a:ext cx="3888432" cy="2780229"/>
          </a:xfrm>
          <a:prstGeom prst="rect">
            <a:avLst/>
          </a:prstGeom>
        </p:spPr>
      </p:pic>
      <p:pic>
        <p:nvPicPr>
          <p:cNvPr id="6" name="5 Imagen" descr="Keitt_mangos.jpg"/>
          <p:cNvPicPr>
            <a:picLocks noChangeAspect="1"/>
          </p:cNvPicPr>
          <p:nvPr/>
        </p:nvPicPr>
        <p:blipFill>
          <a:blip r:embed="rId3" cstate="print"/>
          <a:srcRect t="15507"/>
          <a:stretch>
            <a:fillRect/>
          </a:stretch>
        </p:blipFill>
        <p:spPr>
          <a:xfrm>
            <a:off x="2699792" y="4509120"/>
            <a:ext cx="4104456" cy="2329318"/>
          </a:xfrm>
          <a:prstGeom prst="rect">
            <a:avLst/>
          </a:prstGeom>
        </p:spPr>
      </p:pic>
      <p:pic>
        <p:nvPicPr>
          <p:cNvPr id="5122" name="Picture 2" descr="http://hechoenmexicob2b.com/uploadedimages/15015426/Producto0-im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6" y="1628800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4848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Fresa</a:t>
            </a:r>
            <a:endParaRPr lang="es-CO" sz="2800" b="1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4 Imagen" descr="fresas1.jpg"/>
          <p:cNvPicPr>
            <a:picLocks noChangeAspect="1"/>
          </p:cNvPicPr>
          <p:nvPr/>
        </p:nvPicPr>
        <p:blipFill>
          <a:blip r:embed="rId2" cstate="print"/>
          <a:srcRect t="4969"/>
          <a:stretch>
            <a:fillRect/>
          </a:stretch>
        </p:blipFill>
        <p:spPr>
          <a:xfrm>
            <a:off x="539553" y="1628800"/>
            <a:ext cx="3384376" cy="2412149"/>
          </a:xfrm>
          <a:prstGeom prst="rect">
            <a:avLst/>
          </a:prstGeom>
        </p:spPr>
      </p:pic>
      <p:pic>
        <p:nvPicPr>
          <p:cNvPr id="6" name="5 Imagen" descr="fresa_iqf_olm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628800"/>
            <a:ext cx="3725586" cy="2419288"/>
          </a:xfrm>
          <a:prstGeom prst="rect">
            <a:avLst/>
          </a:prstGeom>
        </p:spPr>
      </p:pic>
      <p:pic>
        <p:nvPicPr>
          <p:cNvPr id="4098" name="Picture 2" descr="http://www.maurersberriesvegs.com/photoa.jpg"/>
          <p:cNvPicPr>
            <a:picLocks noChangeAspect="1" noChangeArrowheads="1"/>
          </p:cNvPicPr>
          <p:nvPr/>
        </p:nvPicPr>
        <p:blipFill>
          <a:blip r:embed="rId4" cstate="print"/>
          <a:srcRect t="20575"/>
          <a:stretch>
            <a:fillRect/>
          </a:stretch>
        </p:blipFill>
        <p:spPr bwMode="auto">
          <a:xfrm>
            <a:off x="2123730" y="4129141"/>
            <a:ext cx="4752528" cy="2684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4848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Cebolla bulbo</a:t>
            </a:r>
            <a:endParaRPr lang="es-CO" sz="2800" b="1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4 Imagen" descr="cebolla-bulb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428185"/>
            <a:ext cx="4184154" cy="3134168"/>
          </a:xfrm>
          <a:prstGeom prst="rect">
            <a:avLst/>
          </a:prstGeom>
        </p:spPr>
      </p:pic>
      <p:pic>
        <p:nvPicPr>
          <p:cNvPr id="6" name="5 Imagen" descr="cebolla.jpg"/>
          <p:cNvPicPr>
            <a:picLocks noChangeAspect="1"/>
          </p:cNvPicPr>
          <p:nvPr/>
        </p:nvPicPr>
        <p:blipFill>
          <a:blip r:embed="rId3" cstate="print"/>
          <a:srcRect b="13719"/>
          <a:stretch>
            <a:fillRect/>
          </a:stretch>
        </p:blipFill>
        <p:spPr>
          <a:xfrm>
            <a:off x="539552" y="1772816"/>
            <a:ext cx="3728357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4848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Ají</a:t>
            </a:r>
            <a:endParaRPr lang="es-CO" sz="2800" b="1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4 Imagen" descr="ajies_merc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4608512" cy="4608512"/>
          </a:xfrm>
          <a:prstGeom prst="rect">
            <a:avLst/>
          </a:prstGeom>
        </p:spPr>
      </p:pic>
      <p:pic>
        <p:nvPicPr>
          <p:cNvPr id="6" name="5 Imagen" descr="aji_me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88024" y="2276872"/>
            <a:ext cx="4608512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 bwMode="auto">
          <a:xfrm>
            <a:off x="468313" y="2563813"/>
            <a:ext cx="771366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3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¿QUÉ ES EL PROGRAMA DE TRANSFORMACIÓN PRODUCTIVA?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4848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Ají</a:t>
            </a:r>
            <a:endParaRPr lang="es-CO" sz="2800" b="1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4 Imagen" descr="procesamiento_aji.jpg"/>
          <p:cNvPicPr>
            <a:picLocks noChangeAspect="1"/>
          </p:cNvPicPr>
          <p:nvPr/>
        </p:nvPicPr>
        <p:blipFill>
          <a:blip r:embed="rId2" cstate="print"/>
          <a:srcRect l="16202"/>
          <a:stretch>
            <a:fillRect/>
          </a:stretch>
        </p:blipFill>
        <p:spPr>
          <a:xfrm>
            <a:off x="5220074" y="1412777"/>
            <a:ext cx="2976829" cy="2664296"/>
          </a:xfrm>
          <a:prstGeom prst="rect">
            <a:avLst/>
          </a:prstGeom>
        </p:spPr>
      </p:pic>
      <p:pic>
        <p:nvPicPr>
          <p:cNvPr id="7" name="6 Imagen" descr="aji_fru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557" y="4221089"/>
            <a:ext cx="3515882" cy="2636912"/>
          </a:xfrm>
          <a:prstGeom prst="rect">
            <a:avLst/>
          </a:prstGeom>
        </p:spPr>
      </p:pic>
      <p:pic>
        <p:nvPicPr>
          <p:cNvPr id="8" name="7 Imagen" descr="cultivo_aj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558" y="1484784"/>
            <a:ext cx="3552394" cy="2664296"/>
          </a:xfrm>
          <a:prstGeom prst="rect">
            <a:avLst/>
          </a:prstGeom>
        </p:spPr>
      </p:pic>
      <p:pic>
        <p:nvPicPr>
          <p:cNvPr id="9" name="8 Imagen" descr="aji_molid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2" y="4221090"/>
            <a:ext cx="3528392" cy="2646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 bwMode="auto">
          <a:xfrm>
            <a:off x="1313456" y="836712"/>
            <a:ext cx="7215347" cy="0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4 CuadroTexto"/>
          <p:cNvSpPr txBox="1"/>
          <p:nvPr/>
        </p:nvSpPr>
        <p:spPr>
          <a:xfrm>
            <a:off x="790222" y="1021878"/>
            <a:ext cx="7738022" cy="384258"/>
          </a:xfrm>
          <a:prstGeom prst="rect">
            <a:avLst/>
          </a:prstGeom>
          <a:noFill/>
        </p:spPr>
        <p:txBody>
          <a:bodyPr wrap="square" lIns="75743" tIns="37871" rIns="75743" bIns="37871" rtlCol="0">
            <a:spAutoFit/>
          </a:bodyPr>
          <a:lstStyle/>
          <a:p>
            <a:r>
              <a:rPr lang="es-ES" sz="1000" b="1" dirty="0" smtClean="0">
                <a:solidFill>
                  <a:prstClr val="black"/>
                </a:solidFill>
              </a:rPr>
              <a:t>AGUACATE</a:t>
            </a:r>
          </a:p>
          <a:p>
            <a:endParaRPr lang="es-ES" sz="1000" dirty="0" smtClean="0">
              <a:solidFill>
                <a:prstClr val="black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4" y="1254180"/>
            <a:ext cx="7704701" cy="4520223"/>
          </a:xfrm>
          <a:prstGeom prst="rect">
            <a:avLst/>
          </a:prstGeom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1417667"/>
              </p:ext>
            </p:extLst>
          </p:nvPr>
        </p:nvGraphicFramePr>
        <p:xfrm>
          <a:off x="6026710" y="4605819"/>
          <a:ext cx="2240661" cy="12714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9046"/>
                <a:gridCol w="1111615"/>
              </a:tblGrid>
              <a:tr h="38317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effectLst/>
                        </a:rPr>
                        <a:t>Exportadores</a:t>
                      </a:r>
                      <a:endParaRPr lang="es-ES" sz="1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3891" marR="73891" marT="39189" marB="39189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bg1"/>
                          </a:solidFill>
                          <a:effectLst/>
                        </a:rPr>
                        <a:t>Importadores</a:t>
                      </a:r>
                      <a:endParaRPr lang="es-ES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3891" marR="73891" marT="39189" marB="3918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2070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es-ES" sz="900" dirty="0" smtClean="0"/>
                        <a:t>México</a:t>
                      </a:r>
                      <a:endParaRPr lang="es-ES" sz="900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es-ES" sz="900" dirty="0" smtClean="0"/>
                        <a:t>EE.UU.</a:t>
                      </a:r>
                      <a:endParaRPr lang="es-ES" sz="900" dirty="0"/>
                    </a:p>
                  </a:txBody>
                  <a:tcPr marL="73891" marR="73891" marT="39189" marB="39189"/>
                </a:tc>
              </a:tr>
              <a:tr h="222070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es-ES" sz="900" dirty="0" smtClean="0"/>
                        <a:t>Chile</a:t>
                      </a:r>
                      <a:endParaRPr lang="es-ES" sz="900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es-ES" sz="900" dirty="0" smtClean="0"/>
                        <a:t>Francia</a:t>
                      </a:r>
                      <a:endParaRPr lang="es-ES" sz="900" dirty="0"/>
                    </a:p>
                  </a:txBody>
                  <a:tcPr marL="73891" marR="73891" marT="39189" marB="39189"/>
                </a:tc>
              </a:tr>
              <a:tr h="222070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es-ES" sz="900" dirty="0" smtClean="0"/>
                        <a:t>Perú</a:t>
                      </a:r>
                      <a:endParaRPr lang="es-ES" sz="900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s-ES" sz="900" dirty="0" smtClean="0"/>
                        <a:t>Países Bajos</a:t>
                      </a:r>
                    </a:p>
                  </a:txBody>
                  <a:tcPr marL="73891" marR="73891" marT="39189" marB="39189"/>
                </a:tc>
              </a:tr>
              <a:tr h="222070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es-ES" sz="900" dirty="0" smtClean="0"/>
                        <a:t>Sudáfrica</a:t>
                      </a:r>
                      <a:endParaRPr lang="es-ES" sz="900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es-ES" sz="900" dirty="0" smtClean="0"/>
                        <a:t>Japón</a:t>
                      </a:r>
                      <a:endParaRPr lang="es-ES" sz="900" dirty="0"/>
                    </a:p>
                  </a:txBody>
                  <a:tcPr marL="73891" marR="73891" marT="39189" marB="39189"/>
                </a:tc>
              </a:tr>
            </a:tbl>
          </a:graphicData>
        </a:graphic>
      </p:graphicFrame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429834" y="343938"/>
            <a:ext cx="698940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3914"/>
            <a:r>
              <a:rPr lang="es-ES" sz="2300" dirty="0" smtClean="0">
                <a:solidFill>
                  <a:prstClr val="black"/>
                </a:solidFill>
              </a:rPr>
              <a:t>FASE 2. Diagnóstico del sector en el mundo</a:t>
            </a:r>
            <a:endParaRPr lang="es-ES" sz="23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76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35 Conector recto"/>
          <p:cNvCxnSpPr/>
          <p:nvPr/>
        </p:nvCxnSpPr>
        <p:spPr bwMode="auto">
          <a:xfrm>
            <a:off x="1313456" y="836712"/>
            <a:ext cx="7215347" cy="0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13071134"/>
              </p:ext>
            </p:extLst>
          </p:nvPr>
        </p:nvGraphicFramePr>
        <p:xfrm>
          <a:off x="790222" y="1762531"/>
          <a:ext cx="7738020" cy="3887289"/>
        </p:xfrm>
        <a:graphic>
          <a:graphicData uri="http://schemas.openxmlformats.org/drawingml/2006/table">
            <a:tbl>
              <a:tblPr/>
              <a:tblGrid>
                <a:gridCol w="7738020"/>
              </a:tblGrid>
              <a:tr h="6008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FASE III. </a:t>
                      </a:r>
                      <a:r>
                        <a:rPr lang="es-ES" sz="14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es-ES" sz="1400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400" b="1" kern="1200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DIAGNÓSTICO DEL SECTOR HORTOFRUTÍCOLA EN COLOMBIA Y BENCHMARK CON PAÍSES DE REFERENCIA RESPECTO A LOS PRODUCTOS SELECCIONADOS. </a:t>
                      </a:r>
                      <a:endParaRPr lang="es-ES" sz="16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50608" marR="50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702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smtClean="0">
                          <a:latin typeface="+mn-lt"/>
                          <a:ea typeface="Times New Roman"/>
                          <a:cs typeface="Times New Roman"/>
                        </a:rPr>
                        <a:t>RESULTADO ESPERADO DE LA FASE III</a:t>
                      </a:r>
                      <a:r>
                        <a:rPr lang="es-ES" sz="1100" dirty="0" smtClean="0">
                          <a:latin typeface="+mn-lt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s-ES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Diagnosticar el sector en Colombia en relación a los países de referencia, que permita obtener las oportunidades y amenazas, así como las fortalezas y debilidades. </a:t>
                      </a:r>
                      <a:endParaRPr lang="es-ES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05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50608" marR="50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069">
                <a:tc>
                  <a:txBody>
                    <a:bodyPr/>
                    <a:lstStyle/>
                    <a:p>
                      <a:pPr lvl="0"/>
                      <a:endParaRPr lang="es-ES" sz="1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Estado actual del sector en Colombia</a:t>
                      </a:r>
                    </a:p>
                    <a:p>
                      <a:pPr lvl="0"/>
                      <a:endParaRPr lang="es-ES" sz="1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Diagnóstico de situación de los ejes transversales</a:t>
                      </a:r>
                    </a:p>
                    <a:p>
                      <a:pPr marL="628650" lvl="1" indent="-171450">
                        <a:buFont typeface="Arial" pitchFamily="34" charset="0"/>
                        <a:buChar char="•"/>
                      </a:pPr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Desarrollo </a:t>
                      </a:r>
                      <a:r>
                        <a:rPr lang="es-ES" sz="1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 capital humano</a:t>
                      </a:r>
                    </a:p>
                    <a:p>
                      <a:pPr marL="628650" lvl="1" indent="-171450">
                        <a:buFont typeface="Arial" pitchFamily="34" charset="0"/>
                        <a:buChar char="•"/>
                      </a:pPr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Marco normativo y de regulación</a:t>
                      </a:r>
                    </a:p>
                    <a:p>
                      <a:pPr marL="628650" lvl="1" indent="-171450">
                        <a:buFont typeface="Arial" pitchFamily="34" charset="0"/>
                        <a:buChar char="•"/>
                      </a:pPr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Instrumentos de política</a:t>
                      </a:r>
                    </a:p>
                    <a:p>
                      <a:pPr lvl="0"/>
                      <a:endParaRPr lang="es-ES" sz="1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Fortalecimiento, promoción e innovación sectorial</a:t>
                      </a:r>
                    </a:p>
                    <a:p>
                      <a:pPr lvl="0"/>
                      <a:endParaRPr lang="es-ES" sz="1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Infraestructura y sostenibilidad</a:t>
                      </a:r>
                    </a:p>
                    <a:p>
                      <a:pPr marL="628650" lvl="1" indent="-171450">
                        <a:buFont typeface="Arial" pitchFamily="34" charset="0"/>
                        <a:buChar char="•"/>
                      </a:pPr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Infraestructura macro</a:t>
                      </a:r>
                    </a:p>
                    <a:p>
                      <a:pPr marL="628650" lvl="1" indent="-171450">
                        <a:buFont typeface="Arial" pitchFamily="34" charset="0"/>
                        <a:buChar char="•"/>
                      </a:pPr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Infraestructura micro</a:t>
                      </a:r>
                    </a:p>
                    <a:p>
                      <a:pPr marL="628650" lvl="1" indent="-171450">
                        <a:buFont typeface="Arial" pitchFamily="34" charset="0"/>
                        <a:buChar char="•"/>
                      </a:pPr>
                      <a:r>
                        <a:rPr lang="es-E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Infraestructura intangible</a:t>
                      </a:r>
                    </a:p>
                    <a:p>
                      <a:pPr marL="628650" lvl="1" indent="-171450">
                        <a:buFont typeface="Arial" pitchFamily="34" charset="0"/>
                        <a:buChar char="•"/>
                      </a:pPr>
                      <a:endParaRPr lang="es-ES" sz="1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1" indent="-171450">
                        <a:buFont typeface="Arial" pitchFamily="34" charset="0"/>
                        <a:buChar char="•"/>
                      </a:pPr>
                      <a:endParaRPr lang="es-E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608" marR="50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429834" y="343938"/>
            <a:ext cx="698940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39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300" dirty="0" smtClean="0">
                <a:solidFill>
                  <a:prstClr val="black"/>
                </a:solidFill>
              </a:rPr>
              <a:t>FASE 3. Diagnóstico del sector en Colombia</a:t>
            </a:r>
            <a:endParaRPr lang="es-ES" sz="23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92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5"/>
          <p:cNvSpPr>
            <a:spLocks noChangeArrowheads="1"/>
          </p:cNvSpPr>
          <p:nvPr/>
        </p:nvSpPr>
        <p:spPr bwMode="auto">
          <a:xfrm>
            <a:off x="1429833" y="343938"/>
            <a:ext cx="698940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3984"/>
            <a:r>
              <a:rPr lang="es-ES" sz="2300" dirty="0" smtClean="0"/>
              <a:t>FASE 4. PLAN DE NEGOCIOS</a:t>
            </a:r>
            <a:endParaRPr lang="es-ES" sz="2300" dirty="0">
              <a:latin typeface="Times New Roman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 bwMode="auto">
          <a:xfrm>
            <a:off x="1313456" y="836712"/>
            <a:ext cx="7215347" cy="0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8 Rectángulo redondeado"/>
          <p:cNvSpPr/>
          <p:nvPr/>
        </p:nvSpPr>
        <p:spPr bwMode="auto">
          <a:xfrm>
            <a:off x="1619672" y="1453924"/>
            <a:ext cx="6192688" cy="3055196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11" tIns="45707" rIns="14911" bIns="45707" numCol="1" rtlCol="0" anchor="t" anchorCtr="0" compatLnSpc="1">
            <a:prstTxWarp prst="textNoShape">
              <a:avLst/>
            </a:prstTxWarp>
          </a:bodyPr>
          <a:lstStyle/>
          <a:p>
            <a:pPr algn="ctr" defTabSz="91398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 smtClean="0">
                <a:solidFill>
                  <a:schemeClr val="bg1"/>
                </a:solidFill>
                <a:latin typeface="Verdana" pitchFamily="34" charset="0"/>
              </a:rPr>
              <a:t>FASE 4.-</a:t>
            </a:r>
          </a:p>
          <a:p>
            <a:pPr algn="ctr" defTabSz="913984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400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defTabSz="91398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 smtClean="0">
                <a:solidFill>
                  <a:schemeClr val="bg1"/>
                </a:solidFill>
                <a:latin typeface="Verdana" pitchFamily="34" charset="0"/>
              </a:rPr>
              <a:t>PLAN DE NEGOCIOS</a:t>
            </a:r>
          </a:p>
          <a:p>
            <a:pPr algn="ctr" defTabSz="913984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400" b="1" dirty="0" smtClean="0">
              <a:solidFill>
                <a:schemeClr val="bg1"/>
              </a:solidFill>
            </a:endParaRPr>
          </a:p>
          <a:p>
            <a:pPr marL="76275" indent="-76275" defTabSz="91398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  <a:latin typeface="Verdana" pitchFamily="34" charset="0"/>
              </a:rPr>
              <a:t>Visión y objetivos</a:t>
            </a:r>
          </a:p>
          <a:p>
            <a:pPr marL="76275" indent="-76275" defTabSz="91398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Estrategia sectorial</a:t>
            </a:r>
          </a:p>
          <a:p>
            <a:pPr marL="76275" indent="-76275" defTabSz="91398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  <a:latin typeface="Verdana" pitchFamily="34" charset="0"/>
              </a:rPr>
              <a:t>Plan de acción detallado</a:t>
            </a:r>
          </a:p>
          <a:p>
            <a:pPr marL="76275" indent="-76275" defTabSz="91398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Iniciativas priorizadas</a:t>
            </a:r>
          </a:p>
          <a:p>
            <a:pPr marL="76275" indent="-76275" defTabSz="91398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  <a:latin typeface="Verdana" pitchFamily="34" charset="0"/>
              </a:rPr>
              <a:t>Hoja de ruta</a:t>
            </a:r>
          </a:p>
          <a:p>
            <a:pPr marL="76275" indent="-76275" defTabSz="91398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Proyectos bandera</a:t>
            </a:r>
          </a:p>
          <a:p>
            <a:pPr marL="76275" indent="-76275" defTabSz="91398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  <a:latin typeface="Verdana" pitchFamily="34" charset="0"/>
              </a:rPr>
              <a:t>Socialización y seguimiento del proyecto</a:t>
            </a:r>
          </a:p>
          <a:p>
            <a:pPr algn="ctr" defTabSz="913984"/>
            <a:endParaRPr lang="es-ES" sz="1400" b="1" dirty="0">
              <a:solidFill>
                <a:schemeClr val="bg1"/>
              </a:solidFill>
            </a:endParaRPr>
          </a:p>
          <a:p>
            <a:pPr algn="ctr" defTabSz="913984"/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3" name="22 Flecha abajo"/>
          <p:cNvSpPr/>
          <p:nvPr/>
        </p:nvSpPr>
        <p:spPr bwMode="auto">
          <a:xfrm>
            <a:off x="4499992" y="4653136"/>
            <a:ext cx="432048" cy="432048"/>
          </a:xfrm>
          <a:prstGeom prst="downArrow">
            <a:avLst/>
          </a:prstGeom>
          <a:solidFill>
            <a:srgbClr val="FB6305"/>
          </a:solidFill>
          <a:ln w="28575" cap="flat" cmpd="sng" algn="ctr">
            <a:solidFill>
              <a:srgbClr val="00947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4" tIns="45707" rIns="91414" bIns="45707" numCol="1" rtlCol="0" anchor="ctr" anchorCtr="0" compatLnSpc="1">
            <a:prstTxWarp prst="textNoShape">
              <a:avLst/>
            </a:prstTxWarp>
          </a:bodyPr>
          <a:lstStyle/>
          <a:p>
            <a:pPr algn="just" defTabSz="913984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800" dirty="0" smtClean="0">
              <a:latin typeface="Verdana" pitchFamily="34" charset="0"/>
            </a:endParaRP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3275856" y="5238552"/>
            <a:ext cx="2880320" cy="926752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11" tIns="45707" rIns="14911" bIns="45707" numCol="1" rtlCol="0" anchor="t" anchorCtr="0" compatLnSpc="1">
            <a:prstTxWarp prst="textNoShape">
              <a:avLst/>
            </a:prstTxWarp>
          </a:bodyPr>
          <a:lstStyle/>
          <a:p>
            <a:pPr algn="ctr" defTabSz="913984"/>
            <a:r>
              <a:rPr lang="es-ES" sz="1600" b="1" dirty="0" smtClean="0">
                <a:solidFill>
                  <a:schemeClr val="bg1"/>
                </a:solidFill>
              </a:rPr>
              <a:t>4º entregable: Plan de negocio para el desarrollo del sector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11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229600" cy="63093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1331642" y="188640"/>
            <a:ext cx="6513984" cy="12115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200" b="1" i="1" dirty="0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El </a:t>
            </a:r>
            <a:r>
              <a:rPr lang="en-US" sz="2200" b="1" i="1" dirty="0" err="1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Programa</a:t>
            </a:r>
            <a:r>
              <a:rPr lang="en-US" sz="2200" b="1" i="1" dirty="0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 de </a:t>
            </a:r>
            <a:r>
              <a:rPr lang="en-US" sz="2200" b="1" i="1" dirty="0" err="1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Transformación</a:t>
            </a:r>
            <a:r>
              <a:rPr lang="en-US" sz="2200" b="1" i="1" dirty="0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2200" b="1" i="1" dirty="0" err="1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Productiva</a:t>
            </a:r>
            <a:r>
              <a:rPr lang="en-US" sz="2200" b="1" i="1" dirty="0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* </a:t>
            </a:r>
          </a:p>
          <a:p>
            <a:r>
              <a:rPr lang="en-US" sz="2200" b="1" i="1" dirty="0" err="1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es</a:t>
            </a:r>
            <a:r>
              <a:rPr lang="en-US" sz="2200" b="1" i="1" dirty="0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2200" b="1" i="1" dirty="0" err="1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una</a:t>
            </a:r>
            <a:r>
              <a:rPr lang="en-US" sz="2200" b="1" i="1" dirty="0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2200" b="1" i="1" dirty="0" err="1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alianza</a:t>
            </a:r>
            <a:r>
              <a:rPr lang="en-US" sz="2200" b="1" i="1" dirty="0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2200" b="1" i="1" dirty="0" err="1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público-privada</a:t>
            </a:r>
            <a:r>
              <a:rPr lang="en-US" sz="2200" b="1" i="1" dirty="0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2200" b="1" i="1" dirty="0" err="1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orientada</a:t>
            </a:r>
            <a:r>
              <a:rPr lang="en-US" sz="2200" b="1" i="1" dirty="0" smtClean="0">
                <a:latin typeface="Tahoma" pitchFamily="34" charset="0"/>
                <a:cs typeface="Tahoma" pitchFamily="34" charset="0"/>
                <a:sym typeface="Regular Cargo-Bold" pitchFamily="-1" charset="0"/>
              </a:rPr>
              <a:t> a:</a:t>
            </a:r>
            <a:endParaRPr lang="en-US" sz="2200" b="1" i="1" dirty="0"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3314700" y="2103120"/>
            <a:ext cx="2480310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TitilliumText25L 800 wt" pitchFamily="-1" charset="0"/>
              </a:rPr>
              <a:t>Fortalecer el aparato </a:t>
            </a:r>
          </a:p>
          <a:p>
            <a:pPr algn="ctr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TitilliumText25L 800 wt" pitchFamily="-1" charset="0"/>
              </a:rPr>
              <a:t>productivo colombiano</a:t>
            </a: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314700" y="3354705"/>
            <a:ext cx="2480310" cy="822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TitilliumText25L 800 wt" pitchFamily="-1" charset="0"/>
              </a:rPr>
              <a:t>Aprovechar las </a:t>
            </a:r>
          </a:p>
          <a:p>
            <a:pPr algn="ctr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TitilliumText25L 800 wt" pitchFamily="-1" charset="0"/>
              </a:rPr>
              <a:t>oportunidades que surgen de </a:t>
            </a:r>
          </a:p>
          <a:p>
            <a:pPr algn="ctr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TitilliumText25L 800 wt" pitchFamily="-1" charset="0"/>
              </a:rPr>
              <a:t>los Acuerdos Comerciales</a:t>
            </a: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3314700" y="4812030"/>
            <a:ext cx="2480310" cy="822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TitilliumText25L 800 wt" pitchFamily="-1" charset="0"/>
              </a:rPr>
              <a:t>Contribuir al mejoramiento </a:t>
            </a:r>
          </a:p>
          <a:p>
            <a:pPr algn="ctr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TitilliumText25L 800 wt" pitchFamily="-1" charset="0"/>
              </a:rPr>
              <a:t>de la calidad de vida de los colombianos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457200" y="5927556"/>
            <a:ext cx="8332470" cy="5257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300" dirty="0">
                <a:latin typeface="Tahoma" pitchFamily="34" charset="0"/>
                <a:cs typeface="Tahoma" pitchFamily="34" charset="0"/>
                <a:sym typeface="TitilliumText25L 800 wt" pitchFamily="-1" charset="0"/>
              </a:rPr>
              <a:t>* El Programa de Transformación Productiva es considerado como un ejemplo de innovación a </a:t>
            </a:r>
          </a:p>
          <a:p>
            <a:pPr algn="ctr"/>
            <a:r>
              <a:rPr lang="en-US" sz="1300" dirty="0">
                <a:latin typeface="Tahoma" pitchFamily="34" charset="0"/>
                <a:cs typeface="Tahoma" pitchFamily="34" charset="0"/>
                <a:sym typeface="TitilliumText25L 800 wt" pitchFamily="-1" charset="0"/>
              </a:rPr>
              <a:t>nivel mundial por la Universidad de Oxford, Inglaterra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383" y="2700341"/>
            <a:ext cx="4819174" cy="32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617" y="1731653"/>
            <a:ext cx="1434465" cy="83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Rectangle 3"/>
          <p:cNvSpPr>
            <a:spLocks/>
          </p:cNvSpPr>
          <p:nvPr/>
        </p:nvSpPr>
        <p:spPr bwMode="auto">
          <a:xfrm>
            <a:off x="1963103" y="1590207"/>
            <a:ext cx="3291840" cy="570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050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CAPITAL HUMANO</a:t>
            </a:r>
          </a:p>
        </p:txBody>
      </p:sp>
      <p:sp>
        <p:nvSpPr>
          <p:cNvPr id="89" name="85 Rectángulo"/>
          <p:cNvSpPr>
            <a:spLocks noChangeArrowheads="1"/>
          </p:cNvSpPr>
          <p:nvPr/>
        </p:nvSpPr>
        <p:spPr bwMode="auto">
          <a:xfrm>
            <a:off x="1883093" y="2065982"/>
            <a:ext cx="6982302" cy="61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4" rIns="91410" bIns="45704">
            <a:spAutoFit/>
          </a:bodyPr>
          <a:lstStyle/>
          <a:p>
            <a:pPr algn="just" defTabSz="912515">
              <a:lnSpc>
                <a:spcPct val="95000"/>
              </a:lnSpc>
              <a:defRPr/>
            </a:pP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Gill Sans" pitchFamily="-1" charset="0"/>
              </a:rPr>
              <a:t>Pertinencia, aumentar </a:t>
            </a:r>
            <a:r>
              <a:rPr lang="es-ES_tradnl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Gill Sans" pitchFamily="-1" charset="0"/>
              </a:rPr>
              <a:t>aptitud, disposición y retención en la industria. Bilingüismo y promover alianzas universidad-empresa</a:t>
            </a:r>
          </a:p>
        </p:txBody>
      </p:sp>
      <p:pic>
        <p:nvPicPr>
          <p:cNvPr id="297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935" y="2844642"/>
            <a:ext cx="957263" cy="119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Rectangle 4"/>
          <p:cNvSpPr>
            <a:spLocks/>
          </p:cNvSpPr>
          <p:nvPr/>
        </p:nvSpPr>
        <p:spPr bwMode="auto">
          <a:xfrm>
            <a:off x="1990250" y="2927512"/>
            <a:ext cx="6397943" cy="5129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050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FORTALECIMIENTO, PROMOCIÓN E INNOVACIÓN</a:t>
            </a:r>
          </a:p>
        </p:txBody>
      </p:sp>
      <p:sp>
        <p:nvSpPr>
          <p:cNvPr id="91" name="89 Rectángulo"/>
          <p:cNvSpPr>
            <a:spLocks noChangeArrowheads="1"/>
          </p:cNvSpPr>
          <p:nvPr/>
        </p:nvSpPr>
        <p:spPr bwMode="auto">
          <a:xfrm>
            <a:off x="1887379" y="3394718"/>
            <a:ext cx="6980873" cy="61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4" rIns="91410" bIns="45704">
            <a:spAutoFit/>
          </a:bodyPr>
          <a:lstStyle/>
          <a:p>
            <a:pPr algn="just" defTabSz="912515">
              <a:lnSpc>
                <a:spcPct val="95000"/>
              </a:lnSpc>
              <a:defRPr/>
            </a:pPr>
            <a:r>
              <a:rPr lang="es-ES_tradnl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Gill Sans" pitchFamily="-1" charset="0"/>
              </a:rPr>
              <a:t>Atracción de inversión extranjera, fortalecer el sector por medio de la innovación, sus gremios y su capacidad de gestión y promoción</a:t>
            </a:r>
          </a:p>
        </p:txBody>
      </p:sp>
      <p:pic>
        <p:nvPicPr>
          <p:cNvPr id="29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7388" y="4013359"/>
            <a:ext cx="4819173" cy="3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02 Grupo"/>
          <p:cNvGrpSpPr>
            <a:grpSpLocks/>
          </p:cNvGrpSpPr>
          <p:nvPr/>
        </p:nvGrpSpPr>
        <p:grpSpPr bwMode="auto">
          <a:xfrm>
            <a:off x="552929" y="4141955"/>
            <a:ext cx="7449503" cy="1160145"/>
            <a:chOff x="553028" y="3859597"/>
            <a:chExt cx="7449969" cy="1159747"/>
          </a:xfrm>
        </p:grpSpPr>
        <p:pic>
          <p:nvPicPr>
            <p:cNvPr id="2971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3028" y="3892428"/>
              <a:ext cx="1102239" cy="1126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" name="Rectangle 3"/>
            <p:cNvSpPr>
              <a:spLocks/>
            </p:cNvSpPr>
            <p:nvPr/>
          </p:nvSpPr>
          <p:spPr bwMode="auto">
            <a:xfrm>
              <a:off x="1921856" y="3859597"/>
              <a:ext cx="4938069" cy="5813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050"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cs typeface="Tahoma" pitchFamily="34" charset="0"/>
                  <a:sym typeface="Regular Cargo-Bold" pitchFamily="-1" charset="0"/>
                </a:rPr>
                <a:t> 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cs typeface="Tahoma" pitchFamily="34" charset="0"/>
                  <a:sym typeface="Regular Cargo-Bold" pitchFamily="-1" charset="0"/>
                </a:rPr>
                <a:t>MARCO NORMATIVO Y REGULATORIO</a:t>
              </a:r>
            </a:p>
          </p:txBody>
        </p:sp>
        <p:sp>
          <p:nvSpPr>
            <p:cNvPr id="95" name="Pentágono 7"/>
            <p:cNvSpPr/>
            <p:nvPr/>
          </p:nvSpPr>
          <p:spPr>
            <a:xfrm>
              <a:off x="1300311" y="4220946"/>
              <a:ext cx="6702686" cy="7569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8991" tIns="53340" rIns="99568" bIns="53340" spcCol="1270" anchor="ctr"/>
            <a:lstStyle/>
            <a:p>
              <a:pPr marL="552269" defTabSz="910927">
                <a:lnSpc>
                  <a:spcPct val="95000"/>
                </a:lnSpc>
                <a:defRPr/>
              </a:pPr>
              <a:r>
                <a:rPr lang="es-ES_tradnl" dirty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cs typeface="Tahoma" pitchFamily="34" charset="0"/>
                  <a:sym typeface="Gill Sans" pitchFamily="-1" charset="0"/>
                </a:rPr>
                <a:t>Adecuar la normatividad y la regulación a las necesidades de la industria</a:t>
              </a:r>
            </a:p>
          </p:txBody>
        </p:sp>
      </p:grpSp>
      <p:pic>
        <p:nvPicPr>
          <p:cNvPr id="2970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3103" y="5302092"/>
            <a:ext cx="4819174" cy="3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101 Grupo"/>
          <p:cNvGrpSpPr>
            <a:grpSpLocks/>
          </p:cNvGrpSpPr>
          <p:nvPr/>
        </p:nvGrpSpPr>
        <p:grpSpPr bwMode="auto">
          <a:xfrm>
            <a:off x="661512" y="5463540"/>
            <a:ext cx="8206740" cy="1290162"/>
            <a:chOff x="662978" y="5302250"/>
            <a:chExt cx="8206933" cy="1289976"/>
          </a:xfrm>
        </p:grpSpPr>
        <p:pic>
          <p:nvPicPr>
            <p:cNvPr id="29711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2978" y="5302250"/>
              <a:ext cx="992289" cy="1289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" name="Rectangle 2"/>
            <p:cNvSpPr>
              <a:spLocks/>
            </p:cNvSpPr>
            <p:nvPr/>
          </p:nvSpPr>
          <p:spPr bwMode="auto">
            <a:xfrm>
              <a:off x="1963171" y="5302250"/>
              <a:ext cx="5276497" cy="4314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050">
                <a:defRPr/>
              </a:pP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cs typeface="Tahoma" pitchFamily="34" charset="0"/>
                  <a:sym typeface="Regular Cargo-Bold" pitchFamily="-1" charset="0"/>
                </a:rPr>
                <a:t>INFRAESTRUCTURA Y SOSTENIBILIDAD</a:t>
              </a:r>
            </a:p>
          </p:txBody>
        </p:sp>
        <p:sp>
          <p:nvSpPr>
            <p:cNvPr id="101" name="100 CuadroTexto"/>
            <p:cNvSpPr txBox="1"/>
            <p:nvPr/>
          </p:nvSpPr>
          <p:spPr>
            <a:xfrm>
              <a:off x="1299658" y="5734970"/>
              <a:ext cx="7570253" cy="85725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8991" tIns="53340" rIns="99568" bIns="53340" spcCol="1270" anchor="ctr"/>
            <a:lstStyle/>
            <a:p>
              <a:pPr marL="560205" algn="just" defTabSz="910927">
                <a:lnSpc>
                  <a:spcPct val="95000"/>
                </a:lnSpc>
                <a:defRPr/>
              </a:pPr>
              <a:r>
                <a:rPr lang="es-ES_tradnl" dirty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cs typeface="Tahoma" pitchFamily="34" charset="0"/>
                  <a:sym typeface="Gill Sans" pitchFamily="-1" charset="0"/>
                </a:rPr>
                <a:t>Gestionar la disponibilidad de la infraestructura adecuada requerida en cada sector, para generar sostenibilidad</a:t>
              </a:r>
            </a:p>
            <a:p>
              <a:pPr marL="560205" defTabSz="910927">
                <a:lnSpc>
                  <a:spcPct val="95000"/>
                </a:lnSpc>
                <a:defRPr/>
              </a:pPr>
              <a:endParaRPr lang="es-ES" dirty="0">
                <a:solidFill>
                  <a:prstClr val="white"/>
                </a:solidFill>
                <a:sym typeface="Gill Sans" pitchFamily="-1" charset="0"/>
              </a:endParaRPr>
            </a:p>
          </p:txBody>
        </p:sp>
      </p:grpSp>
      <p:sp>
        <p:nvSpPr>
          <p:cNvPr id="21" name="20 Título"/>
          <p:cNvSpPr>
            <a:spLocks noGrp="1"/>
          </p:cNvSpPr>
          <p:nvPr>
            <p:ph type="title"/>
          </p:nvPr>
        </p:nvSpPr>
        <p:spPr>
          <a:xfrm>
            <a:off x="-32" y="357174"/>
            <a:ext cx="7834064" cy="1143000"/>
          </a:xfrm>
        </p:spPr>
        <p:txBody>
          <a:bodyPr>
            <a:normAutofit/>
          </a:bodyPr>
          <a:lstStyle/>
          <a:p>
            <a:pPr algn="l"/>
            <a:r>
              <a:rPr lang="es-CO" sz="24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Ejes Transversales </a:t>
            </a:r>
            <a:endParaRPr lang="es-CO" sz="2400" b="1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23528"/>
            <a:ext cx="9144000" cy="8181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" name="Rectangle 3"/>
          <p:cNvSpPr>
            <a:spLocks/>
          </p:cNvSpPr>
          <p:nvPr/>
        </p:nvSpPr>
        <p:spPr bwMode="auto">
          <a:xfrm>
            <a:off x="755578" y="188640"/>
            <a:ext cx="146193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3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SECTORES</a:t>
            </a:r>
          </a:p>
          <a:p>
            <a:pPr algn="ctr"/>
            <a:r>
              <a:rPr lang="en-US" sz="23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SERVICIOS</a:t>
            </a:r>
          </a:p>
        </p:txBody>
      </p:sp>
      <p:sp>
        <p:nvSpPr>
          <p:cNvPr id="28" name="Rectangle 4"/>
          <p:cNvSpPr>
            <a:spLocks/>
          </p:cNvSpPr>
          <p:nvPr/>
        </p:nvSpPr>
        <p:spPr bwMode="auto">
          <a:xfrm>
            <a:off x="3275864" y="188640"/>
            <a:ext cx="255929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3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SECTORES</a:t>
            </a:r>
          </a:p>
          <a:p>
            <a:pPr algn="ctr"/>
            <a:r>
              <a:rPr lang="en-US" sz="23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MANUFACTUREROS</a:t>
            </a:r>
          </a:p>
        </p:txBody>
      </p:sp>
      <p:sp>
        <p:nvSpPr>
          <p:cNvPr id="29" name="Rectangle 5"/>
          <p:cNvSpPr>
            <a:spLocks/>
          </p:cNvSpPr>
          <p:nvPr/>
        </p:nvSpPr>
        <p:spPr bwMode="auto">
          <a:xfrm>
            <a:off x="6948265" y="188640"/>
            <a:ext cx="139422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3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SECTORES</a:t>
            </a:r>
          </a:p>
          <a:p>
            <a:pPr algn="ctr"/>
            <a:r>
              <a:rPr lang="en-US" sz="23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AGRO</a:t>
            </a:r>
          </a:p>
        </p:txBody>
      </p:sp>
      <p:sp>
        <p:nvSpPr>
          <p:cNvPr id="30" name="Rectangle 6"/>
          <p:cNvSpPr>
            <a:spLocks/>
          </p:cNvSpPr>
          <p:nvPr/>
        </p:nvSpPr>
        <p:spPr bwMode="auto">
          <a:xfrm>
            <a:off x="179512" y="1857366"/>
            <a:ext cx="2592288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Tercerización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Procesos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Negocios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BPO&amp;O</a:t>
            </a:r>
          </a:p>
        </p:txBody>
      </p:sp>
      <p:sp>
        <p:nvSpPr>
          <p:cNvPr id="31" name="Rectangle 7"/>
          <p:cNvSpPr>
            <a:spLocks/>
          </p:cNvSpPr>
          <p:nvPr/>
        </p:nvSpPr>
        <p:spPr bwMode="auto">
          <a:xfrm>
            <a:off x="357188" y="2680326"/>
            <a:ext cx="225171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Software y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Tecnologías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de la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Información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32" name="Rectangle 8"/>
          <p:cNvSpPr>
            <a:spLocks/>
          </p:cNvSpPr>
          <p:nvPr/>
        </p:nvSpPr>
        <p:spPr bwMode="auto">
          <a:xfrm>
            <a:off x="395537" y="3789040"/>
            <a:ext cx="2251710" cy="297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Turismo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de </a:t>
            </a:r>
            <a:r>
              <a:rPr lang="en-US" sz="16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Salud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33" name="Rectangle 9"/>
          <p:cNvSpPr>
            <a:spLocks/>
          </p:cNvSpPr>
          <p:nvPr/>
        </p:nvSpPr>
        <p:spPr bwMode="auto">
          <a:xfrm>
            <a:off x="395537" y="4653136"/>
            <a:ext cx="2251710" cy="297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Turismo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Naturaleza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34" name="Rectangle 10"/>
          <p:cNvSpPr>
            <a:spLocks/>
          </p:cNvSpPr>
          <p:nvPr/>
        </p:nvSpPr>
        <p:spPr bwMode="auto">
          <a:xfrm>
            <a:off x="323528" y="5301210"/>
            <a:ext cx="225171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Energía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Eléctrica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Bienes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y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Servicios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Conexos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35" name="Rectangle 11"/>
          <p:cNvSpPr>
            <a:spLocks/>
          </p:cNvSpPr>
          <p:nvPr/>
        </p:nvSpPr>
        <p:spPr bwMode="auto">
          <a:xfrm>
            <a:off x="3451861" y="1857366"/>
            <a:ext cx="225171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Industria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Editorial y de la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Comunicación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Gráfica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36" name="Rectangle 12"/>
          <p:cNvSpPr>
            <a:spLocks/>
          </p:cNvSpPr>
          <p:nvPr/>
        </p:nvSpPr>
        <p:spPr bwMode="auto">
          <a:xfrm>
            <a:off x="3463290" y="2897494"/>
            <a:ext cx="2251710" cy="297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Sistema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Moda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37" name="Rectangle 13"/>
          <p:cNvSpPr>
            <a:spLocks/>
          </p:cNvSpPr>
          <p:nvPr/>
        </p:nvSpPr>
        <p:spPr bwMode="auto">
          <a:xfrm>
            <a:off x="3451861" y="3571866"/>
            <a:ext cx="225171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Industria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Autopartes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y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Vehículos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38" name="Rectangle 14"/>
          <p:cNvSpPr>
            <a:spLocks/>
          </p:cNvSpPr>
          <p:nvPr/>
        </p:nvSpPr>
        <p:spPr bwMode="auto">
          <a:xfrm>
            <a:off x="3451861" y="4652010"/>
            <a:ext cx="2251710" cy="297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Cosméticos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y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Aseo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39" name="Rectangle 15"/>
          <p:cNvSpPr>
            <a:spLocks/>
          </p:cNvSpPr>
          <p:nvPr/>
        </p:nvSpPr>
        <p:spPr bwMode="auto">
          <a:xfrm>
            <a:off x="3419873" y="5301210"/>
            <a:ext cx="225171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Metalmecánico</a:t>
            </a:r>
            <a:r>
              <a:rPr lang="en-US" sz="16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, </a:t>
            </a:r>
            <a:r>
              <a:rPr lang="en-US" sz="16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Siderúrgico</a:t>
            </a:r>
            <a:r>
              <a:rPr lang="en-US" sz="16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y </a:t>
            </a:r>
            <a:r>
              <a:rPr lang="en-US" sz="16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Astillero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40" name="Rectangle 16"/>
          <p:cNvSpPr>
            <a:spLocks/>
          </p:cNvSpPr>
          <p:nvPr/>
        </p:nvSpPr>
        <p:spPr bwMode="auto">
          <a:xfrm>
            <a:off x="6480810" y="1857366"/>
            <a:ext cx="225171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Chocolatería, Confitería y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Materias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Primas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41" name="Rectangle 17"/>
          <p:cNvSpPr>
            <a:spLocks/>
          </p:cNvSpPr>
          <p:nvPr/>
        </p:nvSpPr>
        <p:spPr bwMode="auto">
          <a:xfrm>
            <a:off x="6228186" y="3573018"/>
            <a:ext cx="2723708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Palma,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Aceites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Grasas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Vegetales</a:t>
            </a:r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 y </a:t>
            </a:r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Biocombustibles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42" name="Rectangle 18"/>
          <p:cNvSpPr>
            <a:spLocks/>
          </p:cNvSpPr>
          <p:nvPr/>
        </p:nvSpPr>
        <p:spPr bwMode="auto">
          <a:xfrm>
            <a:off x="6516216" y="4653136"/>
            <a:ext cx="2251710" cy="297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Camaronicultura</a:t>
            </a:r>
          </a:p>
        </p:txBody>
      </p:sp>
      <p:sp>
        <p:nvSpPr>
          <p:cNvPr id="43" name="Rectangle 19"/>
          <p:cNvSpPr>
            <a:spLocks/>
          </p:cNvSpPr>
          <p:nvPr/>
        </p:nvSpPr>
        <p:spPr bwMode="auto">
          <a:xfrm>
            <a:off x="6444208" y="5517232"/>
            <a:ext cx="2251710" cy="297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Lácteo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44" name="Rectangle 20"/>
          <p:cNvSpPr>
            <a:spLocks/>
          </p:cNvSpPr>
          <p:nvPr/>
        </p:nvSpPr>
        <p:spPr bwMode="auto">
          <a:xfrm>
            <a:off x="6516216" y="6165304"/>
            <a:ext cx="2251710" cy="297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Hortofrutícola</a:t>
            </a: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Regular Cargo-Bold" pitchFamily="-1" charset="0"/>
            </a:endParaRPr>
          </a:p>
        </p:txBody>
      </p:sp>
      <p:sp>
        <p:nvSpPr>
          <p:cNvPr id="45" name="Rectangle 21"/>
          <p:cNvSpPr>
            <a:spLocks/>
          </p:cNvSpPr>
          <p:nvPr/>
        </p:nvSpPr>
        <p:spPr bwMode="auto">
          <a:xfrm>
            <a:off x="6492240" y="2897494"/>
            <a:ext cx="2251710" cy="297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Regular Cargo-Bold" pitchFamily="-1" charset="0"/>
              </a:rPr>
              <a:t>Carne Bovina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0" y="8"/>
            <a:ext cx="4427984" cy="6740280"/>
          </a:xfrm>
          <a:prstGeom prst="rect">
            <a:avLst/>
          </a:prstGeom>
          <a:solidFill>
            <a:schemeClr val="bg1"/>
          </a:solidFill>
        </p:spPr>
        <p:txBody>
          <a:bodyPr wrap="square" lIns="91411" tIns="45707" rIns="91411" bIns="45707" rtlCol="0">
            <a:spAutoFit/>
          </a:bodyPr>
          <a:lstStyle/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</p:txBody>
      </p:sp>
      <p:grpSp>
        <p:nvGrpSpPr>
          <p:cNvPr id="2" name="12 Grupo"/>
          <p:cNvGrpSpPr/>
          <p:nvPr/>
        </p:nvGrpSpPr>
        <p:grpSpPr>
          <a:xfrm>
            <a:off x="467544" y="8"/>
            <a:ext cx="8676456" cy="6857999"/>
            <a:chOff x="467544" y="0"/>
            <a:chExt cx="8676456" cy="6857999"/>
          </a:xfrm>
        </p:grpSpPr>
        <p:pic>
          <p:nvPicPr>
            <p:cNvPr id="9" name="Picture 2" descr="C:\Users\Leonardo\Desktop\45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850"/>
            <a:stretch>
              <a:fillRect/>
            </a:stretch>
          </p:blipFill>
          <p:spPr bwMode="auto">
            <a:xfrm>
              <a:off x="4283968" y="0"/>
              <a:ext cx="4860032" cy="68579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4932040" y="3140968"/>
              <a:ext cx="36004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SECTOR</a:t>
              </a:r>
            </a:p>
            <a:p>
              <a:pPr algn="ctr"/>
              <a:r>
                <a:rPr lang="es-CO" sz="2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HORTOFRUTÍCOLA</a:t>
              </a:r>
              <a:endParaRPr lang="es-CO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6 Imagen" descr="Logo_hortofruticol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4" y="1844824"/>
              <a:ext cx="3456384" cy="34563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8"/>
          <p:cNvSpPr txBox="1">
            <a:spLocks noChangeArrowheads="1"/>
          </p:cNvSpPr>
          <p:nvPr/>
        </p:nvSpPr>
        <p:spPr bwMode="auto">
          <a:xfrm>
            <a:off x="395536" y="951113"/>
            <a:ext cx="5913740" cy="46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7" rIns="91411" bIns="45707">
            <a:spAutoFit/>
          </a:bodyPr>
          <a:lstStyle/>
          <a:p>
            <a:r>
              <a:rPr lang="en-US" sz="2400" b="1" i="1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Características</a:t>
            </a:r>
            <a:r>
              <a:rPr lang="en-US" sz="2400" b="1" i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Sector </a:t>
            </a:r>
            <a:r>
              <a:rPr lang="en-US" sz="2400" b="1" i="1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Hortofrutícola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73758" y="1916832"/>
            <a:ext cx="8318723" cy="4608512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76" tIns="76176" rIns="76176" bIns="76176" numCol="1" spcCol="1270" anchor="ctr" anchorCtr="0">
            <a:noAutofit/>
          </a:bodyPr>
          <a:lstStyle/>
          <a:p>
            <a:endParaRPr lang="es-ES_tradnl" sz="3200" dirty="0">
              <a:ea typeface="ＭＳ Ｐゴシック" pitchFamily="34" charset="-128"/>
            </a:endParaRPr>
          </a:p>
        </p:txBody>
      </p:sp>
      <p:sp>
        <p:nvSpPr>
          <p:cNvPr id="7" name="5 Marcador de contenido"/>
          <p:cNvSpPr>
            <a:spLocks noGrp="1"/>
          </p:cNvSpPr>
          <p:nvPr>
            <p:ph idx="1"/>
          </p:nvPr>
        </p:nvSpPr>
        <p:spPr>
          <a:xfrm>
            <a:off x="179512" y="1628803"/>
            <a:ext cx="8712968" cy="4896544"/>
          </a:xfrm>
        </p:spPr>
        <p:txBody>
          <a:bodyPr>
            <a:noAutofit/>
          </a:bodyPr>
          <a:lstStyle/>
          <a:p>
            <a:pPr lvl="0">
              <a:buNone/>
            </a:pPr>
            <a:endParaRPr lang="es-CO" sz="1800" dirty="0" smtClean="0">
              <a:latin typeface="Tahoma" pitchFamily="34" charset="0"/>
              <a:cs typeface="Tahoma" pitchFamily="34" charset="0"/>
            </a:endParaRPr>
          </a:p>
          <a:p>
            <a:pPr lvl="0"/>
            <a:r>
              <a:rPr lang="es-MX" sz="1800" dirty="0" smtClean="0">
                <a:latin typeface="Tahoma" pitchFamily="34" charset="0"/>
                <a:cs typeface="Tahoma" pitchFamily="34" charset="0"/>
              </a:rPr>
              <a:t>Amplia capacidad de producción durante todo el año</a:t>
            </a:r>
          </a:p>
          <a:p>
            <a:pPr lvl="0">
              <a:buNone/>
            </a:pPr>
            <a:endParaRPr lang="es-CO" sz="1800" dirty="0" smtClean="0">
              <a:latin typeface="Tahoma" pitchFamily="34" charset="0"/>
              <a:cs typeface="Tahoma" pitchFamily="34" charset="0"/>
            </a:endParaRPr>
          </a:p>
          <a:p>
            <a:pPr lvl="0"/>
            <a:r>
              <a:rPr lang="es-MX" sz="1800" dirty="0" smtClean="0">
                <a:latin typeface="Tahoma" pitchFamily="34" charset="0"/>
                <a:cs typeface="Tahoma" pitchFamily="34" charset="0"/>
              </a:rPr>
              <a:t>Posibilidad de acceso a ventanas de mercado con mejores precios y menor número de competidores en el mercado internacional</a:t>
            </a:r>
          </a:p>
          <a:p>
            <a:pPr lvl="0">
              <a:buNone/>
            </a:pPr>
            <a:r>
              <a:rPr lang="es-MX" sz="1800" dirty="0" smtClean="0">
                <a:latin typeface="Tahoma" pitchFamily="34" charset="0"/>
                <a:cs typeface="Tahoma" pitchFamily="34" charset="0"/>
              </a:rPr>
              <a:t> </a:t>
            </a:r>
            <a:endParaRPr lang="es-CO" sz="1800" dirty="0" smtClean="0">
              <a:latin typeface="Tahoma" pitchFamily="34" charset="0"/>
              <a:cs typeface="Tahoma" pitchFamily="34" charset="0"/>
            </a:endParaRPr>
          </a:p>
          <a:p>
            <a:pPr lvl="0"/>
            <a:r>
              <a:rPr lang="es-MX" sz="1800" dirty="0" smtClean="0">
                <a:latin typeface="Tahoma" pitchFamily="34" charset="0"/>
                <a:cs typeface="Tahoma" pitchFamily="34" charset="0"/>
              </a:rPr>
              <a:t>Productos  con beneficios para la salud  con mayor demanda por  los consumidores</a:t>
            </a:r>
          </a:p>
          <a:p>
            <a:pPr lvl="0">
              <a:buNone/>
            </a:pPr>
            <a:endParaRPr lang="es-CO" sz="1800" dirty="0" smtClean="0">
              <a:latin typeface="Tahoma" pitchFamily="34" charset="0"/>
              <a:cs typeface="Tahoma" pitchFamily="34" charset="0"/>
            </a:endParaRPr>
          </a:p>
          <a:p>
            <a:pPr lvl="0"/>
            <a:r>
              <a:rPr lang="es-CO" sz="1800" dirty="0" smtClean="0">
                <a:latin typeface="Tahoma" pitchFamily="34" charset="0"/>
                <a:cs typeface="Tahoma" pitchFamily="34" charset="0"/>
              </a:rPr>
              <a:t>Constante crecimiento de la demanda mundial por frutas y vegetales frescos</a:t>
            </a:r>
          </a:p>
          <a:p>
            <a:pPr lvl="0"/>
            <a:endParaRPr lang="es-CO" sz="1800" dirty="0" smtClean="0">
              <a:latin typeface="Tahoma" pitchFamily="34" charset="0"/>
              <a:cs typeface="Tahoma" pitchFamily="34" charset="0"/>
            </a:endParaRPr>
          </a:p>
          <a:p>
            <a:r>
              <a:rPr lang="es-CO" sz="1800" dirty="0" smtClean="0">
                <a:latin typeface="Tahoma" pitchFamily="34" charset="0"/>
                <a:cs typeface="Tahoma" pitchFamily="34" charset="0"/>
              </a:rPr>
              <a:t>Atraso en el desarrollo y valor de sus exportaciones hortofrutícolas frente a países vecinos como Ecuador, Perú, Chile, Costa Rica. </a:t>
            </a:r>
            <a:endParaRPr lang="es-ES" sz="1800" b="1" dirty="0" smtClean="0">
              <a:latin typeface="Tahoma" pitchFamily="34" charset="0"/>
              <a:cs typeface="Tahoma" pitchFamily="34" charset="0"/>
            </a:endParaRPr>
          </a:p>
          <a:p>
            <a:pPr lvl="0">
              <a:buNone/>
            </a:pPr>
            <a:endParaRPr lang="es-CO" sz="1800" dirty="0" smtClean="0">
              <a:latin typeface="Tahoma" pitchFamily="34" charset="0"/>
              <a:cs typeface="Tahoma" pitchFamily="34" charset="0"/>
            </a:endParaRPr>
          </a:p>
          <a:p>
            <a:pPr algn="ctr"/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341896" indent="-341896" algn="just"/>
            <a:endParaRPr lang="es-CO" sz="1800" dirty="0" smtClean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CO" sz="24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Exportaciones</a:t>
            </a:r>
            <a:endParaRPr lang="es-ES" sz="2400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31756"/>
            <a:ext cx="7128792" cy="457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8"/>
          <p:cNvSpPr txBox="1">
            <a:spLocks noChangeArrowheads="1"/>
          </p:cNvSpPr>
          <p:nvPr/>
        </p:nvSpPr>
        <p:spPr bwMode="auto">
          <a:xfrm>
            <a:off x="0" y="740619"/>
            <a:ext cx="7380312" cy="83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7" rIns="91411" bIns="45707">
            <a:spAutoFit/>
          </a:bodyPr>
          <a:lstStyle/>
          <a:p>
            <a:r>
              <a:rPr lang="en-US" sz="2400" b="1" i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Situación del sector de Frutas y hortalizas</a:t>
            </a:r>
          </a:p>
          <a:p>
            <a:r>
              <a:rPr lang="en-US" sz="2400" b="1" i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en Colombia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355976" y="1619529"/>
            <a:ext cx="4608512" cy="4185735"/>
          </a:xfrm>
          <a:prstGeom prst="rect">
            <a:avLst/>
          </a:prstGeom>
          <a:noFill/>
        </p:spPr>
        <p:txBody>
          <a:bodyPr wrap="square" lIns="91411" tIns="45707" rIns="91411" bIns="45707">
            <a:spAutoFit/>
          </a:bodyPr>
          <a:lstStyle/>
          <a:p>
            <a:pPr marL="341896" indent="-341896" algn="just">
              <a:buFont typeface="Arial" pitchFamily="34" charset="0"/>
              <a:buChar char="•"/>
            </a:pPr>
            <a:endParaRPr lang="es-CO" sz="1600" dirty="0" smtClean="0">
              <a:latin typeface="Tahoma" pitchFamily="34" charset="0"/>
              <a:cs typeface="Tahoma" pitchFamily="34" charset="0"/>
            </a:endParaRPr>
          </a:p>
          <a:p>
            <a:pPr lvl="0"/>
            <a:r>
              <a:rPr lang="es-CO" sz="1600" b="1" dirty="0" smtClean="0">
                <a:latin typeface="Tahoma" pitchFamily="34" charset="0"/>
                <a:cs typeface="Tahoma" pitchFamily="34" charset="0"/>
              </a:rPr>
              <a:t>Producción: </a:t>
            </a:r>
          </a:p>
          <a:p>
            <a:pPr lvl="0"/>
            <a:endParaRPr lang="es-CO" sz="1600" b="1" dirty="0" smtClean="0">
              <a:latin typeface="Tahoma" pitchFamily="34" charset="0"/>
              <a:cs typeface="Tahoma" pitchFamily="34" charset="0"/>
            </a:endParaRPr>
          </a:p>
          <a:p>
            <a:pPr lvl="0"/>
            <a:r>
              <a:rPr lang="es-CO" sz="1600" dirty="0" smtClean="0">
                <a:latin typeface="Tahoma" pitchFamily="34" charset="0"/>
                <a:cs typeface="Tahoma" pitchFamily="34" charset="0"/>
              </a:rPr>
              <a:t>	100.453 hectáreas de cultivos 	transitorios de hortalizas 		</a:t>
            </a:r>
          </a:p>
          <a:p>
            <a:pPr lvl="0"/>
            <a:r>
              <a:rPr lang="es-CO" sz="1600" dirty="0" smtClean="0">
                <a:latin typeface="Tahoma" pitchFamily="34" charset="0"/>
                <a:cs typeface="Tahoma" pitchFamily="34" charset="0"/>
              </a:rPr>
              <a:t>	241.695 hectáreas de frutales </a:t>
            </a:r>
          </a:p>
          <a:p>
            <a:pPr lvl="0">
              <a:buNone/>
            </a:pPr>
            <a:r>
              <a:rPr lang="es-CO" sz="1600" dirty="0" smtClean="0">
                <a:latin typeface="Tahoma" pitchFamily="34" charset="0"/>
                <a:cs typeface="Tahoma" pitchFamily="34" charset="0"/>
              </a:rPr>
              <a:t>	4 millones de hectáreas por cultivar en 	diferentes áreas</a:t>
            </a:r>
          </a:p>
          <a:p>
            <a:pPr marL="341896" indent="-341896" algn="just">
              <a:buFont typeface="Arial" pitchFamily="34" charset="0"/>
              <a:buChar char="•"/>
            </a:pPr>
            <a:endParaRPr lang="es-CO" sz="1600" dirty="0" smtClean="0">
              <a:latin typeface="Tahoma" pitchFamily="34" charset="0"/>
              <a:cs typeface="Tahoma" pitchFamily="34" charset="0"/>
            </a:endParaRPr>
          </a:p>
          <a:p>
            <a:pPr marL="341896" indent="-341896" algn="just"/>
            <a:r>
              <a:rPr lang="es-MX" sz="1600" dirty="0" smtClean="0">
                <a:latin typeface="Tahoma" pitchFamily="34" charset="0"/>
                <a:cs typeface="Tahoma" pitchFamily="34" charset="0"/>
              </a:rPr>
              <a:t>Amplia disponibilidad de zonas aptas para </a:t>
            </a:r>
          </a:p>
          <a:p>
            <a:pPr marL="341896" indent="-341896" algn="just"/>
            <a:r>
              <a:rPr lang="es-MX" sz="1600" dirty="0" smtClean="0">
                <a:latin typeface="Tahoma" pitchFamily="34" charset="0"/>
                <a:cs typeface="Tahoma" pitchFamily="34" charset="0"/>
              </a:rPr>
              <a:t>los cultivos que posibilitan la producción </a:t>
            </a:r>
          </a:p>
          <a:p>
            <a:pPr marL="341896" indent="-341896" algn="just"/>
            <a:endParaRPr lang="es-CO" dirty="0" smtClean="0">
              <a:latin typeface="Tahoma" pitchFamily="34" charset="0"/>
              <a:cs typeface="Tahoma" pitchFamily="34" charset="0"/>
            </a:endParaRPr>
          </a:p>
          <a:p>
            <a:pPr marL="341896" indent="-341896" algn="just">
              <a:buFont typeface="Arial" pitchFamily="34" charset="0"/>
              <a:buChar char="•"/>
            </a:pPr>
            <a:endParaRPr lang="es-CO" dirty="0" smtClean="0">
              <a:latin typeface="Tahoma" pitchFamily="34" charset="0"/>
              <a:cs typeface="Tahoma" pitchFamily="34" charset="0"/>
            </a:endParaRPr>
          </a:p>
          <a:p>
            <a:pPr marL="341896" indent="-341896" algn="just"/>
            <a:endParaRPr lang="es-CO" dirty="0" smtClean="0">
              <a:latin typeface="Tahoma" pitchFamily="34" charset="0"/>
              <a:cs typeface="Tahoma" pitchFamily="34" charset="0"/>
            </a:endParaRPr>
          </a:p>
          <a:p>
            <a:pPr marL="341896" indent="-341896">
              <a:buFont typeface="Arial" pitchFamily="34" charset="0"/>
              <a:buChar char="•"/>
            </a:pPr>
            <a:endParaRPr lang="es-CO" sz="2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8" name="127 CuadroTexto"/>
          <p:cNvSpPr txBox="1"/>
          <p:nvPr/>
        </p:nvSpPr>
        <p:spPr>
          <a:xfrm>
            <a:off x="0" y="6596397"/>
            <a:ext cx="3312368" cy="267009"/>
          </a:xfrm>
          <a:prstGeom prst="rect">
            <a:avLst/>
          </a:prstGeom>
          <a:noFill/>
        </p:spPr>
        <p:txBody>
          <a:bodyPr wrap="square" lIns="91411" tIns="45707" rIns="91411" bIns="45707" rtlCol="0">
            <a:spAutoFit/>
          </a:bodyPr>
          <a:lstStyle/>
          <a:p>
            <a:r>
              <a:rPr lang="es-CO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Fuente: Ministerio Agricultura y Desarrollo Rural </a:t>
            </a:r>
            <a:endParaRPr lang="es-CO" sz="1100" dirty="0">
              <a:solidFill>
                <a:schemeClr val="bg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9" name="128 Elipse"/>
          <p:cNvSpPr/>
          <p:nvPr/>
        </p:nvSpPr>
        <p:spPr>
          <a:xfrm>
            <a:off x="216024" y="6093296"/>
            <a:ext cx="179512" cy="14401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/>
            <a:endParaRPr lang="es-CO"/>
          </a:p>
        </p:txBody>
      </p:sp>
      <p:sp>
        <p:nvSpPr>
          <p:cNvPr id="130" name="129 CuadroTexto"/>
          <p:cNvSpPr txBox="1"/>
          <p:nvPr/>
        </p:nvSpPr>
        <p:spPr>
          <a:xfrm>
            <a:off x="395536" y="5950467"/>
            <a:ext cx="3024336" cy="430861"/>
          </a:xfrm>
          <a:prstGeom prst="rect">
            <a:avLst/>
          </a:prstGeom>
          <a:noFill/>
        </p:spPr>
        <p:txBody>
          <a:bodyPr wrap="square" lIns="91411" tIns="45707" rIns="91411" bIns="45707" rtlCol="0">
            <a:spAutoFit/>
          </a:bodyPr>
          <a:lstStyle/>
          <a:p>
            <a:r>
              <a:rPr lang="es-CO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Principales departamentos producción </a:t>
            </a:r>
            <a:r>
              <a:rPr lang="es-CO" sz="1100" dirty="0" err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hortifrutícola</a:t>
            </a:r>
            <a:endParaRPr lang="es-CO" sz="1100" dirty="0">
              <a:solidFill>
                <a:schemeClr val="bg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Group 39"/>
          <p:cNvGrpSpPr>
            <a:grpSpLocks noGrp="1"/>
          </p:cNvGrpSpPr>
          <p:nvPr>
            <p:ph sz="half" idx="1"/>
          </p:nvPr>
        </p:nvGrpSpPr>
        <p:grpSpPr bwMode="auto">
          <a:xfrm>
            <a:off x="539552" y="1772816"/>
            <a:ext cx="3528392" cy="4525963"/>
            <a:chOff x="0" y="244"/>
            <a:chExt cx="2645" cy="3481"/>
          </a:xfrm>
          <a:solidFill>
            <a:schemeClr val="bg1">
              <a:lumMod val="75000"/>
            </a:schemeClr>
          </a:solidFill>
        </p:grpSpPr>
        <p:sp>
          <p:nvSpPr>
            <p:cNvPr id="68" name="Freeform 65"/>
            <p:cNvSpPr>
              <a:spLocks/>
            </p:cNvSpPr>
            <p:nvPr/>
          </p:nvSpPr>
          <p:spPr bwMode="blackWhite">
            <a:xfrm>
              <a:off x="333" y="1802"/>
              <a:ext cx="401" cy="420"/>
            </a:xfrm>
            <a:custGeom>
              <a:avLst/>
              <a:gdLst/>
              <a:ahLst/>
              <a:cxnLst>
                <a:cxn ang="0">
                  <a:pos x="14" y="226"/>
                </a:cxn>
                <a:cxn ang="0">
                  <a:pos x="26" y="256"/>
                </a:cxn>
                <a:cxn ang="0">
                  <a:pos x="60" y="238"/>
                </a:cxn>
                <a:cxn ang="0">
                  <a:pos x="48" y="254"/>
                </a:cxn>
                <a:cxn ang="0">
                  <a:pos x="52" y="268"/>
                </a:cxn>
                <a:cxn ang="0">
                  <a:pos x="86" y="278"/>
                </a:cxn>
                <a:cxn ang="0">
                  <a:pos x="74" y="300"/>
                </a:cxn>
                <a:cxn ang="0">
                  <a:pos x="60" y="340"/>
                </a:cxn>
                <a:cxn ang="0">
                  <a:pos x="34" y="372"/>
                </a:cxn>
                <a:cxn ang="0">
                  <a:pos x="14" y="378"/>
                </a:cxn>
                <a:cxn ang="0">
                  <a:pos x="14" y="410"/>
                </a:cxn>
                <a:cxn ang="0">
                  <a:pos x="38" y="438"/>
                </a:cxn>
                <a:cxn ang="0">
                  <a:pos x="68" y="466"/>
                </a:cxn>
                <a:cxn ang="0">
                  <a:pos x="122" y="468"/>
                </a:cxn>
                <a:cxn ang="0">
                  <a:pos x="158" y="486"/>
                </a:cxn>
                <a:cxn ang="0">
                  <a:pos x="178" y="472"/>
                </a:cxn>
                <a:cxn ang="0">
                  <a:pos x="210" y="464"/>
                </a:cxn>
                <a:cxn ang="0">
                  <a:pos x="230" y="456"/>
                </a:cxn>
                <a:cxn ang="0">
                  <a:pos x="250" y="432"/>
                </a:cxn>
                <a:cxn ang="0">
                  <a:pos x="252" y="416"/>
                </a:cxn>
                <a:cxn ang="0">
                  <a:pos x="294" y="426"/>
                </a:cxn>
                <a:cxn ang="0">
                  <a:pos x="338" y="434"/>
                </a:cxn>
                <a:cxn ang="0">
                  <a:pos x="352" y="418"/>
                </a:cxn>
                <a:cxn ang="0">
                  <a:pos x="360" y="406"/>
                </a:cxn>
                <a:cxn ang="0">
                  <a:pos x="374" y="368"/>
                </a:cxn>
                <a:cxn ang="0">
                  <a:pos x="384" y="324"/>
                </a:cxn>
                <a:cxn ang="0">
                  <a:pos x="404" y="274"/>
                </a:cxn>
                <a:cxn ang="0">
                  <a:pos x="420" y="250"/>
                </a:cxn>
                <a:cxn ang="0">
                  <a:pos x="432" y="238"/>
                </a:cxn>
                <a:cxn ang="0">
                  <a:pos x="416" y="184"/>
                </a:cxn>
                <a:cxn ang="0">
                  <a:pos x="414" y="154"/>
                </a:cxn>
                <a:cxn ang="0">
                  <a:pos x="404" y="136"/>
                </a:cxn>
                <a:cxn ang="0">
                  <a:pos x="410" y="92"/>
                </a:cxn>
                <a:cxn ang="0">
                  <a:pos x="426" y="102"/>
                </a:cxn>
                <a:cxn ang="0">
                  <a:pos x="444" y="94"/>
                </a:cxn>
                <a:cxn ang="0">
                  <a:pos x="442" y="76"/>
                </a:cxn>
                <a:cxn ang="0">
                  <a:pos x="426" y="72"/>
                </a:cxn>
                <a:cxn ang="0">
                  <a:pos x="390" y="48"/>
                </a:cxn>
                <a:cxn ang="0">
                  <a:pos x="388" y="38"/>
                </a:cxn>
                <a:cxn ang="0">
                  <a:pos x="370" y="32"/>
                </a:cxn>
                <a:cxn ang="0">
                  <a:pos x="342" y="0"/>
                </a:cxn>
                <a:cxn ang="0">
                  <a:pos x="324" y="30"/>
                </a:cxn>
                <a:cxn ang="0">
                  <a:pos x="296" y="58"/>
                </a:cxn>
                <a:cxn ang="0">
                  <a:pos x="280" y="72"/>
                </a:cxn>
                <a:cxn ang="0">
                  <a:pos x="276" y="94"/>
                </a:cxn>
                <a:cxn ang="0">
                  <a:pos x="236" y="140"/>
                </a:cxn>
                <a:cxn ang="0">
                  <a:pos x="232" y="156"/>
                </a:cxn>
                <a:cxn ang="0">
                  <a:pos x="246" y="184"/>
                </a:cxn>
                <a:cxn ang="0">
                  <a:pos x="258" y="202"/>
                </a:cxn>
                <a:cxn ang="0">
                  <a:pos x="238" y="216"/>
                </a:cxn>
                <a:cxn ang="0">
                  <a:pos x="230" y="234"/>
                </a:cxn>
                <a:cxn ang="0">
                  <a:pos x="214" y="232"/>
                </a:cxn>
                <a:cxn ang="0">
                  <a:pos x="202" y="246"/>
                </a:cxn>
                <a:cxn ang="0">
                  <a:pos x="158" y="242"/>
                </a:cxn>
                <a:cxn ang="0">
                  <a:pos x="156" y="232"/>
                </a:cxn>
                <a:cxn ang="0">
                  <a:pos x="120" y="224"/>
                </a:cxn>
                <a:cxn ang="0">
                  <a:pos x="64" y="206"/>
                </a:cxn>
                <a:cxn ang="0">
                  <a:pos x="40" y="200"/>
                </a:cxn>
                <a:cxn ang="0">
                  <a:pos x="14" y="226"/>
                </a:cxn>
              </a:cxnLst>
              <a:rect l="0" t="0" r="r" b="b"/>
              <a:pathLst>
                <a:path w="450" h="486">
                  <a:moveTo>
                    <a:pt x="14" y="226"/>
                  </a:moveTo>
                  <a:cubicBezTo>
                    <a:pt x="9" y="247"/>
                    <a:pt x="0" y="251"/>
                    <a:pt x="26" y="256"/>
                  </a:cubicBezTo>
                  <a:cubicBezTo>
                    <a:pt x="41" y="266"/>
                    <a:pt x="48" y="246"/>
                    <a:pt x="60" y="238"/>
                  </a:cubicBezTo>
                  <a:cubicBezTo>
                    <a:pt x="64" y="226"/>
                    <a:pt x="53" y="242"/>
                    <a:pt x="48" y="254"/>
                  </a:cubicBezTo>
                  <a:cubicBezTo>
                    <a:pt x="44" y="263"/>
                    <a:pt x="55" y="259"/>
                    <a:pt x="52" y="268"/>
                  </a:cubicBezTo>
                  <a:cubicBezTo>
                    <a:pt x="59" y="291"/>
                    <a:pt x="65" y="282"/>
                    <a:pt x="86" y="278"/>
                  </a:cubicBezTo>
                  <a:cubicBezTo>
                    <a:pt x="90" y="290"/>
                    <a:pt x="82" y="292"/>
                    <a:pt x="74" y="300"/>
                  </a:cubicBezTo>
                  <a:cubicBezTo>
                    <a:pt x="68" y="317"/>
                    <a:pt x="73" y="327"/>
                    <a:pt x="60" y="340"/>
                  </a:cubicBezTo>
                  <a:cubicBezTo>
                    <a:pt x="37" y="332"/>
                    <a:pt x="39" y="357"/>
                    <a:pt x="34" y="372"/>
                  </a:cubicBezTo>
                  <a:cubicBezTo>
                    <a:pt x="28" y="381"/>
                    <a:pt x="17" y="372"/>
                    <a:pt x="14" y="378"/>
                  </a:cubicBezTo>
                  <a:cubicBezTo>
                    <a:pt x="11" y="384"/>
                    <a:pt x="10" y="400"/>
                    <a:pt x="14" y="410"/>
                  </a:cubicBezTo>
                  <a:cubicBezTo>
                    <a:pt x="17" y="420"/>
                    <a:pt x="30" y="430"/>
                    <a:pt x="38" y="438"/>
                  </a:cubicBezTo>
                  <a:cubicBezTo>
                    <a:pt x="41" y="453"/>
                    <a:pt x="57" y="455"/>
                    <a:pt x="68" y="466"/>
                  </a:cubicBezTo>
                  <a:cubicBezTo>
                    <a:pt x="86" y="462"/>
                    <a:pt x="104" y="462"/>
                    <a:pt x="122" y="468"/>
                  </a:cubicBezTo>
                  <a:cubicBezTo>
                    <a:pt x="139" y="462"/>
                    <a:pt x="145" y="478"/>
                    <a:pt x="158" y="486"/>
                  </a:cubicBezTo>
                  <a:cubicBezTo>
                    <a:pt x="175" y="483"/>
                    <a:pt x="169" y="481"/>
                    <a:pt x="178" y="472"/>
                  </a:cubicBezTo>
                  <a:cubicBezTo>
                    <a:pt x="184" y="466"/>
                    <a:pt x="208" y="464"/>
                    <a:pt x="210" y="464"/>
                  </a:cubicBezTo>
                  <a:cubicBezTo>
                    <a:pt x="218" y="456"/>
                    <a:pt x="219" y="453"/>
                    <a:pt x="230" y="456"/>
                  </a:cubicBezTo>
                  <a:cubicBezTo>
                    <a:pt x="245" y="452"/>
                    <a:pt x="244" y="444"/>
                    <a:pt x="250" y="432"/>
                  </a:cubicBezTo>
                  <a:cubicBezTo>
                    <a:pt x="251" y="427"/>
                    <a:pt x="250" y="421"/>
                    <a:pt x="252" y="416"/>
                  </a:cubicBezTo>
                  <a:cubicBezTo>
                    <a:pt x="256" y="407"/>
                    <a:pt x="287" y="424"/>
                    <a:pt x="294" y="426"/>
                  </a:cubicBezTo>
                  <a:cubicBezTo>
                    <a:pt x="311" y="423"/>
                    <a:pt x="322" y="429"/>
                    <a:pt x="338" y="434"/>
                  </a:cubicBezTo>
                  <a:cubicBezTo>
                    <a:pt x="348" y="427"/>
                    <a:pt x="343" y="432"/>
                    <a:pt x="352" y="418"/>
                  </a:cubicBezTo>
                  <a:cubicBezTo>
                    <a:pt x="355" y="414"/>
                    <a:pt x="360" y="406"/>
                    <a:pt x="360" y="406"/>
                  </a:cubicBezTo>
                  <a:cubicBezTo>
                    <a:pt x="362" y="390"/>
                    <a:pt x="369" y="382"/>
                    <a:pt x="374" y="368"/>
                  </a:cubicBezTo>
                  <a:cubicBezTo>
                    <a:pt x="371" y="350"/>
                    <a:pt x="371" y="337"/>
                    <a:pt x="384" y="324"/>
                  </a:cubicBezTo>
                  <a:cubicBezTo>
                    <a:pt x="388" y="306"/>
                    <a:pt x="391" y="287"/>
                    <a:pt x="404" y="274"/>
                  </a:cubicBezTo>
                  <a:cubicBezTo>
                    <a:pt x="407" y="265"/>
                    <a:pt x="414" y="257"/>
                    <a:pt x="420" y="250"/>
                  </a:cubicBezTo>
                  <a:cubicBezTo>
                    <a:pt x="424" y="246"/>
                    <a:pt x="432" y="238"/>
                    <a:pt x="432" y="238"/>
                  </a:cubicBezTo>
                  <a:cubicBezTo>
                    <a:pt x="431" y="224"/>
                    <a:pt x="435" y="190"/>
                    <a:pt x="416" y="184"/>
                  </a:cubicBezTo>
                  <a:cubicBezTo>
                    <a:pt x="415" y="174"/>
                    <a:pt x="415" y="164"/>
                    <a:pt x="414" y="154"/>
                  </a:cubicBezTo>
                  <a:cubicBezTo>
                    <a:pt x="413" y="147"/>
                    <a:pt x="404" y="136"/>
                    <a:pt x="404" y="136"/>
                  </a:cubicBezTo>
                  <a:cubicBezTo>
                    <a:pt x="401" y="120"/>
                    <a:pt x="401" y="105"/>
                    <a:pt x="410" y="92"/>
                  </a:cubicBezTo>
                  <a:cubicBezTo>
                    <a:pt x="414" y="85"/>
                    <a:pt x="420" y="102"/>
                    <a:pt x="426" y="102"/>
                  </a:cubicBezTo>
                  <a:cubicBezTo>
                    <a:pt x="432" y="102"/>
                    <a:pt x="441" y="98"/>
                    <a:pt x="444" y="94"/>
                  </a:cubicBezTo>
                  <a:cubicBezTo>
                    <a:pt x="447" y="89"/>
                    <a:pt x="450" y="80"/>
                    <a:pt x="442" y="76"/>
                  </a:cubicBezTo>
                  <a:cubicBezTo>
                    <a:pt x="437" y="74"/>
                    <a:pt x="426" y="72"/>
                    <a:pt x="426" y="72"/>
                  </a:cubicBezTo>
                  <a:cubicBezTo>
                    <a:pt x="408" y="58"/>
                    <a:pt x="417" y="52"/>
                    <a:pt x="390" y="48"/>
                  </a:cubicBezTo>
                  <a:cubicBezTo>
                    <a:pt x="389" y="45"/>
                    <a:pt x="390" y="40"/>
                    <a:pt x="388" y="38"/>
                  </a:cubicBezTo>
                  <a:cubicBezTo>
                    <a:pt x="384" y="34"/>
                    <a:pt x="370" y="32"/>
                    <a:pt x="370" y="32"/>
                  </a:cubicBezTo>
                  <a:cubicBezTo>
                    <a:pt x="358" y="15"/>
                    <a:pt x="363" y="7"/>
                    <a:pt x="342" y="0"/>
                  </a:cubicBezTo>
                  <a:cubicBezTo>
                    <a:pt x="319" y="4"/>
                    <a:pt x="330" y="8"/>
                    <a:pt x="324" y="30"/>
                  </a:cubicBezTo>
                  <a:cubicBezTo>
                    <a:pt x="321" y="40"/>
                    <a:pt x="306" y="55"/>
                    <a:pt x="296" y="58"/>
                  </a:cubicBezTo>
                  <a:cubicBezTo>
                    <a:pt x="289" y="66"/>
                    <a:pt x="283" y="66"/>
                    <a:pt x="280" y="72"/>
                  </a:cubicBezTo>
                  <a:cubicBezTo>
                    <a:pt x="277" y="78"/>
                    <a:pt x="283" y="83"/>
                    <a:pt x="276" y="94"/>
                  </a:cubicBezTo>
                  <a:cubicBezTo>
                    <a:pt x="269" y="105"/>
                    <a:pt x="243" y="130"/>
                    <a:pt x="236" y="140"/>
                  </a:cubicBezTo>
                  <a:cubicBezTo>
                    <a:pt x="228" y="145"/>
                    <a:pt x="226" y="148"/>
                    <a:pt x="232" y="156"/>
                  </a:cubicBezTo>
                  <a:cubicBezTo>
                    <a:pt x="235" y="185"/>
                    <a:pt x="230" y="174"/>
                    <a:pt x="246" y="184"/>
                  </a:cubicBezTo>
                  <a:cubicBezTo>
                    <a:pt x="250" y="190"/>
                    <a:pt x="258" y="202"/>
                    <a:pt x="258" y="202"/>
                  </a:cubicBezTo>
                  <a:cubicBezTo>
                    <a:pt x="255" y="216"/>
                    <a:pt x="252" y="214"/>
                    <a:pt x="238" y="216"/>
                  </a:cubicBezTo>
                  <a:cubicBezTo>
                    <a:pt x="233" y="230"/>
                    <a:pt x="236" y="224"/>
                    <a:pt x="230" y="234"/>
                  </a:cubicBezTo>
                  <a:cubicBezTo>
                    <a:pt x="225" y="233"/>
                    <a:pt x="219" y="231"/>
                    <a:pt x="214" y="232"/>
                  </a:cubicBezTo>
                  <a:cubicBezTo>
                    <a:pt x="209" y="233"/>
                    <a:pt x="209" y="244"/>
                    <a:pt x="202" y="246"/>
                  </a:cubicBezTo>
                  <a:cubicBezTo>
                    <a:pt x="187" y="244"/>
                    <a:pt x="172" y="247"/>
                    <a:pt x="158" y="242"/>
                  </a:cubicBezTo>
                  <a:cubicBezTo>
                    <a:pt x="155" y="241"/>
                    <a:pt x="158" y="235"/>
                    <a:pt x="156" y="232"/>
                  </a:cubicBezTo>
                  <a:cubicBezTo>
                    <a:pt x="151" y="223"/>
                    <a:pt x="122" y="224"/>
                    <a:pt x="120" y="224"/>
                  </a:cubicBezTo>
                  <a:cubicBezTo>
                    <a:pt x="101" y="219"/>
                    <a:pt x="83" y="210"/>
                    <a:pt x="64" y="206"/>
                  </a:cubicBezTo>
                  <a:cubicBezTo>
                    <a:pt x="46" y="197"/>
                    <a:pt x="54" y="197"/>
                    <a:pt x="40" y="200"/>
                  </a:cubicBezTo>
                  <a:cubicBezTo>
                    <a:pt x="30" y="207"/>
                    <a:pt x="19" y="215"/>
                    <a:pt x="14" y="22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blackWhite">
            <a:xfrm>
              <a:off x="1172" y="248"/>
              <a:ext cx="525" cy="424"/>
            </a:xfrm>
            <a:custGeom>
              <a:avLst/>
              <a:gdLst/>
              <a:ahLst/>
              <a:cxnLst>
                <a:cxn ang="0">
                  <a:pos x="5" y="274"/>
                </a:cxn>
                <a:cxn ang="0">
                  <a:pos x="17" y="278"/>
                </a:cxn>
                <a:cxn ang="0">
                  <a:pos x="73" y="274"/>
                </a:cxn>
                <a:cxn ang="0">
                  <a:pos x="113" y="226"/>
                </a:cxn>
                <a:cxn ang="0">
                  <a:pos x="181" y="194"/>
                </a:cxn>
                <a:cxn ang="0">
                  <a:pos x="297" y="150"/>
                </a:cxn>
                <a:cxn ang="0">
                  <a:pos x="333" y="86"/>
                </a:cxn>
                <a:cxn ang="0">
                  <a:pos x="345" y="34"/>
                </a:cxn>
                <a:cxn ang="0">
                  <a:pos x="389" y="54"/>
                </a:cxn>
                <a:cxn ang="0">
                  <a:pos x="413" y="10"/>
                </a:cxn>
                <a:cxn ang="0">
                  <a:pos x="449" y="2"/>
                </a:cxn>
                <a:cxn ang="0">
                  <a:pos x="541" y="6"/>
                </a:cxn>
                <a:cxn ang="0">
                  <a:pos x="573" y="54"/>
                </a:cxn>
                <a:cxn ang="0">
                  <a:pos x="573" y="98"/>
                </a:cxn>
                <a:cxn ang="0">
                  <a:pos x="549" y="106"/>
                </a:cxn>
                <a:cxn ang="0">
                  <a:pos x="449" y="162"/>
                </a:cxn>
                <a:cxn ang="0">
                  <a:pos x="397" y="194"/>
                </a:cxn>
                <a:cxn ang="0">
                  <a:pos x="377" y="218"/>
                </a:cxn>
                <a:cxn ang="0">
                  <a:pos x="293" y="306"/>
                </a:cxn>
                <a:cxn ang="0">
                  <a:pos x="237" y="406"/>
                </a:cxn>
                <a:cxn ang="0">
                  <a:pos x="217" y="434"/>
                </a:cxn>
                <a:cxn ang="0">
                  <a:pos x="181" y="490"/>
                </a:cxn>
                <a:cxn ang="0">
                  <a:pos x="141" y="474"/>
                </a:cxn>
                <a:cxn ang="0">
                  <a:pos x="101" y="482"/>
                </a:cxn>
                <a:cxn ang="0">
                  <a:pos x="101" y="458"/>
                </a:cxn>
                <a:cxn ang="0">
                  <a:pos x="117" y="434"/>
                </a:cxn>
                <a:cxn ang="0">
                  <a:pos x="89" y="406"/>
                </a:cxn>
                <a:cxn ang="0">
                  <a:pos x="33" y="370"/>
                </a:cxn>
                <a:cxn ang="0">
                  <a:pos x="19" y="334"/>
                </a:cxn>
                <a:cxn ang="0">
                  <a:pos x="5" y="274"/>
                </a:cxn>
              </a:cxnLst>
              <a:rect l="0" t="0" r="r" b="b"/>
              <a:pathLst>
                <a:path w="589" h="490">
                  <a:moveTo>
                    <a:pt x="5" y="274"/>
                  </a:moveTo>
                  <a:cubicBezTo>
                    <a:pt x="9" y="275"/>
                    <a:pt x="13" y="278"/>
                    <a:pt x="17" y="278"/>
                  </a:cubicBezTo>
                  <a:cubicBezTo>
                    <a:pt x="36" y="278"/>
                    <a:pt x="55" y="278"/>
                    <a:pt x="73" y="274"/>
                  </a:cubicBezTo>
                  <a:cubicBezTo>
                    <a:pt x="92" y="270"/>
                    <a:pt x="93" y="235"/>
                    <a:pt x="113" y="226"/>
                  </a:cubicBezTo>
                  <a:cubicBezTo>
                    <a:pt x="136" y="216"/>
                    <a:pt x="160" y="208"/>
                    <a:pt x="181" y="194"/>
                  </a:cubicBezTo>
                  <a:cubicBezTo>
                    <a:pt x="206" y="156"/>
                    <a:pt x="255" y="156"/>
                    <a:pt x="297" y="150"/>
                  </a:cubicBezTo>
                  <a:cubicBezTo>
                    <a:pt x="322" y="133"/>
                    <a:pt x="328" y="113"/>
                    <a:pt x="333" y="86"/>
                  </a:cubicBezTo>
                  <a:cubicBezTo>
                    <a:pt x="328" y="66"/>
                    <a:pt x="321" y="42"/>
                    <a:pt x="345" y="34"/>
                  </a:cubicBezTo>
                  <a:cubicBezTo>
                    <a:pt x="375" y="54"/>
                    <a:pt x="360" y="48"/>
                    <a:pt x="389" y="54"/>
                  </a:cubicBezTo>
                  <a:cubicBezTo>
                    <a:pt x="417" y="45"/>
                    <a:pt x="395" y="16"/>
                    <a:pt x="413" y="10"/>
                  </a:cubicBezTo>
                  <a:cubicBezTo>
                    <a:pt x="433" y="3"/>
                    <a:pt x="421" y="7"/>
                    <a:pt x="449" y="2"/>
                  </a:cubicBezTo>
                  <a:cubicBezTo>
                    <a:pt x="480" y="3"/>
                    <a:pt x="511" y="0"/>
                    <a:pt x="541" y="6"/>
                  </a:cubicBezTo>
                  <a:cubicBezTo>
                    <a:pt x="542" y="6"/>
                    <a:pt x="560" y="45"/>
                    <a:pt x="573" y="54"/>
                  </a:cubicBezTo>
                  <a:cubicBezTo>
                    <a:pt x="578" y="68"/>
                    <a:pt x="589" y="84"/>
                    <a:pt x="573" y="98"/>
                  </a:cubicBezTo>
                  <a:cubicBezTo>
                    <a:pt x="567" y="104"/>
                    <a:pt x="549" y="106"/>
                    <a:pt x="549" y="106"/>
                  </a:cubicBezTo>
                  <a:cubicBezTo>
                    <a:pt x="520" y="150"/>
                    <a:pt x="497" y="150"/>
                    <a:pt x="449" y="162"/>
                  </a:cubicBezTo>
                  <a:cubicBezTo>
                    <a:pt x="432" y="173"/>
                    <a:pt x="412" y="179"/>
                    <a:pt x="397" y="194"/>
                  </a:cubicBezTo>
                  <a:cubicBezTo>
                    <a:pt x="390" y="201"/>
                    <a:pt x="384" y="211"/>
                    <a:pt x="377" y="218"/>
                  </a:cubicBezTo>
                  <a:cubicBezTo>
                    <a:pt x="360" y="270"/>
                    <a:pt x="349" y="298"/>
                    <a:pt x="293" y="306"/>
                  </a:cubicBezTo>
                  <a:cubicBezTo>
                    <a:pt x="264" y="328"/>
                    <a:pt x="248" y="372"/>
                    <a:pt x="237" y="406"/>
                  </a:cubicBezTo>
                  <a:cubicBezTo>
                    <a:pt x="236" y="410"/>
                    <a:pt x="217" y="433"/>
                    <a:pt x="217" y="434"/>
                  </a:cubicBezTo>
                  <a:cubicBezTo>
                    <a:pt x="204" y="456"/>
                    <a:pt x="207" y="481"/>
                    <a:pt x="181" y="490"/>
                  </a:cubicBezTo>
                  <a:cubicBezTo>
                    <a:pt x="166" y="486"/>
                    <a:pt x="156" y="479"/>
                    <a:pt x="141" y="474"/>
                  </a:cubicBezTo>
                  <a:cubicBezTo>
                    <a:pt x="125" y="482"/>
                    <a:pt x="118" y="488"/>
                    <a:pt x="101" y="482"/>
                  </a:cubicBezTo>
                  <a:cubicBezTo>
                    <a:pt x="97" y="470"/>
                    <a:pt x="94" y="470"/>
                    <a:pt x="101" y="458"/>
                  </a:cubicBezTo>
                  <a:cubicBezTo>
                    <a:pt x="106" y="450"/>
                    <a:pt x="117" y="434"/>
                    <a:pt x="117" y="434"/>
                  </a:cubicBezTo>
                  <a:cubicBezTo>
                    <a:pt x="107" y="420"/>
                    <a:pt x="99" y="420"/>
                    <a:pt x="89" y="406"/>
                  </a:cubicBezTo>
                  <a:cubicBezTo>
                    <a:pt x="81" y="374"/>
                    <a:pt x="62" y="373"/>
                    <a:pt x="33" y="370"/>
                  </a:cubicBezTo>
                  <a:cubicBezTo>
                    <a:pt x="9" y="362"/>
                    <a:pt x="13" y="353"/>
                    <a:pt x="19" y="334"/>
                  </a:cubicBezTo>
                  <a:cubicBezTo>
                    <a:pt x="11" y="334"/>
                    <a:pt x="0" y="294"/>
                    <a:pt x="5" y="274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blackWhite">
            <a:xfrm>
              <a:off x="862" y="470"/>
              <a:ext cx="310" cy="527"/>
            </a:xfrm>
            <a:custGeom>
              <a:avLst/>
              <a:gdLst/>
              <a:ahLst/>
              <a:cxnLst>
                <a:cxn ang="0">
                  <a:pos x="336" y="29"/>
                </a:cxn>
                <a:cxn ang="0">
                  <a:pos x="256" y="13"/>
                </a:cxn>
                <a:cxn ang="0">
                  <a:pos x="196" y="5"/>
                </a:cxn>
                <a:cxn ang="0">
                  <a:pos x="168" y="29"/>
                </a:cxn>
                <a:cxn ang="0">
                  <a:pos x="136" y="89"/>
                </a:cxn>
                <a:cxn ang="0">
                  <a:pos x="76" y="65"/>
                </a:cxn>
                <a:cxn ang="0">
                  <a:pos x="40" y="81"/>
                </a:cxn>
                <a:cxn ang="0">
                  <a:pos x="44" y="113"/>
                </a:cxn>
                <a:cxn ang="0">
                  <a:pos x="52" y="137"/>
                </a:cxn>
                <a:cxn ang="0">
                  <a:pos x="32" y="245"/>
                </a:cxn>
                <a:cxn ang="0">
                  <a:pos x="8" y="281"/>
                </a:cxn>
                <a:cxn ang="0">
                  <a:pos x="0" y="305"/>
                </a:cxn>
                <a:cxn ang="0">
                  <a:pos x="36" y="333"/>
                </a:cxn>
                <a:cxn ang="0">
                  <a:pos x="12" y="393"/>
                </a:cxn>
                <a:cxn ang="0">
                  <a:pos x="36" y="441"/>
                </a:cxn>
                <a:cxn ang="0">
                  <a:pos x="80" y="493"/>
                </a:cxn>
                <a:cxn ang="0">
                  <a:pos x="124" y="517"/>
                </a:cxn>
                <a:cxn ang="0">
                  <a:pos x="168" y="537"/>
                </a:cxn>
                <a:cxn ang="0">
                  <a:pos x="216" y="569"/>
                </a:cxn>
                <a:cxn ang="0">
                  <a:pos x="240" y="577"/>
                </a:cxn>
                <a:cxn ang="0">
                  <a:pos x="288" y="561"/>
                </a:cxn>
                <a:cxn ang="0">
                  <a:pos x="252" y="509"/>
                </a:cxn>
                <a:cxn ang="0">
                  <a:pos x="228" y="445"/>
                </a:cxn>
                <a:cxn ang="0">
                  <a:pos x="292" y="441"/>
                </a:cxn>
                <a:cxn ang="0">
                  <a:pos x="244" y="349"/>
                </a:cxn>
                <a:cxn ang="0">
                  <a:pos x="232" y="325"/>
                </a:cxn>
                <a:cxn ang="0">
                  <a:pos x="292" y="253"/>
                </a:cxn>
                <a:cxn ang="0">
                  <a:pos x="324" y="233"/>
                </a:cxn>
                <a:cxn ang="0">
                  <a:pos x="336" y="229"/>
                </a:cxn>
                <a:cxn ang="0">
                  <a:pos x="348" y="123"/>
                </a:cxn>
              </a:cxnLst>
              <a:rect l="0" t="0" r="r" b="b"/>
              <a:pathLst>
                <a:path w="348" h="609">
                  <a:moveTo>
                    <a:pt x="336" y="29"/>
                  </a:moveTo>
                  <a:cubicBezTo>
                    <a:pt x="313" y="14"/>
                    <a:pt x="283" y="16"/>
                    <a:pt x="256" y="13"/>
                  </a:cubicBezTo>
                  <a:cubicBezTo>
                    <a:pt x="226" y="3"/>
                    <a:pt x="237" y="0"/>
                    <a:pt x="196" y="5"/>
                  </a:cubicBezTo>
                  <a:cubicBezTo>
                    <a:pt x="180" y="10"/>
                    <a:pt x="173" y="13"/>
                    <a:pt x="168" y="29"/>
                  </a:cubicBezTo>
                  <a:cubicBezTo>
                    <a:pt x="178" y="59"/>
                    <a:pt x="164" y="80"/>
                    <a:pt x="136" y="89"/>
                  </a:cubicBezTo>
                  <a:cubicBezTo>
                    <a:pt x="115" y="82"/>
                    <a:pt x="96" y="72"/>
                    <a:pt x="76" y="65"/>
                  </a:cubicBezTo>
                  <a:cubicBezTo>
                    <a:pt x="59" y="67"/>
                    <a:pt x="40" y="60"/>
                    <a:pt x="40" y="81"/>
                  </a:cubicBezTo>
                  <a:cubicBezTo>
                    <a:pt x="40" y="92"/>
                    <a:pt x="42" y="102"/>
                    <a:pt x="44" y="113"/>
                  </a:cubicBezTo>
                  <a:cubicBezTo>
                    <a:pt x="46" y="121"/>
                    <a:pt x="52" y="137"/>
                    <a:pt x="52" y="137"/>
                  </a:cubicBezTo>
                  <a:cubicBezTo>
                    <a:pt x="57" y="178"/>
                    <a:pt x="52" y="210"/>
                    <a:pt x="32" y="245"/>
                  </a:cubicBezTo>
                  <a:cubicBezTo>
                    <a:pt x="25" y="258"/>
                    <a:pt x="13" y="267"/>
                    <a:pt x="8" y="281"/>
                  </a:cubicBezTo>
                  <a:cubicBezTo>
                    <a:pt x="5" y="289"/>
                    <a:pt x="0" y="305"/>
                    <a:pt x="0" y="305"/>
                  </a:cubicBezTo>
                  <a:cubicBezTo>
                    <a:pt x="12" y="317"/>
                    <a:pt x="24" y="321"/>
                    <a:pt x="36" y="333"/>
                  </a:cubicBezTo>
                  <a:cubicBezTo>
                    <a:pt x="29" y="355"/>
                    <a:pt x="19" y="372"/>
                    <a:pt x="12" y="393"/>
                  </a:cubicBezTo>
                  <a:cubicBezTo>
                    <a:pt x="19" y="449"/>
                    <a:pt x="13" y="407"/>
                    <a:pt x="36" y="441"/>
                  </a:cubicBezTo>
                  <a:cubicBezTo>
                    <a:pt x="41" y="483"/>
                    <a:pt x="43" y="479"/>
                    <a:pt x="80" y="493"/>
                  </a:cubicBezTo>
                  <a:cubicBezTo>
                    <a:pt x="96" y="499"/>
                    <a:pt x="124" y="517"/>
                    <a:pt x="124" y="517"/>
                  </a:cubicBezTo>
                  <a:cubicBezTo>
                    <a:pt x="136" y="535"/>
                    <a:pt x="145" y="533"/>
                    <a:pt x="168" y="537"/>
                  </a:cubicBezTo>
                  <a:cubicBezTo>
                    <a:pt x="182" y="551"/>
                    <a:pt x="198" y="561"/>
                    <a:pt x="216" y="569"/>
                  </a:cubicBezTo>
                  <a:cubicBezTo>
                    <a:pt x="224" y="572"/>
                    <a:pt x="240" y="577"/>
                    <a:pt x="240" y="577"/>
                  </a:cubicBezTo>
                  <a:cubicBezTo>
                    <a:pt x="261" y="609"/>
                    <a:pt x="280" y="585"/>
                    <a:pt x="288" y="561"/>
                  </a:cubicBezTo>
                  <a:cubicBezTo>
                    <a:pt x="283" y="542"/>
                    <a:pt x="266" y="523"/>
                    <a:pt x="252" y="509"/>
                  </a:cubicBezTo>
                  <a:cubicBezTo>
                    <a:pt x="245" y="487"/>
                    <a:pt x="235" y="467"/>
                    <a:pt x="228" y="445"/>
                  </a:cubicBezTo>
                  <a:cubicBezTo>
                    <a:pt x="249" y="438"/>
                    <a:pt x="270" y="445"/>
                    <a:pt x="292" y="441"/>
                  </a:cubicBezTo>
                  <a:cubicBezTo>
                    <a:pt x="284" y="395"/>
                    <a:pt x="286" y="370"/>
                    <a:pt x="244" y="349"/>
                  </a:cubicBezTo>
                  <a:cubicBezTo>
                    <a:pt x="241" y="341"/>
                    <a:pt x="233" y="334"/>
                    <a:pt x="232" y="325"/>
                  </a:cubicBezTo>
                  <a:cubicBezTo>
                    <a:pt x="228" y="271"/>
                    <a:pt x="249" y="267"/>
                    <a:pt x="292" y="253"/>
                  </a:cubicBezTo>
                  <a:cubicBezTo>
                    <a:pt x="305" y="234"/>
                    <a:pt x="295" y="243"/>
                    <a:pt x="324" y="233"/>
                  </a:cubicBezTo>
                  <a:cubicBezTo>
                    <a:pt x="328" y="232"/>
                    <a:pt x="336" y="229"/>
                    <a:pt x="336" y="229"/>
                  </a:cubicBezTo>
                  <a:cubicBezTo>
                    <a:pt x="346" y="199"/>
                    <a:pt x="348" y="123"/>
                    <a:pt x="348" y="123"/>
                  </a:cubicBez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blackWhite">
            <a:xfrm>
              <a:off x="1076" y="571"/>
              <a:ext cx="254" cy="670"/>
            </a:xfrm>
            <a:custGeom>
              <a:avLst/>
              <a:gdLst/>
              <a:ahLst/>
              <a:cxnLst>
                <a:cxn ang="0">
                  <a:pos x="284" y="117"/>
                </a:cxn>
                <a:cxn ang="0">
                  <a:pos x="248" y="97"/>
                </a:cxn>
                <a:cxn ang="0">
                  <a:pos x="204" y="93"/>
                </a:cxn>
                <a:cxn ang="0">
                  <a:pos x="220" y="53"/>
                </a:cxn>
                <a:cxn ang="0">
                  <a:pos x="148" y="1"/>
                </a:cxn>
                <a:cxn ang="0">
                  <a:pos x="124" y="5"/>
                </a:cxn>
                <a:cxn ang="0">
                  <a:pos x="116" y="29"/>
                </a:cxn>
                <a:cxn ang="0">
                  <a:pos x="112" y="41"/>
                </a:cxn>
                <a:cxn ang="0">
                  <a:pos x="96" y="109"/>
                </a:cxn>
                <a:cxn ang="0">
                  <a:pos x="0" y="181"/>
                </a:cxn>
                <a:cxn ang="0">
                  <a:pos x="40" y="241"/>
                </a:cxn>
                <a:cxn ang="0">
                  <a:pos x="60" y="277"/>
                </a:cxn>
                <a:cxn ang="0">
                  <a:pos x="16" y="317"/>
                </a:cxn>
                <a:cxn ang="0">
                  <a:pos x="2" y="315"/>
                </a:cxn>
                <a:cxn ang="0">
                  <a:pos x="28" y="381"/>
                </a:cxn>
                <a:cxn ang="0">
                  <a:pos x="48" y="417"/>
                </a:cxn>
                <a:cxn ang="0">
                  <a:pos x="48" y="461"/>
                </a:cxn>
                <a:cxn ang="0">
                  <a:pos x="52" y="533"/>
                </a:cxn>
                <a:cxn ang="0">
                  <a:pos x="72" y="577"/>
                </a:cxn>
                <a:cxn ang="0">
                  <a:pos x="70" y="627"/>
                </a:cxn>
                <a:cxn ang="0">
                  <a:pos x="68" y="665"/>
                </a:cxn>
                <a:cxn ang="0">
                  <a:pos x="96" y="693"/>
                </a:cxn>
                <a:cxn ang="0">
                  <a:pos x="92" y="745"/>
                </a:cxn>
                <a:cxn ang="0">
                  <a:pos x="80" y="749"/>
                </a:cxn>
                <a:cxn ang="0">
                  <a:pos x="92" y="753"/>
                </a:cxn>
                <a:cxn ang="0">
                  <a:pos x="120" y="757"/>
                </a:cxn>
                <a:cxn ang="0">
                  <a:pos x="152" y="769"/>
                </a:cxn>
                <a:cxn ang="0">
                  <a:pos x="184" y="725"/>
                </a:cxn>
                <a:cxn ang="0">
                  <a:pos x="168" y="677"/>
                </a:cxn>
                <a:cxn ang="0">
                  <a:pos x="172" y="649"/>
                </a:cxn>
                <a:cxn ang="0">
                  <a:pos x="148" y="597"/>
                </a:cxn>
                <a:cxn ang="0">
                  <a:pos x="128" y="553"/>
                </a:cxn>
                <a:cxn ang="0">
                  <a:pos x="152" y="517"/>
                </a:cxn>
                <a:cxn ang="0">
                  <a:pos x="160" y="493"/>
                </a:cxn>
                <a:cxn ang="0">
                  <a:pos x="180" y="417"/>
                </a:cxn>
                <a:cxn ang="0">
                  <a:pos x="216" y="333"/>
                </a:cxn>
                <a:cxn ang="0">
                  <a:pos x="252" y="289"/>
                </a:cxn>
                <a:cxn ang="0">
                  <a:pos x="260" y="233"/>
                </a:cxn>
                <a:cxn ang="0">
                  <a:pos x="276" y="169"/>
                </a:cxn>
                <a:cxn ang="0">
                  <a:pos x="284" y="117"/>
                </a:cxn>
              </a:cxnLst>
              <a:rect l="0" t="0" r="r" b="b"/>
              <a:pathLst>
                <a:path w="285" h="775">
                  <a:moveTo>
                    <a:pt x="284" y="117"/>
                  </a:moveTo>
                  <a:cubicBezTo>
                    <a:pt x="272" y="109"/>
                    <a:pt x="260" y="105"/>
                    <a:pt x="248" y="97"/>
                  </a:cubicBezTo>
                  <a:cubicBezTo>
                    <a:pt x="225" y="100"/>
                    <a:pt x="211" y="113"/>
                    <a:pt x="204" y="93"/>
                  </a:cubicBezTo>
                  <a:cubicBezTo>
                    <a:pt x="208" y="78"/>
                    <a:pt x="215" y="68"/>
                    <a:pt x="220" y="53"/>
                  </a:cubicBezTo>
                  <a:cubicBezTo>
                    <a:pt x="212" y="30"/>
                    <a:pt x="171" y="6"/>
                    <a:pt x="148" y="1"/>
                  </a:cubicBezTo>
                  <a:cubicBezTo>
                    <a:pt x="140" y="2"/>
                    <a:pt x="130" y="0"/>
                    <a:pt x="124" y="5"/>
                  </a:cubicBezTo>
                  <a:cubicBezTo>
                    <a:pt x="118" y="11"/>
                    <a:pt x="119" y="21"/>
                    <a:pt x="116" y="29"/>
                  </a:cubicBezTo>
                  <a:cubicBezTo>
                    <a:pt x="115" y="33"/>
                    <a:pt x="112" y="41"/>
                    <a:pt x="112" y="41"/>
                  </a:cubicBezTo>
                  <a:cubicBezTo>
                    <a:pt x="111" y="48"/>
                    <a:pt x="104" y="104"/>
                    <a:pt x="96" y="109"/>
                  </a:cubicBezTo>
                  <a:cubicBezTo>
                    <a:pt x="60" y="133"/>
                    <a:pt x="16" y="134"/>
                    <a:pt x="0" y="181"/>
                  </a:cubicBezTo>
                  <a:cubicBezTo>
                    <a:pt x="6" y="205"/>
                    <a:pt x="19" y="227"/>
                    <a:pt x="40" y="241"/>
                  </a:cubicBezTo>
                  <a:cubicBezTo>
                    <a:pt x="48" y="253"/>
                    <a:pt x="52" y="265"/>
                    <a:pt x="60" y="277"/>
                  </a:cubicBezTo>
                  <a:cubicBezTo>
                    <a:pt x="70" y="318"/>
                    <a:pt x="60" y="313"/>
                    <a:pt x="16" y="317"/>
                  </a:cubicBezTo>
                  <a:cubicBezTo>
                    <a:pt x="8" y="325"/>
                    <a:pt x="0" y="304"/>
                    <a:pt x="2" y="315"/>
                  </a:cubicBezTo>
                  <a:cubicBezTo>
                    <a:pt x="4" y="326"/>
                    <a:pt x="20" y="364"/>
                    <a:pt x="28" y="381"/>
                  </a:cubicBezTo>
                  <a:cubicBezTo>
                    <a:pt x="37" y="392"/>
                    <a:pt x="40" y="405"/>
                    <a:pt x="48" y="417"/>
                  </a:cubicBezTo>
                  <a:cubicBezTo>
                    <a:pt x="52" y="437"/>
                    <a:pt x="59" y="444"/>
                    <a:pt x="48" y="461"/>
                  </a:cubicBezTo>
                  <a:cubicBezTo>
                    <a:pt x="58" y="512"/>
                    <a:pt x="58" y="488"/>
                    <a:pt x="52" y="533"/>
                  </a:cubicBezTo>
                  <a:cubicBezTo>
                    <a:pt x="56" y="556"/>
                    <a:pt x="54" y="565"/>
                    <a:pt x="72" y="577"/>
                  </a:cubicBezTo>
                  <a:cubicBezTo>
                    <a:pt x="76" y="592"/>
                    <a:pt x="71" y="612"/>
                    <a:pt x="70" y="627"/>
                  </a:cubicBezTo>
                  <a:cubicBezTo>
                    <a:pt x="69" y="642"/>
                    <a:pt x="64" y="654"/>
                    <a:pt x="68" y="665"/>
                  </a:cubicBezTo>
                  <a:cubicBezTo>
                    <a:pt x="75" y="686"/>
                    <a:pt x="89" y="672"/>
                    <a:pt x="96" y="693"/>
                  </a:cubicBezTo>
                  <a:cubicBezTo>
                    <a:pt x="95" y="710"/>
                    <a:pt x="97" y="728"/>
                    <a:pt x="92" y="745"/>
                  </a:cubicBezTo>
                  <a:cubicBezTo>
                    <a:pt x="91" y="749"/>
                    <a:pt x="80" y="745"/>
                    <a:pt x="80" y="749"/>
                  </a:cubicBezTo>
                  <a:cubicBezTo>
                    <a:pt x="80" y="753"/>
                    <a:pt x="88" y="752"/>
                    <a:pt x="92" y="753"/>
                  </a:cubicBezTo>
                  <a:cubicBezTo>
                    <a:pt x="101" y="755"/>
                    <a:pt x="111" y="756"/>
                    <a:pt x="120" y="757"/>
                  </a:cubicBezTo>
                  <a:cubicBezTo>
                    <a:pt x="130" y="772"/>
                    <a:pt x="134" y="775"/>
                    <a:pt x="152" y="769"/>
                  </a:cubicBezTo>
                  <a:cubicBezTo>
                    <a:pt x="159" y="749"/>
                    <a:pt x="167" y="736"/>
                    <a:pt x="184" y="725"/>
                  </a:cubicBezTo>
                  <a:cubicBezTo>
                    <a:pt x="206" y="691"/>
                    <a:pt x="194" y="694"/>
                    <a:pt x="168" y="677"/>
                  </a:cubicBezTo>
                  <a:cubicBezTo>
                    <a:pt x="159" y="649"/>
                    <a:pt x="152" y="656"/>
                    <a:pt x="172" y="649"/>
                  </a:cubicBezTo>
                  <a:cubicBezTo>
                    <a:pt x="185" y="610"/>
                    <a:pt x="194" y="589"/>
                    <a:pt x="148" y="597"/>
                  </a:cubicBezTo>
                  <a:cubicBezTo>
                    <a:pt x="130" y="585"/>
                    <a:pt x="134" y="572"/>
                    <a:pt x="128" y="553"/>
                  </a:cubicBezTo>
                  <a:cubicBezTo>
                    <a:pt x="139" y="542"/>
                    <a:pt x="146" y="531"/>
                    <a:pt x="152" y="517"/>
                  </a:cubicBezTo>
                  <a:cubicBezTo>
                    <a:pt x="155" y="509"/>
                    <a:pt x="160" y="493"/>
                    <a:pt x="160" y="493"/>
                  </a:cubicBezTo>
                  <a:cubicBezTo>
                    <a:pt x="162" y="472"/>
                    <a:pt x="156" y="425"/>
                    <a:pt x="180" y="417"/>
                  </a:cubicBezTo>
                  <a:cubicBezTo>
                    <a:pt x="193" y="378"/>
                    <a:pt x="180" y="357"/>
                    <a:pt x="216" y="333"/>
                  </a:cubicBezTo>
                  <a:cubicBezTo>
                    <a:pt x="226" y="318"/>
                    <a:pt x="237" y="299"/>
                    <a:pt x="252" y="289"/>
                  </a:cubicBezTo>
                  <a:cubicBezTo>
                    <a:pt x="267" y="267"/>
                    <a:pt x="264" y="263"/>
                    <a:pt x="260" y="233"/>
                  </a:cubicBezTo>
                  <a:cubicBezTo>
                    <a:pt x="263" y="203"/>
                    <a:pt x="261" y="192"/>
                    <a:pt x="276" y="169"/>
                  </a:cubicBezTo>
                  <a:cubicBezTo>
                    <a:pt x="285" y="125"/>
                    <a:pt x="284" y="143"/>
                    <a:pt x="284" y="117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blackWhite">
            <a:xfrm>
              <a:off x="807" y="478"/>
              <a:ext cx="108" cy="204"/>
            </a:xfrm>
            <a:custGeom>
              <a:avLst/>
              <a:gdLst/>
              <a:ahLst/>
              <a:cxnLst>
                <a:cxn ang="0">
                  <a:pos x="109" y="5"/>
                </a:cxn>
                <a:cxn ang="0">
                  <a:pos x="85" y="13"/>
                </a:cxn>
                <a:cxn ang="0">
                  <a:pos x="61" y="29"/>
                </a:cxn>
                <a:cxn ang="0">
                  <a:pos x="33" y="65"/>
                </a:cxn>
                <a:cxn ang="0">
                  <a:pos x="25" y="65"/>
                </a:cxn>
                <a:cxn ang="0">
                  <a:pos x="1" y="77"/>
                </a:cxn>
                <a:cxn ang="0">
                  <a:pos x="5" y="165"/>
                </a:cxn>
                <a:cxn ang="0">
                  <a:pos x="33" y="189"/>
                </a:cxn>
                <a:cxn ang="0">
                  <a:pos x="57" y="205"/>
                </a:cxn>
                <a:cxn ang="0">
                  <a:pos x="89" y="201"/>
                </a:cxn>
                <a:cxn ang="0">
                  <a:pos x="117" y="161"/>
                </a:cxn>
                <a:cxn ang="0">
                  <a:pos x="113" y="125"/>
                </a:cxn>
                <a:cxn ang="0">
                  <a:pos x="113" y="49"/>
                </a:cxn>
                <a:cxn ang="0">
                  <a:pos x="101" y="13"/>
                </a:cxn>
                <a:cxn ang="0">
                  <a:pos x="97" y="1"/>
                </a:cxn>
                <a:cxn ang="0">
                  <a:pos x="109" y="5"/>
                </a:cxn>
              </a:cxnLst>
              <a:rect l="0" t="0" r="r" b="b"/>
              <a:pathLst>
                <a:path w="121" h="236">
                  <a:moveTo>
                    <a:pt x="109" y="5"/>
                  </a:moveTo>
                  <a:cubicBezTo>
                    <a:pt x="101" y="8"/>
                    <a:pt x="90" y="6"/>
                    <a:pt x="85" y="13"/>
                  </a:cubicBezTo>
                  <a:cubicBezTo>
                    <a:pt x="74" y="30"/>
                    <a:pt x="82" y="24"/>
                    <a:pt x="61" y="29"/>
                  </a:cubicBezTo>
                  <a:cubicBezTo>
                    <a:pt x="47" y="43"/>
                    <a:pt x="49" y="54"/>
                    <a:pt x="33" y="65"/>
                  </a:cubicBezTo>
                  <a:cubicBezTo>
                    <a:pt x="27" y="75"/>
                    <a:pt x="30" y="63"/>
                    <a:pt x="25" y="65"/>
                  </a:cubicBezTo>
                  <a:cubicBezTo>
                    <a:pt x="20" y="67"/>
                    <a:pt x="4" y="60"/>
                    <a:pt x="1" y="77"/>
                  </a:cubicBezTo>
                  <a:cubicBezTo>
                    <a:pt x="2" y="106"/>
                    <a:pt x="0" y="136"/>
                    <a:pt x="5" y="165"/>
                  </a:cubicBezTo>
                  <a:cubicBezTo>
                    <a:pt x="6" y="170"/>
                    <a:pt x="31" y="188"/>
                    <a:pt x="33" y="189"/>
                  </a:cubicBezTo>
                  <a:cubicBezTo>
                    <a:pt x="41" y="195"/>
                    <a:pt x="57" y="205"/>
                    <a:pt x="57" y="205"/>
                  </a:cubicBezTo>
                  <a:cubicBezTo>
                    <a:pt x="64" y="227"/>
                    <a:pt x="77" y="236"/>
                    <a:pt x="89" y="201"/>
                  </a:cubicBezTo>
                  <a:cubicBezTo>
                    <a:pt x="97" y="191"/>
                    <a:pt x="113" y="174"/>
                    <a:pt x="117" y="161"/>
                  </a:cubicBezTo>
                  <a:cubicBezTo>
                    <a:pt x="121" y="148"/>
                    <a:pt x="114" y="144"/>
                    <a:pt x="113" y="125"/>
                  </a:cubicBezTo>
                  <a:cubicBezTo>
                    <a:pt x="117" y="89"/>
                    <a:pt x="120" y="84"/>
                    <a:pt x="113" y="49"/>
                  </a:cubicBezTo>
                  <a:cubicBezTo>
                    <a:pt x="113" y="49"/>
                    <a:pt x="103" y="19"/>
                    <a:pt x="101" y="13"/>
                  </a:cubicBezTo>
                  <a:cubicBezTo>
                    <a:pt x="100" y="9"/>
                    <a:pt x="93" y="0"/>
                    <a:pt x="97" y="1"/>
                  </a:cubicBezTo>
                  <a:cubicBezTo>
                    <a:pt x="101" y="2"/>
                    <a:pt x="105" y="4"/>
                    <a:pt x="109" y="5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blackWhite">
            <a:xfrm>
              <a:off x="744" y="611"/>
              <a:ext cx="417" cy="799"/>
            </a:xfrm>
            <a:custGeom>
              <a:avLst/>
              <a:gdLst/>
              <a:ahLst/>
              <a:cxnLst>
                <a:cxn ang="0">
                  <a:pos x="88" y="19"/>
                </a:cxn>
                <a:cxn ang="0">
                  <a:pos x="40" y="27"/>
                </a:cxn>
                <a:cxn ang="0">
                  <a:pos x="24" y="87"/>
                </a:cxn>
                <a:cxn ang="0">
                  <a:pos x="0" y="139"/>
                </a:cxn>
                <a:cxn ang="0">
                  <a:pos x="32" y="151"/>
                </a:cxn>
                <a:cxn ang="0">
                  <a:pos x="48" y="195"/>
                </a:cxn>
                <a:cxn ang="0">
                  <a:pos x="72" y="227"/>
                </a:cxn>
                <a:cxn ang="0">
                  <a:pos x="120" y="279"/>
                </a:cxn>
                <a:cxn ang="0">
                  <a:pos x="148" y="307"/>
                </a:cxn>
                <a:cxn ang="0">
                  <a:pos x="176" y="363"/>
                </a:cxn>
                <a:cxn ang="0">
                  <a:pos x="180" y="395"/>
                </a:cxn>
                <a:cxn ang="0">
                  <a:pos x="192" y="399"/>
                </a:cxn>
                <a:cxn ang="0">
                  <a:pos x="216" y="435"/>
                </a:cxn>
                <a:cxn ang="0">
                  <a:pos x="240" y="447"/>
                </a:cxn>
                <a:cxn ang="0">
                  <a:pos x="260" y="487"/>
                </a:cxn>
                <a:cxn ang="0">
                  <a:pos x="260" y="555"/>
                </a:cxn>
                <a:cxn ang="0">
                  <a:pos x="204" y="611"/>
                </a:cxn>
                <a:cxn ang="0">
                  <a:pos x="240" y="659"/>
                </a:cxn>
                <a:cxn ang="0">
                  <a:pos x="260" y="667"/>
                </a:cxn>
                <a:cxn ang="0">
                  <a:pos x="272" y="691"/>
                </a:cxn>
                <a:cxn ang="0">
                  <a:pos x="268" y="767"/>
                </a:cxn>
                <a:cxn ang="0">
                  <a:pos x="284" y="847"/>
                </a:cxn>
                <a:cxn ang="0">
                  <a:pos x="312" y="839"/>
                </a:cxn>
                <a:cxn ang="0">
                  <a:pos x="324" y="923"/>
                </a:cxn>
                <a:cxn ang="0">
                  <a:pos x="360" y="903"/>
                </a:cxn>
                <a:cxn ang="0">
                  <a:pos x="400" y="863"/>
                </a:cxn>
                <a:cxn ang="0">
                  <a:pos x="424" y="835"/>
                </a:cxn>
                <a:cxn ang="0">
                  <a:pos x="448" y="767"/>
                </a:cxn>
                <a:cxn ang="0">
                  <a:pos x="456" y="627"/>
                </a:cxn>
                <a:cxn ang="0">
                  <a:pos x="448" y="539"/>
                </a:cxn>
                <a:cxn ang="0">
                  <a:pos x="440" y="467"/>
                </a:cxn>
                <a:cxn ang="0">
                  <a:pos x="432" y="439"/>
                </a:cxn>
                <a:cxn ang="0">
                  <a:pos x="392" y="423"/>
                </a:cxn>
                <a:cxn ang="0">
                  <a:pos x="380" y="411"/>
                </a:cxn>
                <a:cxn ang="0">
                  <a:pos x="368" y="407"/>
                </a:cxn>
                <a:cxn ang="0">
                  <a:pos x="348" y="383"/>
                </a:cxn>
                <a:cxn ang="0">
                  <a:pos x="308" y="371"/>
                </a:cxn>
                <a:cxn ang="0">
                  <a:pos x="248" y="339"/>
                </a:cxn>
                <a:cxn ang="0">
                  <a:pos x="212" y="323"/>
                </a:cxn>
                <a:cxn ang="0">
                  <a:pos x="196" y="287"/>
                </a:cxn>
                <a:cxn ang="0">
                  <a:pos x="176" y="251"/>
                </a:cxn>
                <a:cxn ang="0">
                  <a:pos x="180" y="239"/>
                </a:cxn>
                <a:cxn ang="0">
                  <a:pos x="184" y="223"/>
                </a:cxn>
                <a:cxn ang="0">
                  <a:pos x="192" y="199"/>
                </a:cxn>
                <a:cxn ang="0">
                  <a:pos x="188" y="175"/>
                </a:cxn>
                <a:cxn ang="0">
                  <a:pos x="164" y="159"/>
                </a:cxn>
                <a:cxn ang="0">
                  <a:pos x="132" y="107"/>
                </a:cxn>
                <a:cxn ang="0">
                  <a:pos x="88" y="43"/>
                </a:cxn>
                <a:cxn ang="0">
                  <a:pos x="88" y="19"/>
                </a:cxn>
              </a:cxnLst>
              <a:rect l="0" t="0" r="r" b="b"/>
              <a:pathLst>
                <a:path w="468" h="923">
                  <a:moveTo>
                    <a:pt x="88" y="19"/>
                  </a:moveTo>
                  <a:cubicBezTo>
                    <a:pt x="58" y="9"/>
                    <a:pt x="67" y="0"/>
                    <a:pt x="40" y="27"/>
                  </a:cubicBezTo>
                  <a:cubicBezTo>
                    <a:pt x="33" y="48"/>
                    <a:pt x="36" y="68"/>
                    <a:pt x="24" y="87"/>
                  </a:cubicBezTo>
                  <a:cubicBezTo>
                    <a:pt x="19" y="105"/>
                    <a:pt x="11" y="123"/>
                    <a:pt x="0" y="139"/>
                  </a:cubicBezTo>
                  <a:cubicBezTo>
                    <a:pt x="9" y="145"/>
                    <a:pt x="27" y="141"/>
                    <a:pt x="32" y="151"/>
                  </a:cubicBezTo>
                  <a:cubicBezTo>
                    <a:pt x="60" y="203"/>
                    <a:pt x="16" y="184"/>
                    <a:pt x="48" y="195"/>
                  </a:cubicBezTo>
                  <a:cubicBezTo>
                    <a:pt x="53" y="217"/>
                    <a:pt x="60" y="209"/>
                    <a:pt x="72" y="227"/>
                  </a:cubicBezTo>
                  <a:cubicBezTo>
                    <a:pt x="64" y="281"/>
                    <a:pt x="53" y="273"/>
                    <a:pt x="120" y="279"/>
                  </a:cubicBezTo>
                  <a:cubicBezTo>
                    <a:pt x="138" y="307"/>
                    <a:pt x="127" y="300"/>
                    <a:pt x="148" y="307"/>
                  </a:cubicBezTo>
                  <a:cubicBezTo>
                    <a:pt x="157" y="326"/>
                    <a:pt x="165" y="346"/>
                    <a:pt x="176" y="363"/>
                  </a:cubicBezTo>
                  <a:cubicBezTo>
                    <a:pt x="177" y="374"/>
                    <a:pt x="176" y="385"/>
                    <a:pt x="180" y="395"/>
                  </a:cubicBezTo>
                  <a:cubicBezTo>
                    <a:pt x="182" y="399"/>
                    <a:pt x="189" y="396"/>
                    <a:pt x="192" y="399"/>
                  </a:cubicBezTo>
                  <a:cubicBezTo>
                    <a:pt x="202" y="409"/>
                    <a:pt x="202" y="430"/>
                    <a:pt x="216" y="435"/>
                  </a:cubicBezTo>
                  <a:cubicBezTo>
                    <a:pt x="233" y="441"/>
                    <a:pt x="224" y="437"/>
                    <a:pt x="240" y="447"/>
                  </a:cubicBezTo>
                  <a:cubicBezTo>
                    <a:pt x="259" y="476"/>
                    <a:pt x="254" y="462"/>
                    <a:pt x="260" y="487"/>
                  </a:cubicBezTo>
                  <a:cubicBezTo>
                    <a:pt x="237" y="502"/>
                    <a:pt x="252" y="532"/>
                    <a:pt x="260" y="555"/>
                  </a:cubicBezTo>
                  <a:cubicBezTo>
                    <a:pt x="255" y="582"/>
                    <a:pt x="232" y="605"/>
                    <a:pt x="204" y="611"/>
                  </a:cubicBezTo>
                  <a:cubicBezTo>
                    <a:pt x="190" y="652"/>
                    <a:pt x="216" y="643"/>
                    <a:pt x="240" y="659"/>
                  </a:cubicBezTo>
                  <a:cubicBezTo>
                    <a:pt x="249" y="686"/>
                    <a:pt x="236" y="659"/>
                    <a:pt x="260" y="667"/>
                  </a:cubicBezTo>
                  <a:cubicBezTo>
                    <a:pt x="266" y="669"/>
                    <a:pt x="270" y="686"/>
                    <a:pt x="272" y="691"/>
                  </a:cubicBezTo>
                  <a:cubicBezTo>
                    <a:pt x="277" y="736"/>
                    <a:pt x="281" y="729"/>
                    <a:pt x="268" y="767"/>
                  </a:cubicBezTo>
                  <a:cubicBezTo>
                    <a:pt x="264" y="795"/>
                    <a:pt x="248" y="835"/>
                    <a:pt x="284" y="847"/>
                  </a:cubicBezTo>
                  <a:cubicBezTo>
                    <a:pt x="298" y="838"/>
                    <a:pt x="305" y="817"/>
                    <a:pt x="312" y="839"/>
                  </a:cubicBezTo>
                  <a:cubicBezTo>
                    <a:pt x="306" y="865"/>
                    <a:pt x="293" y="913"/>
                    <a:pt x="324" y="923"/>
                  </a:cubicBezTo>
                  <a:cubicBezTo>
                    <a:pt x="337" y="919"/>
                    <a:pt x="360" y="903"/>
                    <a:pt x="360" y="903"/>
                  </a:cubicBezTo>
                  <a:cubicBezTo>
                    <a:pt x="370" y="888"/>
                    <a:pt x="385" y="873"/>
                    <a:pt x="400" y="863"/>
                  </a:cubicBezTo>
                  <a:cubicBezTo>
                    <a:pt x="406" y="846"/>
                    <a:pt x="414" y="850"/>
                    <a:pt x="424" y="835"/>
                  </a:cubicBezTo>
                  <a:cubicBezTo>
                    <a:pt x="429" y="770"/>
                    <a:pt x="425" y="802"/>
                    <a:pt x="448" y="767"/>
                  </a:cubicBezTo>
                  <a:cubicBezTo>
                    <a:pt x="444" y="700"/>
                    <a:pt x="437" y="684"/>
                    <a:pt x="456" y="627"/>
                  </a:cubicBezTo>
                  <a:cubicBezTo>
                    <a:pt x="460" y="592"/>
                    <a:pt x="468" y="569"/>
                    <a:pt x="448" y="539"/>
                  </a:cubicBezTo>
                  <a:cubicBezTo>
                    <a:pt x="452" y="489"/>
                    <a:pt x="456" y="499"/>
                    <a:pt x="440" y="467"/>
                  </a:cubicBezTo>
                  <a:cubicBezTo>
                    <a:pt x="436" y="458"/>
                    <a:pt x="437" y="447"/>
                    <a:pt x="432" y="439"/>
                  </a:cubicBezTo>
                  <a:cubicBezTo>
                    <a:pt x="425" y="428"/>
                    <a:pt x="404" y="427"/>
                    <a:pt x="392" y="423"/>
                  </a:cubicBezTo>
                  <a:cubicBezTo>
                    <a:pt x="388" y="419"/>
                    <a:pt x="385" y="414"/>
                    <a:pt x="380" y="411"/>
                  </a:cubicBezTo>
                  <a:cubicBezTo>
                    <a:pt x="376" y="409"/>
                    <a:pt x="371" y="410"/>
                    <a:pt x="368" y="407"/>
                  </a:cubicBezTo>
                  <a:cubicBezTo>
                    <a:pt x="349" y="392"/>
                    <a:pt x="373" y="397"/>
                    <a:pt x="348" y="383"/>
                  </a:cubicBezTo>
                  <a:cubicBezTo>
                    <a:pt x="340" y="379"/>
                    <a:pt x="318" y="374"/>
                    <a:pt x="308" y="371"/>
                  </a:cubicBezTo>
                  <a:cubicBezTo>
                    <a:pt x="289" y="358"/>
                    <a:pt x="268" y="349"/>
                    <a:pt x="248" y="339"/>
                  </a:cubicBezTo>
                  <a:cubicBezTo>
                    <a:pt x="236" y="333"/>
                    <a:pt x="212" y="323"/>
                    <a:pt x="212" y="323"/>
                  </a:cubicBezTo>
                  <a:cubicBezTo>
                    <a:pt x="199" y="304"/>
                    <a:pt x="206" y="316"/>
                    <a:pt x="196" y="287"/>
                  </a:cubicBezTo>
                  <a:cubicBezTo>
                    <a:pt x="192" y="274"/>
                    <a:pt x="180" y="264"/>
                    <a:pt x="176" y="251"/>
                  </a:cubicBezTo>
                  <a:cubicBezTo>
                    <a:pt x="177" y="247"/>
                    <a:pt x="179" y="243"/>
                    <a:pt x="180" y="239"/>
                  </a:cubicBezTo>
                  <a:cubicBezTo>
                    <a:pt x="182" y="234"/>
                    <a:pt x="182" y="228"/>
                    <a:pt x="184" y="223"/>
                  </a:cubicBezTo>
                  <a:cubicBezTo>
                    <a:pt x="186" y="215"/>
                    <a:pt x="192" y="199"/>
                    <a:pt x="192" y="199"/>
                  </a:cubicBezTo>
                  <a:cubicBezTo>
                    <a:pt x="191" y="191"/>
                    <a:pt x="193" y="182"/>
                    <a:pt x="188" y="175"/>
                  </a:cubicBezTo>
                  <a:cubicBezTo>
                    <a:pt x="182" y="167"/>
                    <a:pt x="164" y="159"/>
                    <a:pt x="164" y="159"/>
                  </a:cubicBezTo>
                  <a:cubicBezTo>
                    <a:pt x="159" y="126"/>
                    <a:pt x="154" y="129"/>
                    <a:pt x="132" y="107"/>
                  </a:cubicBezTo>
                  <a:cubicBezTo>
                    <a:pt x="124" y="82"/>
                    <a:pt x="95" y="85"/>
                    <a:pt x="88" y="43"/>
                  </a:cubicBezTo>
                  <a:cubicBezTo>
                    <a:pt x="84" y="18"/>
                    <a:pt x="76" y="19"/>
                    <a:pt x="88" y="19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blackWhite">
            <a:xfrm>
              <a:off x="715" y="727"/>
              <a:ext cx="247" cy="40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26" y="32"/>
                </a:cxn>
                <a:cxn ang="0">
                  <a:pos x="18" y="76"/>
                </a:cxn>
                <a:cxn ang="0">
                  <a:pos x="2" y="100"/>
                </a:cxn>
                <a:cxn ang="0">
                  <a:pos x="18" y="128"/>
                </a:cxn>
                <a:cxn ang="0">
                  <a:pos x="26" y="152"/>
                </a:cxn>
                <a:cxn ang="0">
                  <a:pos x="6" y="184"/>
                </a:cxn>
                <a:cxn ang="0">
                  <a:pos x="34" y="208"/>
                </a:cxn>
                <a:cxn ang="0">
                  <a:pos x="38" y="220"/>
                </a:cxn>
                <a:cxn ang="0">
                  <a:pos x="70" y="232"/>
                </a:cxn>
                <a:cxn ang="0">
                  <a:pos x="98" y="248"/>
                </a:cxn>
                <a:cxn ang="0">
                  <a:pos x="110" y="276"/>
                </a:cxn>
                <a:cxn ang="0">
                  <a:pos x="134" y="292"/>
                </a:cxn>
                <a:cxn ang="0">
                  <a:pos x="102" y="316"/>
                </a:cxn>
                <a:cxn ang="0">
                  <a:pos x="94" y="384"/>
                </a:cxn>
                <a:cxn ang="0">
                  <a:pos x="122" y="408"/>
                </a:cxn>
                <a:cxn ang="0">
                  <a:pos x="182" y="404"/>
                </a:cxn>
                <a:cxn ang="0">
                  <a:pos x="226" y="436"/>
                </a:cxn>
                <a:cxn ang="0">
                  <a:pos x="262" y="432"/>
                </a:cxn>
                <a:cxn ang="0">
                  <a:pos x="278" y="396"/>
                </a:cxn>
                <a:cxn ang="0">
                  <a:pos x="266" y="356"/>
                </a:cxn>
                <a:cxn ang="0">
                  <a:pos x="276" y="328"/>
                </a:cxn>
                <a:cxn ang="0">
                  <a:pos x="265" y="307"/>
                </a:cxn>
                <a:cxn ang="0">
                  <a:pos x="254" y="296"/>
                </a:cxn>
                <a:cxn ang="0">
                  <a:pos x="246" y="284"/>
                </a:cxn>
                <a:cxn ang="0">
                  <a:pos x="234" y="280"/>
                </a:cxn>
                <a:cxn ang="0">
                  <a:pos x="230" y="268"/>
                </a:cxn>
                <a:cxn ang="0">
                  <a:pos x="218" y="260"/>
                </a:cxn>
                <a:cxn ang="0">
                  <a:pos x="190" y="228"/>
                </a:cxn>
                <a:cxn ang="0">
                  <a:pos x="190" y="210"/>
                </a:cxn>
                <a:cxn ang="0">
                  <a:pos x="170" y="166"/>
                </a:cxn>
                <a:cxn ang="0">
                  <a:pos x="154" y="148"/>
                </a:cxn>
                <a:cxn ang="0">
                  <a:pos x="136" y="122"/>
                </a:cxn>
                <a:cxn ang="0">
                  <a:pos x="106" y="120"/>
                </a:cxn>
                <a:cxn ang="0">
                  <a:pos x="82" y="71"/>
                </a:cxn>
                <a:cxn ang="0">
                  <a:pos x="58" y="38"/>
                </a:cxn>
                <a:cxn ang="0">
                  <a:pos x="46" y="0"/>
                </a:cxn>
              </a:cxnLst>
              <a:rect l="0" t="0" r="r" b="b"/>
              <a:pathLst>
                <a:path w="278" h="471">
                  <a:moveTo>
                    <a:pt x="46" y="0"/>
                  </a:moveTo>
                  <a:cubicBezTo>
                    <a:pt x="42" y="18"/>
                    <a:pt x="44" y="26"/>
                    <a:pt x="26" y="32"/>
                  </a:cubicBezTo>
                  <a:cubicBezTo>
                    <a:pt x="21" y="46"/>
                    <a:pt x="23" y="62"/>
                    <a:pt x="18" y="76"/>
                  </a:cubicBezTo>
                  <a:cubicBezTo>
                    <a:pt x="15" y="85"/>
                    <a:pt x="2" y="100"/>
                    <a:pt x="2" y="100"/>
                  </a:cubicBezTo>
                  <a:cubicBezTo>
                    <a:pt x="7" y="110"/>
                    <a:pt x="14" y="118"/>
                    <a:pt x="18" y="128"/>
                  </a:cubicBezTo>
                  <a:cubicBezTo>
                    <a:pt x="21" y="136"/>
                    <a:pt x="26" y="152"/>
                    <a:pt x="26" y="152"/>
                  </a:cubicBezTo>
                  <a:cubicBezTo>
                    <a:pt x="21" y="167"/>
                    <a:pt x="11" y="169"/>
                    <a:pt x="6" y="184"/>
                  </a:cubicBezTo>
                  <a:cubicBezTo>
                    <a:pt x="14" y="224"/>
                    <a:pt x="0" y="189"/>
                    <a:pt x="34" y="208"/>
                  </a:cubicBezTo>
                  <a:cubicBezTo>
                    <a:pt x="38" y="210"/>
                    <a:pt x="35" y="217"/>
                    <a:pt x="38" y="220"/>
                  </a:cubicBezTo>
                  <a:cubicBezTo>
                    <a:pt x="46" y="230"/>
                    <a:pt x="59" y="230"/>
                    <a:pt x="70" y="232"/>
                  </a:cubicBezTo>
                  <a:cubicBezTo>
                    <a:pt x="76" y="249"/>
                    <a:pt x="81" y="254"/>
                    <a:pt x="98" y="248"/>
                  </a:cubicBezTo>
                  <a:cubicBezTo>
                    <a:pt x="104" y="256"/>
                    <a:pt x="103" y="268"/>
                    <a:pt x="110" y="276"/>
                  </a:cubicBezTo>
                  <a:cubicBezTo>
                    <a:pt x="116" y="283"/>
                    <a:pt x="134" y="292"/>
                    <a:pt x="134" y="292"/>
                  </a:cubicBezTo>
                  <a:cubicBezTo>
                    <a:pt x="120" y="301"/>
                    <a:pt x="112" y="302"/>
                    <a:pt x="102" y="316"/>
                  </a:cubicBezTo>
                  <a:cubicBezTo>
                    <a:pt x="72" y="286"/>
                    <a:pt x="86" y="295"/>
                    <a:pt x="94" y="384"/>
                  </a:cubicBezTo>
                  <a:cubicBezTo>
                    <a:pt x="95" y="400"/>
                    <a:pt x="109" y="404"/>
                    <a:pt x="122" y="408"/>
                  </a:cubicBezTo>
                  <a:cubicBezTo>
                    <a:pt x="148" y="447"/>
                    <a:pt x="152" y="414"/>
                    <a:pt x="182" y="404"/>
                  </a:cubicBezTo>
                  <a:cubicBezTo>
                    <a:pt x="195" y="413"/>
                    <a:pt x="212" y="431"/>
                    <a:pt x="226" y="436"/>
                  </a:cubicBezTo>
                  <a:cubicBezTo>
                    <a:pt x="235" y="471"/>
                    <a:pt x="242" y="439"/>
                    <a:pt x="262" y="432"/>
                  </a:cubicBezTo>
                  <a:cubicBezTo>
                    <a:pt x="269" y="421"/>
                    <a:pt x="278" y="396"/>
                    <a:pt x="278" y="396"/>
                  </a:cubicBezTo>
                  <a:cubicBezTo>
                    <a:pt x="275" y="382"/>
                    <a:pt x="266" y="356"/>
                    <a:pt x="266" y="356"/>
                  </a:cubicBezTo>
                  <a:cubicBezTo>
                    <a:pt x="265" y="345"/>
                    <a:pt x="278" y="338"/>
                    <a:pt x="276" y="328"/>
                  </a:cubicBezTo>
                  <a:cubicBezTo>
                    <a:pt x="276" y="320"/>
                    <a:pt x="269" y="312"/>
                    <a:pt x="265" y="307"/>
                  </a:cubicBezTo>
                  <a:cubicBezTo>
                    <a:pt x="261" y="302"/>
                    <a:pt x="257" y="300"/>
                    <a:pt x="254" y="296"/>
                  </a:cubicBezTo>
                  <a:cubicBezTo>
                    <a:pt x="251" y="292"/>
                    <a:pt x="250" y="287"/>
                    <a:pt x="246" y="284"/>
                  </a:cubicBezTo>
                  <a:cubicBezTo>
                    <a:pt x="243" y="281"/>
                    <a:pt x="237" y="283"/>
                    <a:pt x="234" y="280"/>
                  </a:cubicBezTo>
                  <a:cubicBezTo>
                    <a:pt x="231" y="277"/>
                    <a:pt x="233" y="271"/>
                    <a:pt x="230" y="268"/>
                  </a:cubicBezTo>
                  <a:cubicBezTo>
                    <a:pt x="227" y="264"/>
                    <a:pt x="222" y="263"/>
                    <a:pt x="218" y="260"/>
                  </a:cubicBezTo>
                  <a:cubicBezTo>
                    <a:pt x="209" y="247"/>
                    <a:pt x="199" y="241"/>
                    <a:pt x="190" y="228"/>
                  </a:cubicBezTo>
                  <a:cubicBezTo>
                    <a:pt x="185" y="220"/>
                    <a:pt x="196" y="223"/>
                    <a:pt x="190" y="210"/>
                  </a:cubicBezTo>
                  <a:cubicBezTo>
                    <a:pt x="187" y="200"/>
                    <a:pt x="176" y="176"/>
                    <a:pt x="170" y="166"/>
                  </a:cubicBezTo>
                  <a:cubicBezTo>
                    <a:pt x="164" y="156"/>
                    <a:pt x="160" y="155"/>
                    <a:pt x="154" y="148"/>
                  </a:cubicBezTo>
                  <a:cubicBezTo>
                    <a:pt x="142" y="131"/>
                    <a:pt x="151" y="137"/>
                    <a:pt x="136" y="122"/>
                  </a:cubicBezTo>
                  <a:cubicBezTo>
                    <a:pt x="123" y="124"/>
                    <a:pt x="126" y="127"/>
                    <a:pt x="106" y="120"/>
                  </a:cubicBezTo>
                  <a:cubicBezTo>
                    <a:pt x="74" y="131"/>
                    <a:pt x="114" y="82"/>
                    <a:pt x="82" y="71"/>
                  </a:cubicBezTo>
                  <a:cubicBezTo>
                    <a:pt x="88" y="49"/>
                    <a:pt x="80" y="44"/>
                    <a:pt x="58" y="38"/>
                  </a:cubicBezTo>
                  <a:cubicBezTo>
                    <a:pt x="54" y="3"/>
                    <a:pt x="46" y="19"/>
                    <a:pt x="46" y="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blackWhite">
            <a:xfrm>
              <a:off x="544" y="869"/>
              <a:ext cx="377" cy="448"/>
            </a:xfrm>
            <a:custGeom>
              <a:avLst/>
              <a:gdLst/>
              <a:ahLst/>
              <a:cxnLst>
                <a:cxn ang="0">
                  <a:pos x="200" y="9"/>
                </a:cxn>
                <a:cxn ang="0">
                  <a:pos x="186" y="0"/>
                </a:cxn>
                <a:cxn ang="0">
                  <a:pos x="165" y="0"/>
                </a:cxn>
                <a:cxn ang="0">
                  <a:pos x="146" y="6"/>
                </a:cxn>
                <a:cxn ang="0">
                  <a:pos x="122" y="12"/>
                </a:cxn>
                <a:cxn ang="0">
                  <a:pos x="96" y="27"/>
                </a:cxn>
                <a:cxn ang="0">
                  <a:pos x="86" y="47"/>
                </a:cxn>
                <a:cxn ang="0">
                  <a:pos x="68" y="98"/>
                </a:cxn>
                <a:cxn ang="0">
                  <a:pos x="51" y="114"/>
                </a:cxn>
                <a:cxn ang="0">
                  <a:pos x="36" y="122"/>
                </a:cxn>
                <a:cxn ang="0">
                  <a:pos x="20" y="140"/>
                </a:cxn>
                <a:cxn ang="0">
                  <a:pos x="23" y="159"/>
                </a:cxn>
                <a:cxn ang="0">
                  <a:pos x="29" y="182"/>
                </a:cxn>
                <a:cxn ang="0">
                  <a:pos x="38" y="212"/>
                </a:cxn>
                <a:cxn ang="0">
                  <a:pos x="60" y="207"/>
                </a:cxn>
                <a:cxn ang="0">
                  <a:pos x="71" y="224"/>
                </a:cxn>
                <a:cxn ang="0">
                  <a:pos x="47" y="288"/>
                </a:cxn>
                <a:cxn ang="0">
                  <a:pos x="44" y="293"/>
                </a:cxn>
                <a:cxn ang="0">
                  <a:pos x="39" y="297"/>
                </a:cxn>
                <a:cxn ang="0">
                  <a:pos x="30" y="317"/>
                </a:cxn>
                <a:cxn ang="0">
                  <a:pos x="18" y="365"/>
                </a:cxn>
                <a:cxn ang="0">
                  <a:pos x="12" y="381"/>
                </a:cxn>
                <a:cxn ang="0">
                  <a:pos x="0" y="420"/>
                </a:cxn>
                <a:cxn ang="0">
                  <a:pos x="11" y="456"/>
                </a:cxn>
                <a:cxn ang="0">
                  <a:pos x="74" y="513"/>
                </a:cxn>
                <a:cxn ang="0">
                  <a:pos x="96" y="510"/>
                </a:cxn>
                <a:cxn ang="0">
                  <a:pos x="137" y="518"/>
                </a:cxn>
                <a:cxn ang="0">
                  <a:pos x="167" y="512"/>
                </a:cxn>
                <a:cxn ang="0">
                  <a:pos x="194" y="485"/>
                </a:cxn>
                <a:cxn ang="0">
                  <a:pos x="209" y="462"/>
                </a:cxn>
                <a:cxn ang="0">
                  <a:pos x="219" y="425"/>
                </a:cxn>
                <a:cxn ang="0">
                  <a:pos x="242" y="422"/>
                </a:cxn>
                <a:cxn ang="0">
                  <a:pos x="263" y="410"/>
                </a:cxn>
                <a:cxn ang="0">
                  <a:pos x="278" y="390"/>
                </a:cxn>
                <a:cxn ang="0">
                  <a:pos x="296" y="380"/>
                </a:cxn>
                <a:cxn ang="0">
                  <a:pos x="305" y="365"/>
                </a:cxn>
                <a:cxn ang="0">
                  <a:pos x="317" y="348"/>
                </a:cxn>
                <a:cxn ang="0">
                  <a:pos x="333" y="344"/>
                </a:cxn>
                <a:cxn ang="0">
                  <a:pos x="398" y="330"/>
                </a:cxn>
                <a:cxn ang="0">
                  <a:pos x="411" y="315"/>
                </a:cxn>
                <a:cxn ang="0">
                  <a:pos x="416" y="293"/>
                </a:cxn>
                <a:cxn ang="0">
                  <a:pos x="417" y="278"/>
                </a:cxn>
                <a:cxn ang="0">
                  <a:pos x="372" y="242"/>
                </a:cxn>
                <a:cxn ang="0">
                  <a:pos x="330" y="258"/>
                </a:cxn>
                <a:cxn ang="0">
                  <a:pos x="306" y="245"/>
                </a:cxn>
                <a:cxn ang="0">
                  <a:pos x="285" y="228"/>
                </a:cxn>
                <a:cxn ang="0">
                  <a:pos x="279" y="162"/>
                </a:cxn>
                <a:cxn ang="0">
                  <a:pos x="276" y="146"/>
                </a:cxn>
                <a:cxn ang="0">
                  <a:pos x="293" y="155"/>
                </a:cxn>
                <a:cxn ang="0">
                  <a:pos x="311" y="144"/>
                </a:cxn>
                <a:cxn ang="0">
                  <a:pos x="320" y="135"/>
                </a:cxn>
                <a:cxn ang="0">
                  <a:pos x="299" y="110"/>
                </a:cxn>
                <a:cxn ang="0">
                  <a:pos x="288" y="92"/>
                </a:cxn>
                <a:cxn ang="0">
                  <a:pos x="266" y="84"/>
                </a:cxn>
                <a:cxn ang="0">
                  <a:pos x="248" y="63"/>
                </a:cxn>
                <a:cxn ang="0">
                  <a:pos x="233" y="60"/>
                </a:cxn>
                <a:cxn ang="0">
                  <a:pos x="207" y="41"/>
                </a:cxn>
                <a:cxn ang="0">
                  <a:pos x="200" y="9"/>
                </a:cxn>
              </a:cxnLst>
              <a:rect l="0" t="0" r="r" b="b"/>
              <a:pathLst>
                <a:path w="423" h="518">
                  <a:moveTo>
                    <a:pt x="200" y="9"/>
                  </a:moveTo>
                  <a:cubicBezTo>
                    <a:pt x="193" y="8"/>
                    <a:pt x="193" y="3"/>
                    <a:pt x="186" y="0"/>
                  </a:cubicBezTo>
                  <a:cubicBezTo>
                    <a:pt x="174" y="3"/>
                    <a:pt x="176" y="4"/>
                    <a:pt x="165" y="0"/>
                  </a:cubicBezTo>
                  <a:cubicBezTo>
                    <a:pt x="158" y="2"/>
                    <a:pt x="153" y="5"/>
                    <a:pt x="146" y="6"/>
                  </a:cubicBezTo>
                  <a:cubicBezTo>
                    <a:pt x="138" y="9"/>
                    <a:pt x="130" y="11"/>
                    <a:pt x="122" y="12"/>
                  </a:cubicBezTo>
                  <a:cubicBezTo>
                    <a:pt x="118" y="25"/>
                    <a:pt x="109" y="24"/>
                    <a:pt x="96" y="27"/>
                  </a:cubicBezTo>
                  <a:cubicBezTo>
                    <a:pt x="91" y="36"/>
                    <a:pt x="96" y="42"/>
                    <a:pt x="86" y="47"/>
                  </a:cubicBezTo>
                  <a:cubicBezTo>
                    <a:pt x="73" y="64"/>
                    <a:pt x="96" y="92"/>
                    <a:pt x="68" y="98"/>
                  </a:cubicBezTo>
                  <a:cubicBezTo>
                    <a:pt x="62" y="105"/>
                    <a:pt x="60" y="112"/>
                    <a:pt x="51" y="114"/>
                  </a:cubicBezTo>
                  <a:cubicBezTo>
                    <a:pt x="46" y="120"/>
                    <a:pt x="43" y="120"/>
                    <a:pt x="36" y="122"/>
                  </a:cubicBezTo>
                  <a:cubicBezTo>
                    <a:pt x="30" y="127"/>
                    <a:pt x="24" y="133"/>
                    <a:pt x="20" y="140"/>
                  </a:cubicBezTo>
                  <a:cubicBezTo>
                    <a:pt x="18" y="148"/>
                    <a:pt x="18" y="152"/>
                    <a:pt x="23" y="159"/>
                  </a:cubicBezTo>
                  <a:cubicBezTo>
                    <a:pt x="26" y="167"/>
                    <a:pt x="29" y="182"/>
                    <a:pt x="29" y="182"/>
                  </a:cubicBezTo>
                  <a:cubicBezTo>
                    <a:pt x="30" y="194"/>
                    <a:pt x="33" y="201"/>
                    <a:pt x="38" y="212"/>
                  </a:cubicBezTo>
                  <a:cubicBezTo>
                    <a:pt x="47" y="205"/>
                    <a:pt x="47" y="206"/>
                    <a:pt x="60" y="207"/>
                  </a:cubicBezTo>
                  <a:cubicBezTo>
                    <a:pt x="64" y="213"/>
                    <a:pt x="66" y="219"/>
                    <a:pt x="71" y="224"/>
                  </a:cubicBezTo>
                  <a:cubicBezTo>
                    <a:pt x="75" y="250"/>
                    <a:pt x="69" y="272"/>
                    <a:pt x="47" y="288"/>
                  </a:cubicBezTo>
                  <a:cubicBezTo>
                    <a:pt x="46" y="290"/>
                    <a:pt x="45" y="292"/>
                    <a:pt x="44" y="293"/>
                  </a:cubicBezTo>
                  <a:cubicBezTo>
                    <a:pt x="43" y="295"/>
                    <a:pt x="40" y="295"/>
                    <a:pt x="39" y="297"/>
                  </a:cubicBezTo>
                  <a:cubicBezTo>
                    <a:pt x="35" y="302"/>
                    <a:pt x="34" y="311"/>
                    <a:pt x="30" y="317"/>
                  </a:cubicBezTo>
                  <a:cubicBezTo>
                    <a:pt x="28" y="333"/>
                    <a:pt x="26" y="351"/>
                    <a:pt x="18" y="365"/>
                  </a:cubicBezTo>
                  <a:cubicBezTo>
                    <a:pt x="17" y="371"/>
                    <a:pt x="16" y="376"/>
                    <a:pt x="12" y="381"/>
                  </a:cubicBezTo>
                  <a:cubicBezTo>
                    <a:pt x="9" y="394"/>
                    <a:pt x="6" y="408"/>
                    <a:pt x="0" y="420"/>
                  </a:cubicBezTo>
                  <a:cubicBezTo>
                    <a:pt x="3" y="438"/>
                    <a:pt x="4" y="442"/>
                    <a:pt x="11" y="456"/>
                  </a:cubicBezTo>
                  <a:cubicBezTo>
                    <a:pt x="20" y="499"/>
                    <a:pt x="31" y="508"/>
                    <a:pt x="74" y="513"/>
                  </a:cubicBezTo>
                  <a:cubicBezTo>
                    <a:pt x="82" y="517"/>
                    <a:pt x="89" y="513"/>
                    <a:pt x="96" y="510"/>
                  </a:cubicBezTo>
                  <a:cubicBezTo>
                    <a:pt x="110" y="512"/>
                    <a:pt x="124" y="514"/>
                    <a:pt x="137" y="518"/>
                  </a:cubicBezTo>
                  <a:cubicBezTo>
                    <a:pt x="147" y="516"/>
                    <a:pt x="158" y="517"/>
                    <a:pt x="167" y="512"/>
                  </a:cubicBezTo>
                  <a:cubicBezTo>
                    <a:pt x="170" y="497"/>
                    <a:pt x="182" y="492"/>
                    <a:pt x="194" y="485"/>
                  </a:cubicBezTo>
                  <a:cubicBezTo>
                    <a:pt x="200" y="475"/>
                    <a:pt x="197" y="467"/>
                    <a:pt x="209" y="462"/>
                  </a:cubicBezTo>
                  <a:cubicBezTo>
                    <a:pt x="211" y="449"/>
                    <a:pt x="211" y="436"/>
                    <a:pt x="219" y="425"/>
                  </a:cubicBezTo>
                  <a:cubicBezTo>
                    <a:pt x="223" y="411"/>
                    <a:pt x="232" y="419"/>
                    <a:pt x="242" y="422"/>
                  </a:cubicBezTo>
                  <a:cubicBezTo>
                    <a:pt x="259" y="419"/>
                    <a:pt x="252" y="419"/>
                    <a:pt x="263" y="410"/>
                  </a:cubicBezTo>
                  <a:cubicBezTo>
                    <a:pt x="267" y="403"/>
                    <a:pt x="271" y="394"/>
                    <a:pt x="278" y="390"/>
                  </a:cubicBezTo>
                  <a:cubicBezTo>
                    <a:pt x="289" y="393"/>
                    <a:pt x="290" y="388"/>
                    <a:pt x="296" y="380"/>
                  </a:cubicBezTo>
                  <a:cubicBezTo>
                    <a:pt x="297" y="373"/>
                    <a:pt x="298" y="366"/>
                    <a:pt x="305" y="365"/>
                  </a:cubicBezTo>
                  <a:cubicBezTo>
                    <a:pt x="317" y="367"/>
                    <a:pt x="309" y="355"/>
                    <a:pt x="317" y="348"/>
                  </a:cubicBezTo>
                  <a:cubicBezTo>
                    <a:pt x="322" y="344"/>
                    <a:pt x="327" y="345"/>
                    <a:pt x="333" y="344"/>
                  </a:cubicBezTo>
                  <a:cubicBezTo>
                    <a:pt x="353" y="334"/>
                    <a:pt x="377" y="340"/>
                    <a:pt x="398" y="330"/>
                  </a:cubicBezTo>
                  <a:cubicBezTo>
                    <a:pt x="403" y="323"/>
                    <a:pt x="403" y="319"/>
                    <a:pt x="411" y="315"/>
                  </a:cubicBezTo>
                  <a:cubicBezTo>
                    <a:pt x="410" y="305"/>
                    <a:pt x="404" y="295"/>
                    <a:pt x="416" y="293"/>
                  </a:cubicBezTo>
                  <a:cubicBezTo>
                    <a:pt x="423" y="289"/>
                    <a:pt x="420" y="284"/>
                    <a:pt x="417" y="278"/>
                  </a:cubicBezTo>
                  <a:cubicBezTo>
                    <a:pt x="415" y="267"/>
                    <a:pt x="384" y="244"/>
                    <a:pt x="372" y="242"/>
                  </a:cubicBezTo>
                  <a:cubicBezTo>
                    <a:pt x="354" y="243"/>
                    <a:pt x="346" y="255"/>
                    <a:pt x="330" y="258"/>
                  </a:cubicBezTo>
                  <a:cubicBezTo>
                    <a:pt x="317" y="256"/>
                    <a:pt x="319" y="247"/>
                    <a:pt x="306" y="245"/>
                  </a:cubicBezTo>
                  <a:cubicBezTo>
                    <a:pt x="298" y="241"/>
                    <a:pt x="293" y="233"/>
                    <a:pt x="285" y="228"/>
                  </a:cubicBezTo>
                  <a:cubicBezTo>
                    <a:pt x="276" y="217"/>
                    <a:pt x="287" y="181"/>
                    <a:pt x="279" y="162"/>
                  </a:cubicBezTo>
                  <a:cubicBezTo>
                    <a:pt x="278" y="155"/>
                    <a:pt x="275" y="153"/>
                    <a:pt x="276" y="146"/>
                  </a:cubicBezTo>
                  <a:cubicBezTo>
                    <a:pt x="286" y="147"/>
                    <a:pt x="285" y="150"/>
                    <a:pt x="293" y="155"/>
                  </a:cubicBezTo>
                  <a:cubicBezTo>
                    <a:pt x="299" y="152"/>
                    <a:pt x="306" y="148"/>
                    <a:pt x="311" y="144"/>
                  </a:cubicBezTo>
                  <a:cubicBezTo>
                    <a:pt x="314" y="141"/>
                    <a:pt x="320" y="135"/>
                    <a:pt x="320" y="135"/>
                  </a:cubicBezTo>
                  <a:cubicBezTo>
                    <a:pt x="317" y="121"/>
                    <a:pt x="309" y="120"/>
                    <a:pt x="299" y="110"/>
                  </a:cubicBezTo>
                  <a:cubicBezTo>
                    <a:pt x="296" y="103"/>
                    <a:pt x="292" y="98"/>
                    <a:pt x="288" y="92"/>
                  </a:cubicBezTo>
                  <a:cubicBezTo>
                    <a:pt x="286" y="83"/>
                    <a:pt x="275" y="85"/>
                    <a:pt x="266" y="84"/>
                  </a:cubicBezTo>
                  <a:cubicBezTo>
                    <a:pt x="261" y="78"/>
                    <a:pt x="256" y="66"/>
                    <a:pt x="248" y="63"/>
                  </a:cubicBezTo>
                  <a:cubicBezTo>
                    <a:pt x="243" y="61"/>
                    <a:pt x="233" y="60"/>
                    <a:pt x="233" y="60"/>
                  </a:cubicBezTo>
                  <a:cubicBezTo>
                    <a:pt x="222" y="53"/>
                    <a:pt x="221" y="43"/>
                    <a:pt x="207" y="41"/>
                  </a:cubicBezTo>
                  <a:cubicBezTo>
                    <a:pt x="192" y="34"/>
                    <a:pt x="195" y="23"/>
                    <a:pt x="200" y="9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blackWhite">
            <a:xfrm>
              <a:off x="409" y="996"/>
              <a:ext cx="704" cy="715"/>
            </a:xfrm>
            <a:custGeom>
              <a:avLst/>
              <a:gdLst/>
              <a:ahLst/>
              <a:cxnLst>
                <a:cxn ang="0">
                  <a:pos x="140" y="11"/>
                </a:cxn>
                <a:cxn ang="0">
                  <a:pos x="56" y="47"/>
                </a:cxn>
                <a:cxn ang="0">
                  <a:pos x="89" y="111"/>
                </a:cxn>
                <a:cxn ang="0">
                  <a:pos x="101" y="195"/>
                </a:cxn>
                <a:cxn ang="0">
                  <a:pos x="56" y="209"/>
                </a:cxn>
                <a:cxn ang="0">
                  <a:pos x="58" y="182"/>
                </a:cxn>
                <a:cxn ang="0">
                  <a:pos x="17" y="251"/>
                </a:cxn>
                <a:cxn ang="0">
                  <a:pos x="31" y="285"/>
                </a:cxn>
                <a:cxn ang="0">
                  <a:pos x="109" y="357"/>
                </a:cxn>
                <a:cxn ang="0">
                  <a:pos x="145" y="390"/>
                </a:cxn>
                <a:cxn ang="0">
                  <a:pos x="124" y="443"/>
                </a:cxn>
                <a:cxn ang="0">
                  <a:pos x="47" y="485"/>
                </a:cxn>
                <a:cxn ang="0">
                  <a:pos x="70" y="557"/>
                </a:cxn>
                <a:cxn ang="0">
                  <a:pos x="113" y="662"/>
                </a:cxn>
                <a:cxn ang="0">
                  <a:pos x="238" y="708"/>
                </a:cxn>
                <a:cxn ang="0">
                  <a:pos x="302" y="818"/>
                </a:cxn>
                <a:cxn ang="0">
                  <a:pos x="349" y="810"/>
                </a:cxn>
                <a:cxn ang="0">
                  <a:pos x="385" y="753"/>
                </a:cxn>
                <a:cxn ang="0">
                  <a:pos x="463" y="818"/>
                </a:cxn>
                <a:cxn ang="0">
                  <a:pos x="547" y="758"/>
                </a:cxn>
                <a:cxn ang="0">
                  <a:pos x="619" y="725"/>
                </a:cxn>
                <a:cxn ang="0">
                  <a:pos x="620" y="660"/>
                </a:cxn>
                <a:cxn ang="0">
                  <a:pos x="668" y="564"/>
                </a:cxn>
                <a:cxn ang="0">
                  <a:pos x="736" y="507"/>
                </a:cxn>
                <a:cxn ang="0">
                  <a:pos x="784" y="458"/>
                </a:cxn>
                <a:cxn ang="0">
                  <a:pos x="781" y="404"/>
                </a:cxn>
                <a:cxn ang="0">
                  <a:pos x="776" y="381"/>
                </a:cxn>
                <a:cxn ang="0">
                  <a:pos x="728" y="423"/>
                </a:cxn>
                <a:cxn ang="0">
                  <a:pos x="668" y="440"/>
                </a:cxn>
                <a:cxn ang="0">
                  <a:pos x="638" y="380"/>
                </a:cxn>
                <a:cxn ang="0">
                  <a:pos x="638" y="269"/>
                </a:cxn>
                <a:cxn ang="0">
                  <a:pos x="605" y="197"/>
                </a:cxn>
                <a:cxn ang="0">
                  <a:pos x="526" y="189"/>
                </a:cxn>
                <a:cxn ang="0">
                  <a:pos x="455" y="221"/>
                </a:cxn>
                <a:cxn ang="0">
                  <a:pos x="403" y="278"/>
                </a:cxn>
                <a:cxn ang="0">
                  <a:pos x="356" y="315"/>
                </a:cxn>
                <a:cxn ang="0">
                  <a:pos x="320" y="363"/>
                </a:cxn>
                <a:cxn ang="0">
                  <a:pos x="190" y="357"/>
                </a:cxn>
                <a:cxn ang="0">
                  <a:pos x="164" y="305"/>
                </a:cxn>
                <a:cxn ang="0">
                  <a:pos x="181" y="198"/>
                </a:cxn>
                <a:cxn ang="0">
                  <a:pos x="211" y="123"/>
                </a:cxn>
                <a:cxn ang="0">
                  <a:pos x="212" y="60"/>
                </a:cxn>
                <a:cxn ang="0">
                  <a:pos x="170" y="14"/>
                </a:cxn>
              </a:cxnLst>
              <a:rect l="0" t="0" r="r" b="b"/>
              <a:pathLst>
                <a:path w="790" h="826">
                  <a:moveTo>
                    <a:pt x="166" y="0"/>
                  </a:moveTo>
                  <a:cubicBezTo>
                    <a:pt x="160" y="2"/>
                    <a:pt x="152" y="0"/>
                    <a:pt x="146" y="3"/>
                  </a:cubicBezTo>
                  <a:cubicBezTo>
                    <a:pt x="143" y="4"/>
                    <a:pt x="143" y="9"/>
                    <a:pt x="140" y="11"/>
                  </a:cubicBezTo>
                  <a:cubicBezTo>
                    <a:pt x="139" y="21"/>
                    <a:pt x="135" y="21"/>
                    <a:pt x="125" y="23"/>
                  </a:cubicBezTo>
                  <a:cubicBezTo>
                    <a:pt x="115" y="33"/>
                    <a:pt x="107" y="40"/>
                    <a:pt x="95" y="47"/>
                  </a:cubicBezTo>
                  <a:cubicBezTo>
                    <a:pt x="88" y="46"/>
                    <a:pt x="65" y="43"/>
                    <a:pt x="56" y="47"/>
                  </a:cubicBezTo>
                  <a:cubicBezTo>
                    <a:pt x="55" y="47"/>
                    <a:pt x="51" y="67"/>
                    <a:pt x="50" y="69"/>
                  </a:cubicBezTo>
                  <a:cubicBezTo>
                    <a:pt x="55" y="88"/>
                    <a:pt x="63" y="82"/>
                    <a:pt x="77" y="92"/>
                  </a:cubicBezTo>
                  <a:cubicBezTo>
                    <a:pt x="79" y="103"/>
                    <a:pt x="82" y="104"/>
                    <a:pt x="89" y="111"/>
                  </a:cubicBezTo>
                  <a:cubicBezTo>
                    <a:pt x="92" y="121"/>
                    <a:pt x="87" y="126"/>
                    <a:pt x="83" y="135"/>
                  </a:cubicBezTo>
                  <a:cubicBezTo>
                    <a:pt x="81" y="147"/>
                    <a:pt x="75" y="154"/>
                    <a:pt x="89" y="161"/>
                  </a:cubicBezTo>
                  <a:cubicBezTo>
                    <a:pt x="95" y="173"/>
                    <a:pt x="92" y="184"/>
                    <a:pt x="101" y="195"/>
                  </a:cubicBezTo>
                  <a:cubicBezTo>
                    <a:pt x="100" y="202"/>
                    <a:pt x="96" y="202"/>
                    <a:pt x="91" y="207"/>
                  </a:cubicBezTo>
                  <a:cubicBezTo>
                    <a:pt x="86" y="221"/>
                    <a:pt x="92" y="225"/>
                    <a:pt x="74" y="224"/>
                  </a:cubicBezTo>
                  <a:cubicBezTo>
                    <a:pt x="64" y="221"/>
                    <a:pt x="61" y="218"/>
                    <a:pt x="56" y="209"/>
                  </a:cubicBezTo>
                  <a:cubicBezTo>
                    <a:pt x="54" y="198"/>
                    <a:pt x="57" y="194"/>
                    <a:pt x="67" y="189"/>
                  </a:cubicBezTo>
                  <a:cubicBezTo>
                    <a:pt x="69" y="179"/>
                    <a:pt x="77" y="176"/>
                    <a:pt x="67" y="168"/>
                  </a:cubicBezTo>
                  <a:cubicBezTo>
                    <a:pt x="58" y="172"/>
                    <a:pt x="62" y="176"/>
                    <a:pt x="58" y="182"/>
                  </a:cubicBezTo>
                  <a:cubicBezTo>
                    <a:pt x="53" y="190"/>
                    <a:pt x="38" y="191"/>
                    <a:pt x="32" y="204"/>
                  </a:cubicBezTo>
                  <a:cubicBezTo>
                    <a:pt x="30" y="216"/>
                    <a:pt x="28" y="225"/>
                    <a:pt x="23" y="236"/>
                  </a:cubicBezTo>
                  <a:cubicBezTo>
                    <a:pt x="22" y="242"/>
                    <a:pt x="19" y="245"/>
                    <a:pt x="17" y="251"/>
                  </a:cubicBezTo>
                  <a:cubicBezTo>
                    <a:pt x="13" y="249"/>
                    <a:pt x="8" y="248"/>
                    <a:pt x="4" y="246"/>
                  </a:cubicBezTo>
                  <a:cubicBezTo>
                    <a:pt x="0" y="255"/>
                    <a:pt x="2" y="247"/>
                    <a:pt x="4" y="257"/>
                  </a:cubicBezTo>
                  <a:cubicBezTo>
                    <a:pt x="8" y="281"/>
                    <a:pt x="13" y="273"/>
                    <a:pt x="31" y="285"/>
                  </a:cubicBezTo>
                  <a:cubicBezTo>
                    <a:pt x="38" y="296"/>
                    <a:pt x="46" y="301"/>
                    <a:pt x="58" y="305"/>
                  </a:cubicBezTo>
                  <a:cubicBezTo>
                    <a:pt x="71" y="315"/>
                    <a:pt x="79" y="334"/>
                    <a:pt x="94" y="341"/>
                  </a:cubicBezTo>
                  <a:cubicBezTo>
                    <a:pt x="98" y="349"/>
                    <a:pt x="101" y="352"/>
                    <a:pt x="109" y="357"/>
                  </a:cubicBezTo>
                  <a:cubicBezTo>
                    <a:pt x="110" y="364"/>
                    <a:pt x="109" y="370"/>
                    <a:pt x="110" y="377"/>
                  </a:cubicBezTo>
                  <a:cubicBezTo>
                    <a:pt x="118" y="376"/>
                    <a:pt x="123" y="371"/>
                    <a:pt x="130" y="374"/>
                  </a:cubicBezTo>
                  <a:cubicBezTo>
                    <a:pt x="135" y="381"/>
                    <a:pt x="139" y="384"/>
                    <a:pt x="145" y="390"/>
                  </a:cubicBezTo>
                  <a:cubicBezTo>
                    <a:pt x="148" y="393"/>
                    <a:pt x="152" y="399"/>
                    <a:pt x="152" y="399"/>
                  </a:cubicBezTo>
                  <a:cubicBezTo>
                    <a:pt x="150" y="413"/>
                    <a:pt x="148" y="427"/>
                    <a:pt x="143" y="440"/>
                  </a:cubicBezTo>
                  <a:cubicBezTo>
                    <a:pt x="141" y="452"/>
                    <a:pt x="133" y="444"/>
                    <a:pt x="124" y="443"/>
                  </a:cubicBezTo>
                  <a:cubicBezTo>
                    <a:pt x="114" y="439"/>
                    <a:pt x="96" y="443"/>
                    <a:pt x="86" y="444"/>
                  </a:cubicBezTo>
                  <a:cubicBezTo>
                    <a:pt x="78" y="446"/>
                    <a:pt x="74" y="446"/>
                    <a:pt x="73" y="455"/>
                  </a:cubicBezTo>
                  <a:cubicBezTo>
                    <a:pt x="101" y="483"/>
                    <a:pt x="70" y="483"/>
                    <a:pt x="47" y="485"/>
                  </a:cubicBezTo>
                  <a:cubicBezTo>
                    <a:pt x="41" y="491"/>
                    <a:pt x="40" y="498"/>
                    <a:pt x="38" y="507"/>
                  </a:cubicBezTo>
                  <a:cubicBezTo>
                    <a:pt x="40" y="517"/>
                    <a:pt x="40" y="526"/>
                    <a:pt x="52" y="528"/>
                  </a:cubicBezTo>
                  <a:cubicBezTo>
                    <a:pt x="58" y="539"/>
                    <a:pt x="58" y="550"/>
                    <a:pt x="70" y="557"/>
                  </a:cubicBezTo>
                  <a:cubicBezTo>
                    <a:pt x="71" y="568"/>
                    <a:pt x="76" y="569"/>
                    <a:pt x="79" y="579"/>
                  </a:cubicBezTo>
                  <a:cubicBezTo>
                    <a:pt x="77" y="608"/>
                    <a:pt x="71" y="616"/>
                    <a:pt x="92" y="632"/>
                  </a:cubicBezTo>
                  <a:cubicBezTo>
                    <a:pt x="100" y="648"/>
                    <a:pt x="99" y="650"/>
                    <a:pt x="113" y="662"/>
                  </a:cubicBezTo>
                  <a:cubicBezTo>
                    <a:pt x="129" y="657"/>
                    <a:pt x="147" y="657"/>
                    <a:pt x="164" y="656"/>
                  </a:cubicBezTo>
                  <a:cubicBezTo>
                    <a:pt x="174" y="640"/>
                    <a:pt x="201" y="649"/>
                    <a:pt x="215" y="650"/>
                  </a:cubicBezTo>
                  <a:cubicBezTo>
                    <a:pt x="223" y="675"/>
                    <a:pt x="213" y="693"/>
                    <a:pt x="238" y="708"/>
                  </a:cubicBezTo>
                  <a:cubicBezTo>
                    <a:pt x="246" y="722"/>
                    <a:pt x="238" y="706"/>
                    <a:pt x="244" y="741"/>
                  </a:cubicBezTo>
                  <a:cubicBezTo>
                    <a:pt x="246" y="751"/>
                    <a:pt x="255" y="760"/>
                    <a:pt x="259" y="770"/>
                  </a:cubicBezTo>
                  <a:cubicBezTo>
                    <a:pt x="260" y="806"/>
                    <a:pt x="269" y="813"/>
                    <a:pt x="302" y="818"/>
                  </a:cubicBezTo>
                  <a:cubicBezTo>
                    <a:pt x="303" y="819"/>
                    <a:pt x="305" y="826"/>
                    <a:pt x="308" y="825"/>
                  </a:cubicBezTo>
                  <a:cubicBezTo>
                    <a:pt x="319" y="822"/>
                    <a:pt x="321" y="814"/>
                    <a:pt x="334" y="812"/>
                  </a:cubicBezTo>
                  <a:cubicBezTo>
                    <a:pt x="339" y="804"/>
                    <a:pt x="342" y="805"/>
                    <a:pt x="349" y="810"/>
                  </a:cubicBezTo>
                  <a:cubicBezTo>
                    <a:pt x="353" y="817"/>
                    <a:pt x="358" y="814"/>
                    <a:pt x="365" y="818"/>
                  </a:cubicBezTo>
                  <a:cubicBezTo>
                    <a:pt x="382" y="811"/>
                    <a:pt x="372" y="787"/>
                    <a:pt x="379" y="773"/>
                  </a:cubicBezTo>
                  <a:cubicBezTo>
                    <a:pt x="380" y="764"/>
                    <a:pt x="381" y="760"/>
                    <a:pt x="385" y="753"/>
                  </a:cubicBezTo>
                  <a:cubicBezTo>
                    <a:pt x="400" y="758"/>
                    <a:pt x="390" y="778"/>
                    <a:pt x="407" y="780"/>
                  </a:cubicBezTo>
                  <a:cubicBezTo>
                    <a:pt x="423" y="770"/>
                    <a:pt x="429" y="801"/>
                    <a:pt x="446" y="804"/>
                  </a:cubicBezTo>
                  <a:cubicBezTo>
                    <a:pt x="454" y="807"/>
                    <a:pt x="455" y="814"/>
                    <a:pt x="463" y="818"/>
                  </a:cubicBezTo>
                  <a:cubicBezTo>
                    <a:pt x="477" y="816"/>
                    <a:pt x="479" y="810"/>
                    <a:pt x="491" y="804"/>
                  </a:cubicBezTo>
                  <a:cubicBezTo>
                    <a:pt x="497" y="797"/>
                    <a:pt x="499" y="789"/>
                    <a:pt x="503" y="780"/>
                  </a:cubicBezTo>
                  <a:cubicBezTo>
                    <a:pt x="506" y="773"/>
                    <a:pt x="539" y="759"/>
                    <a:pt x="547" y="758"/>
                  </a:cubicBezTo>
                  <a:cubicBezTo>
                    <a:pt x="555" y="759"/>
                    <a:pt x="558" y="762"/>
                    <a:pt x="565" y="767"/>
                  </a:cubicBezTo>
                  <a:cubicBezTo>
                    <a:pt x="575" y="766"/>
                    <a:pt x="586" y="767"/>
                    <a:pt x="596" y="765"/>
                  </a:cubicBezTo>
                  <a:cubicBezTo>
                    <a:pt x="609" y="763"/>
                    <a:pt x="602" y="728"/>
                    <a:pt x="619" y="725"/>
                  </a:cubicBezTo>
                  <a:cubicBezTo>
                    <a:pt x="624" y="715"/>
                    <a:pt x="622" y="702"/>
                    <a:pt x="631" y="695"/>
                  </a:cubicBezTo>
                  <a:cubicBezTo>
                    <a:pt x="632" y="688"/>
                    <a:pt x="637" y="676"/>
                    <a:pt x="631" y="669"/>
                  </a:cubicBezTo>
                  <a:cubicBezTo>
                    <a:pt x="628" y="665"/>
                    <a:pt x="620" y="660"/>
                    <a:pt x="620" y="660"/>
                  </a:cubicBezTo>
                  <a:cubicBezTo>
                    <a:pt x="617" y="640"/>
                    <a:pt x="645" y="618"/>
                    <a:pt x="661" y="608"/>
                  </a:cubicBezTo>
                  <a:cubicBezTo>
                    <a:pt x="666" y="602"/>
                    <a:pt x="669" y="600"/>
                    <a:pt x="676" y="597"/>
                  </a:cubicBezTo>
                  <a:cubicBezTo>
                    <a:pt x="679" y="579"/>
                    <a:pt x="676" y="580"/>
                    <a:pt x="668" y="564"/>
                  </a:cubicBezTo>
                  <a:cubicBezTo>
                    <a:pt x="665" y="547"/>
                    <a:pt x="685" y="544"/>
                    <a:pt x="697" y="534"/>
                  </a:cubicBezTo>
                  <a:cubicBezTo>
                    <a:pt x="701" y="531"/>
                    <a:pt x="707" y="524"/>
                    <a:pt x="707" y="524"/>
                  </a:cubicBezTo>
                  <a:cubicBezTo>
                    <a:pt x="712" y="512"/>
                    <a:pt x="725" y="511"/>
                    <a:pt x="736" y="507"/>
                  </a:cubicBezTo>
                  <a:cubicBezTo>
                    <a:pt x="742" y="496"/>
                    <a:pt x="743" y="482"/>
                    <a:pt x="757" y="479"/>
                  </a:cubicBezTo>
                  <a:cubicBezTo>
                    <a:pt x="762" y="475"/>
                    <a:pt x="768" y="471"/>
                    <a:pt x="773" y="467"/>
                  </a:cubicBezTo>
                  <a:cubicBezTo>
                    <a:pt x="777" y="464"/>
                    <a:pt x="784" y="458"/>
                    <a:pt x="784" y="458"/>
                  </a:cubicBezTo>
                  <a:cubicBezTo>
                    <a:pt x="787" y="453"/>
                    <a:pt x="787" y="448"/>
                    <a:pt x="790" y="443"/>
                  </a:cubicBezTo>
                  <a:cubicBezTo>
                    <a:pt x="788" y="436"/>
                    <a:pt x="788" y="429"/>
                    <a:pt x="785" y="423"/>
                  </a:cubicBezTo>
                  <a:cubicBezTo>
                    <a:pt x="784" y="416"/>
                    <a:pt x="782" y="411"/>
                    <a:pt x="781" y="404"/>
                  </a:cubicBezTo>
                  <a:cubicBezTo>
                    <a:pt x="780" y="393"/>
                    <a:pt x="780" y="382"/>
                    <a:pt x="779" y="371"/>
                  </a:cubicBezTo>
                  <a:cubicBezTo>
                    <a:pt x="779" y="369"/>
                    <a:pt x="779" y="375"/>
                    <a:pt x="778" y="377"/>
                  </a:cubicBezTo>
                  <a:cubicBezTo>
                    <a:pt x="778" y="378"/>
                    <a:pt x="777" y="380"/>
                    <a:pt x="776" y="381"/>
                  </a:cubicBezTo>
                  <a:cubicBezTo>
                    <a:pt x="774" y="382"/>
                    <a:pt x="772" y="383"/>
                    <a:pt x="770" y="384"/>
                  </a:cubicBezTo>
                  <a:cubicBezTo>
                    <a:pt x="762" y="396"/>
                    <a:pt x="758" y="408"/>
                    <a:pt x="743" y="411"/>
                  </a:cubicBezTo>
                  <a:cubicBezTo>
                    <a:pt x="737" y="414"/>
                    <a:pt x="734" y="419"/>
                    <a:pt x="728" y="423"/>
                  </a:cubicBezTo>
                  <a:cubicBezTo>
                    <a:pt x="721" y="435"/>
                    <a:pt x="713" y="444"/>
                    <a:pt x="698" y="447"/>
                  </a:cubicBezTo>
                  <a:cubicBezTo>
                    <a:pt x="692" y="450"/>
                    <a:pt x="686" y="453"/>
                    <a:pt x="680" y="455"/>
                  </a:cubicBezTo>
                  <a:cubicBezTo>
                    <a:pt x="668" y="452"/>
                    <a:pt x="671" y="451"/>
                    <a:pt x="668" y="440"/>
                  </a:cubicBezTo>
                  <a:cubicBezTo>
                    <a:pt x="667" y="420"/>
                    <a:pt x="664" y="397"/>
                    <a:pt x="670" y="377"/>
                  </a:cubicBezTo>
                  <a:cubicBezTo>
                    <a:pt x="668" y="365"/>
                    <a:pt x="667" y="362"/>
                    <a:pt x="656" y="368"/>
                  </a:cubicBezTo>
                  <a:cubicBezTo>
                    <a:pt x="651" y="374"/>
                    <a:pt x="646" y="377"/>
                    <a:pt x="638" y="380"/>
                  </a:cubicBezTo>
                  <a:cubicBezTo>
                    <a:pt x="627" y="374"/>
                    <a:pt x="628" y="369"/>
                    <a:pt x="623" y="359"/>
                  </a:cubicBezTo>
                  <a:cubicBezTo>
                    <a:pt x="624" y="350"/>
                    <a:pt x="624" y="338"/>
                    <a:pt x="628" y="329"/>
                  </a:cubicBezTo>
                  <a:cubicBezTo>
                    <a:pt x="631" y="309"/>
                    <a:pt x="635" y="289"/>
                    <a:pt x="638" y="269"/>
                  </a:cubicBezTo>
                  <a:cubicBezTo>
                    <a:pt x="637" y="256"/>
                    <a:pt x="642" y="250"/>
                    <a:pt x="637" y="239"/>
                  </a:cubicBezTo>
                  <a:cubicBezTo>
                    <a:pt x="635" y="231"/>
                    <a:pt x="634" y="223"/>
                    <a:pt x="631" y="216"/>
                  </a:cubicBezTo>
                  <a:cubicBezTo>
                    <a:pt x="629" y="205"/>
                    <a:pt x="616" y="199"/>
                    <a:pt x="605" y="197"/>
                  </a:cubicBezTo>
                  <a:cubicBezTo>
                    <a:pt x="595" y="199"/>
                    <a:pt x="592" y="190"/>
                    <a:pt x="583" y="185"/>
                  </a:cubicBezTo>
                  <a:cubicBezTo>
                    <a:pt x="576" y="181"/>
                    <a:pt x="568" y="180"/>
                    <a:pt x="560" y="179"/>
                  </a:cubicBezTo>
                  <a:cubicBezTo>
                    <a:pt x="548" y="181"/>
                    <a:pt x="540" y="188"/>
                    <a:pt x="526" y="189"/>
                  </a:cubicBezTo>
                  <a:cubicBezTo>
                    <a:pt x="508" y="193"/>
                    <a:pt x="491" y="195"/>
                    <a:pt x="473" y="198"/>
                  </a:cubicBezTo>
                  <a:cubicBezTo>
                    <a:pt x="468" y="201"/>
                    <a:pt x="466" y="203"/>
                    <a:pt x="464" y="209"/>
                  </a:cubicBezTo>
                  <a:cubicBezTo>
                    <a:pt x="463" y="217"/>
                    <a:pt x="463" y="218"/>
                    <a:pt x="455" y="221"/>
                  </a:cubicBezTo>
                  <a:cubicBezTo>
                    <a:pt x="446" y="233"/>
                    <a:pt x="440" y="250"/>
                    <a:pt x="424" y="252"/>
                  </a:cubicBezTo>
                  <a:cubicBezTo>
                    <a:pt x="421" y="257"/>
                    <a:pt x="419" y="261"/>
                    <a:pt x="416" y="266"/>
                  </a:cubicBezTo>
                  <a:cubicBezTo>
                    <a:pt x="414" y="275"/>
                    <a:pt x="410" y="273"/>
                    <a:pt x="403" y="278"/>
                  </a:cubicBezTo>
                  <a:cubicBezTo>
                    <a:pt x="397" y="280"/>
                    <a:pt x="384" y="269"/>
                    <a:pt x="377" y="272"/>
                  </a:cubicBezTo>
                  <a:cubicBezTo>
                    <a:pt x="370" y="275"/>
                    <a:pt x="365" y="290"/>
                    <a:pt x="362" y="297"/>
                  </a:cubicBezTo>
                  <a:cubicBezTo>
                    <a:pt x="361" y="303"/>
                    <a:pt x="356" y="315"/>
                    <a:pt x="356" y="315"/>
                  </a:cubicBezTo>
                  <a:cubicBezTo>
                    <a:pt x="355" y="321"/>
                    <a:pt x="354" y="323"/>
                    <a:pt x="349" y="327"/>
                  </a:cubicBezTo>
                  <a:cubicBezTo>
                    <a:pt x="345" y="333"/>
                    <a:pt x="333" y="344"/>
                    <a:pt x="328" y="350"/>
                  </a:cubicBezTo>
                  <a:cubicBezTo>
                    <a:pt x="323" y="356"/>
                    <a:pt x="325" y="360"/>
                    <a:pt x="320" y="363"/>
                  </a:cubicBezTo>
                  <a:cubicBezTo>
                    <a:pt x="313" y="371"/>
                    <a:pt x="308" y="369"/>
                    <a:pt x="296" y="371"/>
                  </a:cubicBezTo>
                  <a:cubicBezTo>
                    <a:pt x="266" y="367"/>
                    <a:pt x="240" y="364"/>
                    <a:pt x="208" y="363"/>
                  </a:cubicBezTo>
                  <a:cubicBezTo>
                    <a:pt x="202" y="362"/>
                    <a:pt x="190" y="357"/>
                    <a:pt x="190" y="357"/>
                  </a:cubicBezTo>
                  <a:cubicBezTo>
                    <a:pt x="185" y="350"/>
                    <a:pt x="182" y="344"/>
                    <a:pt x="178" y="336"/>
                  </a:cubicBezTo>
                  <a:cubicBezTo>
                    <a:pt x="177" y="335"/>
                    <a:pt x="176" y="332"/>
                    <a:pt x="176" y="332"/>
                  </a:cubicBezTo>
                  <a:cubicBezTo>
                    <a:pt x="174" y="323"/>
                    <a:pt x="168" y="313"/>
                    <a:pt x="164" y="305"/>
                  </a:cubicBezTo>
                  <a:cubicBezTo>
                    <a:pt x="163" y="296"/>
                    <a:pt x="162" y="286"/>
                    <a:pt x="158" y="278"/>
                  </a:cubicBezTo>
                  <a:cubicBezTo>
                    <a:pt x="155" y="251"/>
                    <a:pt x="163" y="248"/>
                    <a:pt x="173" y="227"/>
                  </a:cubicBezTo>
                  <a:cubicBezTo>
                    <a:pt x="177" y="218"/>
                    <a:pt x="178" y="207"/>
                    <a:pt x="181" y="198"/>
                  </a:cubicBezTo>
                  <a:cubicBezTo>
                    <a:pt x="182" y="191"/>
                    <a:pt x="184" y="185"/>
                    <a:pt x="187" y="179"/>
                  </a:cubicBezTo>
                  <a:cubicBezTo>
                    <a:pt x="189" y="170"/>
                    <a:pt x="190" y="160"/>
                    <a:pt x="196" y="152"/>
                  </a:cubicBezTo>
                  <a:cubicBezTo>
                    <a:pt x="198" y="141"/>
                    <a:pt x="206" y="137"/>
                    <a:pt x="211" y="123"/>
                  </a:cubicBezTo>
                  <a:cubicBezTo>
                    <a:pt x="212" y="117"/>
                    <a:pt x="218" y="116"/>
                    <a:pt x="221" y="110"/>
                  </a:cubicBezTo>
                  <a:cubicBezTo>
                    <a:pt x="222" y="103"/>
                    <a:pt x="220" y="96"/>
                    <a:pt x="221" y="89"/>
                  </a:cubicBezTo>
                  <a:cubicBezTo>
                    <a:pt x="220" y="82"/>
                    <a:pt x="217" y="64"/>
                    <a:pt x="212" y="60"/>
                  </a:cubicBezTo>
                  <a:cubicBezTo>
                    <a:pt x="207" y="56"/>
                    <a:pt x="193" y="64"/>
                    <a:pt x="188" y="62"/>
                  </a:cubicBezTo>
                  <a:cubicBezTo>
                    <a:pt x="187" y="57"/>
                    <a:pt x="182" y="47"/>
                    <a:pt x="182" y="47"/>
                  </a:cubicBezTo>
                  <a:cubicBezTo>
                    <a:pt x="180" y="34"/>
                    <a:pt x="178" y="24"/>
                    <a:pt x="170" y="14"/>
                  </a:cubicBezTo>
                  <a:cubicBezTo>
                    <a:pt x="167" y="0"/>
                    <a:pt x="172" y="0"/>
                    <a:pt x="166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blackWhite">
            <a:xfrm>
              <a:off x="243" y="1034"/>
              <a:ext cx="407" cy="982"/>
            </a:xfrm>
            <a:custGeom>
              <a:avLst/>
              <a:gdLst/>
              <a:ahLst/>
              <a:cxnLst>
                <a:cxn ang="0">
                  <a:pos x="247" y="108"/>
                </a:cxn>
                <a:cxn ang="0">
                  <a:pos x="233" y="106"/>
                </a:cxn>
                <a:cxn ang="0">
                  <a:pos x="199" y="62"/>
                </a:cxn>
                <a:cxn ang="0">
                  <a:pos x="189" y="50"/>
                </a:cxn>
                <a:cxn ang="0">
                  <a:pos x="151" y="16"/>
                </a:cxn>
                <a:cxn ang="0">
                  <a:pos x="105" y="34"/>
                </a:cxn>
                <a:cxn ang="0">
                  <a:pos x="133" y="76"/>
                </a:cxn>
                <a:cxn ang="0">
                  <a:pos x="165" y="148"/>
                </a:cxn>
                <a:cxn ang="0">
                  <a:pos x="145" y="196"/>
                </a:cxn>
                <a:cxn ang="0">
                  <a:pos x="103" y="254"/>
                </a:cxn>
                <a:cxn ang="0">
                  <a:pos x="73" y="258"/>
                </a:cxn>
                <a:cxn ang="0">
                  <a:pos x="41" y="242"/>
                </a:cxn>
                <a:cxn ang="0">
                  <a:pos x="27" y="294"/>
                </a:cxn>
                <a:cxn ang="0">
                  <a:pos x="1" y="332"/>
                </a:cxn>
                <a:cxn ang="0">
                  <a:pos x="33" y="384"/>
                </a:cxn>
                <a:cxn ang="0">
                  <a:pos x="51" y="404"/>
                </a:cxn>
                <a:cxn ang="0">
                  <a:pos x="47" y="430"/>
                </a:cxn>
                <a:cxn ang="0">
                  <a:pos x="93" y="496"/>
                </a:cxn>
                <a:cxn ang="0">
                  <a:pos x="121" y="494"/>
                </a:cxn>
                <a:cxn ang="0">
                  <a:pos x="119" y="552"/>
                </a:cxn>
                <a:cxn ang="0">
                  <a:pos x="105" y="568"/>
                </a:cxn>
                <a:cxn ang="0">
                  <a:pos x="105" y="620"/>
                </a:cxn>
                <a:cxn ang="0">
                  <a:pos x="135" y="660"/>
                </a:cxn>
                <a:cxn ang="0">
                  <a:pos x="129" y="746"/>
                </a:cxn>
                <a:cxn ang="0">
                  <a:pos x="107" y="778"/>
                </a:cxn>
                <a:cxn ang="0">
                  <a:pos x="117" y="878"/>
                </a:cxn>
                <a:cxn ang="0">
                  <a:pos x="127" y="934"/>
                </a:cxn>
                <a:cxn ang="0">
                  <a:pos x="131" y="1002"/>
                </a:cxn>
                <a:cxn ang="0">
                  <a:pos x="115" y="1040"/>
                </a:cxn>
                <a:cxn ang="0">
                  <a:pos x="89" y="1064"/>
                </a:cxn>
                <a:cxn ang="0">
                  <a:pos x="117" y="1112"/>
                </a:cxn>
                <a:cxn ang="0">
                  <a:pos x="151" y="1084"/>
                </a:cxn>
                <a:cxn ang="0">
                  <a:pos x="257" y="1116"/>
                </a:cxn>
                <a:cxn ang="0">
                  <a:pos x="307" y="1132"/>
                </a:cxn>
                <a:cxn ang="0">
                  <a:pos x="333" y="1116"/>
                </a:cxn>
                <a:cxn ang="0">
                  <a:pos x="361" y="1072"/>
                </a:cxn>
                <a:cxn ang="0">
                  <a:pos x="327" y="1036"/>
                </a:cxn>
                <a:cxn ang="0">
                  <a:pos x="385" y="958"/>
                </a:cxn>
                <a:cxn ang="0">
                  <a:pos x="429" y="916"/>
                </a:cxn>
                <a:cxn ang="0">
                  <a:pos x="399" y="844"/>
                </a:cxn>
                <a:cxn ang="0">
                  <a:pos x="457" y="774"/>
                </a:cxn>
                <a:cxn ang="0">
                  <a:pos x="423" y="670"/>
                </a:cxn>
                <a:cxn ang="0">
                  <a:pos x="401" y="608"/>
                </a:cxn>
                <a:cxn ang="0">
                  <a:pos x="333" y="616"/>
                </a:cxn>
                <a:cxn ang="0">
                  <a:pos x="267" y="590"/>
                </a:cxn>
                <a:cxn ang="0">
                  <a:pos x="245" y="504"/>
                </a:cxn>
                <a:cxn ang="0">
                  <a:pos x="265" y="444"/>
                </a:cxn>
                <a:cxn ang="0">
                  <a:pos x="325" y="404"/>
                </a:cxn>
                <a:cxn ang="0">
                  <a:pos x="333" y="362"/>
                </a:cxn>
                <a:cxn ang="0">
                  <a:pos x="291" y="322"/>
                </a:cxn>
                <a:cxn ang="0">
                  <a:pos x="215" y="246"/>
                </a:cxn>
                <a:cxn ang="0">
                  <a:pos x="195" y="222"/>
                </a:cxn>
                <a:cxn ang="0">
                  <a:pos x="209" y="182"/>
                </a:cxn>
                <a:cxn ang="0">
                  <a:pos x="225" y="152"/>
                </a:cxn>
                <a:cxn ang="0">
                  <a:pos x="253" y="128"/>
                </a:cxn>
              </a:cxnLst>
              <a:rect l="0" t="0" r="r" b="b"/>
              <a:pathLst>
                <a:path w="457" h="1136">
                  <a:moveTo>
                    <a:pt x="253" y="128"/>
                  </a:moveTo>
                  <a:cubicBezTo>
                    <a:pt x="242" y="124"/>
                    <a:pt x="245" y="119"/>
                    <a:pt x="247" y="108"/>
                  </a:cubicBezTo>
                  <a:cubicBezTo>
                    <a:pt x="246" y="106"/>
                    <a:pt x="247" y="102"/>
                    <a:pt x="245" y="102"/>
                  </a:cubicBezTo>
                  <a:cubicBezTo>
                    <a:pt x="241" y="101"/>
                    <a:pt x="233" y="106"/>
                    <a:pt x="233" y="106"/>
                  </a:cubicBezTo>
                  <a:cubicBezTo>
                    <a:pt x="220" y="103"/>
                    <a:pt x="225" y="95"/>
                    <a:pt x="217" y="86"/>
                  </a:cubicBezTo>
                  <a:cubicBezTo>
                    <a:pt x="210" y="78"/>
                    <a:pt x="203" y="73"/>
                    <a:pt x="199" y="62"/>
                  </a:cubicBezTo>
                  <a:cubicBezTo>
                    <a:pt x="200" y="59"/>
                    <a:pt x="203" y="56"/>
                    <a:pt x="201" y="54"/>
                  </a:cubicBezTo>
                  <a:cubicBezTo>
                    <a:pt x="198" y="51"/>
                    <a:pt x="189" y="50"/>
                    <a:pt x="189" y="50"/>
                  </a:cubicBezTo>
                  <a:cubicBezTo>
                    <a:pt x="179" y="40"/>
                    <a:pt x="176" y="35"/>
                    <a:pt x="163" y="32"/>
                  </a:cubicBezTo>
                  <a:cubicBezTo>
                    <a:pt x="160" y="24"/>
                    <a:pt x="158" y="21"/>
                    <a:pt x="151" y="16"/>
                  </a:cubicBezTo>
                  <a:cubicBezTo>
                    <a:pt x="148" y="8"/>
                    <a:pt x="144" y="8"/>
                    <a:pt x="141" y="0"/>
                  </a:cubicBezTo>
                  <a:cubicBezTo>
                    <a:pt x="113" y="6"/>
                    <a:pt x="122" y="22"/>
                    <a:pt x="105" y="34"/>
                  </a:cubicBezTo>
                  <a:cubicBezTo>
                    <a:pt x="107" y="43"/>
                    <a:pt x="107" y="47"/>
                    <a:pt x="115" y="52"/>
                  </a:cubicBezTo>
                  <a:cubicBezTo>
                    <a:pt x="121" y="61"/>
                    <a:pt x="122" y="72"/>
                    <a:pt x="133" y="76"/>
                  </a:cubicBezTo>
                  <a:cubicBezTo>
                    <a:pt x="144" y="92"/>
                    <a:pt x="136" y="121"/>
                    <a:pt x="157" y="128"/>
                  </a:cubicBezTo>
                  <a:cubicBezTo>
                    <a:pt x="162" y="135"/>
                    <a:pt x="163" y="140"/>
                    <a:pt x="165" y="148"/>
                  </a:cubicBezTo>
                  <a:cubicBezTo>
                    <a:pt x="166" y="152"/>
                    <a:pt x="169" y="160"/>
                    <a:pt x="169" y="160"/>
                  </a:cubicBezTo>
                  <a:cubicBezTo>
                    <a:pt x="167" y="182"/>
                    <a:pt x="168" y="192"/>
                    <a:pt x="145" y="196"/>
                  </a:cubicBezTo>
                  <a:cubicBezTo>
                    <a:pt x="133" y="204"/>
                    <a:pt x="121" y="218"/>
                    <a:pt x="113" y="230"/>
                  </a:cubicBezTo>
                  <a:cubicBezTo>
                    <a:pt x="110" y="240"/>
                    <a:pt x="111" y="246"/>
                    <a:pt x="103" y="254"/>
                  </a:cubicBezTo>
                  <a:cubicBezTo>
                    <a:pt x="100" y="263"/>
                    <a:pt x="93" y="271"/>
                    <a:pt x="85" y="274"/>
                  </a:cubicBezTo>
                  <a:cubicBezTo>
                    <a:pt x="75" y="271"/>
                    <a:pt x="77" y="267"/>
                    <a:pt x="73" y="258"/>
                  </a:cubicBezTo>
                  <a:cubicBezTo>
                    <a:pt x="71" y="254"/>
                    <a:pt x="65" y="246"/>
                    <a:pt x="65" y="246"/>
                  </a:cubicBezTo>
                  <a:cubicBezTo>
                    <a:pt x="61" y="226"/>
                    <a:pt x="54" y="238"/>
                    <a:pt x="41" y="242"/>
                  </a:cubicBezTo>
                  <a:cubicBezTo>
                    <a:pt x="38" y="256"/>
                    <a:pt x="39" y="263"/>
                    <a:pt x="41" y="278"/>
                  </a:cubicBezTo>
                  <a:cubicBezTo>
                    <a:pt x="38" y="290"/>
                    <a:pt x="40" y="291"/>
                    <a:pt x="27" y="294"/>
                  </a:cubicBezTo>
                  <a:cubicBezTo>
                    <a:pt x="22" y="301"/>
                    <a:pt x="18" y="301"/>
                    <a:pt x="13" y="308"/>
                  </a:cubicBezTo>
                  <a:cubicBezTo>
                    <a:pt x="11" y="321"/>
                    <a:pt x="10" y="323"/>
                    <a:pt x="1" y="332"/>
                  </a:cubicBezTo>
                  <a:cubicBezTo>
                    <a:pt x="1" y="337"/>
                    <a:pt x="0" y="365"/>
                    <a:pt x="9" y="370"/>
                  </a:cubicBezTo>
                  <a:cubicBezTo>
                    <a:pt x="20" y="377"/>
                    <a:pt x="23" y="374"/>
                    <a:pt x="33" y="384"/>
                  </a:cubicBezTo>
                  <a:cubicBezTo>
                    <a:pt x="34" y="388"/>
                    <a:pt x="35" y="393"/>
                    <a:pt x="39" y="396"/>
                  </a:cubicBezTo>
                  <a:cubicBezTo>
                    <a:pt x="43" y="399"/>
                    <a:pt x="51" y="404"/>
                    <a:pt x="51" y="404"/>
                  </a:cubicBezTo>
                  <a:cubicBezTo>
                    <a:pt x="54" y="412"/>
                    <a:pt x="54" y="409"/>
                    <a:pt x="51" y="418"/>
                  </a:cubicBezTo>
                  <a:cubicBezTo>
                    <a:pt x="50" y="422"/>
                    <a:pt x="47" y="430"/>
                    <a:pt x="47" y="430"/>
                  </a:cubicBezTo>
                  <a:cubicBezTo>
                    <a:pt x="51" y="445"/>
                    <a:pt x="69" y="452"/>
                    <a:pt x="81" y="460"/>
                  </a:cubicBezTo>
                  <a:cubicBezTo>
                    <a:pt x="84" y="473"/>
                    <a:pt x="81" y="488"/>
                    <a:pt x="93" y="496"/>
                  </a:cubicBezTo>
                  <a:cubicBezTo>
                    <a:pt x="102" y="482"/>
                    <a:pt x="96" y="486"/>
                    <a:pt x="107" y="482"/>
                  </a:cubicBezTo>
                  <a:cubicBezTo>
                    <a:pt x="116" y="487"/>
                    <a:pt x="117" y="486"/>
                    <a:pt x="121" y="494"/>
                  </a:cubicBezTo>
                  <a:cubicBezTo>
                    <a:pt x="126" y="504"/>
                    <a:pt x="121" y="514"/>
                    <a:pt x="133" y="518"/>
                  </a:cubicBezTo>
                  <a:cubicBezTo>
                    <a:pt x="129" y="531"/>
                    <a:pt x="132" y="545"/>
                    <a:pt x="119" y="552"/>
                  </a:cubicBezTo>
                  <a:cubicBezTo>
                    <a:pt x="116" y="560"/>
                    <a:pt x="121" y="565"/>
                    <a:pt x="123" y="574"/>
                  </a:cubicBezTo>
                  <a:cubicBezTo>
                    <a:pt x="119" y="590"/>
                    <a:pt x="111" y="576"/>
                    <a:pt x="105" y="568"/>
                  </a:cubicBezTo>
                  <a:cubicBezTo>
                    <a:pt x="102" y="578"/>
                    <a:pt x="97" y="584"/>
                    <a:pt x="95" y="594"/>
                  </a:cubicBezTo>
                  <a:cubicBezTo>
                    <a:pt x="96" y="606"/>
                    <a:pt x="93" y="616"/>
                    <a:pt x="105" y="620"/>
                  </a:cubicBezTo>
                  <a:cubicBezTo>
                    <a:pt x="114" y="627"/>
                    <a:pt x="118" y="636"/>
                    <a:pt x="127" y="642"/>
                  </a:cubicBezTo>
                  <a:cubicBezTo>
                    <a:pt x="129" y="649"/>
                    <a:pt x="133" y="653"/>
                    <a:pt x="135" y="660"/>
                  </a:cubicBezTo>
                  <a:cubicBezTo>
                    <a:pt x="137" y="673"/>
                    <a:pt x="134" y="685"/>
                    <a:pt x="147" y="688"/>
                  </a:cubicBezTo>
                  <a:cubicBezTo>
                    <a:pt x="157" y="702"/>
                    <a:pt x="138" y="732"/>
                    <a:pt x="129" y="746"/>
                  </a:cubicBezTo>
                  <a:cubicBezTo>
                    <a:pt x="115" y="741"/>
                    <a:pt x="108" y="742"/>
                    <a:pt x="93" y="744"/>
                  </a:cubicBezTo>
                  <a:cubicBezTo>
                    <a:pt x="83" y="764"/>
                    <a:pt x="88" y="774"/>
                    <a:pt x="107" y="778"/>
                  </a:cubicBezTo>
                  <a:cubicBezTo>
                    <a:pt x="115" y="795"/>
                    <a:pt x="113" y="812"/>
                    <a:pt x="127" y="826"/>
                  </a:cubicBezTo>
                  <a:cubicBezTo>
                    <a:pt x="130" y="841"/>
                    <a:pt x="116" y="865"/>
                    <a:pt x="117" y="878"/>
                  </a:cubicBezTo>
                  <a:cubicBezTo>
                    <a:pt x="118" y="891"/>
                    <a:pt x="131" y="897"/>
                    <a:pt x="133" y="906"/>
                  </a:cubicBezTo>
                  <a:cubicBezTo>
                    <a:pt x="135" y="915"/>
                    <a:pt x="126" y="928"/>
                    <a:pt x="127" y="934"/>
                  </a:cubicBezTo>
                  <a:cubicBezTo>
                    <a:pt x="128" y="940"/>
                    <a:pt x="136" y="931"/>
                    <a:pt x="137" y="942"/>
                  </a:cubicBezTo>
                  <a:cubicBezTo>
                    <a:pt x="134" y="962"/>
                    <a:pt x="136" y="982"/>
                    <a:pt x="131" y="1002"/>
                  </a:cubicBezTo>
                  <a:cubicBezTo>
                    <a:pt x="130" y="1014"/>
                    <a:pt x="134" y="1027"/>
                    <a:pt x="129" y="1038"/>
                  </a:cubicBezTo>
                  <a:cubicBezTo>
                    <a:pt x="127" y="1042"/>
                    <a:pt x="119" y="1038"/>
                    <a:pt x="115" y="1040"/>
                  </a:cubicBezTo>
                  <a:cubicBezTo>
                    <a:pt x="111" y="1042"/>
                    <a:pt x="107" y="1057"/>
                    <a:pt x="107" y="1058"/>
                  </a:cubicBezTo>
                  <a:cubicBezTo>
                    <a:pt x="105" y="1064"/>
                    <a:pt x="89" y="1064"/>
                    <a:pt x="89" y="1064"/>
                  </a:cubicBezTo>
                  <a:cubicBezTo>
                    <a:pt x="84" y="1080"/>
                    <a:pt x="82" y="1104"/>
                    <a:pt x="97" y="1114"/>
                  </a:cubicBezTo>
                  <a:cubicBezTo>
                    <a:pt x="104" y="1113"/>
                    <a:pt x="111" y="1114"/>
                    <a:pt x="117" y="1112"/>
                  </a:cubicBezTo>
                  <a:cubicBezTo>
                    <a:pt x="119" y="1111"/>
                    <a:pt x="118" y="1108"/>
                    <a:pt x="119" y="1106"/>
                  </a:cubicBezTo>
                  <a:cubicBezTo>
                    <a:pt x="126" y="1098"/>
                    <a:pt x="141" y="1087"/>
                    <a:pt x="151" y="1084"/>
                  </a:cubicBezTo>
                  <a:cubicBezTo>
                    <a:pt x="170" y="1094"/>
                    <a:pt x="196" y="1106"/>
                    <a:pt x="217" y="1110"/>
                  </a:cubicBezTo>
                  <a:cubicBezTo>
                    <a:pt x="231" y="1113"/>
                    <a:pt x="244" y="1112"/>
                    <a:pt x="257" y="1116"/>
                  </a:cubicBezTo>
                  <a:cubicBezTo>
                    <a:pt x="263" y="1125"/>
                    <a:pt x="261" y="1133"/>
                    <a:pt x="271" y="1136"/>
                  </a:cubicBezTo>
                  <a:cubicBezTo>
                    <a:pt x="283" y="1134"/>
                    <a:pt x="295" y="1135"/>
                    <a:pt x="307" y="1132"/>
                  </a:cubicBezTo>
                  <a:cubicBezTo>
                    <a:pt x="312" y="1131"/>
                    <a:pt x="313" y="1123"/>
                    <a:pt x="317" y="1120"/>
                  </a:cubicBezTo>
                  <a:cubicBezTo>
                    <a:pt x="320" y="1118"/>
                    <a:pt x="332" y="1116"/>
                    <a:pt x="333" y="1116"/>
                  </a:cubicBezTo>
                  <a:cubicBezTo>
                    <a:pt x="342" y="1103"/>
                    <a:pt x="340" y="1102"/>
                    <a:pt x="357" y="1100"/>
                  </a:cubicBezTo>
                  <a:cubicBezTo>
                    <a:pt x="360" y="1093"/>
                    <a:pt x="365" y="1078"/>
                    <a:pt x="361" y="1072"/>
                  </a:cubicBezTo>
                  <a:cubicBezTo>
                    <a:pt x="357" y="1066"/>
                    <a:pt x="339" y="1068"/>
                    <a:pt x="333" y="1062"/>
                  </a:cubicBezTo>
                  <a:cubicBezTo>
                    <a:pt x="336" y="1052"/>
                    <a:pt x="339" y="1040"/>
                    <a:pt x="327" y="1036"/>
                  </a:cubicBezTo>
                  <a:cubicBezTo>
                    <a:pt x="331" y="1021"/>
                    <a:pt x="341" y="1022"/>
                    <a:pt x="355" y="1020"/>
                  </a:cubicBezTo>
                  <a:cubicBezTo>
                    <a:pt x="369" y="1000"/>
                    <a:pt x="366" y="977"/>
                    <a:pt x="385" y="958"/>
                  </a:cubicBezTo>
                  <a:cubicBezTo>
                    <a:pt x="389" y="946"/>
                    <a:pt x="404" y="939"/>
                    <a:pt x="415" y="934"/>
                  </a:cubicBezTo>
                  <a:cubicBezTo>
                    <a:pt x="420" y="929"/>
                    <a:pt x="429" y="916"/>
                    <a:pt x="429" y="916"/>
                  </a:cubicBezTo>
                  <a:cubicBezTo>
                    <a:pt x="427" y="883"/>
                    <a:pt x="434" y="884"/>
                    <a:pt x="409" y="878"/>
                  </a:cubicBezTo>
                  <a:cubicBezTo>
                    <a:pt x="407" y="852"/>
                    <a:pt x="405" y="861"/>
                    <a:pt x="399" y="844"/>
                  </a:cubicBezTo>
                  <a:cubicBezTo>
                    <a:pt x="402" y="805"/>
                    <a:pt x="404" y="803"/>
                    <a:pt x="441" y="798"/>
                  </a:cubicBezTo>
                  <a:cubicBezTo>
                    <a:pt x="447" y="789"/>
                    <a:pt x="453" y="785"/>
                    <a:pt x="457" y="774"/>
                  </a:cubicBezTo>
                  <a:cubicBezTo>
                    <a:pt x="453" y="750"/>
                    <a:pt x="445" y="722"/>
                    <a:pt x="431" y="702"/>
                  </a:cubicBezTo>
                  <a:cubicBezTo>
                    <a:pt x="429" y="693"/>
                    <a:pt x="428" y="677"/>
                    <a:pt x="423" y="670"/>
                  </a:cubicBezTo>
                  <a:cubicBezTo>
                    <a:pt x="415" y="660"/>
                    <a:pt x="405" y="655"/>
                    <a:pt x="401" y="642"/>
                  </a:cubicBezTo>
                  <a:cubicBezTo>
                    <a:pt x="397" y="633"/>
                    <a:pt x="406" y="614"/>
                    <a:pt x="401" y="608"/>
                  </a:cubicBezTo>
                  <a:cubicBezTo>
                    <a:pt x="396" y="602"/>
                    <a:pt x="380" y="605"/>
                    <a:pt x="369" y="606"/>
                  </a:cubicBezTo>
                  <a:cubicBezTo>
                    <a:pt x="352" y="608"/>
                    <a:pt x="347" y="611"/>
                    <a:pt x="333" y="616"/>
                  </a:cubicBezTo>
                  <a:cubicBezTo>
                    <a:pt x="316" y="614"/>
                    <a:pt x="300" y="616"/>
                    <a:pt x="283" y="614"/>
                  </a:cubicBezTo>
                  <a:cubicBezTo>
                    <a:pt x="279" y="602"/>
                    <a:pt x="277" y="597"/>
                    <a:pt x="267" y="590"/>
                  </a:cubicBezTo>
                  <a:cubicBezTo>
                    <a:pt x="260" y="568"/>
                    <a:pt x="263" y="582"/>
                    <a:pt x="265" y="546"/>
                  </a:cubicBezTo>
                  <a:cubicBezTo>
                    <a:pt x="263" y="532"/>
                    <a:pt x="253" y="516"/>
                    <a:pt x="245" y="504"/>
                  </a:cubicBezTo>
                  <a:cubicBezTo>
                    <a:pt x="243" y="492"/>
                    <a:pt x="241" y="485"/>
                    <a:pt x="231" y="478"/>
                  </a:cubicBezTo>
                  <a:cubicBezTo>
                    <a:pt x="221" y="447"/>
                    <a:pt x="233" y="446"/>
                    <a:pt x="265" y="444"/>
                  </a:cubicBezTo>
                  <a:cubicBezTo>
                    <a:pt x="269" y="431"/>
                    <a:pt x="257" y="407"/>
                    <a:pt x="273" y="402"/>
                  </a:cubicBezTo>
                  <a:cubicBezTo>
                    <a:pt x="296" y="404"/>
                    <a:pt x="301" y="406"/>
                    <a:pt x="325" y="404"/>
                  </a:cubicBezTo>
                  <a:cubicBezTo>
                    <a:pt x="326" y="402"/>
                    <a:pt x="327" y="400"/>
                    <a:pt x="327" y="398"/>
                  </a:cubicBezTo>
                  <a:cubicBezTo>
                    <a:pt x="327" y="392"/>
                    <a:pt x="333" y="371"/>
                    <a:pt x="333" y="362"/>
                  </a:cubicBezTo>
                  <a:cubicBezTo>
                    <a:pt x="333" y="353"/>
                    <a:pt x="332" y="349"/>
                    <a:pt x="325" y="342"/>
                  </a:cubicBezTo>
                  <a:cubicBezTo>
                    <a:pt x="324" y="329"/>
                    <a:pt x="300" y="328"/>
                    <a:pt x="291" y="322"/>
                  </a:cubicBezTo>
                  <a:cubicBezTo>
                    <a:pt x="284" y="301"/>
                    <a:pt x="265" y="288"/>
                    <a:pt x="249" y="274"/>
                  </a:cubicBezTo>
                  <a:cubicBezTo>
                    <a:pt x="237" y="264"/>
                    <a:pt x="230" y="251"/>
                    <a:pt x="215" y="246"/>
                  </a:cubicBezTo>
                  <a:cubicBezTo>
                    <a:pt x="202" y="226"/>
                    <a:pt x="223" y="256"/>
                    <a:pt x="203" y="234"/>
                  </a:cubicBezTo>
                  <a:cubicBezTo>
                    <a:pt x="200" y="230"/>
                    <a:pt x="195" y="222"/>
                    <a:pt x="195" y="222"/>
                  </a:cubicBezTo>
                  <a:cubicBezTo>
                    <a:pt x="192" y="208"/>
                    <a:pt x="188" y="205"/>
                    <a:pt x="203" y="200"/>
                  </a:cubicBezTo>
                  <a:cubicBezTo>
                    <a:pt x="205" y="194"/>
                    <a:pt x="209" y="182"/>
                    <a:pt x="209" y="182"/>
                  </a:cubicBezTo>
                  <a:cubicBezTo>
                    <a:pt x="210" y="175"/>
                    <a:pt x="212" y="173"/>
                    <a:pt x="217" y="168"/>
                  </a:cubicBezTo>
                  <a:cubicBezTo>
                    <a:pt x="220" y="165"/>
                    <a:pt x="225" y="152"/>
                    <a:pt x="225" y="152"/>
                  </a:cubicBezTo>
                  <a:cubicBezTo>
                    <a:pt x="230" y="145"/>
                    <a:pt x="234" y="141"/>
                    <a:pt x="241" y="136"/>
                  </a:cubicBezTo>
                  <a:cubicBezTo>
                    <a:pt x="247" y="128"/>
                    <a:pt x="243" y="131"/>
                    <a:pt x="253" y="128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blackWhite">
            <a:xfrm>
              <a:off x="1190" y="903"/>
              <a:ext cx="316" cy="499"/>
            </a:xfrm>
            <a:custGeom>
              <a:avLst/>
              <a:gdLst/>
              <a:ahLst/>
              <a:cxnLst>
                <a:cxn ang="0">
                  <a:pos x="58" y="27"/>
                </a:cxn>
                <a:cxn ang="0">
                  <a:pos x="80" y="23"/>
                </a:cxn>
                <a:cxn ang="0">
                  <a:pos x="82" y="17"/>
                </a:cxn>
                <a:cxn ang="0">
                  <a:pos x="98" y="13"/>
                </a:cxn>
                <a:cxn ang="0">
                  <a:pos x="122" y="7"/>
                </a:cxn>
                <a:cxn ang="0">
                  <a:pos x="134" y="35"/>
                </a:cxn>
                <a:cxn ang="0">
                  <a:pos x="148" y="41"/>
                </a:cxn>
                <a:cxn ang="0">
                  <a:pos x="182" y="49"/>
                </a:cxn>
                <a:cxn ang="0">
                  <a:pos x="192" y="85"/>
                </a:cxn>
                <a:cxn ang="0">
                  <a:pos x="204" y="97"/>
                </a:cxn>
                <a:cxn ang="0">
                  <a:pos x="236" y="183"/>
                </a:cxn>
                <a:cxn ang="0">
                  <a:pos x="264" y="209"/>
                </a:cxn>
                <a:cxn ang="0">
                  <a:pos x="276" y="235"/>
                </a:cxn>
                <a:cxn ang="0">
                  <a:pos x="260" y="331"/>
                </a:cxn>
                <a:cxn ang="0">
                  <a:pos x="256" y="371"/>
                </a:cxn>
                <a:cxn ang="0">
                  <a:pos x="248" y="389"/>
                </a:cxn>
                <a:cxn ang="0">
                  <a:pos x="264" y="435"/>
                </a:cxn>
                <a:cxn ang="0">
                  <a:pos x="274" y="455"/>
                </a:cxn>
                <a:cxn ang="0">
                  <a:pos x="328" y="463"/>
                </a:cxn>
                <a:cxn ang="0">
                  <a:pos x="344" y="501"/>
                </a:cxn>
                <a:cxn ang="0">
                  <a:pos x="354" y="529"/>
                </a:cxn>
                <a:cxn ang="0">
                  <a:pos x="308" y="545"/>
                </a:cxn>
                <a:cxn ang="0">
                  <a:pos x="288" y="557"/>
                </a:cxn>
                <a:cxn ang="0">
                  <a:pos x="272" y="577"/>
                </a:cxn>
                <a:cxn ang="0">
                  <a:pos x="240" y="569"/>
                </a:cxn>
                <a:cxn ang="0">
                  <a:pos x="192" y="549"/>
                </a:cxn>
                <a:cxn ang="0">
                  <a:pos x="170" y="535"/>
                </a:cxn>
                <a:cxn ang="0">
                  <a:pos x="172" y="511"/>
                </a:cxn>
                <a:cxn ang="0">
                  <a:pos x="164" y="457"/>
                </a:cxn>
                <a:cxn ang="0">
                  <a:pos x="154" y="435"/>
                </a:cxn>
                <a:cxn ang="0">
                  <a:pos x="152" y="423"/>
                </a:cxn>
                <a:cxn ang="0">
                  <a:pos x="140" y="421"/>
                </a:cxn>
                <a:cxn ang="0">
                  <a:pos x="128" y="397"/>
                </a:cxn>
                <a:cxn ang="0">
                  <a:pos x="62" y="405"/>
                </a:cxn>
                <a:cxn ang="0">
                  <a:pos x="50" y="421"/>
                </a:cxn>
                <a:cxn ang="0">
                  <a:pos x="12" y="403"/>
                </a:cxn>
                <a:cxn ang="0">
                  <a:pos x="26" y="383"/>
                </a:cxn>
                <a:cxn ang="0">
                  <a:pos x="42" y="353"/>
                </a:cxn>
                <a:cxn ang="0">
                  <a:pos x="54" y="345"/>
                </a:cxn>
                <a:cxn ang="0">
                  <a:pos x="64" y="327"/>
                </a:cxn>
                <a:cxn ang="0">
                  <a:pos x="68" y="315"/>
                </a:cxn>
                <a:cxn ang="0">
                  <a:pos x="40" y="289"/>
                </a:cxn>
                <a:cxn ang="0">
                  <a:pos x="34" y="271"/>
                </a:cxn>
                <a:cxn ang="0">
                  <a:pos x="48" y="257"/>
                </a:cxn>
                <a:cxn ang="0">
                  <a:pos x="54" y="239"/>
                </a:cxn>
                <a:cxn ang="0">
                  <a:pos x="18" y="213"/>
                </a:cxn>
                <a:cxn ang="0">
                  <a:pos x="0" y="171"/>
                </a:cxn>
                <a:cxn ang="0">
                  <a:pos x="28" y="131"/>
                </a:cxn>
                <a:cxn ang="0">
                  <a:pos x="34" y="101"/>
                </a:cxn>
                <a:cxn ang="0">
                  <a:pos x="36" y="49"/>
                </a:cxn>
                <a:cxn ang="0">
                  <a:pos x="48" y="41"/>
                </a:cxn>
                <a:cxn ang="0">
                  <a:pos x="58" y="27"/>
                </a:cxn>
              </a:cxnLst>
              <a:rect l="0" t="0" r="r" b="b"/>
              <a:pathLst>
                <a:path w="354" h="577">
                  <a:moveTo>
                    <a:pt x="58" y="27"/>
                  </a:moveTo>
                  <a:cubicBezTo>
                    <a:pt x="65" y="26"/>
                    <a:pt x="74" y="28"/>
                    <a:pt x="80" y="23"/>
                  </a:cubicBezTo>
                  <a:cubicBezTo>
                    <a:pt x="82" y="22"/>
                    <a:pt x="81" y="18"/>
                    <a:pt x="82" y="17"/>
                  </a:cubicBezTo>
                  <a:cubicBezTo>
                    <a:pt x="86" y="13"/>
                    <a:pt x="93" y="14"/>
                    <a:pt x="98" y="13"/>
                  </a:cubicBezTo>
                  <a:cubicBezTo>
                    <a:pt x="102" y="0"/>
                    <a:pt x="110" y="4"/>
                    <a:pt x="122" y="7"/>
                  </a:cubicBezTo>
                  <a:cubicBezTo>
                    <a:pt x="129" y="17"/>
                    <a:pt x="125" y="26"/>
                    <a:pt x="134" y="35"/>
                  </a:cubicBezTo>
                  <a:cubicBezTo>
                    <a:pt x="137" y="53"/>
                    <a:pt x="136" y="45"/>
                    <a:pt x="148" y="41"/>
                  </a:cubicBezTo>
                  <a:cubicBezTo>
                    <a:pt x="160" y="43"/>
                    <a:pt x="172" y="42"/>
                    <a:pt x="182" y="49"/>
                  </a:cubicBezTo>
                  <a:cubicBezTo>
                    <a:pt x="184" y="56"/>
                    <a:pt x="187" y="81"/>
                    <a:pt x="192" y="85"/>
                  </a:cubicBezTo>
                  <a:cubicBezTo>
                    <a:pt x="202" y="92"/>
                    <a:pt x="198" y="88"/>
                    <a:pt x="204" y="97"/>
                  </a:cubicBezTo>
                  <a:cubicBezTo>
                    <a:pt x="199" y="133"/>
                    <a:pt x="206" y="163"/>
                    <a:pt x="236" y="183"/>
                  </a:cubicBezTo>
                  <a:cubicBezTo>
                    <a:pt x="242" y="192"/>
                    <a:pt x="255" y="203"/>
                    <a:pt x="264" y="209"/>
                  </a:cubicBezTo>
                  <a:cubicBezTo>
                    <a:pt x="267" y="218"/>
                    <a:pt x="273" y="225"/>
                    <a:pt x="276" y="235"/>
                  </a:cubicBezTo>
                  <a:cubicBezTo>
                    <a:pt x="277" y="261"/>
                    <a:pt x="288" y="317"/>
                    <a:pt x="260" y="331"/>
                  </a:cubicBezTo>
                  <a:cubicBezTo>
                    <a:pt x="261" y="345"/>
                    <a:pt x="263" y="358"/>
                    <a:pt x="256" y="371"/>
                  </a:cubicBezTo>
                  <a:cubicBezTo>
                    <a:pt x="253" y="377"/>
                    <a:pt x="248" y="389"/>
                    <a:pt x="248" y="389"/>
                  </a:cubicBezTo>
                  <a:cubicBezTo>
                    <a:pt x="251" y="406"/>
                    <a:pt x="260" y="419"/>
                    <a:pt x="264" y="435"/>
                  </a:cubicBezTo>
                  <a:cubicBezTo>
                    <a:pt x="265" y="440"/>
                    <a:pt x="267" y="453"/>
                    <a:pt x="274" y="455"/>
                  </a:cubicBezTo>
                  <a:cubicBezTo>
                    <a:pt x="292" y="460"/>
                    <a:pt x="310" y="457"/>
                    <a:pt x="328" y="463"/>
                  </a:cubicBezTo>
                  <a:cubicBezTo>
                    <a:pt x="330" y="485"/>
                    <a:pt x="333" y="484"/>
                    <a:pt x="344" y="501"/>
                  </a:cubicBezTo>
                  <a:cubicBezTo>
                    <a:pt x="347" y="513"/>
                    <a:pt x="350" y="518"/>
                    <a:pt x="354" y="529"/>
                  </a:cubicBezTo>
                  <a:cubicBezTo>
                    <a:pt x="349" y="545"/>
                    <a:pt x="321" y="544"/>
                    <a:pt x="308" y="545"/>
                  </a:cubicBezTo>
                  <a:cubicBezTo>
                    <a:pt x="302" y="554"/>
                    <a:pt x="299" y="555"/>
                    <a:pt x="288" y="557"/>
                  </a:cubicBezTo>
                  <a:cubicBezTo>
                    <a:pt x="285" y="569"/>
                    <a:pt x="284" y="573"/>
                    <a:pt x="272" y="577"/>
                  </a:cubicBezTo>
                  <a:cubicBezTo>
                    <a:pt x="259" y="575"/>
                    <a:pt x="251" y="575"/>
                    <a:pt x="240" y="569"/>
                  </a:cubicBezTo>
                  <a:cubicBezTo>
                    <a:pt x="221" y="541"/>
                    <a:pt x="250" y="552"/>
                    <a:pt x="192" y="549"/>
                  </a:cubicBezTo>
                  <a:cubicBezTo>
                    <a:pt x="186" y="541"/>
                    <a:pt x="178" y="540"/>
                    <a:pt x="170" y="535"/>
                  </a:cubicBezTo>
                  <a:cubicBezTo>
                    <a:pt x="173" y="525"/>
                    <a:pt x="174" y="522"/>
                    <a:pt x="172" y="511"/>
                  </a:cubicBezTo>
                  <a:cubicBezTo>
                    <a:pt x="174" y="492"/>
                    <a:pt x="178" y="471"/>
                    <a:pt x="164" y="457"/>
                  </a:cubicBezTo>
                  <a:cubicBezTo>
                    <a:pt x="162" y="445"/>
                    <a:pt x="156" y="446"/>
                    <a:pt x="154" y="435"/>
                  </a:cubicBezTo>
                  <a:cubicBezTo>
                    <a:pt x="153" y="431"/>
                    <a:pt x="155" y="426"/>
                    <a:pt x="152" y="423"/>
                  </a:cubicBezTo>
                  <a:cubicBezTo>
                    <a:pt x="149" y="420"/>
                    <a:pt x="144" y="422"/>
                    <a:pt x="140" y="421"/>
                  </a:cubicBezTo>
                  <a:cubicBezTo>
                    <a:pt x="136" y="409"/>
                    <a:pt x="142" y="400"/>
                    <a:pt x="128" y="397"/>
                  </a:cubicBezTo>
                  <a:cubicBezTo>
                    <a:pt x="66" y="401"/>
                    <a:pt x="85" y="390"/>
                    <a:pt x="62" y="405"/>
                  </a:cubicBezTo>
                  <a:cubicBezTo>
                    <a:pt x="57" y="412"/>
                    <a:pt x="57" y="416"/>
                    <a:pt x="50" y="421"/>
                  </a:cubicBezTo>
                  <a:cubicBezTo>
                    <a:pt x="40" y="411"/>
                    <a:pt x="26" y="405"/>
                    <a:pt x="12" y="403"/>
                  </a:cubicBezTo>
                  <a:cubicBezTo>
                    <a:pt x="14" y="388"/>
                    <a:pt x="13" y="387"/>
                    <a:pt x="26" y="383"/>
                  </a:cubicBezTo>
                  <a:cubicBezTo>
                    <a:pt x="29" y="375"/>
                    <a:pt x="36" y="357"/>
                    <a:pt x="42" y="353"/>
                  </a:cubicBezTo>
                  <a:cubicBezTo>
                    <a:pt x="46" y="350"/>
                    <a:pt x="54" y="345"/>
                    <a:pt x="54" y="345"/>
                  </a:cubicBezTo>
                  <a:cubicBezTo>
                    <a:pt x="58" y="334"/>
                    <a:pt x="58" y="344"/>
                    <a:pt x="64" y="327"/>
                  </a:cubicBezTo>
                  <a:cubicBezTo>
                    <a:pt x="65" y="323"/>
                    <a:pt x="68" y="315"/>
                    <a:pt x="68" y="315"/>
                  </a:cubicBezTo>
                  <a:cubicBezTo>
                    <a:pt x="64" y="303"/>
                    <a:pt x="49" y="298"/>
                    <a:pt x="40" y="289"/>
                  </a:cubicBezTo>
                  <a:cubicBezTo>
                    <a:pt x="38" y="283"/>
                    <a:pt x="34" y="271"/>
                    <a:pt x="34" y="271"/>
                  </a:cubicBezTo>
                  <a:cubicBezTo>
                    <a:pt x="37" y="263"/>
                    <a:pt x="42" y="263"/>
                    <a:pt x="48" y="257"/>
                  </a:cubicBezTo>
                  <a:cubicBezTo>
                    <a:pt x="50" y="251"/>
                    <a:pt x="54" y="239"/>
                    <a:pt x="54" y="239"/>
                  </a:cubicBezTo>
                  <a:cubicBezTo>
                    <a:pt x="51" y="212"/>
                    <a:pt x="45" y="215"/>
                    <a:pt x="18" y="213"/>
                  </a:cubicBezTo>
                  <a:cubicBezTo>
                    <a:pt x="2" y="208"/>
                    <a:pt x="5" y="185"/>
                    <a:pt x="0" y="171"/>
                  </a:cubicBezTo>
                  <a:cubicBezTo>
                    <a:pt x="4" y="155"/>
                    <a:pt x="19" y="144"/>
                    <a:pt x="28" y="131"/>
                  </a:cubicBezTo>
                  <a:cubicBezTo>
                    <a:pt x="30" y="121"/>
                    <a:pt x="32" y="111"/>
                    <a:pt x="34" y="101"/>
                  </a:cubicBezTo>
                  <a:cubicBezTo>
                    <a:pt x="35" y="84"/>
                    <a:pt x="32" y="66"/>
                    <a:pt x="36" y="49"/>
                  </a:cubicBezTo>
                  <a:cubicBezTo>
                    <a:pt x="37" y="44"/>
                    <a:pt x="48" y="41"/>
                    <a:pt x="48" y="41"/>
                  </a:cubicBezTo>
                  <a:cubicBezTo>
                    <a:pt x="51" y="37"/>
                    <a:pt x="58" y="31"/>
                    <a:pt x="58" y="27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solidFill>
                  <a:srgbClr val="92D050"/>
                </a:solidFill>
                <a:latin typeface="+mj-lt"/>
              </a:endParaRPr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blackWhite">
            <a:xfrm>
              <a:off x="976" y="1149"/>
              <a:ext cx="434" cy="499"/>
            </a:xfrm>
            <a:custGeom>
              <a:avLst/>
              <a:gdLst/>
              <a:ahLst/>
              <a:cxnLst>
                <a:cxn ang="0">
                  <a:pos x="195" y="10"/>
                </a:cxn>
                <a:cxn ang="0">
                  <a:pos x="207" y="68"/>
                </a:cxn>
                <a:cxn ang="0">
                  <a:pos x="233" y="88"/>
                </a:cxn>
                <a:cxn ang="0">
                  <a:pos x="255" y="118"/>
                </a:cxn>
                <a:cxn ang="0">
                  <a:pos x="291" y="134"/>
                </a:cxn>
                <a:cxn ang="0">
                  <a:pos x="363" y="116"/>
                </a:cxn>
                <a:cxn ang="0">
                  <a:pos x="395" y="150"/>
                </a:cxn>
                <a:cxn ang="0">
                  <a:pos x="413" y="198"/>
                </a:cxn>
                <a:cxn ang="0">
                  <a:pos x="467" y="266"/>
                </a:cxn>
                <a:cxn ang="0">
                  <a:pos x="481" y="362"/>
                </a:cxn>
                <a:cxn ang="0">
                  <a:pos x="467" y="396"/>
                </a:cxn>
                <a:cxn ang="0">
                  <a:pos x="443" y="406"/>
                </a:cxn>
                <a:cxn ang="0">
                  <a:pos x="413" y="384"/>
                </a:cxn>
                <a:cxn ang="0">
                  <a:pos x="409" y="460"/>
                </a:cxn>
                <a:cxn ang="0">
                  <a:pos x="357" y="518"/>
                </a:cxn>
                <a:cxn ang="0">
                  <a:pos x="333" y="510"/>
                </a:cxn>
                <a:cxn ang="0">
                  <a:pos x="295" y="536"/>
                </a:cxn>
                <a:cxn ang="0">
                  <a:pos x="267" y="540"/>
                </a:cxn>
                <a:cxn ang="0">
                  <a:pos x="277" y="494"/>
                </a:cxn>
                <a:cxn ang="0">
                  <a:pos x="223" y="494"/>
                </a:cxn>
                <a:cxn ang="0">
                  <a:pos x="175" y="562"/>
                </a:cxn>
                <a:cxn ang="0">
                  <a:pos x="131" y="562"/>
                </a:cxn>
                <a:cxn ang="0">
                  <a:pos x="85" y="530"/>
                </a:cxn>
                <a:cxn ang="0">
                  <a:pos x="57" y="480"/>
                </a:cxn>
                <a:cxn ang="0">
                  <a:pos x="19" y="466"/>
                </a:cxn>
                <a:cxn ang="0">
                  <a:pos x="39" y="422"/>
                </a:cxn>
                <a:cxn ang="0">
                  <a:pos x="33" y="380"/>
                </a:cxn>
                <a:cxn ang="0">
                  <a:pos x="47" y="364"/>
                </a:cxn>
                <a:cxn ang="0">
                  <a:pos x="83" y="336"/>
                </a:cxn>
                <a:cxn ang="0">
                  <a:pos x="117" y="298"/>
                </a:cxn>
                <a:cxn ang="0">
                  <a:pos x="151" y="250"/>
                </a:cxn>
                <a:cxn ang="0">
                  <a:pos x="153" y="144"/>
                </a:cxn>
                <a:cxn ang="0">
                  <a:pos x="169" y="74"/>
                </a:cxn>
              </a:cxnLst>
              <a:rect l="0" t="0" r="r" b="b"/>
              <a:pathLst>
                <a:path w="487" h="576">
                  <a:moveTo>
                    <a:pt x="177" y="0"/>
                  </a:moveTo>
                  <a:cubicBezTo>
                    <a:pt x="187" y="3"/>
                    <a:pt x="180" y="5"/>
                    <a:pt x="195" y="10"/>
                  </a:cubicBezTo>
                  <a:cubicBezTo>
                    <a:pt x="199" y="11"/>
                    <a:pt x="207" y="14"/>
                    <a:pt x="207" y="14"/>
                  </a:cubicBezTo>
                  <a:cubicBezTo>
                    <a:pt x="216" y="28"/>
                    <a:pt x="210" y="52"/>
                    <a:pt x="207" y="68"/>
                  </a:cubicBezTo>
                  <a:cubicBezTo>
                    <a:pt x="206" y="72"/>
                    <a:pt x="203" y="80"/>
                    <a:pt x="203" y="80"/>
                  </a:cubicBezTo>
                  <a:cubicBezTo>
                    <a:pt x="222" y="94"/>
                    <a:pt x="197" y="78"/>
                    <a:pt x="233" y="88"/>
                  </a:cubicBezTo>
                  <a:cubicBezTo>
                    <a:pt x="249" y="93"/>
                    <a:pt x="228" y="98"/>
                    <a:pt x="259" y="102"/>
                  </a:cubicBezTo>
                  <a:cubicBezTo>
                    <a:pt x="258" y="107"/>
                    <a:pt x="252" y="114"/>
                    <a:pt x="255" y="118"/>
                  </a:cubicBezTo>
                  <a:cubicBezTo>
                    <a:pt x="260" y="125"/>
                    <a:pt x="272" y="128"/>
                    <a:pt x="279" y="130"/>
                  </a:cubicBezTo>
                  <a:cubicBezTo>
                    <a:pt x="283" y="131"/>
                    <a:pt x="291" y="134"/>
                    <a:pt x="291" y="134"/>
                  </a:cubicBezTo>
                  <a:cubicBezTo>
                    <a:pt x="308" y="117"/>
                    <a:pt x="309" y="116"/>
                    <a:pt x="335" y="114"/>
                  </a:cubicBezTo>
                  <a:cubicBezTo>
                    <a:pt x="344" y="115"/>
                    <a:pt x="354" y="114"/>
                    <a:pt x="363" y="116"/>
                  </a:cubicBezTo>
                  <a:cubicBezTo>
                    <a:pt x="370" y="119"/>
                    <a:pt x="374" y="114"/>
                    <a:pt x="379" y="120"/>
                  </a:cubicBezTo>
                  <a:cubicBezTo>
                    <a:pt x="384" y="126"/>
                    <a:pt x="390" y="140"/>
                    <a:pt x="395" y="150"/>
                  </a:cubicBezTo>
                  <a:cubicBezTo>
                    <a:pt x="399" y="161"/>
                    <a:pt x="403" y="170"/>
                    <a:pt x="407" y="180"/>
                  </a:cubicBezTo>
                  <a:cubicBezTo>
                    <a:pt x="410" y="186"/>
                    <a:pt x="413" y="198"/>
                    <a:pt x="413" y="198"/>
                  </a:cubicBezTo>
                  <a:cubicBezTo>
                    <a:pt x="415" y="214"/>
                    <a:pt x="413" y="234"/>
                    <a:pt x="419" y="248"/>
                  </a:cubicBezTo>
                  <a:cubicBezTo>
                    <a:pt x="425" y="262"/>
                    <a:pt x="454" y="264"/>
                    <a:pt x="467" y="266"/>
                  </a:cubicBezTo>
                  <a:cubicBezTo>
                    <a:pt x="472" y="273"/>
                    <a:pt x="473" y="278"/>
                    <a:pt x="479" y="284"/>
                  </a:cubicBezTo>
                  <a:cubicBezTo>
                    <a:pt x="487" y="308"/>
                    <a:pt x="482" y="340"/>
                    <a:pt x="481" y="362"/>
                  </a:cubicBezTo>
                  <a:cubicBezTo>
                    <a:pt x="481" y="369"/>
                    <a:pt x="471" y="380"/>
                    <a:pt x="471" y="380"/>
                  </a:cubicBezTo>
                  <a:cubicBezTo>
                    <a:pt x="470" y="383"/>
                    <a:pt x="469" y="393"/>
                    <a:pt x="467" y="396"/>
                  </a:cubicBezTo>
                  <a:cubicBezTo>
                    <a:pt x="465" y="400"/>
                    <a:pt x="459" y="408"/>
                    <a:pt x="459" y="408"/>
                  </a:cubicBezTo>
                  <a:cubicBezTo>
                    <a:pt x="454" y="407"/>
                    <a:pt x="446" y="411"/>
                    <a:pt x="443" y="406"/>
                  </a:cubicBezTo>
                  <a:cubicBezTo>
                    <a:pt x="422" y="370"/>
                    <a:pt x="456" y="382"/>
                    <a:pt x="433" y="376"/>
                  </a:cubicBezTo>
                  <a:cubicBezTo>
                    <a:pt x="428" y="377"/>
                    <a:pt x="414" y="374"/>
                    <a:pt x="413" y="384"/>
                  </a:cubicBezTo>
                  <a:cubicBezTo>
                    <a:pt x="412" y="394"/>
                    <a:pt x="419" y="412"/>
                    <a:pt x="419" y="412"/>
                  </a:cubicBezTo>
                  <a:cubicBezTo>
                    <a:pt x="418" y="425"/>
                    <a:pt x="421" y="452"/>
                    <a:pt x="409" y="460"/>
                  </a:cubicBezTo>
                  <a:cubicBezTo>
                    <a:pt x="400" y="486"/>
                    <a:pt x="388" y="481"/>
                    <a:pt x="371" y="498"/>
                  </a:cubicBezTo>
                  <a:cubicBezTo>
                    <a:pt x="368" y="506"/>
                    <a:pt x="365" y="515"/>
                    <a:pt x="357" y="518"/>
                  </a:cubicBezTo>
                  <a:cubicBezTo>
                    <a:pt x="351" y="516"/>
                    <a:pt x="345" y="514"/>
                    <a:pt x="339" y="512"/>
                  </a:cubicBezTo>
                  <a:cubicBezTo>
                    <a:pt x="337" y="511"/>
                    <a:pt x="333" y="510"/>
                    <a:pt x="333" y="510"/>
                  </a:cubicBezTo>
                  <a:cubicBezTo>
                    <a:pt x="324" y="511"/>
                    <a:pt x="315" y="510"/>
                    <a:pt x="307" y="512"/>
                  </a:cubicBezTo>
                  <a:cubicBezTo>
                    <a:pt x="298" y="514"/>
                    <a:pt x="297" y="529"/>
                    <a:pt x="295" y="536"/>
                  </a:cubicBezTo>
                  <a:cubicBezTo>
                    <a:pt x="292" y="546"/>
                    <a:pt x="279" y="546"/>
                    <a:pt x="271" y="548"/>
                  </a:cubicBezTo>
                  <a:cubicBezTo>
                    <a:pt x="266" y="562"/>
                    <a:pt x="264" y="545"/>
                    <a:pt x="267" y="540"/>
                  </a:cubicBezTo>
                  <a:cubicBezTo>
                    <a:pt x="269" y="536"/>
                    <a:pt x="275" y="533"/>
                    <a:pt x="279" y="530"/>
                  </a:cubicBezTo>
                  <a:cubicBezTo>
                    <a:pt x="285" y="519"/>
                    <a:pt x="287" y="504"/>
                    <a:pt x="277" y="494"/>
                  </a:cubicBezTo>
                  <a:cubicBezTo>
                    <a:pt x="272" y="489"/>
                    <a:pt x="259" y="486"/>
                    <a:pt x="259" y="486"/>
                  </a:cubicBezTo>
                  <a:cubicBezTo>
                    <a:pt x="244" y="487"/>
                    <a:pt x="235" y="486"/>
                    <a:pt x="223" y="494"/>
                  </a:cubicBezTo>
                  <a:cubicBezTo>
                    <a:pt x="215" y="518"/>
                    <a:pt x="224" y="550"/>
                    <a:pt x="211" y="570"/>
                  </a:cubicBezTo>
                  <a:cubicBezTo>
                    <a:pt x="199" y="568"/>
                    <a:pt x="187" y="564"/>
                    <a:pt x="175" y="562"/>
                  </a:cubicBezTo>
                  <a:cubicBezTo>
                    <a:pt x="160" y="564"/>
                    <a:pt x="162" y="572"/>
                    <a:pt x="147" y="576"/>
                  </a:cubicBezTo>
                  <a:cubicBezTo>
                    <a:pt x="138" y="573"/>
                    <a:pt x="138" y="566"/>
                    <a:pt x="131" y="562"/>
                  </a:cubicBezTo>
                  <a:cubicBezTo>
                    <a:pt x="128" y="560"/>
                    <a:pt x="116" y="557"/>
                    <a:pt x="111" y="556"/>
                  </a:cubicBezTo>
                  <a:cubicBezTo>
                    <a:pt x="97" y="535"/>
                    <a:pt x="118" y="533"/>
                    <a:pt x="85" y="530"/>
                  </a:cubicBezTo>
                  <a:cubicBezTo>
                    <a:pt x="77" y="519"/>
                    <a:pt x="78" y="515"/>
                    <a:pt x="63" y="512"/>
                  </a:cubicBezTo>
                  <a:cubicBezTo>
                    <a:pt x="64" y="499"/>
                    <a:pt x="69" y="488"/>
                    <a:pt x="57" y="480"/>
                  </a:cubicBezTo>
                  <a:cubicBezTo>
                    <a:pt x="46" y="482"/>
                    <a:pt x="44" y="486"/>
                    <a:pt x="35" y="492"/>
                  </a:cubicBezTo>
                  <a:cubicBezTo>
                    <a:pt x="24" y="488"/>
                    <a:pt x="26" y="475"/>
                    <a:pt x="19" y="466"/>
                  </a:cubicBezTo>
                  <a:cubicBezTo>
                    <a:pt x="16" y="462"/>
                    <a:pt x="7" y="454"/>
                    <a:pt x="7" y="454"/>
                  </a:cubicBezTo>
                  <a:cubicBezTo>
                    <a:pt x="0" y="432"/>
                    <a:pt x="24" y="427"/>
                    <a:pt x="39" y="422"/>
                  </a:cubicBezTo>
                  <a:cubicBezTo>
                    <a:pt x="44" y="410"/>
                    <a:pt x="36" y="413"/>
                    <a:pt x="35" y="406"/>
                  </a:cubicBezTo>
                  <a:cubicBezTo>
                    <a:pt x="34" y="399"/>
                    <a:pt x="33" y="386"/>
                    <a:pt x="33" y="380"/>
                  </a:cubicBezTo>
                  <a:cubicBezTo>
                    <a:pt x="34" y="376"/>
                    <a:pt x="32" y="371"/>
                    <a:pt x="35" y="368"/>
                  </a:cubicBezTo>
                  <a:cubicBezTo>
                    <a:pt x="38" y="365"/>
                    <a:pt x="43" y="365"/>
                    <a:pt x="47" y="364"/>
                  </a:cubicBezTo>
                  <a:cubicBezTo>
                    <a:pt x="58" y="360"/>
                    <a:pt x="51" y="363"/>
                    <a:pt x="65" y="354"/>
                  </a:cubicBezTo>
                  <a:cubicBezTo>
                    <a:pt x="65" y="354"/>
                    <a:pt x="80" y="339"/>
                    <a:pt x="83" y="336"/>
                  </a:cubicBezTo>
                  <a:cubicBezTo>
                    <a:pt x="86" y="333"/>
                    <a:pt x="95" y="328"/>
                    <a:pt x="95" y="328"/>
                  </a:cubicBezTo>
                  <a:cubicBezTo>
                    <a:pt x="102" y="317"/>
                    <a:pt x="104" y="302"/>
                    <a:pt x="117" y="298"/>
                  </a:cubicBezTo>
                  <a:cubicBezTo>
                    <a:pt x="131" y="307"/>
                    <a:pt x="148" y="278"/>
                    <a:pt x="157" y="266"/>
                  </a:cubicBezTo>
                  <a:cubicBezTo>
                    <a:pt x="152" y="242"/>
                    <a:pt x="158" y="267"/>
                    <a:pt x="151" y="250"/>
                  </a:cubicBezTo>
                  <a:cubicBezTo>
                    <a:pt x="149" y="246"/>
                    <a:pt x="147" y="238"/>
                    <a:pt x="147" y="238"/>
                  </a:cubicBezTo>
                  <a:cubicBezTo>
                    <a:pt x="144" y="207"/>
                    <a:pt x="135" y="171"/>
                    <a:pt x="153" y="144"/>
                  </a:cubicBezTo>
                  <a:cubicBezTo>
                    <a:pt x="156" y="133"/>
                    <a:pt x="160" y="126"/>
                    <a:pt x="169" y="120"/>
                  </a:cubicBezTo>
                  <a:cubicBezTo>
                    <a:pt x="173" y="104"/>
                    <a:pt x="173" y="90"/>
                    <a:pt x="169" y="74"/>
                  </a:cubicBezTo>
                  <a:cubicBezTo>
                    <a:pt x="169" y="63"/>
                    <a:pt x="166" y="11"/>
                    <a:pt x="17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blackWhite">
            <a:xfrm>
              <a:off x="955" y="1373"/>
              <a:ext cx="567" cy="496"/>
            </a:xfrm>
            <a:custGeom>
              <a:avLst/>
              <a:gdLst/>
              <a:ahLst/>
              <a:cxnLst>
                <a:cxn ang="0">
                  <a:pos x="630" y="24"/>
                </a:cxn>
                <a:cxn ang="0">
                  <a:pos x="612" y="88"/>
                </a:cxn>
                <a:cxn ang="0">
                  <a:pos x="550" y="150"/>
                </a:cxn>
                <a:cxn ang="0">
                  <a:pos x="548" y="266"/>
                </a:cxn>
                <a:cxn ang="0">
                  <a:pos x="550" y="300"/>
                </a:cxn>
                <a:cxn ang="0">
                  <a:pos x="570" y="344"/>
                </a:cxn>
                <a:cxn ang="0">
                  <a:pos x="552" y="390"/>
                </a:cxn>
                <a:cxn ang="0">
                  <a:pos x="508" y="404"/>
                </a:cxn>
                <a:cxn ang="0">
                  <a:pos x="464" y="430"/>
                </a:cxn>
                <a:cxn ang="0">
                  <a:pos x="402" y="454"/>
                </a:cxn>
                <a:cxn ang="0">
                  <a:pos x="386" y="512"/>
                </a:cxn>
                <a:cxn ang="0">
                  <a:pos x="368" y="552"/>
                </a:cxn>
                <a:cxn ang="0">
                  <a:pos x="332" y="552"/>
                </a:cxn>
                <a:cxn ang="0">
                  <a:pos x="302" y="518"/>
                </a:cxn>
                <a:cxn ang="0">
                  <a:pos x="254" y="510"/>
                </a:cxn>
                <a:cxn ang="0">
                  <a:pos x="276" y="460"/>
                </a:cxn>
                <a:cxn ang="0">
                  <a:pos x="266" y="418"/>
                </a:cxn>
                <a:cxn ang="0">
                  <a:pos x="224" y="384"/>
                </a:cxn>
                <a:cxn ang="0">
                  <a:pos x="180" y="364"/>
                </a:cxn>
                <a:cxn ang="0">
                  <a:pos x="144" y="402"/>
                </a:cxn>
                <a:cxn ang="0">
                  <a:pos x="96" y="376"/>
                </a:cxn>
                <a:cxn ang="0">
                  <a:pos x="74" y="346"/>
                </a:cxn>
                <a:cxn ang="0">
                  <a:pos x="66" y="292"/>
                </a:cxn>
                <a:cxn ang="0">
                  <a:pos x="0" y="300"/>
                </a:cxn>
                <a:cxn ang="0">
                  <a:pos x="12" y="234"/>
                </a:cxn>
                <a:cxn ang="0">
                  <a:pos x="46" y="222"/>
                </a:cxn>
                <a:cxn ang="0">
                  <a:pos x="80" y="230"/>
                </a:cxn>
                <a:cxn ang="0">
                  <a:pos x="120" y="276"/>
                </a:cxn>
                <a:cxn ang="0">
                  <a:pos x="188" y="312"/>
                </a:cxn>
                <a:cxn ang="0">
                  <a:pos x="220" y="314"/>
                </a:cxn>
                <a:cxn ang="0">
                  <a:pos x="240" y="292"/>
                </a:cxn>
                <a:cxn ang="0">
                  <a:pos x="274" y="234"/>
                </a:cxn>
                <a:cxn ang="0">
                  <a:pos x="296" y="274"/>
                </a:cxn>
                <a:cxn ang="0">
                  <a:pos x="288" y="298"/>
                </a:cxn>
                <a:cxn ang="0">
                  <a:pos x="320" y="266"/>
                </a:cxn>
                <a:cxn ang="0">
                  <a:pos x="354" y="256"/>
                </a:cxn>
                <a:cxn ang="0">
                  <a:pos x="418" y="224"/>
                </a:cxn>
                <a:cxn ang="0">
                  <a:pos x="452" y="122"/>
                </a:cxn>
                <a:cxn ang="0">
                  <a:pos x="500" y="118"/>
                </a:cxn>
                <a:cxn ang="0">
                  <a:pos x="506" y="32"/>
                </a:cxn>
                <a:cxn ang="0">
                  <a:pos x="544" y="30"/>
                </a:cxn>
              </a:cxnLst>
              <a:rect l="0" t="0" r="r" b="b"/>
              <a:pathLst>
                <a:path w="636" h="574">
                  <a:moveTo>
                    <a:pt x="616" y="0"/>
                  </a:moveTo>
                  <a:cubicBezTo>
                    <a:pt x="620" y="8"/>
                    <a:pt x="627" y="15"/>
                    <a:pt x="630" y="24"/>
                  </a:cubicBezTo>
                  <a:cubicBezTo>
                    <a:pt x="632" y="30"/>
                    <a:pt x="636" y="42"/>
                    <a:pt x="636" y="42"/>
                  </a:cubicBezTo>
                  <a:cubicBezTo>
                    <a:pt x="627" y="55"/>
                    <a:pt x="623" y="80"/>
                    <a:pt x="612" y="88"/>
                  </a:cubicBezTo>
                  <a:cubicBezTo>
                    <a:pt x="603" y="114"/>
                    <a:pt x="603" y="142"/>
                    <a:pt x="572" y="150"/>
                  </a:cubicBezTo>
                  <a:cubicBezTo>
                    <a:pt x="554" y="145"/>
                    <a:pt x="561" y="143"/>
                    <a:pt x="550" y="150"/>
                  </a:cubicBezTo>
                  <a:cubicBezTo>
                    <a:pt x="543" y="172"/>
                    <a:pt x="546" y="176"/>
                    <a:pt x="534" y="194"/>
                  </a:cubicBezTo>
                  <a:cubicBezTo>
                    <a:pt x="531" y="218"/>
                    <a:pt x="542" y="242"/>
                    <a:pt x="548" y="266"/>
                  </a:cubicBezTo>
                  <a:cubicBezTo>
                    <a:pt x="545" y="274"/>
                    <a:pt x="539" y="279"/>
                    <a:pt x="534" y="286"/>
                  </a:cubicBezTo>
                  <a:cubicBezTo>
                    <a:pt x="531" y="296"/>
                    <a:pt x="542" y="295"/>
                    <a:pt x="550" y="300"/>
                  </a:cubicBezTo>
                  <a:cubicBezTo>
                    <a:pt x="558" y="313"/>
                    <a:pt x="562" y="316"/>
                    <a:pt x="574" y="324"/>
                  </a:cubicBezTo>
                  <a:cubicBezTo>
                    <a:pt x="574" y="326"/>
                    <a:pt x="573" y="340"/>
                    <a:pt x="570" y="344"/>
                  </a:cubicBezTo>
                  <a:cubicBezTo>
                    <a:pt x="566" y="350"/>
                    <a:pt x="558" y="360"/>
                    <a:pt x="558" y="360"/>
                  </a:cubicBezTo>
                  <a:cubicBezTo>
                    <a:pt x="552" y="378"/>
                    <a:pt x="554" y="368"/>
                    <a:pt x="552" y="390"/>
                  </a:cubicBezTo>
                  <a:cubicBezTo>
                    <a:pt x="543" y="384"/>
                    <a:pt x="540" y="377"/>
                    <a:pt x="530" y="374"/>
                  </a:cubicBezTo>
                  <a:cubicBezTo>
                    <a:pt x="514" y="377"/>
                    <a:pt x="513" y="389"/>
                    <a:pt x="508" y="404"/>
                  </a:cubicBezTo>
                  <a:cubicBezTo>
                    <a:pt x="505" y="414"/>
                    <a:pt x="487" y="405"/>
                    <a:pt x="476" y="406"/>
                  </a:cubicBezTo>
                  <a:cubicBezTo>
                    <a:pt x="471" y="414"/>
                    <a:pt x="469" y="422"/>
                    <a:pt x="464" y="430"/>
                  </a:cubicBezTo>
                  <a:cubicBezTo>
                    <a:pt x="446" y="427"/>
                    <a:pt x="450" y="420"/>
                    <a:pt x="438" y="412"/>
                  </a:cubicBezTo>
                  <a:cubicBezTo>
                    <a:pt x="410" y="416"/>
                    <a:pt x="419" y="437"/>
                    <a:pt x="402" y="454"/>
                  </a:cubicBezTo>
                  <a:cubicBezTo>
                    <a:pt x="398" y="465"/>
                    <a:pt x="402" y="472"/>
                    <a:pt x="410" y="480"/>
                  </a:cubicBezTo>
                  <a:cubicBezTo>
                    <a:pt x="415" y="502"/>
                    <a:pt x="401" y="502"/>
                    <a:pt x="386" y="512"/>
                  </a:cubicBezTo>
                  <a:cubicBezTo>
                    <a:pt x="384" y="518"/>
                    <a:pt x="380" y="530"/>
                    <a:pt x="380" y="530"/>
                  </a:cubicBezTo>
                  <a:cubicBezTo>
                    <a:pt x="378" y="543"/>
                    <a:pt x="381" y="549"/>
                    <a:pt x="368" y="552"/>
                  </a:cubicBezTo>
                  <a:cubicBezTo>
                    <a:pt x="364" y="559"/>
                    <a:pt x="362" y="565"/>
                    <a:pt x="360" y="572"/>
                  </a:cubicBezTo>
                  <a:cubicBezTo>
                    <a:pt x="341" y="568"/>
                    <a:pt x="337" y="574"/>
                    <a:pt x="332" y="552"/>
                  </a:cubicBezTo>
                  <a:cubicBezTo>
                    <a:pt x="330" y="543"/>
                    <a:pt x="313" y="551"/>
                    <a:pt x="304" y="550"/>
                  </a:cubicBezTo>
                  <a:cubicBezTo>
                    <a:pt x="301" y="540"/>
                    <a:pt x="309" y="527"/>
                    <a:pt x="302" y="518"/>
                  </a:cubicBezTo>
                  <a:cubicBezTo>
                    <a:pt x="298" y="513"/>
                    <a:pt x="289" y="514"/>
                    <a:pt x="284" y="510"/>
                  </a:cubicBezTo>
                  <a:cubicBezTo>
                    <a:pt x="283" y="510"/>
                    <a:pt x="258" y="515"/>
                    <a:pt x="254" y="510"/>
                  </a:cubicBezTo>
                  <a:cubicBezTo>
                    <a:pt x="250" y="505"/>
                    <a:pt x="269" y="476"/>
                    <a:pt x="272" y="472"/>
                  </a:cubicBezTo>
                  <a:cubicBezTo>
                    <a:pt x="273" y="468"/>
                    <a:pt x="275" y="464"/>
                    <a:pt x="276" y="460"/>
                  </a:cubicBezTo>
                  <a:cubicBezTo>
                    <a:pt x="277" y="458"/>
                    <a:pt x="268" y="433"/>
                    <a:pt x="268" y="430"/>
                  </a:cubicBezTo>
                  <a:cubicBezTo>
                    <a:pt x="267" y="426"/>
                    <a:pt x="268" y="421"/>
                    <a:pt x="266" y="418"/>
                  </a:cubicBezTo>
                  <a:cubicBezTo>
                    <a:pt x="265" y="417"/>
                    <a:pt x="249" y="412"/>
                    <a:pt x="246" y="410"/>
                  </a:cubicBezTo>
                  <a:cubicBezTo>
                    <a:pt x="234" y="392"/>
                    <a:pt x="251" y="387"/>
                    <a:pt x="224" y="384"/>
                  </a:cubicBezTo>
                  <a:cubicBezTo>
                    <a:pt x="215" y="375"/>
                    <a:pt x="213" y="371"/>
                    <a:pt x="200" y="368"/>
                  </a:cubicBezTo>
                  <a:cubicBezTo>
                    <a:pt x="197" y="342"/>
                    <a:pt x="194" y="355"/>
                    <a:pt x="180" y="364"/>
                  </a:cubicBezTo>
                  <a:cubicBezTo>
                    <a:pt x="177" y="377"/>
                    <a:pt x="170" y="376"/>
                    <a:pt x="158" y="380"/>
                  </a:cubicBezTo>
                  <a:cubicBezTo>
                    <a:pt x="154" y="391"/>
                    <a:pt x="154" y="396"/>
                    <a:pt x="144" y="402"/>
                  </a:cubicBezTo>
                  <a:cubicBezTo>
                    <a:pt x="133" y="391"/>
                    <a:pt x="136" y="379"/>
                    <a:pt x="118" y="374"/>
                  </a:cubicBezTo>
                  <a:cubicBezTo>
                    <a:pt x="103" y="379"/>
                    <a:pt x="110" y="379"/>
                    <a:pt x="96" y="376"/>
                  </a:cubicBezTo>
                  <a:cubicBezTo>
                    <a:pt x="82" y="367"/>
                    <a:pt x="96" y="364"/>
                    <a:pt x="86" y="350"/>
                  </a:cubicBezTo>
                  <a:cubicBezTo>
                    <a:pt x="84" y="347"/>
                    <a:pt x="74" y="346"/>
                    <a:pt x="74" y="346"/>
                  </a:cubicBezTo>
                  <a:cubicBezTo>
                    <a:pt x="76" y="337"/>
                    <a:pt x="80" y="320"/>
                    <a:pt x="80" y="320"/>
                  </a:cubicBezTo>
                  <a:cubicBezTo>
                    <a:pt x="78" y="308"/>
                    <a:pt x="79" y="296"/>
                    <a:pt x="66" y="292"/>
                  </a:cubicBezTo>
                  <a:cubicBezTo>
                    <a:pt x="44" y="296"/>
                    <a:pt x="59" y="302"/>
                    <a:pt x="42" y="308"/>
                  </a:cubicBezTo>
                  <a:cubicBezTo>
                    <a:pt x="28" y="303"/>
                    <a:pt x="15" y="302"/>
                    <a:pt x="0" y="300"/>
                  </a:cubicBezTo>
                  <a:cubicBezTo>
                    <a:pt x="3" y="288"/>
                    <a:pt x="9" y="267"/>
                    <a:pt x="18" y="258"/>
                  </a:cubicBezTo>
                  <a:cubicBezTo>
                    <a:pt x="20" y="246"/>
                    <a:pt x="22" y="241"/>
                    <a:pt x="12" y="234"/>
                  </a:cubicBezTo>
                  <a:cubicBezTo>
                    <a:pt x="4" y="211"/>
                    <a:pt x="16" y="211"/>
                    <a:pt x="28" y="194"/>
                  </a:cubicBezTo>
                  <a:cubicBezTo>
                    <a:pt x="36" y="199"/>
                    <a:pt x="40" y="213"/>
                    <a:pt x="46" y="222"/>
                  </a:cubicBezTo>
                  <a:cubicBezTo>
                    <a:pt x="50" y="228"/>
                    <a:pt x="62" y="236"/>
                    <a:pt x="62" y="236"/>
                  </a:cubicBezTo>
                  <a:cubicBezTo>
                    <a:pt x="68" y="234"/>
                    <a:pt x="80" y="230"/>
                    <a:pt x="80" y="230"/>
                  </a:cubicBezTo>
                  <a:cubicBezTo>
                    <a:pt x="94" y="235"/>
                    <a:pt x="83" y="248"/>
                    <a:pt x="90" y="258"/>
                  </a:cubicBezTo>
                  <a:cubicBezTo>
                    <a:pt x="97" y="269"/>
                    <a:pt x="108" y="274"/>
                    <a:pt x="120" y="276"/>
                  </a:cubicBezTo>
                  <a:cubicBezTo>
                    <a:pt x="123" y="286"/>
                    <a:pt x="145" y="308"/>
                    <a:pt x="156" y="312"/>
                  </a:cubicBezTo>
                  <a:cubicBezTo>
                    <a:pt x="167" y="323"/>
                    <a:pt x="176" y="317"/>
                    <a:pt x="188" y="312"/>
                  </a:cubicBezTo>
                  <a:cubicBezTo>
                    <a:pt x="192" y="310"/>
                    <a:pt x="200" y="308"/>
                    <a:pt x="200" y="308"/>
                  </a:cubicBezTo>
                  <a:cubicBezTo>
                    <a:pt x="207" y="310"/>
                    <a:pt x="220" y="314"/>
                    <a:pt x="220" y="314"/>
                  </a:cubicBezTo>
                  <a:cubicBezTo>
                    <a:pt x="230" y="311"/>
                    <a:pt x="232" y="313"/>
                    <a:pt x="236" y="304"/>
                  </a:cubicBezTo>
                  <a:cubicBezTo>
                    <a:pt x="238" y="300"/>
                    <a:pt x="240" y="292"/>
                    <a:pt x="240" y="292"/>
                  </a:cubicBezTo>
                  <a:cubicBezTo>
                    <a:pt x="244" y="281"/>
                    <a:pt x="244" y="248"/>
                    <a:pt x="250" y="238"/>
                  </a:cubicBezTo>
                  <a:cubicBezTo>
                    <a:pt x="256" y="228"/>
                    <a:pt x="266" y="234"/>
                    <a:pt x="274" y="234"/>
                  </a:cubicBezTo>
                  <a:cubicBezTo>
                    <a:pt x="283" y="235"/>
                    <a:pt x="300" y="240"/>
                    <a:pt x="300" y="240"/>
                  </a:cubicBezTo>
                  <a:cubicBezTo>
                    <a:pt x="305" y="255"/>
                    <a:pt x="302" y="260"/>
                    <a:pt x="296" y="274"/>
                  </a:cubicBezTo>
                  <a:cubicBezTo>
                    <a:pt x="293" y="280"/>
                    <a:pt x="292" y="286"/>
                    <a:pt x="290" y="292"/>
                  </a:cubicBezTo>
                  <a:cubicBezTo>
                    <a:pt x="289" y="294"/>
                    <a:pt x="288" y="298"/>
                    <a:pt x="288" y="298"/>
                  </a:cubicBezTo>
                  <a:cubicBezTo>
                    <a:pt x="296" y="301"/>
                    <a:pt x="298" y="297"/>
                    <a:pt x="306" y="294"/>
                  </a:cubicBezTo>
                  <a:cubicBezTo>
                    <a:pt x="314" y="286"/>
                    <a:pt x="311" y="273"/>
                    <a:pt x="320" y="266"/>
                  </a:cubicBezTo>
                  <a:cubicBezTo>
                    <a:pt x="324" y="263"/>
                    <a:pt x="332" y="258"/>
                    <a:pt x="332" y="258"/>
                  </a:cubicBezTo>
                  <a:cubicBezTo>
                    <a:pt x="338" y="257"/>
                    <a:pt x="345" y="256"/>
                    <a:pt x="354" y="256"/>
                  </a:cubicBezTo>
                  <a:cubicBezTo>
                    <a:pt x="363" y="256"/>
                    <a:pt x="377" y="263"/>
                    <a:pt x="388" y="258"/>
                  </a:cubicBezTo>
                  <a:cubicBezTo>
                    <a:pt x="393" y="244"/>
                    <a:pt x="403" y="229"/>
                    <a:pt x="418" y="224"/>
                  </a:cubicBezTo>
                  <a:cubicBezTo>
                    <a:pt x="427" y="206"/>
                    <a:pt x="436" y="192"/>
                    <a:pt x="440" y="172"/>
                  </a:cubicBezTo>
                  <a:cubicBezTo>
                    <a:pt x="439" y="154"/>
                    <a:pt x="430" y="129"/>
                    <a:pt x="452" y="122"/>
                  </a:cubicBezTo>
                  <a:cubicBezTo>
                    <a:pt x="466" y="142"/>
                    <a:pt x="452" y="137"/>
                    <a:pt x="474" y="144"/>
                  </a:cubicBezTo>
                  <a:cubicBezTo>
                    <a:pt x="484" y="141"/>
                    <a:pt x="496" y="128"/>
                    <a:pt x="500" y="118"/>
                  </a:cubicBezTo>
                  <a:cubicBezTo>
                    <a:pt x="502" y="114"/>
                    <a:pt x="504" y="106"/>
                    <a:pt x="504" y="106"/>
                  </a:cubicBezTo>
                  <a:cubicBezTo>
                    <a:pt x="506" y="81"/>
                    <a:pt x="504" y="57"/>
                    <a:pt x="506" y="32"/>
                  </a:cubicBezTo>
                  <a:cubicBezTo>
                    <a:pt x="513" y="34"/>
                    <a:pt x="517" y="38"/>
                    <a:pt x="524" y="40"/>
                  </a:cubicBezTo>
                  <a:cubicBezTo>
                    <a:pt x="538" y="30"/>
                    <a:pt x="531" y="33"/>
                    <a:pt x="544" y="30"/>
                  </a:cubicBezTo>
                  <a:cubicBezTo>
                    <a:pt x="568" y="6"/>
                    <a:pt x="581" y="2"/>
                    <a:pt x="61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blackWhite">
            <a:xfrm>
              <a:off x="1432" y="1350"/>
              <a:ext cx="635" cy="239"/>
            </a:xfrm>
            <a:custGeom>
              <a:avLst/>
              <a:gdLst/>
              <a:ahLst/>
              <a:cxnLst>
                <a:cxn ang="0">
                  <a:pos x="81" y="24"/>
                </a:cxn>
                <a:cxn ang="0">
                  <a:pos x="131" y="26"/>
                </a:cxn>
                <a:cxn ang="0">
                  <a:pos x="157" y="14"/>
                </a:cxn>
                <a:cxn ang="0">
                  <a:pos x="187" y="22"/>
                </a:cxn>
                <a:cxn ang="0">
                  <a:pos x="291" y="28"/>
                </a:cxn>
                <a:cxn ang="0">
                  <a:pos x="315" y="20"/>
                </a:cxn>
                <a:cxn ang="0">
                  <a:pos x="333" y="26"/>
                </a:cxn>
                <a:cxn ang="0">
                  <a:pos x="373" y="10"/>
                </a:cxn>
                <a:cxn ang="0">
                  <a:pos x="409" y="0"/>
                </a:cxn>
                <a:cxn ang="0">
                  <a:pos x="433" y="18"/>
                </a:cxn>
                <a:cxn ang="0">
                  <a:pos x="457" y="24"/>
                </a:cxn>
                <a:cxn ang="0">
                  <a:pos x="485" y="36"/>
                </a:cxn>
                <a:cxn ang="0">
                  <a:pos x="505" y="40"/>
                </a:cxn>
                <a:cxn ang="0">
                  <a:pos x="539" y="26"/>
                </a:cxn>
                <a:cxn ang="0">
                  <a:pos x="559" y="42"/>
                </a:cxn>
                <a:cxn ang="0">
                  <a:pos x="593" y="76"/>
                </a:cxn>
                <a:cxn ang="0">
                  <a:pos x="631" y="120"/>
                </a:cxn>
                <a:cxn ang="0">
                  <a:pos x="673" y="170"/>
                </a:cxn>
                <a:cxn ang="0">
                  <a:pos x="691" y="200"/>
                </a:cxn>
                <a:cxn ang="0">
                  <a:pos x="703" y="216"/>
                </a:cxn>
                <a:cxn ang="0">
                  <a:pos x="705" y="222"/>
                </a:cxn>
                <a:cxn ang="0">
                  <a:pos x="709" y="228"/>
                </a:cxn>
                <a:cxn ang="0">
                  <a:pos x="713" y="240"/>
                </a:cxn>
                <a:cxn ang="0">
                  <a:pos x="697" y="274"/>
                </a:cxn>
                <a:cxn ang="0">
                  <a:pos x="641" y="272"/>
                </a:cxn>
                <a:cxn ang="0">
                  <a:pos x="603" y="272"/>
                </a:cxn>
                <a:cxn ang="0">
                  <a:pos x="593" y="260"/>
                </a:cxn>
                <a:cxn ang="0">
                  <a:pos x="547" y="220"/>
                </a:cxn>
                <a:cxn ang="0">
                  <a:pos x="515" y="206"/>
                </a:cxn>
                <a:cxn ang="0">
                  <a:pos x="477" y="210"/>
                </a:cxn>
                <a:cxn ang="0">
                  <a:pos x="455" y="226"/>
                </a:cxn>
                <a:cxn ang="0">
                  <a:pos x="331" y="222"/>
                </a:cxn>
                <a:cxn ang="0">
                  <a:pos x="299" y="218"/>
                </a:cxn>
                <a:cxn ang="0">
                  <a:pos x="269" y="220"/>
                </a:cxn>
                <a:cxn ang="0">
                  <a:pos x="249" y="232"/>
                </a:cxn>
                <a:cxn ang="0">
                  <a:pos x="213" y="242"/>
                </a:cxn>
                <a:cxn ang="0">
                  <a:pos x="183" y="226"/>
                </a:cxn>
                <a:cxn ang="0">
                  <a:pos x="153" y="228"/>
                </a:cxn>
                <a:cxn ang="0">
                  <a:pos x="139" y="240"/>
                </a:cxn>
                <a:cxn ang="0">
                  <a:pos x="109" y="240"/>
                </a:cxn>
                <a:cxn ang="0">
                  <a:pos x="107" y="248"/>
                </a:cxn>
                <a:cxn ang="0">
                  <a:pos x="77" y="258"/>
                </a:cxn>
                <a:cxn ang="0">
                  <a:pos x="45" y="264"/>
                </a:cxn>
                <a:cxn ang="0">
                  <a:pos x="3" y="252"/>
                </a:cxn>
                <a:cxn ang="0">
                  <a:pos x="7" y="216"/>
                </a:cxn>
                <a:cxn ang="0">
                  <a:pos x="49" y="172"/>
                </a:cxn>
                <a:cxn ang="0">
                  <a:pos x="65" y="154"/>
                </a:cxn>
                <a:cxn ang="0">
                  <a:pos x="85" y="96"/>
                </a:cxn>
                <a:cxn ang="0">
                  <a:pos x="95" y="78"/>
                </a:cxn>
                <a:cxn ang="0">
                  <a:pos x="99" y="72"/>
                </a:cxn>
                <a:cxn ang="0">
                  <a:pos x="81" y="24"/>
                </a:cxn>
              </a:cxnLst>
              <a:rect l="0" t="0" r="r" b="b"/>
              <a:pathLst>
                <a:path w="713" h="276">
                  <a:moveTo>
                    <a:pt x="81" y="24"/>
                  </a:moveTo>
                  <a:cubicBezTo>
                    <a:pt x="100" y="29"/>
                    <a:pt x="108" y="27"/>
                    <a:pt x="131" y="26"/>
                  </a:cubicBezTo>
                  <a:cubicBezTo>
                    <a:pt x="142" y="19"/>
                    <a:pt x="145" y="17"/>
                    <a:pt x="157" y="14"/>
                  </a:cubicBezTo>
                  <a:cubicBezTo>
                    <a:pt x="167" y="27"/>
                    <a:pt x="169" y="24"/>
                    <a:pt x="187" y="22"/>
                  </a:cubicBezTo>
                  <a:cubicBezTo>
                    <a:pt x="225" y="24"/>
                    <a:pt x="250" y="27"/>
                    <a:pt x="291" y="28"/>
                  </a:cubicBezTo>
                  <a:cubicBezTo>
                    <a:pt x="300" y="26"/>
                    <a:pt x="306" y="22"/>
                    <a:pt x="315" y="20"/>
                  </a:cubicBezTo>
                  <a:cubicBezTo>
                    <a:pt x="322" y="27"/>
                    <a:pt x="324" y="29"/>
                    <a:pt x="333" y="26"/>
                  </a:cubicBezTo>
                  <a:cubicBezTo>
                    <a:pt x="363" y="31"/>
                    <a:pt x="353" y="20"/>
                    <a:pt x="373" y="10"/>
                  </a:cubicBezTo>
                  <a:cubicBezTo>
                    <a:pt x="384" y="5"/>
                    <a:pt x="397" y="4"/>
                    <a:pt x="409" y="0"/>
                  </a:cubicBezTo>
                  <a:cubicBezTo>
                    <a:pt x="421" y="3"/>
                    <a:pt x="422" y="14"/>
                    <a:pt x="433" y="18"/>
                  </a:cubicBezTo>
                  <a:cubicBezTo>
                    <a:pt x="441" y="21"/>
                    <a:pt x="449" y="22"/>
                    <a:pt x="457" y="24"/>
                  </a:cubicBezTo>
                  <a:cubicBezTo>
                    <a:pt x="466" y="33"/>
                    <a:pt x="472" y="34"/>
                    <a:pt x="485" y="36"/>
                  </a:cubicBezTo>
                  <a:cubicBezTo>
                    <a:pt x="493" y="40"/>
                    <a:pt x="496" y="43"/>
                    <a:pt x="505" y="40"/>
                  </a:cubicBezTo>
                  <a:cubicBezTo>
                    <a:pt x="516" y="32"/>
                    <a:pt x="527" y="32"/>
                    <a:pt x="539" y="26"/>
                  </a:cubicBezTo>
                  <a:cubicBezTo>
                    <a:pt x="545" y="34"/>
                    <a:pt x="551" y="36"/>
                    <a:pt x="559" y="42"/>
                  </a:cubicBezTo>
                  <a:cubicBezTo>
                    <a:pt x="568" y="55"/>
                    <a:pt x="586" y="62"/>
                    <a:pt x="593" y="76"/>
                  </a:cubicBezTo>
                  <a:cubicBezTo>
                    <a:pt x="601" y="91"/>
                    <a:pt x="617" y="110"/>
                    <a:pt x="631" y="120"/>
                  </a:cubicBezTo>
                  <a:cubicBezTo>
                    <a:pt x="643" y="138"/>
                    <a:pt x="660" y="153"/>
                    <a:pt x="673" y="170"/>
                  </a:cubicBezTo>
                  <a:cubicBezTo>
                    <a:pt x="681" y="180"/>
                    <a:pt x="684" y="190"/>
                    <a:pt x="691" y="200"/>
                  </a:cubicBezTo>
                  <a:cubicBezTo>
                    <a:pt x="694" y="208"/>
                    <a:pt x="696" y="211"/>
                    <a:pt x="703" y="216"/>
                  </a:cubicBezTo>
                  <a:cubicBezTo>
                    <a:pt x="704" y="218"/>
                    <a:pt x="704" y="220"/>
                    <a:pt x="705" y="222"/>
                  </a:cubicBezTo>
                  <a:cubicBezTo>
                    <a:pt x="706" y="224"/>
                    <a:pt x="708" y="226"/>
                    <a:pt x="709" y="228"/>
                  </a:cubicBezTo>
                  <a:cubicBezTo>
                    <a:pt x="711" y="232"/>
                    <a:pt x="713" y="240"/>
                    <a:pt x="713" y="240"/>
                  </a:cubicBezTo>
                  <a:cubicBezTo>
                    <a:pt x="710" y="254"/>
                    <a:pt x="711" y="267"/>
                    <a:pt x="697" y="274"/>
                  </a:cubicBezTo>
                  <a:cubicBezTo>
                    <a:pt x="678" y="272"/>
                    <a:pt x="660" y="274"/>
                    <a:pt x="641" y="272"/>
                  </a:cubicBezTo>
                  <a:cubicBezTo>
                    <a:pt x="632" y="273"/>
                    <a:pt x="613" y="276"/>
                    <a:pt x="603" y="272"/>
                  </a:cubicBezTo>
                  <a:cubicBezTo>
                    <a:pt x="598" y="270"/>
                    <a:pt x="597" y="263"/>
                    <a:pt x="593" y="260"/>
                  </a:cubicBezTo>
                  <a:cubicBezTo>
                    <a:pt x="579" y="248"/>
                    <a:pt x="563" y="228"/>
                    <a:pt x="547" y="220"/>
                  </a:cubicBezTo>
                  <a:cubicBezTo>
                    <a:pt x="529" y="224"/>
                    <a:pt x="526" y="214"/>
                    <a:pt x="515" y="206"/>
                  </a:cubicBezTo>
                  <a:cubicBezTo>
                    <a:pt x="502" y="207"/>
                    <a:pt x="487" y="202"/>
                    <a:pt x="477" y="210"/>
                  </a:cubicBezTo>
                  <a:cubicBezTo>
                    <a:pt x="470" y="216"/>
                    <a:pt x="455" y="226"/>
                    <a:pt x="455" y="226"/>
                  </a:cubicBezTo>
                  <a:cubicBezTo>
                    <a:pt x="416" y="220"/>
                    <a:pt x="369" y="224"/>
                    <a:pt x="331" y="222"/>
                  </a:cubicBezTo>
                  <a:cubicBezTo>
                    <a:pt x="320" y="216"/>
                    <a:pt x="311" y="216"/>
                    <a:pt x="299" y="218"/>
                  </a:cubicBezTo>
                  <a:cubicBezTo>
                    <a:pt x="281" y="227"/>
                    <a:pt x="303" y="218"/>
                    <a:pt x="269" y="220"/>
                  </a:cubicBezTo>
                  <a:cubicBezTo>
                    <a:pt x="261" y="221"/>
                    <a:pt x="249" y="232"/>
                    <a:pt x="249" y="232"/>
                  </a:cubicBezTo>
                  <a:cubicBezTo>
                    <a:pt x="208" y="228"/>
                    <a:pt x="235" y="235"/>
                    <a:pt x="213" y="242"/>
                  </a:cubicBezTo>
                  <a:cubicBezTo>
                    <a:pt x="191" y="238"/>
                    <a:pt x="189" y="243"/>
                    <a:pt x="183" y="226"/>
                  </a:cubicBezTo>
                  <a:cubicBezTo>
                    <a:pt x="173" y="227"/>
                    <a:pt x="163" y="226"/>
                    <a:pt x="153" y="228"/>
                  </a:cubicBezTo>
                  <a:cubicBezTo>
                    <a:pt x="145" y="229"/>
                    <a:pt x="147" y="237"/>
                    <a:pt x="139" y="240"/>
                  </a:cubicBezTo>
                  <a:cubicBezTo>
                    <a:pt x="132" y="239"/>
                    <a:pt x="116" y="236"/>
                    <a:pt x="109" y="240"/>
                  </a:cubicBezTo>
                  <a:cubicBezTo>
                    <a:pt x="107" y="241"/>
                    <a:pt x="108" y="246"/>
                    <a:pt x="107" y="248"/>
                  </a:cubicBezTo>
                  <a:cubicBezTo>
                    <a:pt x="101" y="258"/>
                    <a:pt x="86" y="257"/>
                    <a:pt x="77" y="258"/>
                  </a:cubicBezTo>
                  <a:cubicBezTo>
                    <a:pt x="69" y="271"/>
                    <a:pt x="62" y="266"/>
                    <a:pt x="45" y="264"/>
                  </a:cubicBezTo>
                  <a:cubicBezTo>
                    <a:pt x="38" y="254"/>
                    <a:pt x="13" y="260"/>
                    <a:pt x="3" y="252"/>
                  </a:cubicBezTo>
                  <a:cubicBezTo>
                    <a:pt x="0" y="243"/>
                    <a:pt x="16" y="219"/>
                    <a:pt x="7" y="216"/>
                  </a:cubicBezTo>
                  <a:cubicBezTo>
                    <a:pt x="10" y="174"/>
                    <a:pt x="9" y="177"/>
                    <a:pt x="49" y="172"/>
                  </a:cubicBezTo>
                  <a:cubicBezTo>
                    <a:pt x="56" y="167"/>
                    <a:pt x="60" y="161"/>
                    <a:pt x="65" y="154"/>
                  </a:cubicBezTo>
                  <a:cubicBezTo>
                    <a:pt x="68" y="132"/>
                    <a:pt x="78" y="117"/>
                    <a:pt x="85" y="96"/>
                  </a:cubicBezTo>
                  <a:cubicBezTo>
                    <a:pt x="89" y="85"/>
                    <a:pt x="86" y="92"/>
                    <a:pt x="95" y="78"/>
                  </a:cubicBezTo>
                  <a:cubicBezTo>
                    <a:pt x="96" y="76"/>
                    <a:pt x="99" y="72"/>
                    <a:pt x="99" y="72"/>
                  </a:cubicBezTo>
                  <a:cubicBezTo>
                    <a:pt x="97" y="50"/>
                    <a:pt x="93" y="41"/>
                    <a:pt x="81" y="24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blackWhite">
            <a:xfrm>
              <a:off x="1294" y="1537"/>
              <a:ext cx="702" cy="435"/>
            </a:xfrm>
            <a:custGeom>
              <a:avLst/>
              <a:gdLst/>
              <a:ahLst/>
              <a:cxnLst>
                <a:cxn ang="0">
                  <a:pos x="15" y="413"/>
                </a:cxn>
                <a:cxn ang="0">
                  <a:pos x="61" y="469"/>
                </a:cxn>
                <a:cxn ang="0">
                  <a:pos x="103" y="497"/>
                </a:cxn>
                <a:cxn ang="0">
                  <a:pos x="137" y="483"/>
                </a:cxn>
                <a:cxn ang="0">
                  <a:pos x="193" y="469"/>
                </a:cxn>
                <a:cxn ang="0">
                  <a:pos x="237" y="459"/>
                </a:cxn>
                <a:cxn ang="0">
                  <a:pos x="279" y="459"/>
                </a:cxn>
                <a:cxn ang="0">
                  <a:pos x="319" y="429"/>
                </a:cxn>
                <a:cxn ang="0">
                  <a:pos x="369" y="409"/>
                </a:cxn>
                <a:cxn ang="0">
                  <a:pos x="485" y="355"/>
                </a:cxn>
                <a:cxn ang="0">
                  <a:pos x="553" y="285"/>
                </a:cxn>
                <a:cxn ang="0">
                  <a:pos x="633" y="209"/>
                </a:cxn>
                <a:cxn ang="0">
                  <a:pos x="713" y="179"/>
                </a:cxn>
                <a:cxn ang="0">
                  <a:pos x="757" y="119"/>
                </a:cxn>
                <a:cxn ang="0">
                  <a:pos x="759" y="63"/>
                </a:cxn>
                <a:cxn ang="0">
                  <a:pos x="739" y="43"/>
                </a:cxn>
                <a:cxn ang="0">
                  <a:pos x="673" y="3"/>
                </a:cxn>
                <a:cxn ang="0">
                  <a:pos x="623" y="25"/>
                </a:cxn>
                <a:cxn ang="0">
                  <a:pos x="431" y="19"/>
                </a:cxn>
                <a:cxn ang="0">
                  <a:pos x="365" y="43"/>
                </a:cxn>
                <a:cxn ang="0">
                  <a:pos x="279" y="39"/>
                </a:cxn>
                <a:cxn ang="0">
                  <a:pos x="241" y="55"/>
                </a:cxn>
                <a:cxn ang="0">
                  <a:pos x="173" y="57"/>
                </a:cxn>
                <a:cxn ang="0">
                  <a:pos x="205" y="157"/>
                </a:cxn>
                <a:cxn ang="0">
                  <a:pos x="179" y="215"/>
                </a:cxn>
                <a:cxn ang="0">
                  <a:pos x="149" y="207"/>
                </a:cxn>
                <a:cxn ang="0">
                  <a:pos x="123" y="233"/>
                </a:cxn>
                <a:cxn ang="0">
                  <a:pos x="91" y="259"/>
                </a:cxn>
                <a:cxn ang="0">
                  <a:pos x="43" y="251"/>
                </a:cxn>
                <a:cxn ang="0">
                  <a:pos x="35" y="297"/>
                </a:cxn>
                <a:cxn ang="0">
                  <a:pos x="15" y="343"/>
                </a:cxn>
                <a:cxn ang="0">
                  <a:pos x="9" y="381"/>
                </a:cxn>
              </a:cxnLst>
              <a:rect l="0" t="0" r="r" b="b"/>
              <a:pathLst>
                <a:path w="788" h="503">
                  <a:moveTo>
                    <a:pt x="9" y="381"/>
                  </a:moveTo>
                  <a:cubicBezTo>
                    <a:pt x="18" y="393"/>
                    <a:pt x="17" y="397"/>
                    <a:pt x="15" y="413"/>
                  </a:cubicBezTo>
                  <a:cubicBezTo>
                    <a:pt x="17" y="424"/>
                    <a:pt x="27" y="442"/>
                    <a:pt x="37" y="449"/>
                  </a:cubicBezTo>
                  <a:cubicBezTo>
                    <a:pt x="48" y="466"/>
                    <a:pt x="35" y="472"/>
                    <a:pt x="61" y="469"/>
                  </a:cubicBezTo>
                  <a:cubicBezTo>
                    <a:pt x="72" y="473"/>
                    <a:pt x="65" y="488"/>
                    <a:pt x="73" y="491"/>
                  </a:cubicBezTo>
                  <a:cubicBezTo>
                    <a:pt x="83" y="494"/>
                    <a:pt x="92" y="496"/>
                    <a:pt x="103" y="497"/>
                  </a:cubicBezTo>
                  <a:cubicBezTo>
                    <a:pt x="118" y="502"/>
                    <a:pt x="111" y="503"/>
                    <a:pt x="123" y="497"/>
                  </a:cubicBezTo>
                  <a:cubicBezTo>
                    <a:pt x="132" y="483"/>
                    <a:pt x="126" y="487"/>
                    <a:pt x="137" y="483"/>
                  </a:cubicBezTo>
                  <a:cubicBezTo>
                    <a:pt x="152" y="485"/>
                    <a:pt x="161" y="487"/>
                    <a:pt x="177" y="483"/>
                  </a:cubicBezTo>
                  <a:cubicBezTo>
                    <a:pt x="181" y="482"/>
                    <a:pt x="186" y="471"/>
                    <a:pt x="193" y="469"/>
                  </a:cubicBezTo>
                  <a:cubicBezTo>
                    <a:pt x="199" y="460"/>
                    <a:pt x="207" y="463"/>
                    <a:pt x="215" y="455"/>
                  </a:cubicBezTo>
                  <a:cubicBezTo>
                    <a:pt x="222" y="456"/>
                    <a:pt x="232" y="454"/>
                    <a:pt x="237" y="459"/>
                  </a:cubicBezTo>
                  <a:cubicBezTo>
                    <a:pt x="244" y="466"/>
                    <a:pt x="240" y="471"/>
                    <a:pt x="249" y="477"/>
                  </a:cubicBezTo>
                  <a:cubicBezTo>
                    <a:pt x="268" y="464"/>
                    <a:pt x="251" y="463"/>
                    <a:pt x="279" y="459"/>
                  </a:cubicBezTo>
                  <a:cubicBezTo>
                    <a:pt x="293" y="452"/>
                    <a:pt x="295" y="449"/>
                    <a:pt x="303" y="435"/>
                  </a:cubicBezTo>
                  <a:cubicBezTo>
                    <a:pt x="306" y="423"/>
                    <a:pt x="309" y="424"/>
                    <a:pt x="319" y="429"/>
                  </a:cubicBezTo>
                  <a:cubicBezTo>
                    <a:pt x="330" y="423"/>
                    <a:pt x="334" y="418"/>
                    <a:pt x="347" y="415"/>
                  </a:cubicBezTo>
                  <a:cubicBezTo>
                    <a:pt x="354" y="413"/>
                    <a:pt x="369" y="409"/>
                    <a:pt x="369" y="409"/>
                  </a:cubicBezTo>
                  <a:cubicBezTo>
                    <a:pt x="374" y="393"/>
                    <a:pt x="426" y="383"/>
                    <a:pt x="441" y="381"/>
                  </a:cubicBezTo>
                  <a:cubicBezTo>
                    <a:pt x="457" y="373"/>
                    <a:pt x="469" y="360"/>
                    <a:pt x="485" y="355"/>
                  </a:cubicBezTo>
                  <a:cubicBezTo>
                    <a:pt x="492" y="344"/>
                    <a:pt x="496" y="342"/>
                    <a:pt x="505" y="333"/>
                  </a:cubicBezTo>
                  <a:cubicBezTo>
                    <a:pt x="511" y="303"/>
                    <a:pt x="521" y="289"/>
                    <a:pt x="553" y="285"/>
                  </a:cubicBezTo>
                  <a:cubicBezTo>
                    <a:pt x="567" y="271"/>
                    <a:pt x="582" y="252"/>
                    <a:pt x="593" y="235"/>
                  </a:cubicBezTo>
                  <a:cubicBezTo>
                    <a:pt x="599" y="209"/>
                    <a:pt x="607" y="211"/>
                    <a:pt x="633" y="209"/>
                  </a:cubicBezTo>
                  <a:cubicBezTo>
                    <a:pt x="646" y="205"/>
                    <a:pt x="652" y="190"/>
                    <a:pt x="665" y="187"/>
                  </a:cubicBezTo>
                  <a:cubicBezTo>
                    <a:pt x="681" y="176"/>
                    <a:pt x="690" y="180"/>
                    <a:pt x="713" y="179"/>
                  </a:cubicBezTo>
                  <a:cubicBezTo>
                    <a:pt x="722" y="165"/>
                    <a:pt x="729" y="150"/>
                    <a:pt x="743" y="141"/>
                  </a:cubicBezTo>
                  <a:cubicBezTo>
                    <a:pt x="748" y="134"/>
                    <a:pt x="752" y="126"/>
                    <a:pt x="757" y="119"/>
                  </a:cubicBezTo>
                  <a:cubicBezTo>
                    <a:pt x="761" y="107"/>
                    <a:pt x="766" y="96"/>
                    <a:pt x="777" y="89"/>
                  </a:cubicBezTo>
                  <a:cubicBezTo>
                    <a:pt x="788" y="72"/>
                    <a:pt x="771" y="69"/>
                    <a:pt x="759" y="63"/>
                  </a:cubicBezTo>
                  <a:cubicBezTo>
                    <a:pt x="756" y="59"/>
                    <a:pt x="754" y="55"/>
                    <a:pt x="751" y="51"/>
                  </a:cubicBezTo>
                  <a:cubicBezTo>
                    <a:pt x="748" y="47"/>
                    <a:pt x="739" y="43"/>
                    <a:pt x="739" y="43"/>
                  </a:cubicBezTo>
                  <a:cubicBezTo>
                    <a:pt x="727" y="25"/>
                    <a:pt x="717" y="20"/>
                    <a:pt x="697" y="17"/>
                  </a:cubicBezTo>
                  <a:cubicBezTo>
                    <a:pt x="689" y="11"/>
                    <a:pt x="682" y="6"/>
                    <a:pt x="673" y="3"/>
                  </a:cubicBezTo>
                  <a:cubicBezTo>
                    <a:pt x="662" y="4"/>
                    <a:pt x="648" y="0"/>
                    <a:pt x="639" y="7"/>
                  </a:cubicBezTo>
                  <a:cubicBezTo>
                    <a:pt x="633" y="12"/>
                    <a:pt x="623" y="25"/>
                    <a:pt x="623" y="25"/>
                  </a:cubicBezTo>
                  <a:cubicBezTo>
                    <a:pt x="575" y="23"/>
                    <a:pt x="535" y="16"/>
                    <a:pt x="485" y="15"/>
                  </a:cubicBezTo>
                  <a:cubicBezTo>
                    <a:pt x="473" y="11"/>
                    <a:pt x="442" y="18"/>
                    <a:pt x="431" y="19"/>
                  </a:cubicBezTo>
                  <a:cubicBezTo>
                    <a:pt x="415" y="24"/>
                    <a:pt x="409" y="31"/>
                    <a:pt x="391" y="33"/>
                  </a:cubicBezTo>
                  <a:cubicBezTo>
                    <a:pt x="383" y="45"/>
                    <a:pt x="380" y="45"/>
                    <a:pt x="365" y="43"/>
                  </a:cubicBezTo>
                  <a:cubicBezTo>
                    <a:pt x="351" y="27"/>
                    <a:pt x="356" y="27"/>
                    <a:pt x="335" y="23"/>
                  </a:cubicBezTo>
                  <a:cubicBezTo>
                    <a:pt x="313" y="26"/>
                    <a:pt x="302" y="37"/>
                    <a:pt x="279" y="39"/>
                  </a:cubicBezTo>
                  <a:cubicBezTo>
                    <a:pt x="270" y="45"/>
                    <a:pt x="263" y="48"/>
                    <a:pt x="253" y="51"/>
                  </a:cubicBezTo>
                  <a:cubicBezTo>
                    <a:pt x="249" y="52"/>
                    <a:pt x="241" y="55"/>
                    <a:pt x="241" y="55"/>
                  </a:cubicBezTo>
                  <a:cubicBezTo>
                    <a:pt x="235" y="73"/>
                    <a:pt x="208" y="56"/>
                    <a:pt x="195" y="55"/>
                  </a:cubicBezTo>
                  <a:cubicBezTo>
                    <a:pt x="186" y="52"/>
                    <a:pt x="183" y="54"/>
                    <a:pt x="173" y="57"/>
                  </a:cubicBezTo>
                  <a:cubicBezTo>
                    <a:pt x="167" y="75"/>
                    <a:pt x="175" y="94"/>
                    <a:pt x="169" y="113"/>
                  </a:cubicBezTo>
                  <a:cubicBezTo>
                    <a:pt x="174" y="132"/>
                    <a:pt x="197" y="134"/>
                    <a:pt x="205" y="157"/>
                  </a:cubicBezTo>
                  <a:cubicBezTo>
                    <a:pt x="202" y="169"/>
                    <a:pt x="197" y="177"/>
                    <a:pt x="189" y="185"/>
                  </a:cubicBezTo>
                  <a:cubicBezTo>
                    <a:pt x="185" y="196"/>
                    <a:pt x="181" y="203"/>
                    <a:pt x="179" y="215"/>
                  </a:cubicBezTo>
                  <a:cubicBezTo>
                    <a:pt x="168" y="212"/>
                    <a:pt x="173" y="208"/>
                    <a:pt x="163" y="205"/>
                  </a:cubicBezTo>
                  <a:cubicBezTo>
                    <a:pt x="158" y="206"/>
                    <a:pt x="153" y="204"/>
                    <a:pt x="149" y="207"/>
                  </a:cubicBezTo>
                  <a:cubicBezTo>
                    <a:pt x="138" y="214"/>
                    <a:pt x="142" y="228"/>
                    <a:pt x="131" y="235"/>
                  </a:cubicBezTo>
                  <a:cubicBezTo>
                    <a:pt x="128" y="234"/>
                    <a:pt x="126" y="233"/>
                    <a:pt x="123" y="233"/>
                  </a:cubicBezTo>
                  <a:cubicBezTo>
                    <a:pt x="117" y="233"/>
                    <a:pt x="110" y="233"/>
                    <a:pt x="105" y="235"/>
                  </a:cubicBezTo>
                  <a:cubicBezTo>
                    <a:pt x="95" y="240"/>
                    <a:pt x="103" y="255"/>
                    <a:pt x="91" y="259"/>
                  </a:cubicBezTo>
                  <a:cubicBezTo>
                    <a:pt x="81" y="256"/>
                    <a:pt x="74" y="247"/>
                    <a:pt x="65" y="241"/>
                  </a:cubicBezTo>
                  <a:cubicBezTo>
                    <a:pt x="56" y="243"/>
                    <a:pt x="51" y="247"/>
                    <a:pt x="43" y="251"/>
                  </a:cubicBezTo>
                  <a:cubicBezTo>
                    <a:pt x="38" y="261"/>
                    <a:pt x="35" y="265"/>
                    <a:pt x="33" y="277"/>
                  </a:cubicBezTo>
                  <a:cubicBezTo>
                    <a:pt x="34" y="284"/>
                    <a:pt x="34" y="290"/>
                    <a:pt x="35" y="297"/>
                  </a:cubicBezTo>
                  <a:cubicBezTo>
                    <a:pt x="36" y="301"/>
                    <a:pt x="39" y="309"/>
                    <a:pt x="39" y="309"/>
                  </a:cubicBezTo>
                  <a:cubicBezTo>
                    <a:pt x="36" y="325"/>
                    <a:pt x="29" y="334"/>
                    <a:pt x="15" y="343"/>
                  </a:cubicBezTo>
                  <a:cubicBezTo>
                    <a:pt x="11" y="349"/>
                    <a:pt x="7" y="365"/>
                    <a:pt x="7" y="365"/>
                  </a:cubicBezTo>
                  <a:cubicBezTo>
                    <a:pt x="5" y="384"/>
                    <a:pt x="0" y="386"/>
                    <a:pt x="9" y="381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blackWhite">
            <a:xfrm>
              <a:off x="1717" y="1516"/>
              <a:ext cx="788" cy="747"/>
            </a:xfrm>
            <a:custGeom>
              <a:avLst/>
              <a:gdLst/>
              <a:ahLst/>
              <a:cxnLst>
                <a:cxn ang="0">
                  <a:pos x="441" y="40"/>
                </a:cxn>
                <a:cxn ang="0">
                  <a:pos x="473" y="24"/>
                </a:cxn>
                <a:cxn ang="0">
                  <a:pos x="525" y="32"/>
                </a:cxn>
                <a:cxn ang="0">
                  <a:pos x="543" y="34"/>
                </a:cxn>
                <a:cxn ang="0">
                  <a:pos x="619" y="36"/>
                </a:cxn>
                <a:cxn ang="0">
                  <a:pos x="659" y="34"/>
                </a:cxn>
                <a:cxn ang="0">
                  <a:pos x="763" y="16"/>
                </a:cxn>
                <a:cxn ang="0">
                  <a:pos x="811" y="0"/>
                </a:cxn>
                <a:cxn ang="0">
                  <a:pos x="875" y="58"/>
                </a:cxn>
                <a:cxn ang="0">
                  <a:pos x="877" y="96"/>
                </a:cxn>
                <a:cxn ang="0">
                  <a:pos x="851" y="122"/>
                </a:cxn>
                <a:cxn ang="0">
                  <a:pos x="811" y="230"/>
                </a:cxn>
                <a:cxn ang="0">
                  <a:pos x="787" y="308"/>
                </a:cxn>
                <a:cxn ang="0">
                  <a:pos x="779" y="430"/>
                </a:cxn>
                <a:cxn ang="0">
                  <a:pos x="803" y="474"/>
                </a:cxn>
                <a:cxn ang="0">
                  <a:pos x="807" y="526"/>
                </a:cxn>
                <a:cxn ang="0">
                  <a:pos x="791" y="568"/>
                </a:cxn>
                <a:cxn ang="0">
                  <a:pos x="749" y="576"/>
                </a:cxn>
                <a:cxn ang="0">
                  <a:pos x="709" y="568"/>
                </a:cxn>
                <a:cxn ang="0">
                  <a:pos x="643" y="588"/>
                </a:cxn>
                <a:cxn ang="0">
                  <a:pos x="547" y="622"/>
                </a:cxn>
                <a:cxn ang="0">
                  <a:pos x="481" y="636"/>
                </a:cxn>
                <a:cxn ang="0">
                  <a:pos x="441" y="640"/>
                </a:cxn>
                <a:cxn ang="0">
                  <a:pos x="423" y="644"/>
                </a:cxn>
                <a:cxn ang="0">
                  <a:pos x="379" y="640"/>
                </a:cxn>
                <a:cxn ang="0">
                  <a:pos x="325" y="672"/>
                </a:cxn>
                <a:cxn ang="0">
                  <a:pos x="295" y="682"/>
                </a:cxn>
                <a:cxn ang="0">
                  <a:pos x="243" y="708"/>
                </a:cxn>
                <a:cxn ang="0">
                  <a:pos x="221" y="748"/>
                </a:cxn>
                <a:cxn ang="0">
                  <a:pos x="199" y="770"/>
                </a:cxn>
                <a:cxn ang="0">
                  <a:pos x="169" y="846"/>
                </a:cxn>
                <a:cxn ang="0">
                  <a:pos x="97" y="848"/>
                </a:cxn>
                <a:cxn ang="0">
                  <a:pos x="49" y="842"/>
                </a:cxn>
                <a:cxn ang="0">
                  <a:pos x="11" y="838"/>
                </a:cxn>
                <a:cxn ang="0">
                  <a:pos x="3" y="368"/>
                </a:cxn>
                <a:cxn ang="0">
                  <a:pos x="33" y="308"/>
                </a:cxn>
                <a:cxn ang="0">
                  <a:pos x="85" y="278"/>
                </a:cxn>
                <a:cxn ang="0">
                  <a:pos x="149" y="218"/>
                </a:cxn>
                <a:cxn ang="0">
                  <a:pos x="201" y="190"/>
                </a:cxn>
                <a:cxn ang="0">
                  <a:pos x="237" y="176"/>
                </a:cxn>
                <a:cxn ang="0">
                  <a:pos x="287" y="108"/>
                </a:cxn>
                <a:cxn ang="0">
                  <a:pos x="371" y="82"/>
                </a:cxn>
                <a:cxn ang="0">
                  <a:pos x="395" y="48"/>
                </a:cxn>
              </a:cxnLst>
              <a:rect l="0" t="0" r="r" b="b"/>
              <a:pathLst>
                <a:path w="884" h="863">
                  <a:moveTo>
                    <a:pt x="395" y="48"/>
                  </a:moveTo>
                  <a:cubicBezTo>
                    <a:pt x="423" y="40"/>
                    <a:pt x="411" y="36"/>
                    <a:pt x="441" y="40"/>
                  </a:cubicBezTo>
                  <a:cubicBezTo>
                    <a:pt x="453" y="65"/>
                    <a:pt x="447" y="54"/>
                    <a:pt x="459" y="42"/>
                  </a:cubicBezTo>
                  <a:cubicBezTo>
                    <a:pt x="461" y="35"/>
                    <a:pt x="473" y="24"/>
                    <a:pt x="473" y="24"/>
                  </a:cubicBezTo>
                  <a:cubicBezTo>
                    <a:pt x="491" y="30"/>
                    <a:pt x="467" y="22"/>
                    <a:pt x="509" y="28"/>
                  </a:cubicBezTo>
                  <a:cubicBezTo>
                    <a:pt x="514" y="29"/>
                    <a:pt x="525" y="32"/>
                    <a:pt x="525" y="32"/>
                  </a:cubicBezTo>
                  <a:cubicBezTo>
                    <a:pt x="526" y="34"/>
                    <a:pt x="525" y="38"/>
                    <a:pt x="527" y="38"/>
                  </a:cubicBezTo>
                  <a:cubicBezTo>
                    <a:pt x="532" y="39"/>
                    <a:pt x="543" y="34"/>
                    <a:pt x="543" y="34"/>
                  </a:cubicBezTo>
                  <a:cubicBezTo>
                    <a:pt x="564" y="41"/>
                    <a:pt x="567" y="42"/>
                    <a:pt x="595" y="44"/>
                  </a:cubicBezTo>
                  <a:cubicBezTo>
                    <a:pt x="612" y="47"/>
                    <a:pt x="606" y="43"/>
                    <a:pt x="619" y="36"/>
                  </a:cubicBezTo>
                  <a:cubicBezTo>
                    <a:pt x="632" y="40"/>
                    <a:pt x="631" y="29"/>
                    <a:pt x="641" y="26"/>
                  </a:cubicBezTo>
                  <a:cubicBezTo>
                    <a:pt x="655" y="31"/>
                    <a:pt x="649" y="28"/>
                    <a:pt x="659" y="34"/>
                  </a:cubicBezTo>
                  <a:cubicBezTo>
                    <a:pt x="693" y="31"/>
                    <a:pt x="676" y="30"/>
                    <a:pt x="697" y="16"/>
                  </a:cubicBezTo>
                  <a:cubicBezTo>
                    <a:pt x="714" y="17"/>
                    <a:pt x="744" y="20"/>
                    <a:pt x="763" y="16"/>
                  </a:cubicBezTo>
                  <a:cubicBezTo>
                    <a:pt x="770" y="15"/>
                    <a:pt x="776" y="6"/>
                    <a:pt x="783" y="4"/>
                  </a:cubicBezTo>
                  <a:cubicBezTo>
                    <a:pt x="788" y="2"/>
                    <a:pt x="808" y="0"/>
                    <a:pt x="811" y="0"/>
                  </a:cubicBezTo>
                  <a:cubicBezTo>
                    <a:pt x="871" y="4"/>
                    <a:pt x="833" y="0"/>
                    <a:pt x="865" y="24"/>
                  </a:cubicBezTo>
                  <a:cubicBezTo>
                    <a:pt x="870" y="35"/>
                    <a:pt x="869" y="48"/>
                    <a:pt x="875" y="58"/>
                  </a:cubicBezTo>
                  <a:cubicBezTo>
                    <a:pt x="877" y="62"/>
                    <a:pt x="883" y="70"/>
                    <a:pt x="883" y="70"/>
                  </a:cubicBezTo>
                  <a:cubicBezTo>
                    <a:pt x="882" y="82"/>
                    <a:pt x="884" y="88"/>
                    <a:pt x="877" y="96"/>
                  </a:cubicBezTo>
                  <a:cubicBezTo>
                    <a:pt x="871" y="103"/>
                    <a:pt x="864" y="109"/>
                    <a:pt x="857" y="116"/>
                  </a:cubicBezTo>
                  <a:cubicBezTo>
                    <a:pt x="855" y="118"/>
                    <a:pt x="851" y="122"/>
                    <a:pt x="851" y="122"/>
                  </a:cubicBezTo>
                  <a:cubicBezTo>
                    <a:pt x="849" y="129"/>
                    <a:pt x="845" y="135"/>
                    <a:pt x="843" y="142"/>
                  </a:cubicBezTo>
                  <a:cubicBezTo>
                    <a:pt x="842" y="181"/>
                    <a:pt x="853" y="220"/>
                    <a:pt x="811" y="230"/>
                  </a:cubicBezTo>
                  <a:cubicBezTo>
                    <a:pt x="804" y="235"/>
                    <a:pt x="798" y="237"/>
                    <a:pt x="793" y="244"/>
                  </a:cubicBezTo>
                  <a:cubicBezTo>
                    <a:pt x="792" y="265"/>
                    <a:pt x="792" y="287"/>
                    <a:pt x="787" y="308"/>
                  </a:cubicBezTo>
                  <a:cubicBezTo>
                    <a:pt x="789" y="354"/>
                    <a:pt x="790" y="348"/>
                    <a:pt x="787" y="398"/>
                  </a:cubicBezTo>
                  <a:cubicBezTo>
                    <a:pt x="786" y="409"/>
                    <a:pt x="779" y="430"/>
                    <a:pt x="779" y="430"/>
                  </a:cubicBezTo>
                  <a:cubicBezTo>
                    <a:pt x="782" y="443"/>
                    <a:pt x="788" y="451"/>
                    <a:pt x="797" y="460"/>
                  </a:cubicBezTo>
                  <a:cubicBezTo>
                    <a:pt x="802" y="481"/>
                    <a:pt x="795" y="456"/>
                    <a:pt x="803" y="474"/>
                  </a:cubicBezTo>
                  <a:cubicBezTo>
                    <a:pt x="805" y="478"/>
                    <a:pt x="807" y="486"/>
                    <a:pt x="807" y="486"/>
                  </a:cubicBezTo>
                  <a:cubicBezTo>
                    <a:pt x="806" y="505"/>
                    <a:pt x="803" y="510"/>
                    <a:pt x="807" y="526"/>
                  </a:cubicBezTo>
                  <a:cubicBezTo>
                    <a:pt x="808" y="530"/>
                    <a:pt x="811" y="538"/>
                    <a:pt x="811" y="538"/>
                  </a:cubicBezTo>
                  <a:cubicBezTo>
                    <a:pt x="808" y="571"/>
                    <a:pt x="811" y="555"/>
                    <a:pt x="791" y="568"/>
                  </a:cubicBezTo>
                  <a:cubicBezTo>
                    <a:pt x="784" y="579"/>
                    <a:pt x="783" y="582"/>
                    <a:pt x="771" y="586"/>
                  </a:cubicBezTo>
                  <a:cubicBezTo>
                    <a:pt x="762" y="584"/>
                    <a:pt x="757" y="579"/>
                    <a:pt x="749" y="576"/>
                  </a:cubicBezTo>
                  <a:cubicBezTo>
                    <a:pt x="744" y="569"/>
                    <a:pt x="741" y="567"/>
                    <a:pt x="733" y="564"/>
                  </a:cubicBezTo>
                  <a:cubicBezTo>
                    <a:pt x="725" y="565"/>
                    <a:pt x="717" y="568"/>
                    <a:pt x="709" y="568"/>
                  </a:cubicBezTo>
                  <a:cubicBezTo>
                    <a:pt x="700" y="567"/>
                    <a:pt x="681" y="564"/>
                    <a:pt x="681" y="564"/>
                  </a:cubicBezTo>
                  <a:cubicBezTo>
                    <a:pt x="660" y="567"/>
                    <a:pt x="665" y="583"/>
                    <a:pt x="643" y="588"/>
                  </a:cubicBezTo>
                  <a:cubicBezTo>
                    <a:pt x="632" y="599"/>
                    <a:pt x="634" y="610"/>
                    <a:pt x="617" y="614"/>
                  </a:cubicBezTo>
                  <a:cubicBezTo>
                    <a:pt x="600" y="625"/>
                    <a:pt x="561" y="621"/>
                    <a:pt x="547" y="622"/>
                  </a:cubicBezTo>
                  <a:cubicBezTo>
                    <a:pt x="535" y="630"/>
                    <a:pt x="527" y="635"/>
                    <a:pt x="513" y="638"/>
                  </a:cubicBezTo>
                  <a:cubicBezTo>
                    <a:pt x="500" y="634"/>
                    <a:pt x="496" y="634"/>
                    <a:pt x="481" y="636"/>
                  </a:cubicBezTo>
                  <a:cubicBezTo>
                    <a:pt x="474" y="638"/>
                    <a:pt x="468" y="640"/>
                    <a:pt x="461" y="642"/>
                  </a:cubicBezTo>
                  <a:cubicBezTo>
                    <a:pt x="454" y="641"/>
                    <a:pt x="448" y="642"/>
                    <a:pt x="441" y="640"/>
                  </a:cubicBezTo>
                  <a:cubicBezTo>
                    <a:pt x="439" y="639"/>
                    <a:pt x="437" y="636"/>
                    <a:pt x="435" y="636"/>
                  </a:cubicBezTo>
                  <a:cubicBezTo>
                    <a:pt x="430" y="637"/>
                    <a:pt x="428" y="643"/>
                    <a:pt x="423" y="644"/>
                  </a:cubicBezTo>
                  <a:cubicBezTo>
                    <a:pt x="415" y="641"/>
                    <a:pt x="401" y="632"/>
                    <a:pt x="401" y="632"/>
                  </a:cubicBezTo>
                  <a:cubicBezTo>
                    <a:pt x="393" y="634"/>
                    <a:pt x="387" y="638"/>
                    <a:pt x="379" y="640"/>
                  </a:cubicBezTo>
                  <a:cubicBezTo>
                    <a:pt x="370" y="654"/>
                    <a:pt x="359" y="642"/>
                    <a:pt x="347" y="660"/>
                  </a:cubicBezTo>
                  <a:cubicBezTo>
                    <a:pt x="344" y="672"/>
                    <a:pt x="337" y="670"/>
                    <a:pt x="325" y="672"/>
                  </a:cubicBezTo>
                  <a:cubicBezTo>
                    <a:pt x="314" y="679"/>
                    <a:pt x="324" y="674"/>
                    <a:pt x="307" y="678"/>
                  </a:cubicBezTo>
                  <a:cubicBezTo>
                    <a:pt x="303" y="679"/>
                    <a:pt x="295" y="682"/>
                    <a:pt x="295" y="682"/>
                  </a:cubicBezTo>
                  <a:cubicBezTo>
                    <a:pt x="283" y="694"/>
                    <a:pt x="288" y="700"/>
                    <a:pt x="271" y="706"/>
                  </a:cubicBezTo>
                  <a:cubicBezTo>
                    <a:pt x="261" y="716"/>
                    <a:pt x="255" y="714"/>
                    <a:pt x="243" y="708"/>
                  </a:cubicBezTo>
                  <a:cubicBezTo>
                    <a:pt x="228" y="713"/>
                    <a:pt x="239" y="718"/>
                    <a:pt x="215" y="722"/>
                  </a:cubicBezTo>
                  <a:cubicBezTo>
                    <a:pt x="208" y="733"/>
                    <a:pt x="214" y="738"/>
                    <a:pt x="221" y="748"/>
                  </a:cubicBezTo>
                  <a:cubicBezTo>
                    <a:pt x="222" y="750"/>
                    <a:pt x="225" y="754"/>
                    <a:pt x="225" y="754"/>
                  </a:cubicBezTo>
                  <a:cubicBezTo>
                    <a:pt x="218" y="764"/>
                    <a:pt x="211" y="767"/>
                    <a:pt x="199" y="770"/>
                  </a:cubicBezTo>
                  <a:cubicBezTo>
                    <a:pt x="192" y="790"/>
                    <a:pt x="189" y="814"/>
                    <a:pt x="177" y="832"/>
                  </a:cubicBezTo>
                  <a:cubicBezTo>
                    <a:pt x="175" y="841"/>
                    <a:pt x="177" y="842"/>
                    <a:pt x="169" y="846"/>
                  </a:cubicBezTo>
                  <a:cubicBezTo>
                    <a:pt x="165" y="848"/>
                    <a:pt x="157" y="850"/>
                    <a:pt x="157" y="850"/>
                  </a:cubicBezTo>
                  <a:cubicBezTo>
                    <a:pt x="137" y="849"/>
                    <a:pt x="116" y="842"/>
                    <a:pt x="97" y="848"/>
                  </a:cubicBezTo>
                  <a:cubicBezTo>
                    <a:pt x="92" y="863"/>
                    <a:pt x="75" y="855"/>
                    <a:pt x="61" y="854"/>
                  </a:cubicBezTo>
                  <a:cubicBezTo>
                    <a:pt x="44" y="850"/>
                    <a:pt x="61" y="856"/>
                    <a:pt x="49" y="842"/>
                  </a:cubicBezTo>
                  <a:cubicBezTo>
                    <a:pt x="44" y="836"/>
                    <a:pt x="34" y="839"/>
                    <a:pt x="27" y="838"/>
                  </a:cubicBezTo>
                  <a:cubicBezTo>
                    <a:pt x="22" y="840"/>
                    <a:pt x="17" y="843"/>
                    <a:pt x="11" y="838"/>
                  </a:cubicBezTo>
                  <a:cubicBezTo>
                    <a:pt x="7" y="835"/>
                    <a:pt x="3" y="826"/>
                    <a:pt x="3" y="826"/>
                  </a:cubicBezTo>
                  <a:cubicBezTo>
                    <a:pt x="2" y="748"/>
                    <a:pt x="0" y="454"/>
                    <a:pt x="3" y="368"/>
                  </a:cubicBezTo>
                  <a:cubicBezTo>
                    <a:pt x="5" y="280"/>
                    <a:pt x="24" y="338"/>
                    <a:pt x="29" y="328"/>
                  </a:cubicBezTo>
                  <a:cubicBezTo>
                    <a:pt x="34" y="318"/>
                    <a:pt x="26" y="314"/>
                    <a:pt x="33" y="308"/>
                  </a:cubicBezTo>
                  <a:cubicBezTo>
                    <a:pt x="43" y="300"/>
                    <a:pt x="58" y="301"/>
                    <a:pt x="69" y="294"/>
                  </a:cubicBezTo>
                  <a:cubicBezTo>
                    <a:pt x="74" y="287"/>
                    <a:pt x="78" y="283"/>
                    <a:pt x="85" y="278"/>
                  </a:cubicBezTo>
                  <a:cubicBezTo>
                    <a:pt x="91" y="269"/>
                    <a:pt x="96" y="260"/>
                    <a:pt x="105" y="254"/>
                  </a:cubicBezTo>
                  <a:cubicBezTo>
                    <a:pt x="112" y="228"/>
                    <a:pt x="122" y="221"/>
                    <a:pt x="149" y="218"/>
                  </a:cubicBezTo>
                  <a:cubicBezTo>
                    <a:pt x="160" y="214"/>
                    <a:pt x="168" y="208"/>
                    <a:pt x="179" y="204"/>
                  </a:cubicBezTo>
                  <a:cubicBezTo>
                    <a:pt x="185" y="196"/>
                    <a:pt x="193" y="195"/>
                    <a:pt x="201" y="190"/>
                  </a:cubicBezTo>
                  <a:cubicBezTo>
                    <a:pt x="208" y="191"/>
                    <a:pt x="223" y="188"/>
                    <a:pt x="223" y="188"/>
                  </a:cubicBezTo>
                  <a:cubicBezTo>
                    <a:pt x="227" y="184"/>
                    <a:pt x="233" y="180"/>
                    <a:pt x="237" y="176"/>
                  </a:cubicBezTo>
                  <a:cubicBezTo>
                    <a:pt x="247" y="166"/>
                    <a:pt x="250" y="151"/>
                    <a:pt x="263" y="142"/>
                  </a:cubicBezTo>
                  <a:cubicBezTo>
                    <a:pt x="268" y="132"/>
                    <a:pt x="276" y="112"/>
                    <a:pt x="287" y="108"/>
                  </a:cubicBezTo>
                  <a:cubicBezTo>
                    <a:pt x="296" y="99"/>
                    <a:pt x="292" y="87"/>
                    <a:pt x="303" y="80"/>
                  </a:cubicBezTo>
                  <a:cubicBezTo>
                    <a:pt x="326" y="83"/>
                    <a:pt x="348" y="80"/>
                    <a:pt x="371" y="82"/>
                  </a:cubicBezTo>
                  <a:cubicBezTo>
                    <a:pt x="375" y="81"/>
                    <a:pt x="382" y="80"/>
                    <a:pt x="385" y="76"/>
                  </a:cubicBezTo>
                  <a:cubicBezTo>
                    <a:pt x="389" y="70"/>
                    <a:pt x="398" y="53"/>
                    <a:pt x="395" y="48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blackWhite">
            <a:xfrm>
              <a:off x="1784" y="1992"/>
              <a:ext cx="861" cy="626"/>
            </a:xfrm>
            <a:custGeom>
              <a:avLst/>
              <a:gdLst/>
              <a:ahLst/>
              <a:cxnLst>
                <a:cxn ang="0">
                  <a:pos x="744" y="6"/>
                </a:cxn>
                <a:cxn ang="0">
                  <a:pos x="760" y="48"/>
                </a:cxn>
                <a:cxn ang="0">
                  <a:pos x="796" y="76"/>
                </a:cxn>
                <a:cxn ang="0">
                  <a:pos x="814" y="126"/>
                </a:cxn>
                <a:cxn ang="0">
                  <a:pos x="854" y="174"/>
                </a:cxn>
                <a:cxn ang="0">
                  <a:pos x="780" y="236"/>
                </a:cxn>
                <a:cxn ang="0">
                  <a:pos x="732" y="296"/>
                </a:cxn>
                <a:cxn ang="0">
                  <a:pos x="822" y="358"/>
                </a:cxn>
                <a:cxn ang="0">
                  <a:pos x="858" y="408"/>
                </a:cxn>
                <a:cxn ang="0">
                  <a:pos x="868" y="452"/>
                </a:cxn>
                <a:cxn ang="0">
                  <a:pos x="886" y="486"/>
                </a:cxn>
                <a:cxn ang="0">
                  <a:pos x="896" y="510"/>
                </a:cxn>
                <a:cxn ang="0">
                  <a:pos x="918" y="564"/>
                </a:cxn>
                <a:cxn ang="0">
                  <a:pos x="942" y="608"/>
                </a:cxn>
                <a:cxn ang="0">
                  <a:pos x="966" y="670"/>
                </a:cxn>
                <a:cxn ang="0">
                  <a:pos x="924" y="722"/>
                </a:cxn>
                <a:cxn ang="0">
                  <a:pos x="896" y="692"/>
                </a:cxn>
                <a:cxn ang="0">
                  <a:pos x="872" y="562"/>
                </a:cxn>
                <a:cxn ang="0">
                  <a:pos x="832" y="536"/>
                </a:cxn>
                <a:cxn ang="0">
                  <a:pos x="780" y="496"/>
                </a:cxn>
                <a:cxn ang="0">
                  <a:pos x="732" y="522"/>
                </a:cxn>
                <a:cxn ang="0">
                  <a:pos x="710" y="560"/>
                </a:cxn>
                <a:cxn ang="0">
                  <a:pos x="652" y="548"/>
                </a:cxn>
                <a:cxn ang="0">
                  <a:pos x="612" y="536"/>
                </a:cxn>
                <a:cxn ang="0">
                  <a:pos x="582" y="582"/>
                </a:cxn>
                <a:cxn ang="0">
                  <a:pos x="544" y="576"/>
                </a:cxn>
                <a:cxn ang="0">
                  <a:pos x="400" y="574"/>
                </a:cxn>
                <a:cxn ang="0">
                  <a:pos x="304" y="560"/>
                </a:cxn>
                <a:cxn ang="0">
                  <a:pos x="220" y="562"/>
                </a:cxn>
                <a:cxn ang="0">
                  <a:pos x="188" y="550"/>
                </a:cxn>
                <a:cxn ang="0">
                  <a:pos x="152" y="528"/>
                </a:cxn>
                <a:cxn ang="0">
                  <a:pos x="182" y="440"/>
                </a:cxn>
                <a:cxn ang="0">
                  <a:pos x="108" y="438"/>
                </a:cxn>
                <a:cxn ang="0">
                  <a:pos x="62" y="430"/>
                </a:cxn>
                <a:cxn ang="0">
                  <a:pos x="18" y="390"/>
                </a:cxn>
                <a:cxn ang="0">
                  <a:pos x="58" y="336"/>
                </a:cxn>
                <a:cxn ang="0">
                  <a:pos x="86" y="300"/>
                </a:cxn>
                <a:cxn ang="0">
                  <a:pos x="112" y="274"/>
                </a:cxn>
                <a:cxn ang="0">
                  <a:pos x="140" y="218"/>
                </a:cxn>
                <a:cxn ang="0">
                  <a:pos x="148" y="178"/>
                </a:cxn>
                <a:cxn ang="0">
                  <a:pos x="188" y="160"/>
                </a:cxn>
                <a:cxn ang="0">
                  <a:pos x="238" y="126"/>
                </a:cxn>
                <a:cxn ang="0">
                  <a:pos x="270" y="114"/>
                </a:cxn>
                <a:cxn ang="0">
                  <a:pos x="340" y="94"/>
                </a:cxn>
                <a:cxn ang="0">
                  <a:pos x="392" y="94"/>
                </a:cxn>
                <a:cxn ang="0">
                  <a:pos x="410" y="86"/>
                </a:cxn>
                <a:cxn ang="0">
                  <a:pos x="488" y="70"/>
                </a:cxn>
                <a:cxn ang="0">
                  <a:pos x="574" y="46"/>
                </a:cxn>
                <a:cxn ang="0">
                  <a:pos x="618" y="24"/>
                </a:cxn>
                <a:cxn ang="0">
                  <a:pos x="698" y="42"/>
                </a:cxn>
                <a:cxn ang="0">
                  <a:pos x="748" y="0"/>
                </a:cxn>
              </a:cxnLst>
              <a:rect l="0" t="0" r="r" b="b"/>
              <a:pathLst>
                <a:path w="966" h="724">
                  <a:moveTo>
                    <a:pt x="748" y="0"/>
                  </a:moveTo>
                  <a:cubicBezTo>
                    <a:pt x="747" y="2"/>
                    <a:pt x="743" y="4"/>
                    <a:pt x="744" y="6"/>
                  </a:cubicBezTo>
                  <a:cubicBezTo>
                    <a:pt x="745" y="11"/>
                    <a:pt x="750" y="13"/>
                    <a:pt x="752" y="18"/>
                  </a:cubicBezTo>
                  <a:cubicBezTo>
                    <a:pt x="755" y="28"/>
                    <a:pt x="757" y="38"/>
                    <a:pt x="760" y="48"/>
                  </a:cubicBezTo>
                  <a:cubicBezTo>
                    <a:pt x="761" y="60"/>
                    <a:pt x="767" y="80"/>
                    <a:pt x="780" y="84"/>
                  </a:cubicBezTo>
                  <a:cubicBezTo>
                    <a:pt x="783" y="74"/>
                    <a:pt x="786" y="74"/>
                    <a:pt x="796" y="76"/>
                  </a:cubicBezTo>
                  <a:cubicBezTo>
                    <a:pt x="801" y="83"/>
                    <a:pt x="803" y="89"/>
                    <a:pt x="808" y="96"/>
                  </a:cubicBezTo>
                  <a:cubicBezTo>
                    <a:pt x="810" y="103"/>
                    <a:pt x="812" y="121"/>
                    <a:pt x="814" y="126"/>
                  </a:cubicBezTo>
                  <a:cubicBezTo>
                    <a:pt x="816" y="130"/>
                    <a:pt x="829" y="142"/>
                    <a:pt x="832" y="146"/>
                  </a:cubicBezTo>
                  <a:cubicBezTo>
                    <a:pt x="835" y="158"/>
                    <a:pt x="847" y="163"/>
                    <a:pt x="854" y="174"/>
                  </a:cubicBezTo>
                  <a:cubicBezTo>
                    <a:pt x="834" y="181"/>
                    <a:pt x="843" y="200"/>
                    <a:pt x="826" y="204"/>
                  </a:cubicBezTo>
                  <a:cubicBezTo>
                    <a:pt x="810" y="220"/>
                    <a:pt x="804" y="233"/>
                    <a:pt x="780" y="236"/>
                  </a:cubicBezTo>
                  <a:cubicBezTo>
                    <a:pt x="771" y="250"/>
                    <a:pt x="765" y="270"/>
                    <a:pt x="748" y="276"/>
                  </a:cubicBezTo>
                  <a:cubicBezTo>
                    <a:pt x="743" y="283"/>
                    <a:pt x="737" y="289"/>
                    <a:pt x="732" y="296"/>
                  </a:cubicBezTo>
                  <a:cubicBezTo>
                    <a:pt x="738" y="313"/>
                    <a:pt x="759" y="298"/>
                    <a:pt x="774" y="302"/>
                  </a:cubicBezTo>
                  <a:cubicBezTo>
                    <a:pt x="790" y="326"/>
                    <a:pt x="787" y="352"/>
                    <a:pt x="822" y="358"/>
                  </a:cubicBezTo>
                  <a:cubicBezTo>
                    <a:pt x="835" y="368"/>
                    <a:pt x="833" y="384"/>
                    <a:pt x="850" y="390"/>
                  </a:cubicBezTo>
                  <a:cubicBezTo>
                    <a:pt x="851" y="394"/>
                    <a:pt x="854" y="404"/>
                    <a:pt x="858" y="408"/>
                  </a:cubicBezTo>
                  <a:cubicBezTo>
                    <a:pt x="862" y="411"/>
                    <a:pt x="870" y="416"/>
                    <a:pt x="870" y="416"/>
                  </a:cubicBezTo>
                  <a:cubicBezTo>
                    <a:pt x="879" y="430"/>
                    <a:pt x="873" y="438"/>
                    <a:pt x="868" y="452"/>
                  </a:cubicBezTo>
                  <a:cubicBezTo>
                    <a:pt x="875" y="472"/>
                    <a:pt x="864" y="444"/>
                    <a:pt x="876" y="462"/>
                  </a:cubicBezTo>
                  <a:cubicBezTo>
                    <a:pt x="882" y="471"/>
                    <a:pt x="873" y="482"/>
                    <a:pt x="886" y="486"/>
                  </a:cubicBezTo>
                  <a:cubicBezTo>
                    <a:pt x="892" y="496"/>
                    <a:pt x="889" y="490"/>
                    <a:pt x="894" y="504"/>
                  </a:cubicBezTo>
                  <a:cubicBezTo>
                    <a:pt x="895" y="506"/>
                    <a:pt x="896" y="510"/>
                    <a:pt x="896" y="510"/>
                  </a:cubicBezTo>
                  <a:cubicBezTo>
                    <a:pt x="898" y="522"/>
                    <a:pt x="898" y="527"/>
                    <a:pt x="904" y="536"/>
                  </a:cubicBezTo>
                  <a:cubicBezTo>
                    <a:pt x="907" y="550"/>
                    <a:pt x="913" y="552"/>
                    <a:pt x="918" y="564"/>
                  </a:cubicBezTo>
                  <a:cubicBezTo>
                    <a:pt x="920" y="568"/>
                    <a:pt x="922" y="576"/>
                    <a:pt x="922" y="576"/>
                  </a:cubicBezTo>
                  <a:cubicBezTo>
                    <a:pt x="926" y="602"/>
                    <a:pt x="921" y="603"/>
                    <a:pt x="942" y="608"/>
                  </a:cubicBezTo>
                  <a:cubicBezTo>
                    <a:pt x="947" y="622"/>
                    <a:pt x="941" y="637"/>
                    <a:pt x="954" y="646"/>
                  </a:cubicBezTo>
                  <a:cubicBezTo>
                    <a:pt x="956" y="657"/>
                    <a:pt x="958" y="662"/>
                    <a:pt x="966" y="670"/>
                  </a:cubicBezTo>
                  <a:cubicBezTo>
                    <a:pt x="963" y="700"/>
                    <a:pt x="960" y="703"/>
                    <a:pt x="932" y="710"/>
                  </a:cubicBezTo>
                  <a:cubicBezTo>
                    <a:pt x="929" y="713"/>
                    <a:pt x="929" y="721"/>
                    <a:pt x="924" y="722"/>
                  </a:cubicBezTo>
                  <a:cubicBezTo>
                    <a:pt x="916" y="724"/>
                    <a:pt x="902" y="719"/>
                    <a:pt x="894" y="716"/>
                  </a:cubicBezTo>
                  <a:cubicBezTo>
                    <a:pt x="892" y="708"/>
                    <a:pt x="896" y="692"/>
                    <a:pt x="896" y="692"/>
                  </a:cubicBezTo>
                  <a:cubicBezTo>
                    <a:pt x="893" y="619"/>
                    <a:pt x="894" y="659"/>
                    <a:pt x="884" y="620"/>
                  </a:cubicBezTo>
                  <a:cubicBezTo>
                    <a:pt x="883" y="605"/>
                    <a:pt x="880" y="576"/>
                    <a:pt x="872" y="562"/>
                  </a:cubicBezTo>
                  <a:cubicBezTo>
                    <a:pt x="869" y="556"/>
                    <a:pt x="859" y="559"/>
                    <a:pt x="852" y="558"/>
                  </a:cubicBezTo>
                  <a:cubicBezTo>
                    <a:pt x="846" y="547"/>
                    <a:pt x="845" y="540"/>
                    <a:pt x="832" y="536"/>
                  </a:cubicBezTo>
                  <a:cubicBezTo>
                    <a:pt x="834" y="518"/>
                    <a:pt x="841" y="485"/>
                    <a:pt x="824" y="474"/>
                  </a:cubicBezTo>
                  <a:cubicBezTo>
                    <a:pt x="808" y="490"/>
                    <a:pt x="801" y="491"/>
                    <a:pt x="780" y="496"/>
                  </a:cubicBezTo>
                  <a:cubicBezTo>
                    <a:pt x="767" y="504"/>
                    <a:pt x="764" y="504"/>
                    <a:pt x="752" y="516"/>
                  </a:cubicBezTo>
                  <a:cubicBezTo>
                    <a:pt x="747" y="521"/>
                    <a:pt x="732" y="522"/>
                    <a:pt x="732" y="522"/>
                  </a:cubicBezTo>
                  <a:cubicBezTo>
                    <a:pt x="728" y="533"/>
                    <a:pt x="724" y="537"/>
                    <a:pt x="712" y="540"/>
                  </a:cubicBezTo>
                  <a:cubicBezTo>
                    <a:pt x="710" y="548"/>
                    <a:pt x="707" y="552"/>
                    <a:pt x="710" y="560"/>
                  </a:cubicBezTo>
                  <a:cubicBezTo>
                    <a:pt x="707" y="581"/>
                    <a:pt x="703" y="582"/>
                    <a:pt x="684" y="576"/>
                  </a:cubicBezTo>
                  <a:cubicBezTo>
                    <a:pt x="673" y="567"/>
                    <a:pt x="664" y="556"/>
                    <a:pt x="652" y="548"/>
                  </a:cubicBezTo>
                  <a:cubicBezTo>
                    <a:pt x="646" y="538"/>
                    <a:pt x="644" y="528"/>
                    <a:pt x="634" y="522"/>
                  </a:cubicBezTo>
                  <a:cubicBezTo>
                    <a:pt x="621" y="524"/>
                    <a:pt x="618" y="524"/>
                    <a:pt x="612" y="536"/>
                  </a:cubicBezTo>
                  <a:cubicBezTo>
                    <a:pt x="615" y="547"/>
                    <a:pt x="620" y="553"/>
                    <a:pt x="630" y="558"/>
                  </a:cubicBezTo>
                  <a:cubicBezTo>
                    <a:pt x="651" y="590"/>
                    <a:pt x="624" y="580"/>
                    <a:pt x="582" y="582"/>
                  </a:cubicBezTo>
                  <a:cubicBezTo>
                    <a:pt x="540" y="578"/>
                    <a:pt x="570" y="584"/>
                    <a:pt x="556" y="566"/>
                  </a:cubicBezTo>
                  <a:cubicBezTo>
                    <a:pt x="552" y="561"/>
                    <a:pt x="550" y="576"/>
                    <a:pt x="544" y="576"/>
                  </a:cubicBezTo>
                  <a:cubicBezTo>
                    <a:pt x="521" y="575"/>
                    <a:pt x="495" y="579"/>
                    <a:pt x="472" y="578"/>
                  </a:cubicBezTo>
                  <a:cubicBezTo>
                    <a:pt x="438" y="575"/>
                    <a:pt x="440" y="572"/>
                    <a:pt x="400" y="574"/>
                  </a:cubicBezTo>
                  <a:cubicBezTo>
                    <a:pt x="378" y="577"/>
                    <a:pt x="348" y="569"/>
                    <a:pt x="326" y="572"/>
                  </a:cubicBezTo>
                  <a:cubicBezTo>
                    <a:pt x="306" y="569"/>
                    <a:pt x="318" y="565"/>
                    <a:pt x="304" y="560"/>
                  </a:cubicBezTo>
                  <a:cubicBezTo>
                    <a:pt x="284" y="563"/>
                    <a:pt x="291" y="570"/>
                    <a:pt x="278" y="574"/>
                  </a:cubicBezTo>
                  <a:cubicBezTo>
                    <a:pt x="207" y="571"/>
                    <a:pt x="250" y="577"/>
                    <a:pt x="220" y="562"/>
                  </a:cubicBezTo>
                  <a:cubicBezTo>
                    <a:pt x="196" y="550"/>
                    <a:pt x="223" y="560"/>
                    <a:pt x="200" y="554"/>
                  </a:cubicBezTo>
                  <a:cubicBezTo>
                    <a:pt x="196" y="553"/>
                    <a:pt x="188" y="550"/>
                    <a:pt x="188" y="550"/>
                  </a:cubicBezTo>
                  <a:cubicBezTo>
                    <a:pt x="173" y="555"/>
                    <a:pt x="176" y="553"/>
                    <a:pt x="162" y="548"/>
                  </a:cubicBezTo>
                  <a:cubicBezTo>
                    <a:pt x="160" y="541"/>
                    <a:pt x="156" y="534"/>
                    <a:pt x="152" y="528"/>
                  </a:cubicBezTo>
                  <a:cubicBezTo>
                    <a:pt x="155" y="505"/>
                    <a:pt x="176" y="488"/>
                    <a:pt x="192" y="472"/>
                  </a:cubicBezTo>
                  <a:cubicBezTo>
                    <a:pt x="197" y="457"/>
                    <a:pt x="198" y="448"/>
                    <a:pt x="182" y="440"/>
                  </a:cubicBezTo>
                  <a:cubicBezTo>
                    <a:pt x="175" y="425"/>
                    <a:pt x="172" y="428"/>
                    <a:pt x="154" y="430"/>
                  </a:cubicBezTo>
                  <a:cubicBezTo>
                    <a:pt x="125" y="440"/>
                    <a:pt x="168" y="442"/>
                    <a:pt x="108" y="438"/>
                  </a:cubicBezTo>
                  <a:cubicBezTo>
                    <a:pt x="90" y="432"/>
                    <a:pt x="117" y="440"/>
                    <a:pt x="74" y="434"/>
                  </a:cubicBezTo>
                  <a:cubicBezTo>
                    <a:pt x="70" y="433"/>
                    <a:pt x="62" y="430"/>
                    <a:pt x="62" y="430"/>
                  </a:cubicBezTo>
                  <a:cubicBezTo>
                    <a:pt x="58" y="415"/>
                    <a:pt x="50" y="420"/>
                    <a:pt x="34" y="418"/>
                  </a:cubicBezTo>
                  <a:cubicBezTo>
                    <a:pt x="32" y="402"/>
                    <a:pt x="33" y="395"/>
                    <a:pt x="18" y="390"/>
                  </a:cubicBezTo>
                  <a:cubicBezTo>
                    <a:pt x="14" y="379"/>
                    <a:pt x="12" y="368"/>
                    <a:pt x="0" y="364"/>
                  </a:cubicBezTo>
                  <a:cubicBezTo>
                    <a:pt x="17" y="352"/>
                    <a:pt x="38" y="339"/>
                    <a:pt x="58" y="336"/>
                  </a:cubicBezTo>
                  <a:cubicBezTo>
                    <a:pt x="64" y="330"/>
                    <a:pt x="71" y="329"/>
                    <a:pt x="74" y="322"/>
                  </a:cubicBezTo>
                  <a:cubicBezTo>
                    <a:pt x="79" y="310"/>
                    <a:pt x="76" y="306"/>
                    <a:pt x="86" y="300"/>
                  </a:cubicBezTo>
                  <a:cubicBezTo>
                    <a:pt x="95" y="286"/>
                    <a:pt x="90" y="291"/>
                    <a:pt x="100" y="284"/>
                  </a:cubicBezTo>
                  <a:cubicBezTo>
                    <a:pt x="114" y="263"/>
                    <a:pt x="92" y="294"/>
                    <a:pt x="112" y="274"/>
                  </a:cubicBezTo>
                  <a:cubicBezTo>
                    <a:pt x="115" y="271"/>
                    <a:pt x="116" y="266"/>
                    <a:pt x="118" y="262"/>
                  </a:cubicBezTo>
                  <a:cubicBezTo>
                    <a:pt x="120" y="230"/>
                    <a:pt x="113" y="223"/>
                    <a:pt x="140" y="218"/>
                  </a:cubicBezTo>
                  <a:cubicBezTo>
                    <a:pt x="146" y="214"/>
                    <a:pt x="150" y="198"/>
                    <a:pt x="150" y="198"/>
                  </a:cubicBezTo>
                  <a:cubicBezTo>
                    <a:pt x="148" y="191"/>
                    <a:pt x="143" y="185"/>
                    <a:pt x="148" y="178"/>
                  </a:cubicBezTo>
                  <a:cubicBezTo>
                    <a:pt x="149" y="176"/>
                    <a:pt x="172" y="164"/>
                    <a:pt x="172" y="164"/>
                  </a:cubicBezTo>
                  <a:cubicBezTo>
                    <a:pt x="177" y="163"/>
                    <a:pt x="188" y="160"/>
                    <a:pt x="188" y="160"/>
                  </a:cubicBezTo>
                  <a:cubicBezTo>
                    <a:pt x="199" y="153"/>
                    <a:pt x="206" y="140"/>
                    <a:pt x="216" y="132"/>
                  </a:cubicBezTo>
                  <a:cubicBezTo>
                    <a:pt x="222" y="127"/>
                    <a:pt x="231" y="129"/>
                    <a:pt x="238" y="126"/>
                  </a:cubicBezTo>
                  <a:cubicBezTo>
                    <a:pt x="247" y="122"/>
                    <a:pt x="254" y="119"/>
                    <a:pt x="264" y="116"/>
                  </a:cubicBezTo>
                  <a:cubicBezTo>
                    <a:pt x="266" y="115"/>
                    <a:pt x="270" y="114"/>
                    <a:pt x="270" y="114"/>
                  </a:cubicBezTo>
                  <a:cubicBezTo>
                    <a:pt x="279" y="100"/>
                    <a:pt x="302" y="88"/>
                    <a:pt x="318" y="84"/>
                  </a:cubicBezTo>
                  <a:cubicBezTo>
                    <a:pt x="327" y="86"/>
                    <a:pt x="332" y="90"/>
                    <a:pt x="340" y="94"/>
                  </a:cubicBezTo>
                  <a:cubicBezTo>
                    <a:pt x="359" y="92"/>
                    <a:pt x="358" y="91"/>
                    <a:pt x="374" y="96"/>
                  </a:cubicBezTo>
                  <a:cubicBezTo>
                    <a:pt x="380" y="95"/>
                    <a:pt x="386" y="95"/>
                    <a:pt x="392" y="94"/>
                  </a:cubicBezTo>
                  <a:cubicBezTo>
                    <a:pt x="394" y="93"/>
                    <a:pt x="396" y="91"/>
                    <a:pt x="398" y="90"/>
                  </a:cubicBezTo>
                  <a:cubicBezTo>
                    <a:pt x="402" y="88"/>
                    <a:pt x="410" y="86"/>
                    <a:pt x="410" y="86"/>
                  </a:cubicBezTo>
                  <a:cubicBezTo>
                    <a:pt x="431" y="88"/>
                    <a:pt x="450" y="92"/>
                    <a:pt x="470" y="82"/>
                  </a:cubicBezTo>
                  <a:cubicBezTo>
                    <a:pt x="477" y="78"/>
                    <a:pt x="480" y="73"/>
                    <a:pt x="488" y="70"/>
                  </a:cubicBezTo>
                  <a:cubicBezTo>
                    <a:pt x="504" y="74"/>
                    <a:pt x="520" y="70"/>
                    <a:pt x="536" y="68"/>
                  </a:cubicBezTo>
                  <a:cubicBezTo>
                    <a:pt x="549" y="59"/>
                    <a:pt x="563" y="57"/>
                    <a:pt x="574" y="46"/>
                  </a:cubicBezTo>
                  <a:cubicBezTo>
                    <a:pt x="577" y="26"/>
                    <a:pt x="587" y="22"/>
                    <a:pt x="606" y="18"/>
                  </a:cubicBezTo>
                  <a:cubicBezTo>
                    <a:pt x="610" y="19"/>
                    <a:pt x="614" y="24"/>
                    <a:pt x="618" y="24"/>
                  </a:cubicBezTo>
                  <a:cubicBezTo>
                    <a:pt x="627" y="25"/>
                    <a:pt x="641" y="19"/>
                    <a:pt x="650" y="16"/>
                  </a:cubicBezTo>
                  <a:cubicBezTo>
                    <a:pt x="668" y="19"/>
                    <a:pt x="683" y="32"/>
                    <a:pt x="698" y="42"/>
                  </a:cubicBezTo>
                  <a:cubicBezTo>
                    <a:pt x="715" y="36"/>
                    <a:pt x="719" y="16"/>
                    <a:pt x="738" y="10"/>
                  </a:cubicBezTo>
                  <a:cubicBezTo>
                    <a:pt x="747" y="3"/>
                    <a:pt x="745" y="7"/>
                    <a:pt x="748" y="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blackWhite">
            <a:xfrm>
              <a:off x="1529" y="2421"/>
              <a:ext cx="620" cy="675"/>
            </a:xfrm>
            <a:custGeom>
              <a:avLst/>
              <a:gdLst/>
              <a:ahLst/>
              <a:cxnLst>
                <a:cxn ang="0">
                  <a:pos x="496" y="58"/>
                </a:cxn>
                <a:cxn ang="0">
                  <a:pos x="440" y="12"/>
                </a:cxn>
                <a:cxn ang="0">
                  <a:pos x="384" y="22"/>
                </a:cxn>
                <a:cxn ang="0">
                  <a:pos x="322" y="36"/>
                </a:cxn>
                <a:cxn ang="0">
                  <a:pos x="202" y="66"/>
                </a:cxn>
                <a:cxn ang="0">
                  <a:pos x="178" y="90"/>
                </a:cxn>
                <a:cxn ang="0">
                  <a:pos x="130" y="114"/>
                </a:cxn>
                <a:cxn ang="0">
                  <a:pos x="106" y="178"/>
                </a:cxn>
                <a:cxn ang="0">
                  <a:pos x="92" y="236"/>
                </a:cxn>
                <a:cxn ang="0">
                  <a:pos x="38" y="280"/>
                </a:cxn>
                <a:cxn ang="0">
                  <a:pos x="14" y="310"/>
                </a:cxn>
                <a:cxn ang="0">
                  <a:pos x="16" y="386"/>
                </a:cxn>
                <a:cxn ang="0">
                  <a:pos x="58" y="416"/>
                </a:cxn>
                <a:cxn ang="0">
                  <a:pos x="96" y="446"/>
                </a:cxn>
                <a:cxn ang="0">
                  <a:pos x="132" y="454"/>
                </a:cxn>
                <a:cxn ang="0">
                  <a:pos x="198" y="470"/>
                </a:cxn>
                <a:cxn ang="0">
                  <a:pos x="252" y="496"/>
                </a:cxn>
                <a:cxn ang="0">
                  <a:pos x="266" y="560"/>
                </a:cxn>
                <a:cxn ang="0">
                  <a:pos x="298" y="558"/>
                </a:cxn>
                <a:cxn ang="0">
                  <a:pos x="340" y="582"/>
                </a:cxn>
                <a:cxn ang="0">
                  <a:pos x="376" y="598"/>
                </a:cxn>
                <a:cxn ang="0">
                  <a:pos x="420" y="588"/>
                </a:cxn>
                <a:cxn ang="0">
                  <a:pos x="428" y="580"/>
                </a:cxn>
                <a:cxn ang="0">
                  <a:pos x="412" y="656"/>
                </a:cxn>
                <a:cxn ang="0">
                  <a:pos x="426" y="734"/>
                </a:cxn>
                <a:cxn ang="0">
                  <a:pos x="444" y="732"/>
                </a:cxn>
                <a:cxn ang="0">
                  <a:pos x="462" y="714"/>
                </a:cxn>
                <a:cxn ang="0">
                  <a:pos x="492" y="740"/>
                </a:cxn>
                <a:cxn ang="0">
                  <a:pos x="518" y="734"/>
                </a:cxn>
                <a:cxn ang="0">
                  <a:pos x="564" y="750"/>
                </a:cxn>
                <a:cxn ang="0">
                  <a:pos x="608" y="766"/>
                </a:cxn>
                <a:cxn ang="0">
                  <a:pos x="600" y="706"/>
                </a:cxn>
                <a:cxn ang="0">
                  <a:pos x="570" y="656"/>
                </a:cxn>
                <a:cxn ang="0">
                  <a:pos x="568" y="592"/>
                </a:cxn>
                <a:cxn ang="0">
                  <a:pos x="496" y="558"/>
                </a:cxn>
                <a:cxn ang="0">
                  <a:pos x="484" y="548"/>
                </a:cxn>
                <a:cxn ang="0">
                  <a:pos x="470" y="396"/>
                </a:cxn>
                <a:cxn ang="0">
                  <a:pos x="556" y="340"/>
                </a:cxn>
                <a:cxn ang="0">
                  <a:pos x="600" y="324"/>
                </a:cxn>
                <a:cxn ang="0">
                  <a:pos x="638" y="346"/>
                </a:cxn>
                <a:cxn ang="0">
                  <a:pos x="662" y="354"/>
                </a:cxn>
                <a:cxn ang="0">
                  <a:pos x="682" y="312"/>
                </a:cxn>
                <a:cxn ang="0">
                  <a:pos x="656" y="222"/>
                </a:cxn>
                <a:cxn ang="0">
                  <a:pos x="596" y="222"/>
                </a:cxn>
                <a:cxn ang="0">
                  <a:pos x="522" y="222"/>
                </a:cxn>
              </a:cxnLst>
              <a:rect l="0" t="0" r="r" b="b"/>
              <a:pathLst>
                <a:path w="696" h="781">
                  <a:moveTo>
                    <a:pt x="522" y="94"/>
                  </a:moveTo>
                  <a:cubicBezTo>
                    <a:pt x="521" y="94"/>
                    <a:pt x="508" y="65"/>
                    <a:pt x="496" y="58"/>
                  </a:cubicBezTo>
                  <a:cubicBezTo>
                    <a:pt x="484" y="51"/>
                    <a:pt x="461" y="60"/>
                    <a:pt x="452" y="52"/>
                  </a:cubicBezTo>
                  <a:cubicBezTo>
                    <a:pt x="443" y="44"/>
                    <a:pt x="446" y="20"/>
                    <a:pt x="440" y="12"/>
                  </a:cubicBezTo>
                  <a:cubicBezTo>
                    <a:pt x="434" y="4"/>
                    <a:pt x="427" y="0"/>
                    <a:pt x="418" y="2"/>
                  </a:cubicBezTo>
                  <a:cubicBezTo>
                    <a:pt x="403" y="6"/>
                    <a:pt x="398" y="18"/>
                    <a:pt x="384" y="22"/>
                  </a:cubicBezTo>
                  <a:cubicBezTo>
                    <a:pt x="372" y="20"/>
                    <a:pt x="361" y="17"/>
                    <a:pt x="354" y="28"/>
                  </a:cubicBezTo>
                  <a:cubicBezTo>
                    <a:pt x="325" y="24"/>
                    <a:pt x="341" y="30"/>
                    <a:pt x="322" y="36"/>
                  </a:cubicBezTo>
                  <a:cubicBezTo>
                    <a:pt x="298" y="34"/>
                    <a:pt x="278" y="33"/>
                    <a:pt x="254" y="36"/>
                  </a:cubicBezTo>
                  <a:cubicBezTo>
                    <a:pt x="242" y="55"/>
                    <a:pt x="223" y="61"/>
                    <a:pt x="202" y="66"/>
                  </a:cubicBezTo>
                  <a:cubicBezTo>
                    <a:pt x="198" y="73"/>
                    <a:pt x="198" y="82"/>
                    <a:pt x="190" y="86"/>
                  </a:cubicBezTo>
                  <a:cubicBezTo>
                    <a:pt x="186" y="88"/>
                    <a:pt x="178" y="90"/>
                    <a:pt x="178" y="90"/>
                  </a:cubicBezTo>
                  <a:cubicBezTo>
                    <a:pt x="162" y="88"/>
                    <a:pt x="157" y="86"/>
                    <a:pt x="144" y="82"/>
                  </a:cubicBezTo>
                  <a:cubicBezTo>
                    <a:pt x="135" y="91"/>
                    <a:pt x="136" y="103"/>
                    <a:pt x="130" y="114"/>
                  </a:cubicBezTo>
                  <a:cubicBezTo>
                    <a:pt x="127" y="119"/>
                    <a:pt x="122" y="130"/>
                    <a:pt x="122" y="130"/>
                  </a:cubicBezTo>
                  <a:cubicBezTo>
                    <a:pt x="120" y="156"/>
                    <a:pt x="113" y="156"/>
                    <a:pt x="106" y="178"/>
                  </a:cubicBezTo>
                  <a:cubicBezTo>
                    <a:pt x="103" y="209"/>
                    <a:pt x="103" y="196"/>
                    <a:pt x="112" y="222"/>
                  </a:cubicBezTo>
                  <a:cubicBezTo>
                    <a:pt x="102" y="237"/>
                    <a:pt x="109" y="233"/>
                    <a:pt x="92" y="236"/>
                  </a:cubicBezTo>
                  <a:cubicBezTo>
                    <a:pt x="84" y="266"/>
                    <a:pt x="77" y="257"/>
                    <a:pt x="50" y="266"/>
                  </a:cubicBezTo>
                  <a:cubicBezTo>
                    <a:pt x="46" y="271"/>
                    <a:pt x="41" y="275"/>
                    <a:pt x="38" y="280"/>
                  </a:cubicBezTo>
                  <a:cubicBezTo>
                    <a:pt x="35" y="285"/>
                    <a:pt x="38" y="293"/>
                    <a:pt x="34" y="298"/>
                  </a:cubicBezTo>
                  <a:cubicBezTo>
                    <a:pt x="29" y="304"/>
                    <a:pt x="14" y="310"/>
                    <a:pt x="14" y="310"/>
                  </a:cubicBezTo>
                  <a:cubicBezTo>
                    <a:pt x="10" y="322"/>
                    <a:pt x="7" y="324"/>
                    <a:pt x="0" y="334"/>
                  </a:cubicBezTo>
                  <a:cubicBezTo>
                    <a:pt x="1" y="338"/>
                    <a:pt x="15" y="385"/>
                    <a:pt x="16" y="386"/>
                  </a:cubicBezTo>
                  <a:cubicBezTo>
                    <a:pt x="19" y="389"/>
                    <a:pt x="24" y="387"/>
                    <a:pt x="28" y="388"/>
                  </a:cubicBezTo>
                  <a:cubicBezTo>
                    <a:pt x="38" y="408"/>
                    <a:pt x="34" y="410"/>
                    <a:pt x="58" y="416"/>
                  </a:cubicBezTo>
                  <a:cubicBezTo>
                    <a:pt x="74" y="412"/>
                    <a:pt x="68" y="425"/>
                    <a:pt x="78" y="434"/>
                  </a:cubicBezTo>
                  <a:cubicBezTo>
                    <a:pt x="83" y="439"/>
                    <a:pt x="96" y="446"/>
                    <a:pt x="96" y="446"/>
                  </a:cubicBezTo>
                  <a:cubicBezTo>
                    <a:pt x="105" y="444"/>
                    <a:pt x="110" y="442"/>
                    <a:pt x="120" y="446"/>
                  </a:cubicBezTo>
                  <a:cubicBezTo>
                    <a:pt x="124" y="448"/>
                    <a:pt x="132" y="454"/>
                    <a:pt x="132" y="454"/>
                  </a:cubicBezTo>
                  <a:cubicBezTo>
                    <a:pt x="139" y="452"/>
                    <a:pt x="145" y="450"/>
                    <a:pt x="152" y="448"/>
                  </a:cubicBezTo>
                  <a:cubicBezTo>
                    <a:pt x="165" y="474"/>
                    <a:pt x="159" y="468"/>
                    <a:pt x="198" y="470"/>
                  </a:cubicBezTo>
                  <a:cubicBezTo>
                    <a:pt x="208" y="477"/>
                    <a:pt x="204" y="487"/>
                    <a:pt x="214" y="490"/>
                  </a:cubicBezTo>
                  <a:cubicBezTo>
                    <a:pt x="228" y="487"/>
                    <a:pt x="241" y="485"/>
                    <a:pt x="252" y="496"/>
                  </a:cubicBezTo>
                  <a:cubicBezTo>
                    <a:pt x="256" y="507"/>
                    <a:pt x="256" y="518"/>
                    <a:pt x="262" y="528"/>
                  </a:cubicBezTo>
                  <a:cubicBezTo>
                    <a:pt x="263" y="539"/>
                    <a:pt x="263" y="550"/>
                    <a:pt x="266" y="560"/>
                  </a:cubicBezTo>
                  <a:cubicBezTo>
                    <a:pt x="268" y="567"/>
                    <a:pt x="276" y="578"/>
                    <a:pt x="276" y="578"/>
                  </a:cubicBezTo>
                  <a:cubicBezTo>
                    <a:pt x="284" y="573"/>
                    <a:pt x="291" y="565"/>
                    <a:pt x="298" y="558"/>
                  </a:cubicBezTo>
                  <a:cubicBezTo>
                    <a:pt x="309" y="562"/>
                    <a:pt x="310" y="566"/>
                    <a:pt x="318" y="574"/>
                  </a:cubicBezTo>
                  <a:cubicBezTo>
                    <a:pt x="323" y="588"/>
                    <a:pt x="328" y="585"/>
                    <a:pt x="340" y="582"/>
                  </a:cubicBezTo>
                  <a:cubicBezTo>
                    <a:pt x="362" y="560"/>
                    <a:pt x="354" y="593"/>
                    <a:pt x="360" y="596"/>
                  </a:cubicBezTo>
                  <a:cubicBezTo>
                    <a:pt x="365" y="599"/>
                    <a:pt x="371" y="597"/>
                    <a:pt x="376" y="598"/>
                  </a:cubicBezTo>
                  <a:cubicBezTo>
                    <a:pt x="386" y="595"/>
                    <a:pt x="391" y="589"/>
                    <a:pt x="400" y="584"/>
                  </a:cubicBezTo>
                  <a:cubicBezTo>
                    <a:pt x="407" y="585"/>
                    <a:pt x="414" y="591"/>
                    <a:pt x="420" y="588"/>
                  </a:cubicBezTo>
                  <a:cubicBezTo>
                    <a:pt x="422" y="587"/>
                    <a:pt x="421" y="583"/>
                    <a:pt x="422" y="582"/>
                  </a:cubicBezTo>
                  <a:cubicBezTo>
                    <a:pt x="423" y="581"/>
                    <a:pt x="426" y="581"/>
                    <a:pt x="428" y="580"/>
                  </a:cubicBezTo>
                  <a:cubicBezTo>
                    <a:pt x="451" y="609"/>
                    <a:pt x="422" y="608"/>
                    <a:pt x="404" y="626"/>
                  </a:cubicBezTo>
                  <a:cubicBezTo>
                    <a:pt x="406" y="642"/>
                    <a:pt x="408" y="643"/>
                    <a:pt x="412" y="656"/>
                  </a:cubicBezTo>
                  <a:cubicBezTo>
                    <a:pt x="410" y="676"/>
                    <a:pt x="402" y="694"/>
                    <a:pt x="428" y="700"/>
                  </a:cubicBezTo>
                  <a:cubicBezTo>
                    <a:pt x="432" y="711"/>
                    <a:pt x="430" y="723"/>
                    <a:pt x="426" y="734"/>
                  </a:cubicBezTo>
                  <a:cubicBezTo>
                    <a:pt x="432" y="738"/>
                    <a:pt x="440" y="744"/>
                    <a:pt x="440" y="744"/>
                  </a:cubicBezTo>
                  <a:cubicBezTo>
                    <a:pt x="443" y="741"/>
                    <a:pt x="443" y="736"/>
                    <a:pt x="444" y="732"/>
                  </a:cubicBezTo>
                  <a:cubicBezTo>
                    <a:pt x="445" y="730"/>
                    <a:pt x="445" y="727"/>
                    <a:pt x="446" y="726"/>
                  </a:cubicBezTo>
                  <a:cubicBezTo>
                    <a:pt x="455" y="717"/>
                    <a:pt x="450" y="721"/>
                    <a:pt x="462" y="714"/>
                  </a:cubicBezTo>
                  <a:cubicBezTo>
                    <a:pt x="475" y="715"/>
                    <a:pt x="489" y="721"/>
                    <a:pt x="502" y="718"/>
                  </a:cubicBezTo>
                  <a:cubicBezTo>
                    <a:pt x="524" y="725"/>
                    <a:pt x="504" y="738"/>
                    <a:pt x="492" y="740"/>
                  </a:cubicBezTo>
                  <a:cubicBezTo>
                    <a:pt x="489" y="750"/>
                    <a:pt x="496" y="747"/>
                    <a:pt x="504" y="750"/>
                  </a:cubicBezTo>
                  <a:cubicBezTo>
                    <a:pt x="511" y="745"/>
                    <a:pt x="512" y="740"/>
                    <a:pt x="518" y="734"/>
                  </a:cubicBezTo>
                  <a:cubicBezTo>
                    <a:pt x="531" y="738"/>
                    <a:pt x="535" y="741"/>
                    <a:pt x="548" y="738"/>
                  </a:cubicBezTo>
                  <a:cubicBezTo>
                    <a:pt x="557" y="744"/>
                    <a:pt x="553" y="747"/>
                    <a:pt x="564" y="750"/>
                  </a:cubicBezTo>
                  <a:cubicBezTo>
                    <a:pt x="566" y="776"/>
                    <a:pt x="565" y="781"/>
                    <a:pt x="582" y="764"/>
                  </a:cubicBezTo>
                  <a:cubicBezTo>
                    <a:pt x="594" y="766"/>
                    <a:pt x="602" y="775"/>
                    <a:pt x="608" y="766"/>
                  </a:cubicBezTo>
                  <a:cubicBezTo>
                    <a:pt x="610" y="756"/>
                    <a:pt x="612" y="746"/>
                    <a:pt x="614" y="736"/>
                  </a:cubicBezTo>
                  <a:cubicBezTo>
                    <a:pt x="612" y="724"/>
                    <a:pt x="604" y="718"/>
                    <a:pt x="600" y="706"/>
                  </a:cubicBezTo>
                  <a:cubicBezTo>
                    <a:pt x="603" y="684"/>
                    <a:pt x="606" y="682"/>
                    <a:pt x="584" y="676"/>
                  </a:cubicBezTo>
                  <a:cubicBezTo>
                    <a:pt x="578" y="670"/>
                    <a:pt x="574" y="664"/>
                    <a:pt x="570" y="656"/>
                  </a:cubicBezTo>
                  <a:cubicBezTo>
                    <a:pt x="573" y="648"/>
                    <a:pt x="578" y="647"/>
                    <a:pt x="582" y="640"/>
                  </a:cubicBezTo>
                  <a:cubicBezTo>
                    <a:pt x="581" y="624"/>
                    <a:pt x="580" y="604"/>
                    <a:pt x="568" y="592"/>
                  </a:cubicBezTo>
                  <a:cubicBezTo>
                    <a:pt x="556" y="594"/>
                    <a:pt x="549" y="593"/>
                    <a:pt x="538" y="590"/>
                  </a:cubicBezTo>
                  <a:cubicBezTo>
                    <a:pt x="532" y="581"/>
                    <a:pt x="507" y="561"/>
                    <a:pt x="496" y="558"/>
                  </a:cubicBezTo>
                  <a:cubicBezTo>
                    <a:pt x="493" y="559"/>
                    <a:pt x="491" y="563"/>
                    <a:pt x="488" y="562"/>
                  </a:cubicBezTo>
                  <a:cubicBezTo>
                    <a:pt x="483" y="560"/>
                    <a:pt x="486" y="552"/>
                    <a:pt x="484" y="548"/>
                  </a:cubicBezTo>
                  <a:cubicBezTo>
                    <a:pt x="480" y="539"/>
                    <a:pt x="476" y="535"/>
                    <a:pt x="468" y="530"/>
                  </a:cubicBezTo>
                  <a:cubicBezTo>
                    <a:pt x="469" y="485"/>
                    <a:pt x="469" y="441"/>
                    <a:pt x="470" y="396"/>
                  </a:cubicBezTo>
                  <a:cubicBezTo>
                    <a:pt x="471" y="357"/>
                    <a:pt x="487" y="364"/>
                    <a:pt x="518" y="354"/>
                  </a:cubicBezTo>
                  <a:cubicBezTo>
                    <a:pt x="537" y="357"/>
                    <a:pt x="545" y="355"/>
                    <a:pt x="556" y="340"/>
                  </a:cubicBezTo>
                  <a:cubicBezTo>
                    <a:pt x="558" y="341"/>
                    <a:pt x="572" y="344"/>
                    <a:pt x="574" y="344"/>
                  </a:cubicBezTo>
                  <a:cubicBezTo>
                    <a:pt x="585" y="343"/>
                    <a:pt x="589" y="327"/>
                    <a:pt x="600" y="324"/>
                  </a:cubicBezTo>
                  <a:cubicBezTo>
                    <a:pt x="613" y="333"/>
                    <a:pt x="612" y="349"/>
                    <a:pt x="632" y="354"/>
                  </a:cubicBezTo>
                  <a:cubicBezTo>
                    <a:pt x="634" y="351"/>
                    <a:pt x="635" y="347"/>
                    <a:pt x="638" y="346"/>
                  </a:cubicBezTo>
                  <a:cubicBezTo>
                    <a:pt x="644" y="345"/>
                    <a:pt x="650" y="350"/>
                    <a:pt x="656" y="352"/>
                  </a:cubicBezTo>
                  <a:cubicBezTo>
                    <a:pt x="658" y="353"/>
                    <a:pt x="662" y="354"/>
                    <a:pt x="662" y="354"/>
                  </a:cubicBezTo>
                  <a:cubicBezTo>
                    <a:pt x="672" y="351"/>
                    <a:pt x="682" y="346"/>
                    <a:pt x="692" y="342"/>
                  </a:cubicBezTo>
                  <a:cubicBezTo>
                    <a:pt x="696" y="329"/>
                    <a:pt x="689" y="322"/>
                    <a:pt x="682" y="312"/>
                  </a:cubicBezTo>
                  <a:cubicBezTo>
                    <a:pt x="685" y="269"/>
                    <a:pt x="688" y="281"/>
                    <a:pt x="670" y="254"/>
                  </a:cubicBezTo>
                  <a:cubicBezTo>
                    <a:pt x="668" y="237"/>
                    <a:pt x="670" y="231"/>
                    <a:pt x="656" y="222"/>
                  </a:cubicBezTo>
                  <a:cubicBezTo>
                    <a:pt x="642" y="225"/>
                    <a:pt x="628" y="226"/>
                    <a:pt x="614" y="228"/>
                  </a:cubicBezTo>
                  <a:cubicBezTo>
                    <a:pt x="610" y="241"/>
                    <a:pt x="601" y="228"/>
                    <a:pt x="596" y="222"/>
                  </a:cubicBezTo>
                  <a:cubicBezTo>
                    <a:pt x="585" y="225"/>
                    <a:pt x="576" y="223"/>
                    <a:pt x="566" y="220"/>
                  </a:cubicBezTo>
                  <a:cubicBezTo>
                    <a:pt x="546" y="222"/>
                    <a:pt x="543" y="224"/>
                    <a:pt x="522" y="222"/>
                  </a:cubicBezTo>
                  <a:cubicBezTo>
                    <a:pt x="495" y="177"/>
                    <a:pt x="547" y="109"/>
                    <a:pt x="498" y="60"/>
                  </a:cubicBez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blackWhite">
            <a:xfrm>
              <a:off x="901" y="1629"/>
              <a:ext cx="391" cy="385"/>
            </a:xfrm>
            <a:custGeom>
              <a:avLst/>
              <a:gdLst/>
              <a:ahLst/>
              <a:cxnLst>
                <a:cxn ang="0">
                  <a:pos x="59" y="36"/>
                </a:cxn>
                <a:cxn ang="0">
                  <a:pos x="47" y="102"/>
                </a:cxn>
                <a:cxn ang="0">
                  <a:pos x="37" y="110"/>
                </a:cxn>
                <a:cxn ang="0">
                  <a:pos x="23" y="244"/>
                </a:cxn>
                <a:cxn ang="0">
                  <a:pos x="5" y="350"/>
                </a:cxn>
                <a:cxn ang="0">
                  <a:pos x="19" y="382"/>
                </a:cxn>
                <a:cxn ang="0">
                  <a:pos x="79" y="374"/>
                </a:cxn>
                <a:cxn ang="0">
                  <a:pos x="109" y="424"/>
                </a:cxn>
                <a:cxn ang="0">
                  <a:pos x="157" y="360"/>
                </a:cxn>
                <a:cxn ang="0">
                  <a:pos x="177" y="252"/>
                </a:cxn>
                <a:cxn ang="0">
                  <a:pos x="209" y="252"/>
                </a:cxn>
                <a:cxn ang="0">
                  <a:pos x="183" y="364"/>
                </a:cxn>
                <a:cxn ang="0">
                  <a:pos x="187" y="438"/>
                </a:cxn>
                <a:cxn ang="0">
                  <a:pos x="243" y="414"/>
                </a:cxn>
                <a:cxn ang="0">
                  <a:pos x="259" y="354"/>
                </a:cxn>
                <a:cxn ang="0">
                  <a:pos x="317" y="378"/>
                </a:cxn>
                <a:cxn ang="0">
                  <a:pos x="397" y="376"/>
                </a:cxn>
                <a:cxn ang="0">
                  <a:pos x="425" y="372"/>
                </a:cxn>
                <a:cxn ang="0">
                  <a:pos x="429" y="334"/>
                </a:cxn>
                <a:cxn ang="0">
                  <a:pos x="437" y="260"/>
                </a:cxn>
                <a:cxn ang="0">
                  <a:pos x="413" y="280"/>
                </a:cxn>
                <a:cxn ang="0">
                  <a:pos x="363" y="252"/>
                </a:cxn>
                <a:cxn ang="0">
                  <a:pos x="315" y="210"/>
                </a:cxn>
                <a:cxn ang="0">
                  <a:pos x="315" y="122"/>
                </a:cxn>
                <a:cxn ang="0">
                  <a:pos x="287" y="92"/>
                </a:cxn>
                <a:cxn ang="0">
                  <a:pos x="263" y="74"/>
                </a:cxn>
                <a:cxn ang="0">
                  <a:pos x="223" y="80"/>
                </a:cxn>
                <a:cxn ang="0">
                  <a:pos x="205" y="110"/>
                </a:cxn>
                <a:cxn ang="0">
                  <a:pos x="197" y="92"/>
                </a:cxn>
                <a:cxn ang="0">
                  <a:pos x="165" y="80"/>
                </a:cxn>
                <a:cxn ang="0">
                  <a:pos x="135" y="52"/>
                </a:cxn>
                <a:cxn ang="0">
                  <a:pos x="121" y="0"/>
                </a:cxn>
                <a:cxn ang="0">
                  <a:pos x="57" y="10"/>
                </a:cxn>
              </a:cxnLst>
              <a:rect l="0" t="0" r="r" b="b"/>
              <a:pathLst>
                <a:path w="439" h="446">
                  <a:moveTo>
                    <a:pt x="57" y="10"/>
                  </a:moveTo>
                  <a:cubicBezTo>
                    <a:pt x="53" y="23"/>
                    <a:pt x="51" y="25"/>
                    <a:pt x="59" y="36"/>
                  </a:cubicBezTo>
                  <a:cubicBezTo>
                    <a:pt x="56" y="53"/>
                    <a:pt x="53" y="43"/>
                    <a:pt x="49" y="56"/>
                  </a:cubicBezTo>
                  <a:cubicBezTo>
                    <a:pt x="48" y="71"/>
                    <a:pt x="50" y="87"/>
                    <a:pt x="47" y="102"/>
                  </a:cubicBezTo>
                  <a:cubicBezTo>
                    <a:pt x="47" y="104"/>
                    <a:pt x="43" y="103"/>
                    <a:pt x="41" y="104"/>
                  </a:cubicBezTo>
                  <a:cubicBezTo>
                    <a:pt x="39" y="106"/>
                    <a:pt x="38" y="108"/>
                    <a:pt x="37" y="110"/>
                  </a:cubicBezTo>
                  <a:cubicBezTo>
                    <a:pt x="41" y="121"/>
                    <a:pt x="37" y="131"/>
                    <a:pt x="31" y="140"/>
                  </a:cubicBezTo>
                  <a:cubicBezTo>
                    <a:pt x="36" y="175"/>
                    <a:pt x="45" y="215"/>
                    <a:pt x="23" y="244"/>
                  </a:cubicBezTo>
                  <a:cubicBezTo>
                    <a:pt x="21" y="264"/>
                    <a:pt x="20" y="266"/>
                    <a:pt x="15" y="282"/>
                  </a:cubicBezTo>
                  <a:cubicBezTo>
                    <a:pt x="14" y="300"/>
                    <a:pt x="25" y="337"/>
                    <a:pt x="5" y="350"/>
                  </a:cubicBezTo>
                  <a:cubicBezTo>
                    <a:pt x="3" y="357"/>
                    <a:pt x="0" y="365"/>
                    <a:pt x="1" y="372"/>
                  </a:cubicBezTo>
                  <a:cubicBezTo>
                    <a:pt x="2" y="379"/>
                    <a:pt x="19" y="382"/>
                    <a:pt x="19" y="382"/>
                  </a:cubicBezTo>
                  <a:cubicBezTo>
                    <a:pt x="35" y="377"/>
                    <a:pt x="40" y="390"/>
                    <a:pt x="53" y="394"/>
                  </a:cubicBezTo>
                  <a:cubicBezTo>
                    <a:pt x="66" y="385"/>
                    <a:pt x="59" y="379"/>
                    <a:pt x="79" y="374"/>
                  </a:cubicBezTo>
                  <a:cubicBezTo>
                    <a:pt x="98" y="378"/>
                    <a:pt x="93" y="387"/>
                    <a:pt x="91" y="406"/>
                  </a:cubicBezTo>
                  <a:cubicBezTo>
                    <a:pt x="93" y="421"/>
                    <a:pt x="95" y="421"/>
                    <a:pt x="109" y="424"/>
                  </a:cubicBezTo>
                  <a:cubicBezTo>
                    <a:pt x="114" y="409"/>
                    <a:pt x="120" y="408"/>
                    <a:pt x="135" y="406"/>
                  </a:cubicBezTo>
                  <a:cubicBezTo>
                    <a:pt x="152" y="395"/>
                    <a:pt x="143" y="374"/>
                    <a:pt x="157" y="360"/>
                  </a:cubicBezTo>
                  <a:cubicBezTo>
                    <a:pt x="154" y="259"/>
                    <a:pt x="170" y="315"/>
                    <a:pt x="143" y="288"/>
                  </a:cubicBezTo>
                  <a:cubicBezTo>
                    <a:pt x="147" y="261"/>
                    <a:pt x="161" y="268"/>
                    <a:pt x="177" y="252"/>
                  </a:cubicBezTo>
                  <a:cubicBezTo>
                    <a:pt x="181" y="239"/>
                    <a:pt x="181" y="238"/>
                    <a:pt x="193" y="234"/>
                  </a:cubicBezTo>
                  <a:cubicBezTo>
                    <a:pt x="204" y="239"/>
                    <a:pt x="205" y="241"/>
                    <a:pt x="209" y="252"/>
                  </a:cubicBezTo>
                  <a:cubicBezTo>
                    <a:pt x="213" y="280"/>
                    <a:pt x="210" y="317"/>
                    <a:pt x="197" y="344"/>
                  </a:cubicBezTo>
                  <a:cubicBezTo>
                    <a:pt x="194" y="351"/>
                    <a:pt x="187" y="357"/>
                    <a:pt x="183" y="364"/>
                  </a:cubicBezTo>
                  <a:cubicBezTo>
                    <a:pt x="181" y="382"/>
                    <a:pt x="181" y="395"/>
                    <a:pt x="187" y="412"/>
                  </a:cubicBezTo>
                  <a:cubicBezTo>
                    <a:pt x="184" y="446"/>
                    <a:pt x="184" y="438"/>
                    <a:pt x="187" y="438"/>
                  </a:cubicBezTo>
                  <a:cubicBezTo>
                    <a:pt x="192" y="438"/>
                    <a:pt x="208" y="415"/>
                    <a:pt x="219" y="412"/>
                  </a:cubicBezTo>
                  <a:cubicBezTo>
                    <a:pt x="238" y="417"/>
                    <a:pt x="230" y="417"/>
                    <a:pt x="243" y="414"/>
                  </a:cubicBezTo>
                  <a:cubicBezTo>
                    <a:pt x="254" y="406"/>
                    <a:pt x="259" y="397"/>
                    <a:pt x="273" y="392"/>
                  </a:cubicBezTo>
                  <a:cubicBezTo>
                    <a:pt x="269" y="369"/>
                    <a:pt x="270" y="369"/>
                    <a:pt x="259" y="354"/>
                  </a:cubicBezTo>
                  <a:cubicBezTo>
                    <a:pt x="262" y="333"/>
                    <a:pt x="267" y="329"/>
                    <a:pt x="285" y="320"/>
                  </a:cubicBezTo>
                  <a:cubicBezTo>
                    <a:pt x="312" y="329"/>
                    <a:pt x="298" y="359"/>
                    <a:pt x="317" y="378"/>
                  </a:cubicBezTo>
                  <a:cubicBezTo>
                    <a:pt x="333" y="376"/>
                    <a:pt x="349" y="374"/>
                    <a:pt x="365" y="370"/>
                  </a:cubicBezTo>
                  <a:cubicBezTo>
                    <a:pt x="377" y="371"/>
                    <a:pt x="386" y="374"/>
                    <a:pt x="397" y="376"/>
                  </a:cubicBezTo>
                  <a:cubicBezTo>
                    <a:pt x="402" y="384"/>
                    <a:pt x="401" y="389"/>
                    <a:pt x="409" y="394"/>
                  </a:cubicBezTo>
                  <a:cubicBezTo>
                    <a:pt x="417" y="388"/>
                    <a:pt x="422" y="381"/>
                    <a:pt x="425" y="372"/>
                  </a:cubicBezTo>
                  <a:cubicBezTo>
                    <a:pt x="423" y="366"/>
                    <a:pt x="419" y="354"/>
                    <a:pt x="419" y="354"/>
                  </a:cubicBezTo>
                  <a:cubicBezTo>
                    <a:pt x="426" y="347"/>
                    <a:pt x="427" y="343"/>
                    <a:pt x="429" y="334"/>
                  </a:cubicBezTo>
                  <a:cubicBezTo>
                    <a:pt x="430" y="305"/>
                    <a:pt x="428" y="291"/>
                    <a:pt x="439" y="268"/>
                  </a:cubicBezTo>
                  <a:cubicBezTo>
                    <a:pt x="438" y="265"/>
                    <a:pt x="439" y="262"/>
                    <a:pt x="437" y="260"/>
                  </a:cubicBezTo>
                  <a:cubicBezTo>
                    <a:pt x="428" y="249"/>
                    <a:pt x="424" y="273"/>
                    <a:pt x="419" y="276"/>
                  </a:cubicBezTo>
                  <a:cubicBezTo>
                    <a:pt x="417" y="277"/>
                    <a:pt x="415" y="279"/>
                    <a:pt x="413" y="280"/>
                  </a:cubicBezTo>
                  <a:cubicBezTo>
                    <a:pt x="395" y="277"/>
                    <a:pt x="397" y="268"/>
                    <a:pt x="387" y="254"/>
                  </a:cubicBezTo>
                  <a:cubicBezTo>
                    <a:pt x="383" y="247"/>
                    <a:pt x="371" y="253"/>
                    <a:pt x="363" y="252"/>
                  </a:cubicBezTo>
                  <a:cubicBezTo>
                    <a:pt x="360" y="243"/>
                    <a:pt x="360" y="232"/>
                    <a:pt x="355" y="224"/>
                  </a:cubicBezTo>
                  <a:cubicBezTo>
                    <a:pt x="348" y="214"/>
                    <a:pt x="327" y="212"/>
                    <a:pt x="315" y="210"/>
                  </a:cubicBezTo>
                  <a:cubicBezTo>
                    <a:pt x="319" y="196"/>
                    <a:pt x="322" y="188"/>
                    <a:pt x="331" y="176"/>
                  </a:cubicBezTo>
                  <a:cubicBezTo>
                    <a:pt x="337" y="158"/>
                    <a:pt x="332" y="133"/>
                    <a:pt x="315" y="122"/>
                  </a:cubicBezTo>
                  <a:cubicBezTo>
                    <a:pt x="311" y="115"/>
                    <a:pt x="305" y="113"/>
                    <a:pt x="301" y="106"/>
                  </a:cubicBezTo>
                  <a:cubicBezTo>
                    <a:pt x="299" y="96"/>
                    <a:pt x="296" y="95"/>
                    <a:pt x="287" y="92"/>
                  </a:cubicBezTo>
                  <a:cubicBezTo>
                    <a:pt x="278" y="83"/>
                    <a:pt x="283" y="88"/>
                    <a:pt x="269" y="78"/>
                  </a:cubicBezTo>
                  <a:cubicBezTo>
                    <a:pt x="267" y="77"/>
                    <a:pt x="263" y="74"/>
                    <a:pt x="263" y="74"/>
                  </a:cubicBezTo>
                  <a:cubicBezTo>
                    <a:pt x="253" y="59"/>
                    <a:pt x="260" y="61"/>
                    <a:pt x="245" y="64"/>
                  </a:cubicBezTo>
                  <a:cubicBezTo>
                    <a:pt x="239" y="72"/>
                    <a:pt x="232" y="77"/>
                    <a:pt x="223" y="80"/>
                  </a:cubicBezTo>
                  <a:cubicBezTo>
                    <a:pt x="217" y="86"/>
                    <a:pt x="215" y="92"/>
                    <a:pt x="209" y="98"/>
                  </a:cubicBezTo>
                  <a:cubicBezTo>
                    <a:pt x="208" y="102"/>
                    <a:pt x="206" y="106"/>
                    <a:pt x="205" y="110"/>
                  </a:cubicBezTo>
                  <a:cubicBezTo>
                    <a:pt x="204" y="112"/>
                    <a:pt x="202" y="106"/>
                    <a:pt x="201" y="104"/>
                  </a:cubicBezTo>
                  <a:cubicBezTo>
                    <a:pt x="199" y="100"/>
                    <a:pt x="198" y="96"/>
                    <a:pt x="197" y="92"/>
                  </a:cubicBezTo>
                  <a:cubicBezTo>
                    <a:pt x="195" y="85"/>
                    <a:pt x="185" y="80"/>
                    <a:pt x="179" y="78"/>
                  </a:cubicBezTo>
                  <a:cubicBezTo>
                    <a:pt x="174" y="79"/>
                    <a:pt x="170" y="80"/>
                    <a:pt x="165" y="80"/>
                  </a:cubicBezTo>
                  <a:cubicBezTo>
                    <a:pt x="161" y="80"/>
                    <a:pt x="153" y="76"/>
                    <a:pt x="153" y="76"/>
                  </a:cubicBezTo>
                  <a:cubicBezTo>
                    <a:pt x="148" y="62"/>
                    <a:pt x="149" y="57"/>
                    <a:pt x="135" y="52"/>
                  </a:cubicBezTo>
                  <a:cubicBezTo>
                    <a:pt x="133" y="46"/>
                    <a:pt x="137" y="34"/>
                    <a:pt x="137" y="34"/>
                  </a:cubicBezTo>
                  <a:cubicBezTo>
                    <a:pt x="135" y="19"/>
                    <a:pt x="137" y="5"/>
                    <a:pt x="121" y="0"/>
                  </a:cubicBezTo>
                  <a:cubicBezTo>
                    <a:pt x="109" y="2"/>
                    <a:pt x="104" y="10"/>
                    <a:pt x="93" y="14"/>
                  </a:cubicBezTo>
                  <a:cubicBezTo>
                    <a:pt x="68" y="11"/>
                    <a:pt x="80" y="13"/>
                    <a:pt x="57" y="1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blackWhite">
            <a:xfrm>
              <a:off x="977" y="1836"/>
              <a:ext cx="110" cy="248"/>
            </a:xfrm>
            <a:custGeom>
              <a:avLst/>
              <a:gdLst/>
              <a:ahLst/>
              <a:cxnLst>
                <a:cxn ang="0">
                  <a:pos x="94" y="202"/>
                </a:cxn>
                <a:cxn ang="0">
                  <a:pos x="70" y="204"/>
                </a:cxn>
                <a:cxn ang="0">
                  <a:pos x="64" y="224"/>
                </a:cxn>
                <a:cxn ang="0">
                  <a:pos x="50" y="238"/>
                </a:cxn>
                <a:cxn ang="0">
                  <a:pos x="34" y="268"/>
                </a:cxn>
                <a:cxn ang="0">
                  <a:pos x="10" y="286"/>
                </a:cxn>
                <a:cxn ang="0">
                  <a:pos x="14" y="254"/>
                </a:cxn>
                <a:cxn ang="0">
                  <a:pos x="22" y="242"/>
                </a:cxn>
                <a:cxn ang="0">
                  <a:pos x="28" y="180"/>
                </a:cxn>
                <a:cxn ang="0">
                  <a:pos x="52" y="166"/>
                </a:cxn>
                <a:cxn ang="0">
                  <a:pos x="60" y="154"/>
                </a:cxn>
                <a:cxn ang="0">
                  <a:pos x="64" y="142"/>
                </a:cxn>
                <a:cxn ang="0">
                  <a:pos x="70" y="122"/>
                </a:cxn>
                <a:cxn ang="0">
                  <a:pos x="68" y="86"/>
                </a:cxn>
                <a:cxn ang="0">
                  <a:pos x="62" y="52"/>
                </a:cxn>
                <a:cxn ang="0">
                  <a:pos x="88" y="16"/>
                </a:cxn>
                <a:cxn ang="0">
                  <a:pos x="94" y="4"/>
                </a:cxn>
                <a:cxn ang="0">
                  <a:pos x="106" y="0"/>
                </a:cxn>
                <a:cxn ang="0">
                  <a:pos x="124" y="22"/>
                </a:cxn>
                <a:cxn ang="0">
                  <a:pos x="122" y="36"/>
                </a:cxn>
                <a:cxn ang="0">
                  <a:pos x="120" y="84"/>
                </a:cxn>
                <a:cxn ang="0">
                  <a:pos x="98" y="142"/>
                </a:cxn>
                <a:cxn ang="0">
                  <a:pos x="98" y="198"/>
                </a:cxn>
                <a:cxn ang="0">
                  <a:pos x="78" y="206"/>
                </a:cxn>
              </a:cxnLst>
              <a:rect l="0" t="0" r="r" b="b"/>
              <a:pathLst>
                <a:path w="124" h="286">
                  <a:moveTo>
                    <a:pt x="94" y="202"/>
                  </a:moveTo>
                  <a:cubicBezTo>
                    <a:pt x="86" y="203"/>
                    <a:pt x="77" y="201"/>
                    <a:pt x="70" y="204"/>
                  </a:cubicBezTo>
                  <a:cubicBezTo>
                    <a:pt x="64" y="206"/>
                    <a:pt x="70" y="220"/>
                    <a:pt x="64" y="224"/>
                  </a:cubicBezTo>
                  <a:cubicBezTo>
                    <a:pt x="53" y="232"/>
                    <a:pt x="58" y="227"/>
                    <a:pt x="50" y="238"/>
                  </a:cubicBezTo>
                  <a:cubicBezTo>
                    <a:pt x="46" y="249"/>
                    <a:pt x="41" y="259"/>
                    <a:pt x="34" y="268"/>
                  </a:cubicBezTo>
                  <a:cubicBezTo>
                    <a:pt x="30" y="279"/>
                    <a:pt x="20" y="283"/>
                    <a:pt x="10" y="286"/>
                  </a:cubicBezTo>
                  <a:cubicBezTo>
                    <a:pt x="0" y="276"/>
                    <a:pt x="3" y="261"/>
                    <a:pt x="14" y="254"/>
                  </a:cubicBezTo>
                  <a:cubicBezTo>
                    <a:pt x="16" y="249"/>
                    <a:pt x="21" y="247"/>
                    <a:pt x="22" y="242"/>
                  </a:cubicBezTo>
                  <a:cubicBezTo>
                    <a:pt x="25" y="226"/>
                    <a:pt x="22" y="197"/>
                    <a:pt x="28" y="180"/>
                  </a:cubicBezTo>
                  <a:cubicBezTo>
                    <a:pt x="31" y="172"/>
                    <a:pt x="45" y="171"/>
                    <a:pt x="52" y="166"/>
                  </a:cubicBezTo>
                  <a:cubicBezTo>
                    <a:pt x="59" y="146"/>
                    <a:pt x="48" y="176"/>
                    <a:pt x="60" y="154"/>
                  </a:cubicBezTo>
                  <a:cubicBezTo>
                    <a:pt x="62" y="150"/>
                    <a:pt x="64" y="142"/>
                    <a:pt x="64" y="142"/>
                  </a:cubicBezTo>
                  <a:cubicBezTo>
                    <a:pt x="61" y="133"/>
                    <a:pt x="65" y="129"/>
                    <a:pt x="70" y="122"/>
                  </a:cubicBezTo>
                  <a:cubicBezTo>
                    <a:pt x="73" y="110"/>
                    <a:pt x="69" y="98"/>
                    <a:pt x="68" y="86"/>
                  </a:cubicBezTo>
                  <a:cubicBezTo>
                    <a:pt x="70" y="71"/>
                    <a:pt x="73" y="63"/>
                    <a:pt x="62" y="52"/>
                  </a:cubicBezTo>
                  <a:cubicBezTo>
                    <a:pt x="55" y="31"/>
                    <a:pt x="76" y="28"/>
                    <a:pt x="88" y="16"/>
                  </a:cubicBezTo>
                  <a:cubicBezTo>
                    <a:pt x="89" y="13"/>
                    <a:pt x="91" y="6"/>
                    <a:pt x="94" y="4"/>
                  </a:cubicBezTo>
                  <a:cubicBezTo>
                    <a:pt x="98" y="2"/>
                    <a:pt x="106" y="0"/>
                    <a:pt x="106" y="0"/>
                  </a:cubicBezTo>
                  <a:cubicBezTo>
                    <a:pt x="120" y="3"/>
                    <a:pt x="121" y="9"/>
                    <a:pt x="124" y="22"/>
                  </a:cubicBezTo>
                  <a:cubicBezTo>
                    <a:pt x="123" y="27"/>
                    <a:pt x="122" y="31"/>
                    <a:pt x="122" y="36"/>
                  </a:cubicBezTo>
                  <a:cubicBezTo>
                    <a:pt x="121" y="52"/>
                    <a:pt x="122" y="68"/>
                    <a:pt x="120" y="84"/>
                  </a:cubicBezTo>
                  <a:cubicBezTo>
                    <a:pt x="118" y="104"/>
                    <a:pt x="103" y="122"/>
                    <a:pt x="98" y="142"/>
                  </a:cubicBezTo>
                  <a:cubicBezTo>
                    <a:pt x="99" y="153"/>
                    <a:pt x="102" y="184"/>
                    <a:pt x="98" y="198"/>
                  </a:cubicBezTo>
                  <a:cubicBezTo>
                    <a:pt x="96" y="204"/>
                    <a:pt x="83" y="204"/>
                    <a:pt x="78" y="206"/>
                  </a:cubicBez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blackWhite">
            <a:xfrm>
              <a:off x="892" y="1836"/>
              <a:ext cx="832" cy="685"/>
            </a:xfrm>
            <a:custGeom>
              <a:avLst/>
              <a:gdLst/>
              <a:ahLst/>
              <a:cxnLst>
                <a:cxn ang="0">
                  <a:pos x="71" y="314"/>
                </a:cxn>
                <a:cxn ang="0">
                  <a:pos x="35" y="418"/>
                </a:cxn>
                <a:cxn ang="0">
                  <a:pos x="27" y="468"/>
                </a:cxn>
                <a:cxn ang="0">
                  <a:pos x="41" y="482"/>
                </a:cxn>
                <a:cxn ang="0">
                  <a:pos x="71" y="508"/>
                </a:cxn>
                <a:cxn ang="0">
                  <a:pos x="57" y="544"/>
                </a:cxn>
                <a:cxn ang="0">
                  <a:pos x="69" y="664"/>
                </a:cxn>
                <a:cxn ang="0">
                  <a:pos x="81" y="706"/>
                </a:cxn>
                <a:cxn ang="0">
                  <a:pos x="169" y="738"/>
                </a:cxn>
                <a:cxn ang="0">
                  <a:pos x="207" y="778"/>
                </a:cxn>
                <a:cxn ang="0">
                  <a:pos x="255" y="784"/>
                </a:cxn>
                <a:cxn ang="0">
                  <a:pos x="313" y="756"/>
                </a:cxn>
                <a:cxn ang="0">
                  <a:pos x="355" y="602"/>
                </a:cxn>
                <a:cxn ang="0">
                  <a:pos x="441" y="588"/>
                </a:cxn>
                <a:cxn ang="0">
                  <a:pos x="485" y="574"/>
                </a:cxn>
                <a:cxn ang="0">
                  <a:pos x="529" y="554"/>
                </a:cxn>
                <a:cxn ang="0">
                  <a:pos x="557" y="534"/>
                </a:cxn>
                <a:cxn ang="0">
                  <a:pos x="583" y="506"/>
                </a:cxn>
                <a:cxn ang="0">
                  <a:pos x="635" y="490"/>
                </a:cxn>
                <a:cxn ang="0">
                  <a:pos x="671" y="488"/>
                </a:cxn>
                <a:cxn ang="0">
                  <a:pos x="757" y="488"/>
                </a:cxn>
                <a:cxn ang="0">
                  <a:pos x="875" y="478"/>
                </a:cxn>
                <a:cxn ang="0">
                  <a:pos x="907" y="482"/>
                </a:cxn>
                <a:cxn ang="0">
                  <a:pos x="931" y="374"/>
                </a:cxn>
                <a:cxn ang="0">
                  <a:pos x="883" y="20"/>
                </a:cxn>
                <a:cxn ang="0">
                  <a:pos x="821" y="44"/>
                </a:cxn>
                <a:cxn ang="0">
                  <a:pos x="759" y="68"/>
                </a:cxn>
                <a:cxn ang="0">
                  <a:pos x="741" y="74"/>
                </a:cxn>
                <a:cxn ang="0">
                  <a:pos x="697" y="110"/>
                </a:cxn>
                <a:cxn ang="0">
                  <a:pos x="657" y="96"/>
                </a:cxn>
                <a:cxn ang="0">
                  <a:pos x="635" y="108"/>
                </a:cxn>
                <a:cxn ang="0">
                  <a:pos x="609" y="128"/>
                </a:cxn>
                <a:cxn ang="0">
                  <a:pos x="549" y="138"/>
                </a:cxn>
                <a:cxn ang="0">
                  <a:pos x="501" y="116"/>
                </a:cxn>
                <a:cxn ang="0">
                  <a:pos x="467" y="84"/>
                </a:cxn>
                <a:cxn ang="0">
                  <a:pos x="445" y="44"/>
                </a:cxn>
                <a:cxn ang="0">
                  <a:pos x="437" y="68"/>
                </a:cxn>
                <a:cxn ang="0">
                  <a:pos x="431" y="122"/>
                </a:cxn>
                <a:cxn ang="0">
                  <a:pos x="379" y="128"/>
                </a:cxn>
                <a:cxn ang="0">
                  <a:pos x="313" y="106"/>
                </a:cxn>
                <a:cxn ang="0">
                  <a:pos x="293" y="86"/>
                </a:cxn>
                <a:cxn ang="0">
                  <a:pos x="271" y="104"/>
                </a:cxn>
                <a:cxn ang="0">
                  <a:pos x="275" y="158"/>
                </a:cxn>
                <a:cxn ang="0">
                  <a:pos x="215" y="176"/>
                </a:cxn>
                <a:cxn ang="0">
                  <a:pos x="167" y="210"/>
                </a:cxn>
                <a:cxn ang="0">
                  <a:pos x="145" y="234"/>
                </a:cxn>
              </a:cxnLst>
              <a:rect l="0" t="0" r="r" b="b"/>
              <a:pathLst>
                <a:path w="934" h="792">
                  <a:moveTo>
                    <a:pt x="97" y="288"/>
                  </a:moveTo>
                  <a:cubicBezTo>
                    <a:pt x="88" y="301"/>
                    <a:pt x="88" y="311"/>
                    <a:pt x="71" y="314"/>
                  </a:cubicBezTo>
                  <a:cubicBezTo>
                    <a:pt x="64" y="324"/>
                    <a:pt x="66" y="336"/>
                    <a:pt x="63" y="348"/>
                  </a:cubicBezTo>
                  <a:cubicBezTo>
                    <a:pt x="68" y="380"/>
                    <a:pt x="60" y="400"/>
                    <a:pt x="35" y="418"/>
                  </a:cubicBezTo>
                  <a:cubicBezTo>
                    <a:pt x="18" y="416"/>
                    <a:pt x="19" y="416"/>
                    <a:pt x="7" y="428"/>
                  </a:cubicBezTo>
                  <a:cubicBezTo>
                    <a:pt x="0" y="450"/>
                    <a:pt x="4" y="462"/>
                    <a:pt x="27" y="468"/>
                  </a:cubicBezTo>
                  <a:cubicBezTo>
                    <a:pt x="31" y="471"/>
                    <a:pt x="35" y="473"/>
                    <a:pt x="39" y="476"/>
                  </a:cubicBezTo>
                  <a:cubicBezTo>
                    <a:pt x="41" y="477"/>
                    <a:pt x="39" y="481"/>
                    <a:pt x="41" y="482"/>
                  </a:cubicBezTo>
                  <a:cubicBezTo>
                    <a:pt x="46" y="485"/>
                    <a:pt x="57" y="486"/>
                    <a:pt x="57" y="486"/>
                  </a:cubicBezTo>
                  <a:cubicBezTo>
                    <a:pt x="64" y="491"/>
                    <a:pt x="68" y="499"/>
                    <a:pt x="71" y="508"/>
                  </a:cubicBezTo>
                  <a:cubicBezTo>
                    <a:pt x="67" y="542"/>
                    <a:pt x="74" y="510"/>
                    <a:pt x="61" y="532"/>
                  </a:cubicBezTo>
                  <a:cubicBezTo>
                    <a:pt x="59" y="536"/>
                    <a:pt x="57" y="544"/>
                    <a:pt x="57" y="544"/>
                  </a:cubicBezTo>
                  <a:cubicBezTo>
                    <a:pt x="56" y="562"/>
                    <a:pt x="44" y="618"/>
                    <a:pt x="67" y="634"/>
                  </a:cubicBezTo>
                  <a:cubicBezTo>
                    <a:pt x="68" y="644"/>
                    <a:pt x="67" y="654"/>
                    <a:pt x="69" y="664"/>
                  </a:cubicBezTo>
                  <a:cubicBezTo>
                    <a:pt x="70" y="669"/>
                    <a:pt x="77" y="676"/>
                    <a:pt x="77" y="676"/>
                  </a:cubicBezTo>
                  <a:cubicBezTo>
                    <a:pt x="77" y="678"/>
                    <a:pt x="80" y="702"/>
                    <a:pt x="81" y="706"/>
                  </a:cubicBezTo>
                  <a:cubicBezTo>
                    <a:pt x="83" y="711"/>
                    <a:pt x="114" y="738"/>
                    <a:pt x="121" y="740"/>
                  </a:cubicBezTo>
                  <a:cubicBezTo>
                    <a:pt x="135" y="729"/>
                    <a:pt x="152" y="736"/>
                    <a:pt x="169" y="738"/>
                  </a:cubicBezTo>
                  <a:cubicBezTo>
                    <a:pt x="178" y="742"/>
                    <a:pt x="180" y="745"/>
                    <a:pt x="183" y="754"/>
                  </a:cubicBezTo>
                  <a:cubicBezTo>
                    <a:pt x="177" y="772"/>
                    <a:pt x="194" y="771"/>
                    <a:pt x="207" y="778"/>
                  </a:cubicBezTo>
                  <a:cubicBezTo>
                    <a:pt x="212" y="786"/>
                    <a:pt x="217" y="788"/>
                    <a:pt x="225" y="792"/>
                  </a:cubicBezTo>
                  <a:cubicBezTo>
                    <a:pt x="241" y="790"/>
                    <a:pt x="242" y="788"/>
                    <a:pt x="255" y="784"/>
                  </a:cubicBezTo>
                  <a:cubicBezTo>
                    <a:pt x="265" y="774"/>
                    <a:pt x="279" y="780"/>
                    <a:pt x="293" y="778"/>
                  </a:cubicBezTo>
                  <a:cubicBezTo>
                    <a:pt x="302" y="771"/>
                    <a:pt x="309" y="768"/>
                    <a:pt x="313" y="756"/>
                  </a:cubicBezTo>
                  <a:cubicBezTo>
                    <a:pt x="314" y="702"/>
                    <a:pt x="278" y="613"/>
                    <a:pt x="329" y="596"/>
                  </a:cubicBezTo>
                  <a:cubicBezTo>
                    <a:pt x="338" y="598"/>
                    <a:pt x="346" y="600"/>
                    <a:pt x="355" y="602"/>
                  </a:cubicBezTo>
                  <a:cubicBezTo>
                    <a:pt x="365" y="595"/>
                    <a:pt x="374" y="599"/>
                    <a:pt x="385" y="602"/>
                  </a:cubicBezTo>
                  <a:cubicBezTo>
                    <a:pt x="407" y="600"/>
                    <a:pt x="418" y="590"/>
                    <a:pt x="441" y="588"/>
                  </a:cubicBezTo>
                  <a:cubicBezTo>
                    <a:pt x="453" y="583"/>
                    <a:pt x="459" y="577"/>
                    <a:pt x="469" y="570"/>
                  </a:cubicBezTo>
                  <a:cubicBezTo>
                    <a:pt x="474" y="571"/>
                    <a:pt x="482" y="578"/>
                    <a:pt x="485" y="574"/>
                  </a:cubicBezTo>
                  <a:cubicBezTo>
                    <a:pt x="493" y="564"/>
                    <a:pt x="482" y="551"/>
                    <a:pt x="497" y="546"/>
                  </a:cubicBezTo>
                  <a:cubicBezTo>
                    <a:pt x="506" y="548"/>
                    <a:pt x="521" y="557"/>
                    <a:pt x="529" y="554"/>
                  </a:cubicBezTo>
                  <a:cubicBezTo>
                    <a:pt x="534" y="539"/>
                    <a:pt x="533" y="541"/>
                    <a:pt x="549" y="538"/>
                  </a:cubicBezTo>
                  <a:cubicBezTo>
                    <a:pt x="552" y="537"/>
                    <a:pt x="554" y="535"/>
                    <a:pt x="557" y="534"/>
                  </a:cubicBezTo>
                  <a:cubicBezTo>
                    <a:pt x="562" y="533"/>
                    <a:pt x="568" y="534"/>
                    <a:pt x="573" y="532"/>
                  </a:cubicBezTo>
                  <a:cubicBezTo>
                    <a:pt x="580" y="529"/>
                    <a:pt x="581" y="513"/>
                    <a:pt x="583" y="506"/>
                  </a:cubicBezTo>
                  <a:cubicBezTo>
                    <a:pt x="599" y="511"/>
                    <a:pt x="591" y="509"/>
                    <a:pt x="607" y="512"/>
                  </a:cubicBezTo>
                  <a:cubicBezTo>
                    <a:pt x="621" y="508"/>
                    <a:pt x="624" y="498"/>
                    <a:pt x="635" y="490"/>
                  </a:cubicBezTo>
                  <a:cubicBezTo>
                    <a:pt x="648" y="494"/>
                    <a:pt x="646" y="508"/>
                    <a:pt x="657" y="512"/>
                  </a:cubicBezTo>
                  <a:cubicBezTo>
                    <a:pt x="666" y="503"/>
                    <a:pt x="661" y="495"/>
                    <a:pt x="671" y="488"/>
                  </a:cubicBezTo>
                  <a:cubicBezTo>
                    <a:pt x="697" y="496"/>
                    <a:pt x="702" y="496"/>
                    <a:pt x="731" y="494"/>
                  </a:cubicBezTo>
                  <a:cubicBezTo>
                    <a:pt x="740" y="492"/>
                    <a:pt x="748" y="490"/>
                    <a:pt x="757" y="488"/>
                  </a:cubicBezTo>
                  <a:cubicBezTo>
                    <a:pt x="768" y="472"/>
                    <a:pt x="784" y="479"/>
                    <a:pt x="803" y="480"/>
                  </a:cubicBezTo>
                  <a:cubicBezTo>
                    <a:pt x="828" y="484"/>
                    <a:pt x="849" y="480"/>
                    <a:pt x="875" y="478"/>
                  </a:cubicBezTo>
                  <a:cubicBezTo>
                    <a:pt x="879" y="477"/>
                    <a:pt x="883" y="472"/>
                    <a:pt x="887" y="472"/>
                  </a:cubicBezTo>
                  <a:cubicBezTo>
                    <a:pt x="892" y="472"/>
                    <a:pt x="901" y="480"/>
                    <a:pt x="907" y="482"/>
                  </a:cubicBezTo>
                  <a:cubicBezTo>
                    <a:pt x="916" y="468"/>
                    <a:pt x="910" y="472"/>
                    <a:pt x="921" y="468"/>
                  </a:cubicBezTo>
                  <a:cubicBezTo>
                    <a:pt x="927" y="431"/>
                    <a:pt x="933" y="432"/>
                    <a:pt x="931" y="374"/>
                  </a:cubicBezTo>
                  <a:cubicBezTo>
                    <a:pt x="930" y="295"/>
                    <a:pt x="934" y="59"/>
                    <a:pt x="927" y="0"/>
                  </a:cubicBezTo>
                  <a:cubicBezTo>
                    <a:pt x="910" y="4"/>
                    <a:pt x="892" y="6"/>
                    <a:pt x="883" y="20"/>
                  </a:cubicBezTo>
                  <a:cubicBezTo>
                    <a:pt x="880" y="24"/>
                    <a:pt x="874" y="23"/>
                    <a:pt x="869" y="24"/>
                  </a:cubicBezTo>
                  <a:cubicBezTo>
                    <a:pt x="850" y="30"/>
                    <a:pt x="837" y="33"/>
                    <a:pt x="821" y="44"/>
                  </a:cubicBezTo>
                  <a:cubicBezTo>
                    <a:pt x="810" y="52"/>
                    <a:pt x="794" y="58"/>
                    <a:pt x="781" y="62"/>
                  </a:cubicBezTo>
                  <a:cubicBezTo>
                    <a:pt x="774" y="64"/>
                    <a:pt x="759" y="68"/>
                    <a:pt x="759" y="68"/>
                  </a:cubicBezTo>
                  <a:cubicBezTo>
                    <a:pt x="757" y="69"/>
                    <a:pt x="755" y="71"/>
                    <a:pt x="753" y="72"/>
                  </a:cubicBezTo>
                  <a:cubicBezTo>
                    <a:pt x="749" y="73"/>
                    <a:pt x="745" y="72"/>
                    <a:pt x="741" y="74"/>
                  </a:cubicBezTo>
                  <a:cubicBezTo>
                    <a:pt x="735" y="77"/>
                    <a:pt x="737" y="88"/>
                    <a:pt x="731" y="92"/>
                  </a:cubicBezTo>
                  <a:cubicBezTo>
                    <a:pt x="718" y="100"/>
                    <a:pt x="712" y="105"/>
                    <a:pt x="697" y="110"/>
                  </a:cubicBezTo>
                  <a:cubicBezTo>
                    <a:pt x="686" y="118"/>
                    <a:pt x="687" y="114"/>
                    <a:pt x="675" y="110"/>
                  </a:cubicBezTo>
                  <a:cubicBezTo>
                    <a:pt x="672" y="100"/>
                    <a:pt x="666" y="98"/>
                    <a:pt x="657" y="96"/>
                  </a:cubicBezTo>
                  <a:cubicBezTo>
                    <a:pt x="653" y="99"/>
                    <a:pt x="649" y="102"/>
                    <a:pt x="645" y="104"/>
                  </a:cubicBezTo>
                  <a:cubicBezTo>
                    <a:pt x="642" y="105"/>
                    <a:pt x="638" y="106"/>
                    <a:pt x="635" y="108"/>
                  </a:cubicBezTo>
                  <a:cubicBezTo>
                    <a:pt x="631" y="110"/>
                    <a:pt x="623" y="116"/>
                    <a:pt x="623" y="116"/>
                  </a:cubicBezTo>
                  <a:cubicBezTo>
                    <a:pt x="620" y="124"/>
                    <a:pt x="617" y="125"/>
                    <a:pt x="609" y="128"/>
                  </a:cubicBezTo>
                  <a:cubicBezTo>
                    <a:pt x="594" y="124"/>
                    <a:pt x="594" y="123"/>
                    <a:pt x="571" y="128"/>
                  </a:cubicBezTo>
                  <a:cubicBezTo>
                    <a:pt x="563" y="130"/>
                    <a:pt x="549" y="138"/>
                    <a:pt x="549" y="138"/>
                  </a:cubicBezTo>
                  <a:cubicBezTo>
                    <a:pt x="534" y="136"/>
                    <a:pt x="524" y="140"/>
                    <a:pt x="511" y="132"/>
                  </a:cubicBezTo>
                  <a:cubicBezTo>
                    <a:pt x="506" y="129"/>
                    <a:pt x="503" y="121"/>
                    <a:pt x="501" y="116"/>
                  </a:cubicBezTo>
                  <a:cubicBezTo>
                    <a:pt x="498" y="107"/>
                    <a:pt x="487" y="111"/>
                    <a:pt x="481" y="110"/>
                  </a:cubicBezTo>
                  <a:cubicBezTo>
                    <a:pt x="476" y="98"/>
                    <a:pt x="478" y="91"/>
                    <a:pt x="467" y="84"/>
                  </a:cubicBezTo>
                  <a:cubicBezTo>
                    <a:pt x="465" y="75"/>
                    <a:pt x="455" y="70"/>
                    <a:pt x="451" y="62"/>
                  </a:cubicBezTo>
                  <a:cubicBezTo>
                    <a:pt x="452" y="53"/>
                    <a:pt x="458" y="31"/>
                    <a:pt x="445" y="44"/>
                  </a:cubicBezTo>
                  <a:cubicBezTo>
                    <a:pt x="443" y="50"/>
                    <a:pt x="441" y="56"/>
                    <a:pt x="439" y="62"/>
                  </a:cubicBezTo>
                  <a:cubicBezTo>
                    <a:pt x="438" y="64"/>
                    <a:pt x="437" y="68"/>
                    <a:pt x="437" y="68"/>
                  </a:cubicBezTo>
                  <a:cubicBezTo>
                    <a:pt x="436" y="82"/>
                    <a:pt x="437" y="96"/>
                    <a:pt x="435" y="110"/>
                  </a:cubicBezTo>
                  <a:cubicBezTo>
                    <a:pt x="435" y="114"/>
                    <a:pt x="431" y="122"/>
                    <a:pt x="431" y="122"/>
                  </a:cubicBezTo>
                  <a:cubicBezTo>
                    <a:pt x="434" y="138"/>
                    <a:pt x="432" y="147"/>
                    <a:pt x="421" y="158"/>
                  </a:cubicBezTo>
                  <a:cubicBezTo>
                    <a:pt x="406" y="143"/>
                    <a:pt x="401" y="131"/>
                    <a:pt x="379" y="128"/>
                  </a:cubicBezTo>
                  <a:cubicBezTo>
                    <a:pt x="356" y="130"/>
                    <a:pt x="345" y="140"/>
                    <a:pt x="321" y="138"/>
                  </a:cubicBezTo>
                  <a:cubicBezTo>
                    <a:pt x="318" y="128"/>
                    <a:pt x="318" y="115"/>
                    <a:pt x="313" y="106"/>
                  </a:cubicBezTo>
                  <a:cubicBezTo>
                    <a:pt x="311" y="102"/>
                    <a:pt x="309" y="97"/>
                    <a:pt x="305" y="94"/>
                  </a:cubicBezTo>
                  <a:cubicBezTo>
                    <a:pt x="301" y="91"/>
                    <a:pt x="293" y="86"/>
                    <a:pt x="293" y="86"/>
                  </a:cubicBezTo>
                  <a:cubicBezTo>
                    <a:pt x="289" y="87"/>
                    <a:pt x="278" y="87"/>
                    <a:pt x="275" y="92"/>
                  </a:cubicBezTo>
                  <a:cubicBezTo>
                    <a:pt x="273" y="96"/>
                    <a:pt x="271" y="104"/>
                    <a:pt x="271" y="104"/>
                  </a:cubicBezTo>
                  <a:cubicBezTo>
                    <a:pt x="272" y="117"/>
                    <a:pt x="273" y="128"/>
                    <a:pt x="277" y="140"/>
                  </a:cubicBezTo>
                  <a:cubicBezTo>
                    <a:pt x="276" y="146"/>
                    <a:pt x="277" y="152"/>
                    <a:pt x="275" y="158"/>
                  </a:cubicBezTo>
                  <a:cubicBezTo>
                    <a:pt x="274" y="160"/>
                    <a:pt x="250" y="174"/>
                    <a:pt x="245" y="176"/>
                  </a:cubicBezTo>
                  <a:cubicBezTo>
                    <a:pt x="234" y="175"/>
                    <a:pt x="226" y="172"/>
                    <a:pt x="215" y="176"/>
                  </a:cubicBezTo>
                  <a:cubicBezTo>
                    <a:pt x="204" y="180"/>
                    <a:pt x="201" y="193"/>
                    <a:pt x="193" y="200"/>
                  </a:cubicBezTo>
                  <a:cubicBezTo>
                    <a:pt x="186" y="206"/>
                    <a:pt x="176" y="208"/>
                    <a:pt x="167" y="210"/>
                  </a:cubicBezTo>
                  <a:cubicBezTo>
                    <a:pt x="158" y="216"/>
                    <a:pt x="165" y="221"/>
                    <a:pt x="157" y="226"/>
                  </a:cubicBezTo>
                  <a:cubicBezTo>
                    <a:pt x="153" y="229"/>
                    <a:pt x="145" y="234"/>
                    <a:pt x="145" y="234"/>
                  </a:cubicBezTo>
                  <a:cubicBezTo>
                    <a:pt x="131" y="255"/>
                    <a:pt x="125" y="283"/>
                    <a:pt x="97" y="28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blackWhite">
            <a:xfrm>
              <a:off x="1152" y="2229"/>
              <a:ext cx="805" cy="489"/>
            </a:xfrm>
            <a:custGeom>
              <a:avLst/>
              <a:gdLst/>
              <a:ahLst/>
              <a:cxnLst>
                <a:cxn ang="0">
                  <a:pos x="651" y="20"/>
                </a:cxn>
                <a:cxn ang="0">
                  <a:pos x="685" y="14"/>
                </a:cxn>
                <a:cxn ang="0">
                  <a:pos x="713" y="36"/>
                </a:cxn>
                <a:cxn ang="0">
                  <a:pos x="783" y="28"/>
                </a:cxn>
                <a:cxn ang="0">
                  <a:pos x="711" y="90"/>
                </a:cxn>
                <a:cxn ang="0">
                  <a:pos x="739" y="124"/>
                </a:cxn>
                <a:cxn ang="0">
                  <a:pos x="767" y="148"/>
                </a:cxn>
                <a:cxn ang="0">
                  <a:pos x="863" y="160"/>
                </a:cxn>
                <a:cxn ang="0">
                  <a:pos x="903" y="178"/>
                </a:cxn>
                <a:cxn ang="0">
                  <a:pos x="843" y="226"/>
                </a:cxn>
                <a:cxn ang="0">
                  <a:pos x="775" y="250"/>
                </a:cxn>
                <a:cxn ang="0">
                  <a:pos x="735" y="262"/>
                </a:cxn>
                <a:cxn ang="0">
                  <a:pos x="657" y="274"/>
                </a:cxn>
                <a:cxn ang="0">
                  <a:pos x="597" y="316"/>
                </a:cxn>
                <a:cxn ang="0">
                  <a:pos x="527" y="418"/>
                </a:cxn>
                <a:cxn ang="0">
                  <a:pos x="513" y="468"/>
                </a:cxn>
                <a:cxn ang="0">
                  <a:pos x="471" y="492"/>
                </a:cxn>
                <a:cxn ang="0">
                  <a:pos x="427" y="548"/>
                </a:cxn>
                <a:cxn ang="0">
                  <a:pos x="395" y="534"/>
                </a:cxn>
                <a:cxn ang="0">
                  <a:pos x="345" y="522"/>
                </a:cxn>
                <a:cxn ang="0">
                  <a:pos x="327" y="494"/>
                </a:cxn>
                <a:cxn ang="0">
                  <a:pos x="279" y="444"/>
                </a:cxn>
                <a:cxn ang="0">
                  <a:pos x="219" y="432"/>
                </a:cxn>
                <a:cxn ang="0">
                  <a:pos x="185" y="452"/>
                </a:cxn>
                <a:cxn ang="0">
                  <a:pos x="151" y="486"/>
                </a:cxn>
                <a:cxn ang="0">
                  <a:pos x="73" y="426"/>
                </a:cxn>
                <a:cxn ang="0">
                  <a:pos x="45" y="374"/>
                </a:cxn>
                <a:cxn ang="0">
                  <a:pos x="15" y="238"/>
                </a:cxn>
                <a:cxn ang="0">
                  <a:pos x="85" y="142"/>
                </a:cxn>
                <a:cxn ang="0">
                  <a:pos x="171" y="124"/>
                </a:cxn>
                <a:cxn ang="0">
                  <a:pos x="203" y="98"/>
                </a:cxn>
                <a:cxn ang="0">
                  <a:pos x="235" y="104"/>
                </a:cxn>
                <a:cxn ang="0">
                  <a:pos x="285" y="80"/>
                </a:cxn>
                <a:cxn ang="0">
                  <a:pos x="321" y="66"/>
                </a:cxn>
                <a:cxn ang="0">
                  <a:pos x="363" y="62"/>
                </a:cxn>
                <a:cxn ang="0">
                  <a:pos x="463" y="42"/>
                </a:cxn>
                <a:cxn ang="0">
                  <a:pos x="545" y="34"/>
                </a:cxn>
                <a:cxn ang="0">
                  <a:pos x="619" y="28"/>
                </a:cxn>
              </a:cxnLst>
              <a:rect l="0" t="0" r="r" b="b"/>
              <a:pathLst>
                <a:path w="903" h="566">
                  <a:moveTo>
                    <a:pt x="635" y="0"/>
                  </a:moveTo>
                  <a:cubicBezTo>
                    <a:pt x="639" y="10"/>
                    <a:pt x="642" y="14"/>
                    <a:pt x="651" y="20"/>
                  </a:cubicBezTo>
                  <a:cubicBezTo>
                    <a:pt x="658" y="18"/>
                    <a:pt x="662" y="14"/>
                    <a:pt x="669" y="12"/>
                  </a:cubicBezTo>
                  <a:cubicBezTo>
                    <a:pt x="674" y="13"/>
                    <a:pt x="680" y="12"/>
                    <a:pt x="685" y="14"/>
                  </a:cubicBezTo>
                  <a:cubicBezTo>
                    <a:pt x="689" y="16"/>
                    <a:pt x="689" y="23"/>
                    <a:pt x="693" y="26"/>
                  </a:cubicBezTo>
                  <a:cubicBezTo>
                    <a:pt x="699" y="30"/>
                    <a:pt x="706" y="34"/>
                    <a:pt x="713" y="36"/>
                  </a:cubicBezTo>
                  <a:cubicBezTo>
                    <a:pt x="723" y="33"/>
                    <a:pt x="729" y="25"/>
                    <a:pt x="739" y="22"/>
                  </a:cubicBezTo>
                  <a:cubicBezTo>
                    <a:pt x="755" y="23"/>
                    <a:pt x="768" y="25"/>
                    <a:pt x="783" y="28"/>
                  </a:cubicBezTo>
                  <a:cubicBezTo>
                    <a:pt x="792" y="56"/>
                    <a:pt x="762" y="66"/>
                    <a:pt x="741" y="68"/>
                  </a:cubicBezTo>
                  <a:cubicBezTo>
                    <a:pt x="728" y="71"/>
                    <a:pt x="720" y="81"/>
                    <a:pt x="711" y="90"/>
                  </a:cubicBezTo>
                  <a:cubicBezTo>
                    <a:pt x="714" y="98"/>
                    <a:pt x="715" y="101"/>
                    <a:pt x="723" y="104"/>
                  </a:cubicBezTo>
                  <a:cubicBezTo>
                    <a:pt x="728" y="110"/>
                    <a:pt x="736" y="117"/>
                    <a:pt x="739" y="124"/>
                  </a:cubicBezTo>
                  <a:cubicBezTo>
                    <a:pt x="740" y="127"/>
                    <a:pt x="743" y="139"/>
                    <a:pt x="747" y="142"/>
                  </a:cubicBezTo>
                  <a:cubicBezTo>
                    <a:pt x="753" y="146"/>
                    <a:pt x="767" y="148"/>
                    <a:pt x="767" y="148"/>
                  </a:cubicBezTo>
                  <a:cubicBezTo>
                    <a:pt x="780" y="165"/>
                    <a:pt x="782" y="160"/>
                    <a:pt x="809" y="162"/>
                  </a:cubicBezTo>
                  <a:cubicBezTo>
                    <a:pt x="823" y="167"/>
                    <a:pt x="851" y="161"/>
                    <a:pt x="863" y="160"/>
                  </a:cubicBezTo>
                  <a:cubicBezTo>
                    <a:pt x="878" y="150"/>
                    <a:pt x="870" y="151"/>
                    <a:pt x="887" y="154"/>
                  </a:cubicBezTo>
                  <a:cubicBezTo>
                    <a:pt x="894" y="161"/>
                    <a:pt x="900" y="168"/>
                    <a:pt x="903" y="178"/>
                  </a:cubicBezTo>
                  <a:cubicBezTo>
                    <a:pt x="899" y="208"/>
                    <a:pt x="882" y="209"/>
                    <a:pt x="867" y="232"/>
                  </a:cubicBezTo>
                  <a:cubicBezTo>
                    <a:pt x="855" y="230"/>
                    <a:pt x="851" y="223"/>
                    <a:pt x="843" y="226"/>
                  </a:cubicBezTo>
                  <a:cubicBezTo>
                    <a:pt x="841" y="228"/>
                    <a:pt x="805" y="247"/>
                    <a:pt x="803" y="248"/>
                  </a:cubicBezTo>
                  <a:cubicBezTo>
                    <a:pt x="794" y="250"/>
                    <a:pt x="784" y="249"/>
                    <a:pt x="775" y="250"/>
                  </a:cubicBezTo>
                  <a:cubicBezTo>
                    <a:pt x="767" y="258"/>
                    <a:pt x="763" y="255"/>
                    <a:pt x="753" y="252"/>
                  </a:cubicBezTo>
                  <a:cubicBezTo>
                    <a:pt x="739" y="261"/>
                    <a:pt x="746" y="258"/>
                    <a:pt x="735" y="262"/>
                  </a:cubicBezTo>
                  <a:cubicBezTo>
                    <a:pt x="713" y="259"/>
                    <a:pt x="706" y="258"/>
                    <a:pt x="681" y="260"/>
                  </a:cubicBezTo>
                  <a:cubicBezTo>
                    <a:pt x="673" y="266"/>
                    <a:pt x="666" y="271"/>
                    <a:pt x="657" y="274"/>
                  </a:cubicBezTo>
                  <a:cubicBezTo>
                    <a:pt x="650" y="279"/>
                    <a:pt x="633" y="284"/>
                    <a:pt x="633" y="284"/>
                  </a:cubicBezTo>
                  <a:cubicBezTo>
                    <a:pt x="617" y="295"/>
                    <a:pt x="617" y="313"/>
                    <a:pt x="597" y="316"/>
                  </a:cubicBezTo>
                  <a:cubicBezTo>
                    <a:pt x="572" y="313"/>
                    <a:pt x="552" y="325"/>
                    <a:pt x="543" y="352"/>
                  </a:cubicBezTo>
                  <a:cubicBezTo>
                    <a:pt x="541" y="377"/>
                    <a:pt x="533" y="394"/>
                    <a:pt x="527" y="418"/>
                  </a:cubicBezTo>
                  <a:cubicBezTo>
                    <a:pt x="528" y="429"/>
                    <a:pt x="534" y="447"/>
                    <a:pt x="529" y="458"/>
                  </a:cubicBezTo>
                  <a:cubicBezTo>
                    <a:pt x="527" y="464"/>
                    <a:pt x="513" y="468"/>
                    <a:pt x="513" y="468"/>
                  </a:cubicBezTo>
                  <a:cubicBezTo>
                    <a:pt x="510" y="477"/>
                    <a:pt x="505" y="486"/>
                    <a:pt x="495" y="488"/>
                  </a:cubicBezTo>
                  <a:cubicBezTo>
                    <a:pt x="487" y="490"/>
                    <a:pt x="471" y="492"/>
                    <a:pt x="471" y="492"/>
                  </a:cubicBezTo>
                  <a:cubicBezTo>
                    <a:pt x="466" y="506"/>
                    <a:pt x="471" y="502"/>
                    <a:pt x="461" y="508"/>
                  </a:cubicBezTo>
                  <a:cubicBezTo>
                    <a:pt x="454" y="528"/>
                    <a:pt x="444" y="537"/>
                    <a:pt x="427" y="548"/>
                  </a:cubicBezTo>
                  <a:cubicBezTo>
                    <a:pt x="422" y="555"/>
                    <a:pt x="419" y="559"/>
                    <a:pt x="411" y="562"/>
                  </a:cubicBezTo>
                  <a:cubicBezTo>
                    <a:pt x="384" y="554"/>
                    <a:pt x="407" y="566"/>
                    <a:pt x="395" y="534"/>
                  </a:cubicBezTo>
                  <a:cubicBezTo>
                    <a:pt x="392" y="526"/>
                    <a:pt x="373" y="522"/>
                    <a:pt x="373" y="522"/>
                  </a:cubicBezTo>
                  <a:cubicBezTo>
                    <a:pt x="366" y="523"/>
                    <a:pt x="352" y="526"/>
                    <a:pt x="345" y="522"/>
                  </a:cubicBezTo>
                  <a:cubicBezTo>
                    <a:pt x="340" y="519"/>
                    <a:pt x="344" y="509"/>
                    <a:pt x="341" y="504"/>
                  </a:cubicBezTo>
                  <a:cubicBezTo>
                    <a:pt x="340" y="503"/>
                    <a:pt x="329" y="495"/>
                    <a:pt x="327" y="494"/>
                  </a:cubicBezTo>
                  <a:cubicBezTo>
                    <a:pt x="325" y="480"/>
                    <a:pt x="322" y="463"/>
                    <a:pt x="311" y="452"/>
                  </a:cubicBezTo>
                  <a:cubicBezTo>
                    <a:pt x="304" y="445"/>
                    <a:pt x="288" y="447"/>
                    <a:pt x="279" y="444"/>
                  </a:cubicBezTo>
                  <a:cubicBezTo>
                    <a:pt x="269" y="434"/>
                    <a:pt x="262" y="425"/>
                    <a:pt x="251" y="418"/>
                  </a:cubicBezTo>
                  <a:cubicBezTo>
                    <a:pt x="212" y="424"/>
                    <a:pt x="238" y="420"/>
                    <a:pt x="219" y="432"/>
                  </a:cubicBezTo>
                  <a:cubicBezTo>
                    <a:pt x="210" y="423"/>
                    <a:pt x="211" y="429"/>
                    <a:pt x="201" y="432"/>
                  </a:cubicBezTo>
                  <a:cubicBezTo>
                    <a:pt x="186" y="447"/>
                    <a:pt x="189" y="440"/>
                    <a:pt x="185" y="452"/>
                  </a:cubicBezTo>
                  <a:cubicBezTo>
                    <a:pt x="187" y="457"/>
                    <a:pt x="189" y="461"/>
                    <a:pt x="185" y="466"/>
                  </a:cubicBezTo>
                  <a:cubicBezTo>
                    <a:pt x="184" y="467"/>
                    <a:pt x="153" y="485"/>
                    <a:pt x="151" y="486"/>
                  </a:cubicBezTo>
                  <a:cubicBezTo>
                    <a:pt x="132" y="480"/>
                    <a:pt x="126" y="460"/>
                    <a:pt x="105" y="456"/>
                  </a:cubicBezTo>
                  <a:cubicBezTo>
                    <a:pt x="95" y="446"/>
                    <a:pt x="85" y="432"/>
                    <a:pt x="73" y="426"/>
                  </a:cubicBezTo>
                  <a:cubicBezTo>
                    <a:pt x="64" y="413"/>
                    <a:pt x="71" y="410"/>
                    <a:pt x="65" y="392"/>
                  </a:cubicBezTo>
                  <a:cubicBezTo>
                    <a:pt x="62" y="384"/>
                    <a:pt x="50" y="381"/>
                    <a:pt x="45" y="374"/>
                  </a:cubicBezTo>
                  <a:cubicBezTo>
                    <a:pt x="36" y="361"/>
                    <a:pt x="22" y="348"/>
                    <a:pt x="17" y="334"/>
                  </a:cubicBezTo>
                  <a:cubicBezTo>
                    <a:pt x="19" y="302"/>
                    <a:pt x="21" y="270"/>
                    <a:pt x="15" y="238"/>
                  </a:cubicBezTo>
                  <a:cubicBezTo>
                    <a:pt x="17" y="163"/>
                    <a:pt x="0" y="152"/>
                    <a:pt x="67" y="148"/>
                  </a:cubicBezTo>
                  <a:cubicBezTo>
                    <a:pt x="73" y="146"/>
                    <a:pt x="85" y="142"/>
                    <a:pt x="85" y="142"/>
                  </a:cubicBezTo>
                  <a:cubicBezTo>
                    <a:pt x="105" y="145"/>
                    <a:pt x="125" y="142"/>
                    <a:pt x="145" y="140"/>
                  </a:cubicBezTo>
                  <a:cubicBezTo>
                    <a:pt x="155" y="137"/>
                    <a:pt x="161" y="127"/>
                    <a:pt x="171" y="124"/>
                  </a:cubicBezTo>
                  <a:cubicBezTo>
                    <a:pt x="176" y="122"/>
                    <a:pt x="187" y="120"/>
                    <a:pt x="187" y="120"/>
                  </a:cubicBezTo>
                  <a:cubicBezTo>
                    <a:pt x="192" y="113"/>
                    <a:pt x="196" y="103"/>
                    <a:pt x="203" y="98"/>
                  </a:cubicBezTo>
                  <a:cubicBezTo>
                    <a:pt x="208" y="99"/>
                    <a:pt x="214" y="99"/>
                    <a:pt x="219" y="100"/>
                  </a:cubicBezTo>
                  <a:cubicBezTo>
                    <a:pt x="224" y="101"/>
                    <a:pt x="235" y="104"/>
                    <a:pt x="235" y="104"/>
                  </a:cubicBezTo>
                  <a:cubicBezTo>
                    <a:pt x="241" y="103"/>
                    <a:pt x="243" y="90"/>
                    <a:pt x="251" y="86"/>
                  </a:cubicBezTo>
                  <a:cubicBezTo>
                    <a:pt x="259" y="82"/>
                    <a:pt x="277" y="84"/>
                    <a:pt x="285" y="80"/>
                  </a:cubicBezTo>
                  <a:cubicBezTo>
                    <a:pt x="291" y="74"/>
                    <a:pt x="294" y="69"/>
                    <a:pt x="301" y="64"/>
                  </a:cubicBezTo>
                  <a:cubicBezTo>
                    <a:pt x="316" y="69"/>
                    <a:pt x="309" y="69"/>
                    <a:pt x="321" y="66"/>
                  </a:cubicBezTo>
                  <a:cubicBezTo>
                    <a:pt x="329" y="60"/>
                    <a:pt x="330" y="52"/>
                    <a:pt x="339" y="46"/>
                  </a:cubicBezTo>
                  <a:cubicBezTo>
                    <a:pt x="349" y="49"/>
                    <a:pt x="354" y="56"/>
                    <a:pt x="363" y="62"/>
                  </a:cubicBezTo>
                  <a:cubicBezTo>
                    <a:pt x="372" y="48"/>
                    <a:pt x="385" y="45"/>
                    <a:pt x="399" y="40"/>
                  </a:cubicBezTo>
                  <a:cubicBezTo>
                    <a:pt x="420" y="41"/>
                    <a:pt x="442" y="45"/>
                    <a:pt x="463" y="42"/>
                  </a:cubicBezTo>
                  <a:cubicBezTo>
                    <a:pt x="470" y="38"/>
                    <a:pt x="481" y="26"/>
                    <a:pt x="481" y="26"/>
                  </a:cubicBezTo>
                  <a:cubicBezTo>
                    <a:pt x="503" y="27"/>
                    <a:pt x="524" y="29"/>
                    <a:pt x="545" y="34"/>
                  </a:cubicBezTo>
                  <a:cubicBezTo>
                    <a:pt x="560" y="33"/>
                    <a:pt x="582" y="35"/>
                    <a:pt x="595" y="26"/>
                  </a:cubicBezTo>
                  <a:cubicBezTo>
                    <a:pt x="605" y="29"/>
                    <a:pt x="608" y="30"/>
                    <a:pt x="619" y="28"/>
                  </a:cubicBezTo>
                  <a:cubicBezTo>
                    <a:pt x="627" y="16"/>
                    <a:pt x="632" y="16"/>
                    <a:pt x="635" y="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blackWhite">
            <a:xfrm>
              <a:off x="684" y="1651"/>
              <a:ext cx="269" cy="187"/>
            </a:xfrm>
            <a:custGeom>
              <a:avLst/>
              <a:gdLst/>
              <a:ahLst/>
              <a:cxnLst>
                <a:cxn ang="0">
                  <a:pos x="10" y="70"/>
                </a:cxn>
                <a:cxn ang="0">
                  <a:pos x="16" y="86"/>
                </a:cxn>
                <a:cxn ang="0">
                  <a:pos x="40" y="78"/>
                </a:cxn>
                <a:cxn ang="0">
                  <a:pos x="50" y="86"/>
                </a:cxn>
                <a:cxn ang="0">
                  <a:pos x="42" y="120"/>
                </a:cxn>
                <a:cxn ang="0">
                  <a:pos x="24" y="108"/>
                </a:cxn>
                <a:cxn ang="0">
                  <a:pos x="14" y="140"/>
                </a:cxn>
                <a:cxn ang="0">
                  <a:pos x="0" y="170"/>
                </a:cxn>
                <a:cxn ang="0">
                  <a:pos x="10" y="190"/>
                </a:cxn>
                <a:cxn ang="0">
                  <a:pos x="20" y="170"/>
                </a:cxn>
                <a:cxn ang="0">
                  <a:pos x="24" y="158"/>
                </a:cxn>
                <a:cxn ang="0">
                  <a:pos x="50" y="174"/>
                </a:cxn>
                <a:cxn ang="0">
                  <a:pos x="72" y="192"/>
                </a:cxn>
                <a:cxn ang="0">
                  <a:pos x="104" y="192"/>
                </a:cxn>
                <a:cxn ang="0">
                  <a:pos x="122" y="204"/>
                </a:cxn>
                <a:cxn ang="0">
                  <a:pos x="138" y="210"/>
                </a:cxn>
                <a:cxn ang="0">
                  <a:pos x="144" y="166"/>
                </a:cxn>
                <a:cxn ang="0">
                  <a:pos x="170" y="140"/>
                </a:cxn>
                <a:cxn ang="0">
                  <a:pos x="196" y="132"/>
                </a:cxn>
                <a:cxn ang="0">
                  <a:pos x="202" y="110"/>
                </a:cxn>
                <a:cxn ang="0">
                  <a:pos x="232" y="102"/>
                </a:cxn>
                <a:cxn ang="0">
                  <a:pos x="250" y="94"/>
                </a:cxn>
                <a:cxn ang="0">
                  <a:pos x="268" y="104"/>
                </a:cxn>
                <a:cxn ang="0">
                  <a:pos x="274" y="108"/>
                </a:cxn>
                <a:cxn ang="0">
                  <a:pos x="282" y="86"/>
                </a:cxn>
                <a:cxn ang="0">
                  <a:pos x="290" y="74"/>
                </a:cxn>
                <a:cxn ang="0">
                  <a:pos x="302" y="14"/>
                </a:cxn>
                <a:cxn ang="0">
                  <a:pos x="280" y="12"/>
                </a:cxn>
                <a:cxn ang="0">
                  <a:pos x="258" y="8"/>
                </a:cxn>
                <a:cxn ang="0">
                  <a:pos x="246" y="0"/>
                </a:cxn>
                <a:cxn ang="0">
                  <a:pos x="228" y="2"/>
                </a:cxn>
                <a:cxn ang="0">
                  <a:pos x="216" y="6"/>
                </a:cxn>
                <a:cxn ang="0">
                  <a:pos x="204" y="14"/>
                </a:cxn>
                <a:cxn ang="0">
                  <a:pos x="196" y="28"/>
                </a:cxn>
                <a:cxn ang="0">
                  <a:pos x="160" y="60"/>
                </a:cxn>
                <a:cxn ang="0">
                  <a:pos x="126" y="38"/>
                </a:cxn>
                <a:cxn ang="0">
                  <a:pos x="108" y="18"/>
                </a:cxn>
                <a:cxn ang="0">
                  <a:pos x="82" y="2"/>
                </a:cxn>
                <a:cxn ang="0">
                  <a:pos x="72" y="18"/>
                </a:cxn>
                <a:cxn ang="0">
                  <a:pos x="64" y="60"/>
                </a:cxn>
                <a:cxn ang="0">
                  <a:pos x="42" y="48"/>
                </a:cxn>
                <a:cxn ang="0">
                  <a:pos x="20" y="62"/>
                </a:cxn>
                <a:cxn ang="0">
                  <a:pos x="10" y="70"/>
                </a:cxn>
              </a:cxnLst>
              <a:rect l="0" t="0" r="r" b="b"/>
              <a:pathLst>
                <a:path w="302" h="216">
                  <a:moveTo>
                    <a:pt x="10" y="70"/>
                  </a:moveTo>
                  <a:cubicBezTo>
                    <a:pt x="13" y="79"/>
                    <a:pt x="7" y="80"/>
                    <a:pt x="16" y="86"/>
                  </a:cubicBezTo>
                  <a:cubicBezTo>
                    <a:pt x="26" y="76"/>
                    <a:pt x="26" y="76"/>
                    <a:pt x="40" y="78"/>
                  </a:cubicBezTo>
                  <a:cubicBezTo>
                    <a:pt x="42" y="82"/>
                    <a:pt x="50" y="82"/>
                    <a:pt x="50" y="86"/>
                  </a:cubicBezTo>
                  <a:cubicBezTo>
                    <a:pt x="54" y="118"/>
                    <a:pt x="57" y="115"/>
                    <a:pt x="42" y="120"/>
                  </a:cubicBezTo>
                  <a:cubicBezTo>
                    <a:pt x="37" y="113"/>
                    <a:pt x="32" y="111"/>
                    <a:pt x="24" y="108"/>
                  </a:cubicBezTo>
                  <a:cubicBezTo>
                    <a:pt x="11" y="112"/>
                    <a:pt x="16" y="128"/>
                    <a:pt x="14" y="140"/>
                  </a:cubicBezTo>
                  <a:cubicBezTo>
                    <a:pt x="13" y="150"/>
                    <a:pt x="3" y="160"/>
                    <a:pt x="0" y="170"/>
                  </a:cubicBezTo>
                  <a:cubicBezTo>
                    <a:pt x="2" y="179"/>
                    <a:pt x="0" y="187"/>
                    <a:pt x="10" y="190"/>
                  </a:cubicBezTo>
                  <a:cubicBezTo>
                    <a:pt x="20" y="187"/>
                    <a:pt x="17" y="179"/>
                    <a:pt x="20" y="170"/>
                  </a:cubicBezTo>
                  <a:cubicBezTo>
                    <a:pt x="21" y="166"/>
                    <a:pt x="24" y="158"/>
                    <a:pt x="24" y="158"/>
                  </a:cubicBezTo>
                  <a:cubicBezTo>
                    <a:pt x="33" y="164"/>
                    <a:pt x="40" y="172"/>
                    <a:pt x="50" y="174"/>
                  </a:cubicBezTo>
                  <a:cubicBezTo>
                    <a:pt x="59" y="180"/>
                    <a:pt x="64" y="184"/>
                    <a:pt x="72" y="192"/>
                  </a:cubicBezTo>
                  <a:cubicBezTo>
                    <a:pt x="84" y="188"/>
                    <a:pt x="85" y="187"/>
                    <a:pt x="104" y="192"/>
                  </a:cubicBezTo>
                  <a:cubicBezTo>
                    <a:pt x="111" y="194"/>
                    <a:pt x="122" y="204"/>
                    <a:pt x="122" y="204"/>
                  </a:cubicBezTo>
                  <a:cubicBezTo>
                    <a:pt x="127" y="212"/>
                    <a:pt x="129" y="216"/>
                    <a:pt x="138" y="210"/>
                  </a:cubicBezTo>
                  <a:cubicBezTo>
                    <a:pt x="139" y="192"/>
                    <a:pt x="139" y="182"/>
                    <a:pt x="144" y="166"/>
                  </a:cubicBezTo>
                  <a:cubicBezTo>
                    <a:pt x="147" y="142"/>
                    <a:pt x="153" y="151"/>
                    <a:pt x="170" y="140"/>
                  </a:cubicBezTo>
                  <a:cubicBezTo>
                    <a:pt x="181" y="123"/>
                    <a:pt x="162" y="149"/>
                    <a:pt x="196" y="132"/>
                  </a:cubicBezTo>
                  <a:cubicBezTo>
                    <a:pt x="203" y="129"/>
                    <a:pt x="196" y="114"/>
                    <a:pt x="202" y="110"/>
                  </a:cubicBezTo>
                  <a:cubicBezTo>
                    <a:pt x="213" y="103"/>
                    <a:pt x="218" y="104"/>
                    <a:pt x="232" y="102"/>
                  </a:cubicBezTo>
                  <a:cubicBezTo>
                    <a:pt x="237" y="98"/>
                    <a:pt x="250" y="94"/>
                    <a:pt x="250" y="94"/>
                  </a:cubicBezTo>
                  <a:cubicBezTo>
                    <a:pt x="261" y="98"/>
                    <a:pt x="254" y="95"/>
                    <a:pt x="268" y="104"/>
                  </a:cubicBezTo>
                  <a:cubicBezTo>
                    <a:pt x="270" y="105"/>
                    <a:pt x="274" y="108"/>
                    <a:pt x="274" y="108"/>
                  </a:cubicBezTo>
                  <a:cubicBezTo>
                    <a:pt x="287" y="99"/>
                    <a:pt x="274" y="110"/>
                    <a:pt x="282" y="86"/>
                  </a:cubicBezTo>
                  <a:cubicBezTo>
                    <a:pt x="284" y="81"/>
                    <a:pt x="290" y="74"/>
                    <a:pt x="290" y="74"/>
                  </a:cubicBezTo>
                  <a:cubicBezTo>
                    <a:pt x="291" y="54"/>
                    <a:pt x="291" y="31"/>
                    <a:pt x="302" y="14"/>
                  </a:cubicBezTo>
                  <a:cubicBezTo>
                    <a:pt x="296" y="5"/>
                    <a:pt x="290" y="10"/>
                    <a:pt x="280" y="12"/>
                  </a:cubicBezTo>
                  <a:cubicBezTo>
                    <a:pt x="277" y="12"/>
                    <a:pt x="263" y="11"/>
                    <a:pt x="258" y="8"/>
                  </a:cubicBezTo>
                  <a:cubicBezTo>
                    <a:pt x="254" y="6"/>
                    <a:pt x="246" y="0"/>
                    <a:pt x="246" y="0"/>
                  </a:cubicBezTo>
                  <a:cubicBezTo>
                    <a:pt x="240" y="1"/>
                    <a:pt x="234" y="1"/>
                    <a:pt x="228" y="2"/>
                  </a:cubicBezTo>
                  <a:cubicBezTo>
                    <a:pt x="224" y="3"/>
                    <a:pt x="216" y="6"/>
                    <a:pt x="216" y="6"/>
                  </a:cubicBezTo>
                  <a:cubicBezTo>
                    <a:pt x="213" y="9"/>
                    <a:pt x="207" y="11"/>
                    <a:pt x="204" y="14"/>
                  </a:cubicBezTo>
                  <a:cubicBezTo>
                    <a:pt x="200" y="18"/>
                    <a:pt x="199" y="24"/>
                    <a:pt x="196" y="28"/>
                  </a:cubicBezTo>
                  <a:cubicBezTo>
                    <a:pt x="189" y="49"/>
                    <a:pt x="176" y="49"/>
                    <a:pt x="160" y="60"/>
                  </a:cubicBezTo>
                  <a:cubicBezTo>
                    <a:pt x="148" y="54"/>
                    <a:pt x="137" y="46"/>
                    <a:pt x="126" y="38"/>
                  </a:cubicBezTo>
                  <a:cubicBezTo>
                    <a:pt x="120" y="29"/>
                    <a:pt x="119" y="22"/>
                    <a:pt x="108" y="18"/>
                  </a:cubicBezTo>
                  <a:cubicBezTo>
                    <a:pt x="91" y="24"/>
                    <a:pt x="93" y="9"/>
                    <a:pt x="82" y="2"/>
                  </a:cubicBezTo>
                  <a:cubicBezTo>
                    <a:pt x="73" y="5"/>
                    <a:pt x="75" y="10"/>
                    <a:pt x="72" y="18"/>
                  </a:cubicBezTo>
                  <a:cubicBezTo>
                    <a:pt x="69" y="36"/>
                    <a:pt x="68" y="44"/>
                    <a:pt x="64" y="60"/>
                  </a:cubicBezTo>
                  <a:cubicBezTo>
                    <a:pt x="54" y="58"/>
                    <a:pt x="50" y="54"/>
                    <a:pt x="42" y="48"/>
                  </a:cubicBezTo>
                  <a:cubicBezTo>
                    <a:pt x="26" y="51"/>
                    <a:pt x="31" y="53"/>
                    <a:pt x="20" y="62"/>
                  </a:cubicBezTo>
                  <a:cubicBezTo>
                    <a:pt x="17" y="65"/>
                    <a:pt x="7" y="73"/>
                    <a:pt x="10" y="7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blackWhite">
            <a:xfrm>
              <a:off x="602" y="1703"/>
              <a:ext cx="226" cy="182"/>
            </a:xfrm>
            <a:custGeom>
              <a:avLst/>
              <a:gdLst/>
              <a:ahLst/>
              <a:cxnLst>
                <a:cxn ang="0">
                  <a:pos x="30" y="116"/>
                </a:cxn>
                <a:cxn ang="0">
                  <a:pos x="60" y="116"/>
                </a:cxn>
                <a:cxn ang="0">
                  <a:pos x="72" y="146"/>
                </a:cxn>
                <a:cxn ang="0">
                  <a:pos x="84" y="150"/>
                </a:cxn>
                <a:cxn ang="0">
                  <a:pos x="92" y="168"/>
                </a:cxn>
                <a:cxn ang="0">
                  <a:pos x="120" y="184"/>
                </a:cxn>
                <a:cxn ang="0">
                  <a:pos x="138" y="190"/>
                </a:cxn>
                <a:cxn ang="0">
                  <a:pos x="220" y="156"/>
                </a:cxn>
                <a:cxn ang="0">
                  <a:pos x="204" y="142"/>
                </a:cxn>
                <a:cxn ang="0">
                  <a:pos x="160" y="128"/>
                </a:cxn>
                <a:cxn ang="0">
                  <a:pos x="118" y="102"/>
                </a:cxn>
                <a:cxn ang="0">
                  <a:pos x="102" y="130"/>
                </a:cxn>
                <a:cxn ang="0">
                  <a:pos x="106" y="78"/>
                </a:cxn>
                <a:cxn ang="0">
                  <a:pos x="118" y="50"/>
                </a:cxn>
                <a:cxn ang="0">
                  <a:pos x="144" y="56"/>
                </a:cxn>
                <a:cxn ang="0">
                  <a:pos x="118" y="16"/>
                </a:cxn>
                <a:cxn ang="0">
                  <a:pos x="96" y="24"/>
                </a:cxn>
                <a:cxn ang="0">
                  <a:pos x="76" y="4"/>
                </a:cxn>
                <a:cxn ang="0">
                  <a:pos x="64" y="0"/>
                </a:cxn>
                <a:cxn ang="0">
                  <a:pos x="50" y="20"/>
                </a:cxn>
                <a:cxn ang="0">
                  <a:pos x="24" y="28"/>
                </a:cxn>
                <a:cxn ang="0">
                  <a:pos x="2" y="46"/>
                </a:cxn>
                <a:cxn ang="0">
                  <a:pos x="6" y="80"/>
                </a:cxn>
                <a:cxn ang="0">
                  <a:pos x="20" y="110"/>
                </a:cxn>
                <a:cxn ang="0">
                  <a:pos x="30" y="116"/>
                </a:cxn>
              </a:cxnLst>
              <a:rect l="0" t="0" r="r" b="b"/>
              <a:pathLst>
                <a:path w="254" h="211">
                  <a:moveTo>
                    <a:pt x="30" y="116"/>
                  </a:moveTo>
                  <a:cubicBezTo>
                    <a:pt x="39" y="115"/>
                    <a:pt x="51" y="112"/>
                    <a:pt x="60" y="116"/>
                  </a:cubicBezTo>
                  <a:cubicBezTo>
                    <a:pt x="67" y="119"/>
                    <a:pt x="66" y="144"/>
                    <a:pt x="72" y="146"/>
                  </a:cubicBezTo>
                  <a:cubicBezTo>
                    <a:pt x="76" y="147"/>
                    <a:pt x="84" y="150"/>
                    <a:pt x="84" y="150"/>
                  </a:cubicBezTo>
                  <a:cubicBezTo>
                    <a:pt x="99" y="145"/>
                    <a:pt x="95" y="159"/>
                    <a:pt x="92" y="168"/>
                  </a:cubicBezTo>
                  <a:cubicBezTo>
                    <a:pt x="108" y="172"/>
                    <a:pt x="114" y="166"/>
                    <a:pt x="120" y="184"/>
                  </a:cubicBezTo>
                  <a:cubicBezTo>
                    <a:pt x="122" y="190"/>
                    <a:pt x="138" y="190"/>
                    <a:pt x="138" y="190"/>
                  </a:cubicBezTo>
                  <a:cubicBezTo>
                    <a:pt x="254" y="184"/>
                    <a:pt x="202" y="211"/>
                    <a:pt x="220" y="156"/>
                  </a:cubicBezTo>
                  <a:cubicBezTo>
                    <a:pt x="216" y="150"/>
                    <a:pt x="204" y="142"/>
                    <a:pt x="204" y="142"/>
                  </a:cubicBezTo>
                  <a:cubicBezTo>
                    <a:pt x="194" y="126"/>
                    <a:pt x="178" y="129"/>
                    <a:pt x="160" y="128"/>
                  </a:cubicBezTo>
                  <a:cubicBezTo>
                    <a:pt x="150" y="113"/>
                    <a:pt x="134" y="107"/>
                    <a:pt x="118" y="102"/>
                  </a:cubicBezTo>
                  <a:cubicBezTo>
                    <a:pt x="115" y="112"/>
                    <a:pt x="111" y="124"/>
                    <a:pt x="102" y="130"/>
                  </a:cubicBezTo>
                  <a:cubicBezTo>
                    <a:pt x="88" y="109"/>
                    <a:pt x="99" y="99"/>
                    <a:pt x="106" y="78"/>
                  </a:cubicBezTo>
                  <a:cubicBezTo>
                    <a:pt x="107" y="65"/>
                    <a:pt x="102" y="46"/>
                    <a:pt x="118" y="50"/>
                  </a:cubicBezTo>
                  <a:cubicBezTo>
                    <a:pt x="129" y="57"/>
                    <a:pt x="131" y="58"/>
                    <a:pt x="144" y="56"/>
                  </a:cubicBezTo>
                  <a:cubicBezTo>
                    <a:pt x="152" y="33"/>
                    <a:pt x="137" y="22"/>
                    <a:pt x="118" y="16"/>
                  </a:cubicBezTo>
                  <a:cubicBezTo>
                    <a:pt x="109" y="22"/>
                    <a:pt x="107" y="27"/>
                    <a:pt x="96" y="24"/>
                  </a:cubicBezTo>
                  <a:cubicBezTo>
                    <a:pt x="94" y="10"/>
                    <a:pt x="88" y="9"/>
                    <a:pt x="76" y="4"/>
                  </a:cubicBezTo>
                  <a:cubicBezTo>
                    <a:pt x="72" y="2"/>
                    <a:pt x="64" y="0"/>
                    <a:pt x="64" y="0"/>
                  </a:cubicBezTo>
                  <a:cubicBezTo>
                    <a:pt x="53" y="4"/>
                    <a:pt x="57" y="13"/>
                    <a:pt x="50" y="20"/>
                  </a:cubicBezTo>
                  <a:cubicBezTo>
                    <a:pt x="43" y="27"/>
                    <a:pt x="33" y="27"/>
                    <a:pt x="24" y="28"/>
                  </a:cubicBezTo>
                  <a:cubicBezTo>
                    <a:pt x="14" y="31"/>
                    <a:pt x="8" y="37"/>
                    <a:pt x="2" y="46"/>
                  </a:cubicBezTo>
                  <a:cubicBezTo>
                    <a:pt x="0" y="59"/>
                    <a:pt x="0" y="68"/>
                    <a:pt x="6" y="80"/>
                  </a:cubicBezTo>
                  <a:cubicBezTo>
                    <a:pt x="8" y="92"/>
                    <a:pt x="10" y="103"/>
                    <a:pt x="20" y="110"/>
                  </a:cubicBezTo>
                  <a:cubicBezTo>
                    <a:pt x="22" y="115"/>
                    <a:pt x="24" y="122"/>
                    <a:pt x="30" y="11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blackWhite">
            <a:xfrm>
              <a:off x="642" y="1736"/>
              <a:ext cx="352" cy="495"/>
            </a:xfrm>
            <a:custGeom>
              <a:avLst/>
              <a:gdLst/>
              <a:ahLst/>
              <a:cxnLst>
                <a:cxn ang="0">
                  <a:pos x="168" y="154"/>
                </a:cxn>
                <a:cxn ang="0">
                  <a:pos x="140" y="190"/>
                </a:cxn>
                <a:cxn ang="0">
                  <a:pos x="114" y="228"/>
                </a:cxn>
                <a:cxn ang="0">
                  <a:pos x="96" y="276"/>
                </a:cxn>
                <a:cxn ang="0">
                  <a:pos x="74" y="322"/>
                </a:cxn>
                <a:cxn ang="0">
                  <a:pos x="40" y="386"/>
                </a:cxn>
                <a:cxn ang="0">
                  <a:pos x="34" y="408"/>
                </a:cxn>
                <a:cxn ang="0">
                  <a:pos x="26" y="420"/>
                </a:cxn>
                <a:cxn ang="0">
                  <a:pos x="24" y="448"/>
                </a:cxn>
                <a:cxn ang="0">
                  <a:pos x="16" y="460"/>
                </a:cxn>
                <a:cxn ang="0">
                  <a:pos x="6" y="500"/>
                </a:cxn>
                <a:cxn ang="0">
                  <a:pos x="0" y="518"/>
                </a:cxn>
                <a:cxn ang="0">
                  <a:pos x="2" y="532"/>
                </a:cxn>
                <a:cxn ang="0">
                  <a:pos x="18" y="546"/>
                </a:cxn>
                <a:cxn ang="0">
                  <a:pos x="34" y="572"/>
                </a:cxn>
                <a:cxn ang="0">
                  <a:pos x="68" y="560"/>
                </a:cxn>
                <a:cxn ang="0">
                  <a:pos x="122" y="526"/>
                </a:cxn>
                <a:cxn ang="0">
                  <a:pos x="142" y="482"/>
                </a:cxn>
                <a:cxn ang="0">
                  <a:pos x="162" y="460"/>
                </a:cxn>
                <a:cxn ang="0">
                  <a:pos x="190" y="476"/>
                </a:cxn>
                <a:cxn ang="0">
                  <a:pos x="212" y="472"/>
                </a:cxn>
                <a:cxn ang="0">
                  <a:pos x="244" y="460"/>
                </a:cxn>
                <a:cxn ang="0">
                  <a:pos x="260" y="498"/>
                </a:cxn>
                <a:cxn ang="0">
                  <a:pos x="286" y="494"/>
                </a:cxn>
                <a:cxn ang="0">
                  <a:pos x="292" y="480"/>
                </a:cxn>
                <a:cxn ang="0">
                  <a:pos x="316" y="456"/>
                </a:cxn>
                <a:cxn ang="0">
                  <a:pos x="322" y="432"/>
                </a:cxn>
                <a:cxn ang="0">
                  <a:pos x="334" y="414"/>
                </a:cxn>
                <a:cxn ang="0">
                  <a:pos x="360" y="396"/>
                </a:cxn>
                <a:cxn ang="0">
                  <a:pos x="380" y="338"/>
                </a:cxn>
                <a:cxn ang="0">
                  <a:pos x="370" y="252"/>
                </a:cxn>
                <a:cxn ang="0">
                  <a:pos x="346" y="262"/>
                </a:cxn>
                <a:cxn ang="0">
                  <a:pos x="340" y="266"/>
                </a:cxn>
                <a:cxn ang="0">
                  <a:pos x="308" y="256"/>
                </a:cxn>
                <a:cxn ang="0">
                  <a:pos x="292" y="252"/>
                </a:cxn>
                <a:cxn ang="0">
                  <a:pos x="300" y="226"/>
                </a:cxn>
                <a:cxn ang="0">
                  <a:pos x="310" y="130"/>
                </a:cxn>
                <a:cxn ang="0">
                  <a:pos x="322" y="90"/>
                </a:cxn>
                <a:cxn ang="0">
                  <a:pos x="326" y="74"/>
                </a:cxn>
                <a:cxn ang="0">
                  <a:pos x="314" y="14"/>
                </a:cxn>
                <a:cxn ang="0">
                  <a:pos x="290" y="0"/>
                </a:cxn>
                <a:cxn ang="0">
                  <a:pos x="248" y="6"/>
                </a:cxn>
                <a:cxn ang="0">
                  <a:pos x="238" y="24"/>
                </a:cxn>
                <a:cxn ang="0">
                  <a:pos x="236" y="34"/>
                </a:cxn>
                <a:cxn ang="0">
                  <a:pos x="216" y="40"/>
                </a:cxn>
                <a:cxn ang="0">
                  <a:pos x="206" y="50"/>
                </a:cxn>
                <a:cxn ang="0">
                  <a:pos x="194" y="54"/>
                </a:cxn>
                <a:cxn ang="0">
                  <a:pos x="176" y="88"/>
                </a:cxn>
                <a:cxn ang="0">
                  <a:pos x="172" y="124"/>
                </a:cxn>
                <a:cxn ang="0">
                  <a:pos x="168" y="154"/>
                </a:cxn>
              </a:cxnLst>
              <a:rect l="0" t="0" r="r" b="b"/>
              <a:pathLst>
                <a:path w="395" h="572">
                  <a:moveTo>
                    <a:pt x="168" y="154"/>
                  </a:moveTo>
                  <a:cubicBezTo>
                    <a:pt x="166" y="184"/>
                    <a:pt x="167" y="186"/>
                    <a:pt x="140" y="190"/>
                  </a:cubicBezTo>
                  <a:cubicBezTo>
                    <a:pt x="123" y="201"/>
                    <a:pt x="133" y="222"/>
                    <a:pt x="114" y="228"/>
                  </a:cubicBezTo>
                  <a:cubicBezTo>
                    <a:pt x="108" y="256"/>
                    <a:pt x="114" y="258"/>
                    <a:pt x="96" y="276"/>
                  </a:cubicBezTo>
                  <a:cubicBezTo>
                    <a:pt x="89" y="297"/>
                    <a:pt x="98" y="316"/>
                    <a:pt x="74" y="322"/>
                  </a:cubicBezTo>
                  <a:cubicBezTo>
                    <a:pt x="63" y="337"/>
                    <a:pt x="46" y="368"/>
                    <a:pt x="40" y="386"/>
                  </a:cubicBezTo>
                  <a:cubicBezTo>
                    <a:pt x="37" y="394"/>
                    <a:pt x="39" y="401"/>
                    <a:pt x="34" y="408"/>
                  </a:cubicBezTo>
                  <a:cubicBezTo>
                    <a:pt x="31" y="412"/>
                    <a:pt x="26" y="420"/>
                    <a:pt x="26" y="420"/>
                  </a:cubicBezTo>
                  <a:cubicBezTo>
                    <a:pt x="29" y="440"/>
                    <a:pt x="30" y="431"/>
                    <a:pt x="24" y="448"/>
                  </a:cubicBezTo>
                  <a:cubicBezTo>
                    <a:pt x="22" y="453"/>
                    <a:pt x="16" y="460"/>
                    <a:pt x="16" y="460"/>
                  </a:cubicBezTo>
                  <a:cubicBezTo>
                    <a:pt x="14" y="493"/>
                    <a:pt x="19" y="480"/>
                    <a:pt x="6" y="500"/>
                  </a:cubicBezTo>
                  <a:cubicBezTo>
                    <a:pt x="2" y="505"/>
                    <a:pt x="0" y="518"/>
                    <a:pt x="0" y="518"/>
                  </a:cubicBezTo>
                  <a:cubicBezTo>
                    <a:pt x="1" y="523"/>
                    <a:pt x="0" y="528"/>
                    <a:pt x="2" y="532"/>
                  </a:cubicBezTo>
                  <a:cubicBezTo>
                    <a:pt x="5" y="538"/>
                    <a:pt x="14" y="542"/>
                    <a:pt x="18" y="546"/>
                  </a:cubicBezTo>
                  <a:cubicBezTo>
                    <a:pt x="24" y="552"/>
                    <a:pt x="29" y="564"/>
                    <a:pt x="34" y="572"/>
                  </a:cubicBezTo>
                  <a:cubicBezTo>
                    <a:pt x="48" y="570"/>
                    <a:pt x="55" y="564"/>
                    <a:pt x="68" y="560"/>
                  </a:cubicBezTo>
                  <a:cubicBezTo>
                    <a:pt x="84" y="544"/>
                    <a:pt x="101" y="536"/>
                    <a:pt x="122" y="526"/>
                  </a:cubicBezTo>
                  <a:cubicBezTo>
                    <a:pt x="128" y="509"/>
                    <a:pt x="121" y="489"/>
                    <a:pt x="142" y="482"/>
                  </a:cubicBezTo>
                  <a:cubicBezTo>
                    <a:pt x="150" y="471"/>
                    <a:pt x="151" y="466"/>
                    <a:pt x="162" y="460"/>
                  </a:cubicBezTo>
                  <a:cubicBezTo>
                    <a:pt x="192" y="463"/>
                    <a:pt x="175" y="461"/>
                    <a:pt x="190" y="476"/>
                  </a:cubicBezTo>
                  <a:cubicBezTo>
                    <a:pt x="200" y="474"/>
                    <a:pt x="202" y="469"/>
                    <a:pt x="212" y="472"/>
                  </a:cubicBezTo>
                  <a:cubicBezTo>
                    <a:pt x="224" y="470"/>
                    <a:pt x="234" y="467"/>
                    <a:pt x="244" y="460"/>
                  </a:cubicBezTo>
                  <a:cubicBezTo>
                    <a:pt x="240" y="491"/>
                    <a:pt x="229" y="488"/>
                    <a:pt x="260" y="498"/>
                  </a:cubicBezTo>
                  <a:cubicBezTo>
                    <a:pt x="269" y="497"/>
                    <a:pt x="279" y="499"/>
                    <a:pt x="286" y="494"/>
                  </a:cubicBezTo>
                  <a:cubicBezTo>
                    <a:pt x="290" y="491"/>
                    <a:pt x="289" y="484"/>
                    <a:pt x="292" y="480"/>
                  </a:cubicBezTo>
                  <a:cubicBezTo>
                    <a:pt x="299" y="472"/>
                    <a:pt x="308" y="464"/>
                    <a:pt x="316" y="456"/>
                  </a:cubicBezTo>
                  <a:cubicBezTo>
                    <a:pt x="319" y="448"/>
                    <a:pt x="319" y="440"/>
                    <a:pt x="322" y="432"/>
                  </a:cubicBezTo>
                  <a:cubicBezTo>
                    <a:pt x="325" y="425"/>
                    <a:pt x="331" y="422"/>
                    <a:pt x="334" y="414"/>
                  </a:cubicBezTo>
                  <a:cubicBezTo>
                    <a:pt x="337" y="394"/>
                    <a:pt x="339" y="398"/>
                    <a:pt x="360" y="396"/>
                  </a:cubicBezTo>
                  <a:cubicBezTo>
                    <a:pt x="377" y="385"/>
                    <a:pt x="368" y="356"/>
                    <a:pt x="380" y="338"/>
                  </a:cubicBezTo>
                  <a:cubicBezTo>
                    <a:pt x="382" y="315"/>
                    <a:pt x="395" y="265"/>
                    <a:pt x="370" y="252"/>
                  </a:cubicBezTo>
                  <a:cubicBezTo>
                    <a:pt x="353" y="255"/>
                    <a:pt x="361" y="252"/>
                    <a:pt x="346" y="262"/>
                  </a:cubicBezTo>
                  <a:cubicBezTo>
                    <a:pt x="344" y="263"/>
                    <a:pt x="340" y="266"/>
                    <a:pt x="340" y="266"/>
                  </a:cubicBezTo>
                  <a:cubicBezTo>
                    <a:pt x="330" y="263"/>
                    <a:pt x="319" y="259"/>
                    <a:pt x="308" y="256"/>
                  </a:cubicBezTo>
                  <a:cubicBezTo>
                    <a:pt x="303" y="255"/>
                    <a:pt x="292" y="252"/>
                    <a:pt x="292" y="252"/>
                  </a:cubicBezTo>
                  <a:cubicBezTo>
                    <a:pt x="286" y="240"/>
                    <a:pt x="291" y="235"/>
                    <a:pt x="300" y="226"/>
                  </a:cubicBezTo>
                  <a:cubicBezTo>
                    <a:pt x="310" y="195"/>
                    <a:pt x="302" y="162"/>
                    <a:pt x="310" y="130"/>
                  </a:cubicBezTo>
                  <a:cubicBezTo>
                    <a:pt x="313" y="117"/>
                    <a:pt x="318" y="103"/>
                    <a:pt x="322" y="90"/>
                  </a:cubicBezTo>
                  <a:cubicBezTo>
                    <a:pt x="323" y="85"/>
                    <a:pt x="326" y="74"/>
                    <a:pt x="326" y="74"/>
                  </a:cubicBezTo>
                  <a:cubicBezTo>
                    <a:pt x="324" y="52"/>
                    <a:pt x="321" y="34"/>
                    <a:pt x="314" y="14"/>
                  </a:cubicBezTo>
                  <a:cubicBezTo>
                    <a:pt x="312" y="9"/>
                    <a:pt x="294" y="3"/>
                    <a:pt x="290" y="0"/>
                  </a:cubicBezTo>
                  <a:cubicBezTo>
                    <a:pt x="275" y="2"/>
                    <a:pt x="263" y="5"/>
                    <a:pt x="248" y="6"/>
                  </a:cubicBezTo>
                  <a:cubicBezTo>
                    <a:pt x="242" y="15"/>
                    <a:pt x="240" y="16"/>
                    <a:pt x="238" y="24"/>
                  </a:cubicBezTo>
                  <a:cubicBezTo>
                    <a:pt x="237" y="27"/>
                    <a:pt x="238" y="32"/>
                    <a:pt x="236" y="34"/>
                  </a:cubicBezTo>
                  <a:cubicBezTo>
                    <a:pt x="234" y="36"/>
                    <a:pt x="220" y="39"/>
                    <a:pt x="216" y="40"/>
                  </a:cubicBezTo>
                  <a:cubicBezTo>
                    <a:pt x="212" y="45"/>
                    <a:pt x="212" y="47"/>
                    <a:pt x="206" y="50"/>
                  </a:cubicBezTo>
                  <a:cubicBezTo>
                    <a:pt x="202" y="52"/>
                    <a:pt x="194" y="54"/>
                    <a:pt x="194" y="54"/>
                  </a:cubicBezTo>
                  <a:cubicBezTo>
                    <a:pt x="185" y="63"/>
                    <a:pt x="184" y="77"/>
                    <a:pt x="176" y="88"/>
                  </a:cubicBezTo>
                  <a:cubicBezTo>
                    <a:pt x="179" y="101"/>
                    <a:pt x="185" y="115"/>
                    <a:pt x="172" y="124"/>
                  </a:cubicBezTo>
                  <a:cubicBezTo>
                    <a:pt x="169" y="135"/>
                    <a:pt x="165" y="143"/>
                    <a:pt x="168" y="154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blackWhite">
            <a:xfrm>
              <a:off x="687" y="1861"/>
              <a:ext cx="105" cy="133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34" y="31"/>
                </a:cxn>
                <a:cxn ang="0">
                  <a:pos x="12" y="23"/>
                </a:cxn>
                <a:cxn ang="0">
                  <a:pos x="18" y="75"/>
                </a:cxn>
                <a:cxn ang="0">
                  <a:pos x="30" y="127"/>
                </a:cxn>
                <a:cxn ang="0">
                  <a:pos x="38" y="153"/>
                </a:cxn>
                <a:cxn ang="0">
                  <a:pos x="62" y="91"/>
                </a:cxn>
                <a:cxn ang="0">
                  <a:pos x="82" y="69"/>
                </a:cxn>
                <a:cxn ang="0">
                  <a:pos x="110" y="41"/>
                </a:cxn>
                <a:cxn ang="0">
                  <a:pos x="118" y="15"/>
                </a:cxn>
                <a:cxn ang="0">
                  <a:pos x="44" y="11"/>
                </a:cxn>
              </a:cxnLst>
              <a:rect l="0" t="0" r="r" b="b"/>
              <a:pathLst>
                <a:path w="118" h="153">
                  <a:moveTo>
                    <a:pt x="44" y="11"/>
                  </a:moveTo>
                  <a:cubicBezTo>
                    <a:pt x="42" y="21"/>
                    <a:pt x="44" y="28"/>
                    <a:pt x="34" y="31"/>
                  </a:cubicBezTo>
                  <a:cubicBezTo>
                    <a:pt x="22" y="27"/>
                    <a:pt x="27" y="20"/>
                    <a:pt x="12" y="23"/>
                  </a:cubicBezTo>
                  <a:cubicBezTo>
                    <a:pt x="8" y="38"/>
                    <a:pt x="0" y="69"/>
                    <a:pt x="18" y="75"/>
                  </a:cubicBezTo>
                  <a:cubicBezTo>
                    <a:pt x="24" y="93"/>
                    <a:pt x="19" y="112"/>
                    <a:pt x="30" y="127"/>
                  </a:cubicBezTo>
                  <a:cubicBezTo>
                    <a:pt x="33" y="136"/>
                    <a:pt x="35" y="144"/>
                    <a:pt x="38" y="153"/>
                  </a:cubicBezTo>
                  <a:cubicBezTo>
                    <a:pt x="58" y="146"/>
                    <a:pt x="51" y="108"/>
                    <a:pt x="62" y="91"/>
                  </a:cubicBezTo>
                  <a:cubicBezTo>
                    <a:pt x="68" y="82"/>
                    <a:pt x="76" y="78"/>
                    <a:pt x="82" y="69"/>
                  </a:cubicBezTo>
                  <a:cubicBezTo>
                    <a:pt x="87" y="45"/>
                    <a:pt x="93" y="53"/>
                    <a:pt x="110" y="41"/>
                  </a:cubicBezTo>
                  <a:cubicBezTo>
                    <a:pt x="116" y="32"/>
                    <a:pt x="116" y="27"/>
                    <a:pt x="118" y="15"/>
                  </a:cubicBezTo>
                  <a:cubicBezTo>
                    <a:pt x="113" y="0"/>
                    <a:pt x="61" y="11"/>
                    <a:pt x="44" y="11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blackWhite">
            <a:xfrm>
              <a:off x="226" y="2148"/>
              <a:ext cx="479" cy="505"/>
            </a:xfrm>
            <a:custGeom>
              <a:avLst/>
              <a:gdLst/>
              <a:ahLst/>
              <a:cxnLst>
                <a:cxn ang="0">
                  <a:pos x="114" y="5"/>
                </a:cxn>
                <a:cxn ang="0">
                  <a:pos x="62" y="77"/>
                </a:cxn>
                <a:cxn ang="0">
                  <a:pos x="40" y="129"/>
                </a:cxn>
                <a:cxn ang="0">
                  <a:pos x="4" y="173"/>
                </a:cxn>
                <a:cxn ang="0">
                  <a:pos x="28" y="215"/>
                </a:cxn>
                <a:cxn ang="0">
                  <a:pos x="60" y="269"/>
                </a:cxn>
                <a:cxn ang="0">
                  <a:pos x="116" y="287"/>
                </a:cxn>
                <a:cxn ang="0">
                  <a:pos x="150" y="285"/>
                </a:cxn>
                <a:cxn ang="0">
                  <a:pos x="162" y="323"/>
                </a:cxn>
                <a:cxn ang="0">
                  <a:pos x="166" y="353"/>
                </a:cxn>
                <a:cxn ang="0">
                  <a:pos x="168" y="411"/>
                </a:cxn>
                <a:cxn ang="0">
                  <a:pos x="240" y="399"/>
                </a:cxn>
                <a:cxn ang="0">
                  <a:pos x="276" y="429"/>
                </a:cxn>
                <a:cxn ang="0">
                  <a:pos x="270" y="481"/>
                </a:cxn>
                <a:cxn ang="0">
                  <a:pos x="326" y="473"/>
                </a:cxn>
                <a:cxn ang="0">
                  <a:pos x="338" y="535"/>
                </a:cxn>
                <a:cxn ang="0">
                  <a:pos x="370" y="567"/>
                </a:cxn>
                <a:cxn ang="0">
                  <a:pos x="422" y="583"/>
                </a:cxn>
                <a:cxn ang="0">
                  <a:pos x="466" y="555"/>
                </a:cxn>
                <a:cxn ang="0">
                  <a:pos x="418" y="511"/>
                </a:cxn>
                <a:cxn ang="0">
                  <a:pos x="438" y="451"/>
                </a:cxn>
                <a:cxn ang="0">
                  <a:pos x="400" y="413"/>
                </a:cxn>
                <a:cxn ang="0">
                  <a:pos x="340" y="347"/>
                </a:cxn>
                <a:cxn ang="0">
                  <a:pos x="402" y="289"/>
                </a:cxn>
                <a:cxn ang="0">
                  <a:pos x="420" y="231"/>
                </a:cxn>
                <a:cxn ang="0">
                  <a:pos x="480" y="211"/>
                </a:cxn>
                <a:cxn ang="0">
                  <a:pos x="504" y="227"/>
                </a:cxn>
                <a:cxn ang="0">
                  <a:pos x="512" y="175"/>
                </a:cxn>
                <a:cxn ang="0">
                  <a:pos x="498" y="87"/>
                </a:cxn>
                <a:cxn ang="0">
                  <a:pos x="466" y="37"/>
                </a:cxn>
                <a:cxn ang="0">
                  <a:pos x="380" y="11"/>
                </a:cxn>
                <a:cxn ang="0">
                  <a:pos x="334" y="55"/>
                </a:cxn>
                <a:cxn ang="0">
                  <a:pos x="276" y="85"/>
                </a:cxn>
                <a:cxn ang="0">
                  <a:pos x="224" y="63"/>
                </a:cxn>
                <a:cxn ang="0">
                  <a:pos x="158" y="41"/>
                </a:cxn>
                <a:cxn ang="0">
                  <a:pos x="134" y="9"/>
                </a:cxn>
              </a:cxnLst>
              <a:rect l="0" t="0" r="r" b="b"/>
              <a:pathLst>
                <a:path w="537" h="583">
                  <a:moveTo>
                    <a:pt x="134" y="9"/>
                  </a:moveTo>
                  <a:cubicBezTo>
                    <a:pt x="131" y="7"/>
                    <a:pt x="122" y="0"/>
                    <a:pt x="114" y="5"/>
                  </a:cubicBezTo>
                  <a:cubicBezTo>
                    <a:pt x="106" y="10"/>
                    <a:pt x="97" y="27"/>
                    <a:pt x="88" y="39"/>
                  </a:cubicBezTo>
                  <a:cubicBezTo>
                    <a:pt x="79" y="48"/>
                    <a:pt x="68" y="65"/>
                    <a:pt x="62" y="77"/>
                  </a:cubicBezTo>
                  <a:cubicBezTo>
                    <a:pt x="65" y="90"/>
                    <a:pt x="69" y="100"/>
                    <a:pt x="56" y="109"/>
                  </a:cubicBezTo>
                  <a:cubicBezTo>
                    <a:pt x="53" y="118"/>
                    <a:pt x="50" y="126"/>
                    <a:pt x="40" y="129"/>
                  </a:cubicBezTo>
                  <a:cubicBezTo>
                    <a:pt x="28" y="148"/>
                    <a:pt x="35" y="144"/>
                    <a:pt x="6" y="147"/>
                  </a:cubicBezTo>
                  <a:cubicBezTo>
                    <a:pt x="4" y="156"/>
                    <a:pt x="0" y="163"/>
                    <a:pt x="4" y="173"/>
                  </a:cubicBezTo>
                  <a:cubicBezTo>
                    <a:pt x="6" y="177"/>
                    <a:pt x="12" y="185"/>
                    <a:pt x="12" y="185"/>
                  </a:cubicBezTo>
                  <a:cubicBezTo>
                    <a:pt x="14" y="198"/>
                    <a:pt x="19" y="206"/>
                    <a:pt x="28" y="215"/>
                  </a:cubicBezTo>
                  <a:cubicBezTo>
                    <a:pt x="32" y="228"/>
                    <a:pt x="46" y="235"/>
                    <a:pt x="52" y="247"/>
                  </a:cubicBezTo>
                  <a:cubicBezTo>
                    <a:pt x="55" y="254"/>
                    <a:pt x="54" y="263"/>
                    <a:pt x="60" y="269"/>
                  </a:cubicBezTo>
                  <a:cubicBezTo>
                    <a:pt x="66" y="275"/>
                    <a:pt x="76" y="272"/>
                    <a:pt x="84" y="273"/>
                  </a:cubicBezTo>
                  <a:cubicBezTo>
                    <a:pt x="89" y="289"/>
                    <a:pt x="101" y="286"/>
                    <a:pt x="116" y="287"/>
                  </a:cubicBezTo>
                  <a:cubicBezTo>
                    <a:pt x="127" y="291"/>
                    <a:pt x="132" y="284"/>
                    <a:pt x="142" y="281"/>
                  </a:cubicBezTo>
                  <a:cubicBezTo>
                    <a:pt x="145" y="282"/>
                    <a:pt x="148" y="283"/>
                    <a:pt x="150" y="285"/>
                  </a:cubicBezTo>
                  <a:cubicBezTo>
                    <a:pt x="153" y="288"/>
                    <a:pt x="154" y="297"/>
                    <a:pt x="154" y="297"/>
                  </a:cubicBezTo>
                  <a:cubicBezTo>
                    <a:pt x="156" y="314"/>
                    <a:pt x="153" y="313"/>
                    <a:pt x="162" y="323"/>
                  </a:cubicBezTo>
                  <a:cubicBezTo>
                    <a:pt x="166" y="327"/>
                    <a:pt x="174" y="335"/>
                    <a:pt x="174" y="335"/>
                  </a:cubicBezTo>
                  <a:cubicBezTo>
                    <a:pt x="170" y="357"/>
                    <a:pt x="176" y="333"/>
                    <a:pt x="166" y="353"/>
                  </a:cubicBezTo>
                  <a:cubicBezTo>
                    <a:pt x="164" y="357"/>
                    <a:pt x="162" y="365"/>
                    <a:pt x="162" y="365"/>
                  </a:cubicBezTo>
                  <a:cubicBezTo>
                    <a:pt x="163" y="388"/>
                    <a:pt x="164" y="393"/>
                    <a:pt x="168" y="411"/>
                  </a:cubicBezTo>
                  <a:cubicBezTo>
                    <a:pt x="189" y="409"/>
                    <a:pt x="187" y="408"/>
                    <a:pt x="202" y="403"/>
                  </a:cubicBezTo>
                  <a:cubicBezTo>
                    <a:pt x="214" y="409"/>
                    <a:pt x="228" y="403"/>
                    <a:pt x="240" y="399"/>
                  </a:cubicBezTo>
                  <a:cubicBezTo>
                    <a:pt x="247" y="409"/>
                    <a:pt x="255" y="414"/>
                    <a:pt x="266" y="419"/>
                  </a:cubicBezTo>
                  <a:cubicBezTo>
                    <a:pt x="269" y="423"/>
                    <a:pt x="275" y="424"/>
                    <a:pt x="276" y="429"/>
                  </a:cubicBezTo>
                  <a:cubicBezTo>
                    <a:pt x="279" y="438"/>
                    <a:pt x="268" y="445"/>
                    <a:pt x="264" y="451"/>
                  </a:cubicBezTo>
                  <a:cubicBezTo>
                    <a:pt x="267" y="469"/>
                    <a:pt x="273" y="461"/>
                    <a:pt x="270" y="481"/>
                  </a:cubicBezTo>
                  <a:cubicBezTo>
                    <a:pt x="275" y="500"/>
                    <a:pt x="289" y="500"/>
                    <a:pt x="306" y="503"/>
                  </a:cubicBezTo>
                  <a:cubicBezTo>
                    <a:pt x="317" y="492"/>
                    <a:pt x="310" y="481"/>
                    <a:pt x="326" y="473"/>
                  </a:cubicBezTo>
                  <a:cubicBezTo>
                    <a:pt x="340" y="475"/>
                    <a:pt x="347" y="477"/>
                    <a:pt x="352" y="491"/>
                  </a:cubicBezTo>
                  <a:cubicBezTo>
                    <a:pt x="350" y="504"/>
                    <a:pt x="350" y="527"/>
                    <a:pt x="338" y="535"/>
                  </a:cubicBezTo>
                  <a:cubicBezTo>
                    <a:pt x="333" y="549"/>
                    <a:pt x="346" y="558"/>
                    <a:pt x="358" y="563"/>
                  </a:cubicBezTo>
                  <a:cubicBezTo>
                    <a:pt x="362" y="565"/>
                    <a:pt x="370" y="567"/>
                    <a:pt x="370" y="567"/>
                  </a:cubicBezTo>
                  <a:cubicBezTo>
                    <a:pt x="386" y="564"/>
                    <a:pt x="393" y="566"/>
                    <a:pt x="406" y="575"/>
                  </a:cubicBezTo>
                  <a:cubicBezTo>
                    <a:pt x="411" y="578"/>
                    <a:pt x="422" y="583"/>
                    <a:pt x="422" y="583"/>
                  </a:cubicBezTo>
                  <a:cubicBezTo>
                    <a:pt x="431" y="569"/>
                    <a:pt x="437" y="573"/>
                    <a:pt x="456" y="571"/>
                  </a:cubicBezTo>
                  <a:cubicBezTo>
                    <a:pt x="461" y="568"/>
                    <a:pt x="466" y="555"/>
                    <a:pt x="466" y="555"/>
                  </a:cubicBezTo>
                  <a:cubicBezTo>
                    <a:pt x="461" y="532"/>
                    <a:pt x="451" y="536"/>
                    <a:pt x="428" y="533"/>
                  </a:cubicBezTo>
                  <a:cubicBezTo>
                    <a:pt x="426" y="524"/>
                    <a:pt x="428" y="514"/>
                    <a:pt x="418" y="511"/>
                  </a:cubicBezTo>
                  <a:cubicBezTo>
                    <a:pt x="409" y="497"/>
                    <a:pt x="418" y="485"/>
                    <a:pt x="430" y="477"/>
                  </a:cubicBezTo>
                  <a:cubicBezTo>
                    <a:pt x="437" y="467"/>
                    <a:pt x="434" y="462"/>
                    <a:pt x="438" y="451"/>
                  </a:cubicBezTo>
                  <a:cubicBezTo>
                    <a:pt x="440" y="447"/>
                    <a:pt x="446" y="439"/>
                    <a:pt x="446" y="439"/>
                  </a:cubicBezTo>
                  <a:cubicBezTo>
                    <a:pt x="438" y="418"/>
                    <a:pt x="420" y="415"/>
                    <a:pt x="400" y="413"/>
                  </a:cubicBezTo>
                  <a:cubicBezTo>
                    <a:pt x="390" y="410"/>
                    <a:pt x="380" y="407"/>
                    <a:pt x="370" y="403"/>
                  </a:cubicBezTo>
                  <a:cubicBezTo>
                    <a:pt x="368" y="369"/>
                    <a:pt x="373" y="350"/>
                    <a:pt x="340" y="347"/>
                  </a:cubicBezTo>
                  <a:cubicBezTo>
                    <a:pt x="336" y="335"/>
                    <a:pt x="335" y="300"/>
                    <a:pt x="350" y="295"/>
                  </a:cubicBezTo>
                  <a:cubicBezTo>
                    <a:pt x="367" y="298"/>
                    <a:pt x="391" y="306"/>
                    <a:pt x="402" y="289"/>
                  </a:cubicBezTo>
                  <a:cubicBezTo>
                    <a:pt x="401" y="278"/>
                    <a:pt x="395" y="259"/>
                    <a:pt x="408" y="255"/>
                  </a:cubicBezTo>
                  <a:cubicBezTo>
                    <a:pt x="414" y="246"/>
                    <a:pt x="410" y="237"/>
                    <a:pt x="420" y="231"/>
                  </a:cubicBezTo>
                  <a:cubicBezTo>
                    <a:pt x="432" y="234"/>
                    <a:pt x="447" y="233"/>
                    <a:pt x="460" y="235"/>
                  </a:cubicBezTo>
                  <a:cubicBezTo>
                    <a:pt x="474" y="230"/>
                    <a:pt x="465" y="218"/>
                    <a:pt x="480" y="211"/>
                  </a:cubicBezTo>
                  <a:cubicBezTo>
                    <a:pt x="484" y="215"/>
                    <a:pt x="487" y="221"/>
                    <a:pt x="492" y="223"/>
                  </a:cubicBezTo>
                  <a:cubicBezTo>
                    <a:pt x="496" y="224"/>
                    <a:pt x="504" y="227"/>
                    <a:pt x="504" y="227"/>
                  </a:cubicBezTo>
                  <a:cubicBezTo>
                    <a:pt x="509" y="226"/>
                    <a:pt x="515" y="225"/>
                    <a:pt x="520" y="223"/>
                  </a:cubicBezTo>
                  <a:cubicBezTo>
                    <a:pt x="537" y="215"/>
                    <a:pt x="516" y="186"/>
                    <a:pt x="512" y="175"/>
                  </a:cubicBezTo>
                  <a:cubicBezTo>
                    <a:pt x="510" y="159"/>
                    <a:pt x="510" y="157"/>
                    <a:pt x="500" y="147"/>
                  </a:cubicBezTo>
                  <a:cubicBezTo>
                    <a:pt x="496" y="134"/>
                    <a:pt x="499" y="94"/>
                    <a:pt x="498" y="87"/>
                  </a:cubicBezTo>
                  <a:cubicBezTo>
                    <a:pt x="497" y="75"/>
                    <a:pt x="482" y="70"/>
                    <a:pt x="476" y="61"/>
                  </a:cubicBezTo>
                  <a:cubicBezTo>
                    <a:pt x="472" y="55"/>
                    <a:pt x="471" y="40"/>
                    <a:pt x="466" y="37"/>
                  </a:cubicBezTo>
                  <a:cubicBezTo>
                    <a:pt x="446" y="24"/>
                    <a:pt x="424" y="21"/>
                    <a:pt x="400" y="19"/>
                  </a:cubicBezTo>
                  <a:cubicBezTo>
                    <a:pt x="393" y="17"/>
                    <a:pt x="388" y="13"/>
                    <a:pt x="380" y="11"/>
                  </a:cubicBezTo>
                  <a:cubicBezTo>
                    <a:pt x="355" y="19"/>
                    <a:pt x="373" y="41"/>
                    <a:pt x="358" y="51"/>
                  </a:cubicBezTo>
                  <a:cubicBezTo>
                    <a:pt x="351" y="55"/>
                    <a:pt x="342" y="54"/>
                    <a:pt x="334" y="55"/>
                  </a:cubicBezTo>
                  <a:cubicBezTo>
                    <a:pt x="325" y="64"/>
                    <a:pt x="315" y="61"/>
                    <a:pt x="304" y="67"/>
                  </a:cubicBezTo>
                  <a:cubicBezTo>
                    <a:pt x="293" y="72"/>
                    <a:pt x="288" y="82"/>
                    <a:pt x="276" y="85"/>
                  </a:cubicBezTo>
                  <a:cubicBezTo>
                    <a:pt x="259" y="77"/>
                    <a:pt x="275" y="87"/>
                    <a:pt x="264" y="73"/>
                  </a:cubicBezTo>
                  <a:cubicBezTo>
                    <a:pt x="256" y="64"/>
                    <a:pt x="234" y="64"/>
                    <a:pt x="224" y="63"/>
                  </a:cubicBezTo>
                  <a:cubicBezTo>
                    <a:pt x="206" y="57"/>
                    <a:pt x="192" y="58"/>
                    <a:pt x="172" y="57"/>
                  </a:cubicBezTo>
                  <a:cubicBezTo>
                    <a:pt x="146" y="40"/>
                    <a:pt x="168" y="58"/>
                    <a:pt x="158" y="41"/>
                  </a:cubicBezTo>
                  <a:cubicBezTo>
                    <a:pt x="154" y="35"/>
                    <a:pt x="145" y="30"/>
                    <a:pt x="140" y="25"/>
                  </a:cubicBezTo>
                  <a:cubicBezTo>
                    <a:pt x="137" y="16"/>
                    <a:pt x="139" y="21"/>
                    <a:pt x="134" y="9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blackWhite">
            <a:xfrm>
              <a:off x="528" y="1992"/>
              <a:ext cx="477" cy="546"/>
            </a:xfrm>
            <a:custGeom>
              <a:avLst/>
              <a:gdLst/>
              <a:ahLst/>
              <a:cxnLst>
                <a:cxn ang="0">
                  <a:pos x="116" y="626"/>
                </a:cxn>
                <a:cxn ang="0">
                  <a:pos x="142" y="626"/>
                </a:cxn>
                <a:cxn ang="0">
                  <a:pos x="144" y="620"/>
                </a:cxn>
                <a:cxn ang="0">
                  <a:pos x="156" y="616"/>
                </a:cxn>
                <a:cxn ang="0">
                  <a:pos x="174" y="594"/>
                </a:cxn>
                <a:cxn ang="0">
                  <a:pos x="194" y="560"/>
                </a:cxn>
                <a:cxn ang="0">
                  <a:pos x="212" y="544"/>
                </a:cxn>
                <a:cxn ang="0">
                  <a:pos x="226" y="532"/>
                </a:cxn>
                <a:cxn ang="0">
                  <a:pos x="230" y="516"/>
                </a:cxn>
                <a:cxn ang="0">
                  <a:pos x="256" y="514"/>
                </a:cxn>
                <a:cxn ang="0">
                  <a:pos x="264" y="480"/>
                </a:cxn>
                <a:cxn ang="0">
                  <a:pos x="270" y="476"/>
                </a:cxn>
                <a:cxn ang="0">
                  <a:pos x="280" y="460"/>
                </a:cxn>
                <a:cxn ang="0">
                  <a:pos x="304" y="442"/>
                </a:cxn>
                <a:cxn ang="0">
                  <a:pos x="320" y="422"/>
                </a:cxn>
                <a:cxn ang="0">
                  <a:pos x="320" y="400"/>
                </a:cxn>
                <a:cxn ang="0">
                  <a:pos x="344" y="386"/>
                </a:cxn>
                <a:cxn ang="0">
                  <a:pos x="350" y="382"/>
                </a:cxn>
                <a:cxn ang="0">
                  <a:pos x="368" y="368"/>
                </a:cxn>
                <a:cxn ang="0">
                  <a:pos x="378" y="350"/>
                </a:cxn>
                <a:cxn ang="0">
                  <a:pos x="382" y="338"/>
                </a:cxn>
                <a:cxn ang="0">
                  <a:pos x="400" y="308"/>
                </a:cxn>
                <a:cxn ang="0">
                  <a:pos x="412" y="280"/>
                </a:cxn>
                <a:cxn ang="0">
                  <a:pos x="444" y="234"/>
                </a:cxn>
                <a:cxn ang="0">
                  <a:pos x="460" y="220"/>
                </a:cxn>
                <a:cxn ang="0">
                  <a:pos x="506" y="112"/>
                </a:cxn>
                <a:cxn ang="0">
                  <a:pos x="518" y="78"/>
                </a:cxn>
                <a:cxn ang="0">
                  <a:pos x="524" y="56"/>
                </a:cxn>
                <a:cxn ang="0">
                  <a:pos x="526" y="50"/>
                </a:cxn>
                <a:cxn ang="0">
                  <a:pos x="516" y="0"/>
                </a:cxn>
                <a:cxn ang="0">
                  <a:pos x="498" y="52"/>
                </a:cxn>
                <a:cxn ang="0">
                  <a:pos x="492" y="94"/>
                </a:cxn>
                <a:cxn ang="0">
                  <a:pos x="468" y="104"/>
                </a:cxn>
                <a:cxn ang="0">
                  <a:pos x="452" y="128"/>
                </a:cxn>
                <a:cxn ang="0">
                  <a:pos x="410" y="202"/>
                </a:cxn>
                <a:cxn ang="0">
                  <a:pos x="368" y="196"/>
                </a:cxn>
                <a:cxn ang="0">
                  <a:pos x="358" y="168"/>
                </a:cxn>
                <a:cxn ang="0">
                  <a:pos x="334" y="176"/>
                </a:cxn>
                <a:cxn ang="0">
                  <a:pos x="296" y="168"/>
                </a:cxn>
                <a:cxn ang="0">
                  <a:pos x="272" y="178"/>
                </a:cxn>
                <a:cxn ang="0">
                  <a:pos x="258" y="194"/>
                </a:cxn>
                <a:cxn ang="0">
                  <a:pos x="246" y="234"/>
                </a:cxn>
                <a:cxn ang="0">
                  <a:pos x="234" y="240"/>
                </a:cxn>
                <a:cxn ang="0">
                  <a:pos x="162" y="274"/>
                </a:cxn>
                <a:cxn ang="0">
                  <a:pos x="160" y="316"/>
                </a:cxn>
                <a:cxn ang="0">
                  <a:pos x="184" y="354"/>
                </a:cxn>
                <a:cxn ang="0">
                  <a:pos x="180" y="372"/>
                </a:cxn>
                <a:cxn ang="0">
                  <a:pos x="180" y="416"/>
                </a:cxn>
                <a:cxn ang="0">
                  <a:pos x="152" y="410"/>
                </a:cxn>
                <a:cxn ang="0">
                  <a:pos x="142" y="396"/>
                </a:cxn>
                <a:cxn ang="0">
                  <a:pos x="124" y="408"/>
                </a:cxn>
                <a:cxn ang="0">
                  <a:pos x="100" y="414"/>
                </a:cxn>
                <a:cxn ang="0">
                  <a:pos x="64" y="444"/>
                </a:cxn>
                <a:cxn ang="0">
                  <a:pos x="60" y="478"/>
                </a:cxn>
                <a:cxn ang="0">
                  <a:pos x="10" y="484"/>
                </a:cxn>
                <a:cxn ang="0">
                  <a:pos x="0" y="510"/>
                </a:cxn>
                <a:cxn ang="0">
                  <a:pos x="18" y="534"/>
                </a:cxn>
                <a:cxn ang="0">
                  <a:pos x="34" y="586"/>
                </a:cxn>
                <a:cxn ang="0">
                  <a:pos x="88" y="602"/>
                </a:cxn>
                <a:cxn ang="0">
                  <a:pos x="116" y="626"/>
                </a:cxn>
              </a:cxnLst>
              <a:rect l="0" t="0" r="r" b="b"/>
              <a:pathLst>
                <a:path w="536" h="631">
                  <a:moveTo>
                    <a:pt x="116" y="626"/>
                  </a:moveTo>
                  <a:cubicBezTo>
                    <a:pt x="126" y="629"/>
                    <a:pt x="128" y="631"/>
                    <a:pt x="142" y="626"/>
                  </a:cubicBezTo>
                  <a:cubicBezTo>
                    <a:pt x="144" y="625"/>
                    <a:pt x="142" y="621"/>
                    <a:pt x="144" y="620"/>
                  </a:cubicBezTo>
                  <a:cubicBezTo>
                    <a:pt x="147" y="618"/>
                    <a:pt x="156" y="616"/>
                    <a:pt x="156" y="616"/>
                  </a:cubicBezTo>
                  <a:cubicBezTo>
                    <a:pt x="160" y="605"/>
                    <a:pt x="164" y="599"/>
                    <a:pt x="174" y="594"/>
                  </a:cubicBezTo>
                  <a:cubicBezTo>
                    <a:pt x="180" y="576"/>
                    <a:pt x="183" y="575"/>
                    <a:pt x="194" y="560"/>
                  </a:cubicBezTo>
                  <a:cubicBezTo>
                    <a:pt x="199" y="554"/>
                    <a:pt x="212" y="544"/>
                    <a:pt x="212" y="544"/>
                  </a:cubicBezTo>
                  <a:cubicBezTo>
                    <a:pt x="224" y="526"/>
                    <a:pt x="204" y="554"/>
                    <a:pt x="226" y="532"/>
                  </a:cubicBezTo>
                  <a:cubicBezTo>
                    <a:pt x="228" y="530"/>
                    <a:pt x="230" y="516"/>
                    <a:pt x="230" y="516"/>
                  </a:cubicBezTo>
                  <a:cubicBezTo>
                    <a:pt x="238" y="513"/>
                    <a:pt x="247" y="515"/>
                    <a:pt x="256" y="514"/>
                  </a:cubicBezTo>
                  <a:cubicBezTo>
                    <a:pt x="257" y="508"/>
                    <a:pt x="261" y="486"/>
                    <a:pt x="264" y="480"/>
                  </a:cubicBezTo>
                  <a:lnTo>
                    <a:pt x="270" y="476"/>
                  </a:lnTo>
                  <a:cubicBezTo>
                    <a:pt x="270" y="476"/>
                    <a:pt x="280" y="460"/>
                    <a:pt x="280" y="460"/>
                  </a:cubicBezTo>
                  <a:cubicBezTo>
                    <a:pt x="285" y="455"/>
                    <a:pt x="298" y="446"/>
                    <a:pt x="304" y="442"/>
                  </a:cubicBezTo>
                  <a:cubicBezTo>
                    <a:pt x="309" y="434"/>
                    <a:pt x="317" y="429"/>
                    <a:pt x="320" y="422"/>
                  </a:cubicBezTo>
                  <a:cubicBezTo>
                    <a:pt x="323" y="415"/>
                    <a:pt x="316" y="406"/>
                    <a:pt x="320" y="400"/>
                  </a:cubicBezTo>
                  <a:cubicBezTo>
                    <a:pt x="323" y="396"/>
                    <a:pt x="342" y="388"/>
                    <a:pt x="344" y="386"/>
                  </a:cubicBezTo>
                  <a:cubicBezTo>
                    <a:pt x="346" y="385"/>
                    <a:pt x="350" y="382"/>
                    <a:pt x="350" y="382"/>
                  </a:cubicBezTo>
                  <a:cubicBezTo>
                    <a:pt x="354" y="371"/>
                    <a:pt x="357" y="370"/>
                    <a:pt x="368" y="368"/>
                  </a:cubicBezTo>
                  <a:cubicBezTo>
                    <a:pt x="377" y="359"/>
                    <a:pt x="373" y="365"/>
                    <a:pt x="378" y="350"/>
                  </a:cubicBezTo>
                  <a:cubicBezTo>
                    <a:pt x="379" y="346"/>
                    <a:pt x="382" y="338"/>
                    <a:pt x="382" y="338"/>
                  </a:cubicBezTo>
                  <a:cubicBezTo>
                    <a:pt x="384" y="316"/>
                    <a:pt x="381" y="314"/>
                    <a:pt x="400" y="308"/>
                  </a:cubicBezTo>
                  <a:cubicBezTo>
                    <a:pt x="403" y="298"/>
                    <a:pt x="407" y="290"/>
                    <a:pt x="412" y="280"/>
                  </a:cubicBezTo>
                  <a:cubicBezTo>
                    <a:pt x="414" y="247"/>
                    <a:pt x="412" y="238"/>
                    <a:pt x="444" y="234"/>
                  </a:cubicBezTo>
                  <a:cubicBezTo>
                    <a:pt x="452" y="231"/>
                    <a:pt x="454" y="226"/>
                    <a:pt x="460" y="220"/>
                  </a:cubicBezTo>
                  <a:cubicBezTo>
                    <a:pt x="474" y="179"/>
                    <a:pt x="467" y="138"/>
                    <a:pt x="506" y="112"/>
                  </a:cubicBezTo>
                  <a:cubicBezTo>
                    <a:pt x="509" y="69"/>
                    <a:pt x="505" y="97"/>
                    <a:pt x="518" y="78"/>
                  </a:cubicBezTo>
                  <a:cubicBezTo>
                    <a:pt x="521" y="64"/>
                    <a:pt x="519" y="71"/>
                    <a:pt x="524" y="56"/>
                  </a:cubicBezTo>
                  <a:cubicBezTo>
                    <a:pt x="525" y="54"/>
                    <a:pt x="526" y="50"/>
                    <a:pt x="526" y="50"/>
                  </a:cubicBezTo>
                  <a:cubicBezTo>
                    <a:pt x="527" y="36"/>
                    <a:pt x="536" y="7"/>
                    <a:pt x="516" y="0"/>
                  </a:cubicBezTo>
                  <a:cubicBezTo>
                    <a:pt x="507" y="13"/>
                    <a:pt x="500" y="36"/>
                    <a:pt x="498" y="52"/>
                  </a:cubicBezTo>
                  <a:cubicBezTo>
                    <a:pt x="496" y="64"/>
                    <a:pt x="498" y="83"/>
                    <a:pt x="492" y="94"/>
                  </a:cubicBezTo>
                  <a:cubicBezTo>
                    <a:pt x="487" y="103"/>
                    <a:pt x="476" y="102"/>
                    <a:pt x="468" y="104"/>
                  </a:cubicBezTo>
                  <a:cubicBezTo>
                    <a:pt x="463" y="114"/>
                    <a:pt x="462" y="122"/>
                    <a:pt x="452" y="128"/>
                  </a:cubicBezTo>
                  <a:cubicBezTo>
                    <a:pt x="437" y="150"/>
                    <a:pt x="433" y="186"/>
                    <a:pt x="410" y="202"/>
                  </a:cubicBezTo>
                  <a:cubicBezTo>
                    <a:pt x="396" y="200"/>
                    <a:pt x="382" y="198"/>
                    <a:pt x="368" y="196"/>
                  </a:cubicBezTo>
                  <a:cubicBezTo>
                    <a:pt x="370" y="179"/>
                    <a:pt x="375" y="171"/>
                    <a:pt x="358" y="168"/>
                  </a:cubicBezTo>
                  <a:cubicBezTo>
                    <a:pt x="349" y="170"/>
                    <a:pt x="343" y="174"/>
                    <a:pt x="334" y="176"/>
                  </a:cubicBezTo>
                  <a:cubicBezTo>
                    <a:pt x="308" y="174"/>
                    <a:pt x="313" y="174"/>
                    <a:pt x="296" y="168"/>
                  </a:cubicBezTo>
                  <a:cubicBezTo>
                    <a:pt x="288" y="171"/>
                    <a:pt x="280" y="173"/>
                    <a:pt x="272" y="178"/>
                  </a:cubicBezTo>
                  <a:cubicBezTo>
                    <a:pt x="267" y="188"/>
                    <a:pt x="269" y="191"/>
                    <a:pt x="258" y="194"/>
                  </a:cubicBezTo>
                  <a:cubicBezTo>
                    <a:pt x="255" y="208"/>
                    <a:pt x="250" y="221"/>
                    <a:pt x="246" y="234"/>
                  </a:cubicBezTo>
                  <a:cubicBezTo>
                    <a:pt x="245" y="238"/>
                    <a:pt x="237" y="237"/>
                    <a:pt x="234" y="240"/>
                  </a:cubicBezTo>
                  <a:cubicBezTo>
                    <a:pt x="213" y="257"/>
                    <a:pt x="188" y="267"/>
                    <a:pt x="162" y="274"/>
                  </a:cubicBezTo>
                  <a:cubicBezTo>
                    <a:pt x="153" y="287"/>
                    <a:pt x="161" y="297"/>
                    <a:pt x="160" y="316"/>
                  </a:cubicBezTo>
                  <a:cubicBezTo>
                    <a:pt x="163" y="336"/>
                    <a:pt x="166" y="345"/>
                    <a:pt x="184" y="354"/>
                  </a:cubicBezTo>
                  <a:cubicBezTo>
                    <a:pt x="188" y="362"/>
                    <a:pt x="181" y="362"/>
                    <a:pt x="180" y="372"/>
                  </a:cubicBezTo>
                  <a:cubicBezTo>
                    <a:pt x="179" y="382"/>
                    <a:pt x="185" y="410"/>
                    <a:pt x="180" y="416"/>
                  </a:cubicBezTo>
                  <a:cubicBezTo>
                    <a:pt x="170" y="414"/>
                    <a:pt x="162" y="411"/>
                    <a:pt x="152" y="410"/>
                  </a:cubicBezTo>
                  <a:cubicBezTo>
                    <a:pt x="146" y="408"/>
                    <a:pt x="147" y="396"/>
                    <a:pt x="142" y="396"/>
                  </a:cubicBezTo>
                  <a:cubicBezTo>
                    <a:pt x="137" y="396"/>
                    <a:pt x="131" y="405"/>
                    <a:pt x="124" y="408"/>
                  </a:cubicBezTo>
                  <a:cubicBezTo>
                    <a:pt x="121" y="424"/>
                    <a:pt x="113" y="418"/>
                    <a:pt x="100" y="414"/>
                  </a:cubicBezTo>
                  <a:cubicBezTo>
                    <a:pt x="71" y="418"/>
                    <a:pt x="83" y="431"/>
                    <a:pt x="64" y="444"/>
                  </a:cubicBezTo>
                  <a:cubicBezTo>
                    <a:pt x="63" y="455"/>
                    <a:pt x="69" y="471"/>
                    <a:pt x="60" y="478"/>
                  </a:cubicBezTo>
                  <a:cubicBezTo>
                    <a:pt x="54" y="483"/>
                    <a:pt x="20" y="482"/>
                    <a:pt x="10" y="484"/>
                  </a:cubicBezTo>
                  <a:cubicBezTo>
                    <a:pt x="5" y="492"/>
                    <a:pt x="3" y="501"/>
                    <a:pt x="0" y="510"/>
                  </a:cubicBezTo>
                  <a:cubicBezTo>
                    <a:pt x="2" y="526"/>
                    <a:pt x="4" y="527"/>
                    <a:pt x="18" y="534"/>
                  </a:cubicBezTo>
                  <a:cubicBezTo>
                    <a:pt x="29" y="550"/>
                    <a:pt x="28" y="579"/>
                    <a:pt x="34" y="586"/>
                  </a:cubicBezTo>
                  <a:cubicBezTo>
                    <a:pt x="44" y="598"/>
                    <a:pt x="76" y="601"/>
                    <a:pt x="88" y="602"/>
                  </a:cubicBezTo>
                  <a:cubicBezTo>
                    <a:pt x="100" y="608"/>
                    <a:pt x="113" y="612"/>
                    <a:pt x="116" y="62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71" name="Freeform 68"/>
            <p:cNvSpPr>
              <a:spLocks/>
            </p:cNvSpPr>
            <p:nvPr/>
          </p:nvSpPr>
          <p:spPr bwMode="blackWhite">
            <a:xfrm>
              <a:off x="0" y="2279"/>
              <a:ext cx="469" cy="503"/>
            </a:xfrm>
            <a:custGeom>
              <a:avLst/>
              <a:gdLst/>
              <a:ahLst/>
              <a:cxnLst>
                <a:cxn ang="0">
                  <a:pos x="258" y="4"/>
                </a:cxn>
                <a:cxn ang="0">
                  <a:pos x="204" y="2"/>
                </a:cxn>
                <a:cxn ang="0">
                  <a:pos x="182" y="6"/>
                </a:cxn>
                <a:cxn ang="0">
                  <a:pos x="146" y="10"/>
                </a:cxn>
                <a:cxn ang="0">
                  <a:pos x="146" y="28"/>
                </a:cxn>
                <a:cxn ang="0">
                  <a:pos x="126" y="46"/>
                </a:cxn>
                <a:cxn ang="0">
                  <a:pos x="106" y="56"/>
                </a:cxn>
                <a:cxn ang="0">
                  <a:pos x="86" y="102"/>
                </a:cxn>
                <a:cxn ang="0">
                  <a:pos x="88" y="144"/>
                </a:cxn>
                <a:cxn ang="0">
                  <a:pos x="102" y="188"/>
                </a:cxn>
                <a:cxn ang="0">
                  <a:pos x="108" y="206"/>
                </a:cxn>
                <a:cxn ang="0">
                  <a:pos x="70" y="220"/>
                </a:cxn>
                <a:cxn ang="0">
                  <a:pos x="36" y="224"/>
                </a:cxn>
                <a:cxn ang="0">
                  <a:pos x="12" y="236"/>
                </a:cxn>
                <a:cxn ang="0">
                  <a:pos x="0" y="272"/>
                </a:cxn>
                <a:cxn ang="0">
                  <a:pos x="40" y="306"/>
                </a:cxn>
                <a:cxn ang="0">
                  <a:pos x="72" y="334"/>
                </a:cxn>
                <a:cxn ang="0">
                  <a:pos x="84" y="346"/>
                </a:cxn>
                <a:cxn ang="0">
                  <a:pos x="146" y="376"/>
                </a:cxn>
                <a:cxn ang="0">
                  <a:pos x="164" y="404"/>
                </a:cxn>
                <a:cxn ang="0">
                  <a:pos x="184" y="410"/>
                </a:cxn>
                <a:cxn ang="0">
                  <a:pos x="218" y="438"/>
                </a:cxn>
                <a:cxn ang="0">
                  <a:pos x="234" y="452"/>
                </a:cxn>
                <a:cxn ang="0">
                  <a:pos x="280" y="472"/>
                </a:cxn>
                <a:cxn ang="0">
                  <a:pos x="308" y="470"/>
                </a:cxn>
                <a:cxn ang="0">
                  <a:pos x="342" y="478"/>
                </a:cxn>
                <a:cxn ang="0">
                  <a:pos x="336" y="490"/>
                </a:cxn>
                <a:cxn ang="0">
                  <a:pos x="358" y="506"/>
                </a:cxn>
                <a:cxn ang="0">
                  <a:pos x="390" y="562"/>
                </a:cxn>
                <a:cxn ang="0">
                  <a:pos x="398" y="574"/>
                </a:cxn>
                <a:cxn ang="0">
                  <a:pos x="410" y="582"/>
                </a:cxn>
                <a:cxn ang="0">
                  <a:pos x="440" y="578"/>
                </a:cxn>
                <a:cxn ang="0">
                  <a:pos x="476" y="568"/>
                </a:cxn>
                <a:cxn ang="0">
                  <a:pos x="452" y="508"/>
                </a:cxn>
                <a:cxn ang="0">
                  <a:pos x="468" y="464"/>
                </a:cxn>
                <a:cxn ang="0">
                  <a:pos x="492" y="434"/>
                </a:cxn>
                <a:cxn ang="0">
                  <a:pos x="494" y="394"/>
                </a:cxn>
                <a:cxn ang="0">
                  <a:pos x="474" y="384"/>
                </a:cxn>
                <a:cxn ang="0">
                  <a:pos x="502" y="364"/>
                </a:cxn>
                <a:cxn ang="0">
                  <a:pos x="520" y="342"/>
                </a:cxn>
                <a:cxn ang="0">
                  <a:pos x="520" y="304"/>
                </a:cxn>
                <a:cxn ang="0">
                  <a:pos x="490" y="254"/>
                </a:cxn>
                <a:cxn ang="0">
                  <a:pos x="456" y="262"/>
                </a:cxn>
                <a:cxn ang="0">
                  <a:pos x="414" y="256"/>
                </a:cxn>
                <a:cxn ang="0">
                  <a:pos x="414" y="216"/>
                </a:cxn>
                <a:cxn ang="0">
                  <a:pos x="422" y="200"/>
                </a:cxn>
                <a:cxn ang="0">
                  <a:pos x="426" y="188"/>
                </a:cxn>
                <a:cxn ang="0">
                  <a:pos x="418" y="180"/>
                </a:cxn>
                <a:cxn ang="0">
                  <a:pos x="412" y="178"/>
                </a:cxn>
                <a:cxn ang="0">
                  <a:pos x="402" y="134"/>
                </a:cxn>
                <a:cxn ang="0">
                  <a:pos x="342" y="132"/>
                </a:cxn>
                <a:cxn ang="0">
                  <a:pos x="314" y="118"/>
                </a:cxn>
                <a:cxn ang="0">
                  <a:pos x="304" y="100"/>
                </a:cxn>
                <a:cxn ang="0">
                  <a:pos x="286" y="88"/>
                </a:cxn>
                <a:cxn ang="0">
                  <a:pos x="280" y="82"/>
                </a:cxn>
                <a:cxn ang="0">
                  <a:pos x="260" y="32"/>
                </a:cxn>
                <a:cxn ang="0">
                  <a:pos x="258" y="4"/>
                </a:cxn>
              </a:cxnLst>
              <a:rect l="0" t="0" r="r" b="b"/>
              <a:pathLst>
                <a:path w="526" h="582">
                  <a:moveTo>
                    <a:pt x="258" y="4"/>
                  </a:moveTo>
                  <a:cubicBezTo>
                    <a:pt x="234" y="1"/>
                    <a:pt x="233" y="0"/>
                    <a:pt x="204" y="2"/>
                  </a:cubicBezTo>
                  <a:cubicBezTo>
                    <a:pt x="198" y="21"/>
                    <a:pt x="198" y="11"/>
                    <a:pt x="182" y="6"/>
                  </a:cubicBezTo>
                  <a:cubicBezTo>
                    <a:pt x="177" y="6"/>
                    <a:pt x="147" y="8"/>
                    <a:pt x="146" y="10"/>
                  </a:cubicBezTo>
                  <a:cubicBezTo>
                    <a:pt x="140" y="20"/>
                    <a:pt x="160" y="33"/>
                    <a:pt x="146" y="28"/>
                  </a:cubicBezTo>
                  <a:cubicBezTo>
                    <a:pt x="117" y="35"/>
                    <a:pt x="139" y="25"/>
                    <a:pt x="126" y="46"/>
                  </a:cubicBezTo>
                  <a:cubicBezTo>
                    <a:pt x="122" y="52"/>
                    <a:pt x="106" y="56"/>
                    <a:pt x="106" y="56"/>
                  </a:cubicBezTo>
                  <a:cubicBezTo>
                    <a:pt x="102" y="73"/>
                    <a:pt x="97" y="88"/>
                    <a:pt x="86" y="102"/>
                  </a:cubicBezTo>
                  <a:cubicBezTo>
                    <a:pt x="82" y="117"/>
                    <a:pt x="78" y="130"/>
                    <a:pt x="88" y="144"/>
                  </a:cubicBezTo>
                  <a:cubicBezTo>
                    <a:pt x="90" y="173"/>
                    <a:pt x="87" y="170"/>
                    <a:pt x="102" y="188"/>
                  </a:cubicBezTo>
                  <a:cubicBezTo>
                    <a:pt x="104" y="194"/>
                    <a:pt x="108" y="206"/>
                    <a:pt x="108" y="206"/>
                  </a:cubicBezTo>
                  <a:cubicBezTo>
                    <a:pt x="101" y="224"/>
                    <a:pt x="91" y="218"/>
                    <a:pt x="70" y="220"/>
                  </a:cubicBezTo>
                  <a:cubicBezTo>
                    <a:pt x="52" y="226"/>
                    <a:pt x="79" y="218"/>
                    <a:pt x="36" y="224"/>
                  </a:cubicBezTo>
                  <a:cubicBezTo>
                    <a:pt x="27" y="225"/>
                    <a:pt x="12" y="236"/>
                    <a:pt x="12" y="236"/>
                  </a:cubicBezTo>
                  <a:cubicBezTo>
                    <a:pt x="9" y="248"/>
                    <a:pt x="3" y="259"/>
                    <a:pt x="0" y="272"/>
                  </a:cubicBezTo>
                  <a:cubicBezTo>
                    <a:pt x="7" y="289"/>
                    <a:pt x="23" y="300"/>
                    <a:pt x="40" y="306"/>
                  </a:cubicBezTo>
                  <a:cubicBezTo>
                    <a:pt x="52" y="322"/>
                    <a:pt x="53" y="325"/>
                    <a:pt x="72" y="334"/>
                  </a:cubicBezTo>
                  <a:cubicBezTo>
                    <a:pt x="77" y="337"/>
                    <a:pt x="84" y="346"/>
                    <a:pt x="84" y="346"/>
                  </a:cubicBezTo>
                  <a:cubicBezTo>
                    <a:pt x="92" y="371"/>
                    <a:pt x="126" y="375"/>
                    <a:pt x="146" y="376"/>
                  </a:cubicBezTo>
                  <a:cubicBezTo>
                    <a:pt x="153" y="386"/>
                    <a:pt x="151" y="399"/>
                    <a:pt x="164" y="404"/>
                  </a:cubicBezTo>
                  <a:cubicBezTo>
                    <a:pt x="170" y="407"/>
                    <a:pt x="184" y="410"/>
                    <a:pt x="184" y="410"/>
                  </a:cubicBezTo>
                  <a:cubicBezTo>
                    <a:pt x="194" y="420"/>
                    <a:pt x="206" y="430"/>
                    <a:pt x="218" y="438"/>
                  </a:cubicBezTo>
                  <a:cubicBezTo>
                    <a:pt x="223" y="445"/>
                    <a:pt x="226" y="449"/>
                    <a:pt x="234" y="452"/>
                  </a:cubicBezTo>
                  <a:cubicBezTo>
                    <a:pt x="251" y="465"/>
                    <a:pt x="259" y="468"/>
                    <a:pt x="280" y="472"/>
                  </a:cubicBezTo>
                  <a:cubicBezTo>
                    <a:pt x="289" y="478"/>
                    <a:pt x="298" y="472"/>
                    <a:pt x="308" y="470"/>
                  </a:cubicBezTo>
                  <a:cubicBezTo>
                    <a:pt x="324" y="460"/>
                    <a:pt x="330" y="470"/>
                    <a:pt x="342" y="478"/>
                  </a:cubicBezTo>
                  <a:cubicBezTo>
                    <a:pt x="341" y="482"/>
                    <a:pt x="335" y="486"/>
                    <a:pt x="336" y="490"/>
                  </a:cubicBezTo>
                  <a:cubicBezTo>
                    <a:pt x="337" y="495"/>
                    <a:pt x="354" y="503"/>
                    <a:pt x="358" y="506"/>
                  </a:cubicBezTo>
                  <a:cubicBezTo>
                    <a:pt x="377" y="520"/>
                    <a:pt x="371" y="549"/>
                    <a:pt x="390" y="562"/>
                  </a:cubicBezTo>
                  <a:cubicBezTo>
                    <a:pt x="392" y="569"/>
                    <a:pt x="391" y="569"/>
                    <a:pt x="398" y="574"/>
                  </a:cubicBezTo>
                  <a:cubicBezTo>
                    <a:pt x="402" y="577"/>
                    <a:pt x="410" y="582"/>
                    <a:pt x="410" y="582"/>
                  </a:cubicBezTo>
                  <a:cubicBezTo>
                    <a:pt x="418" y="570"/>
                    <a:pt x="428" y="574"/>
                    <a:pt x="440" y="578"/>
                  </a:cubicBezTo>
                  <a:cubicBezTo>
                    <a:pt x="459" y="576"/>
                    <a:pt x="465" y="579"/>
                    <a:pt x="476" y="568"/>
                  </a:cubicBezTo>
                  <a:cubicBezTo>
                    <a:pt x="474" y="545"/>
                    <a:pt x="471" y="523"/>
                    <a:pt x="452" y="508"/>
                  </a:cubicBezTo>
                  <a:cubicBezTo>
                    <a:pt x="440" y="485"/>
                    <a:pt x="442" y="474"/>
                    <a:pt x="468" y="464"/>
                  </a:cubicBezTo>
                  <a:cubicBezTo>
                    <a:pt x="475" y="450"/>
                    <a:pt x="477" y="439"/>
                    <a:pt x="492" y="434"/>
                  </a:cubicBezTo>
                  <a:cubicBezTo>
                    <a:pt x="496" y="422"/>
                    <a:pt x="499" y="406"/>
                    <a:pt x="494" y="394"/>
                  </a:cubicBezTo>
                  <a:cubicBezTo>
                    <a:pt x="493" y="392"/>
                    <a:pt x="477" y="386"/>
                    <a:pt x="474" y="384"/>
                  </a:cubicBezTo>
                  <a:cubicBezTo>
                    <a:pt x="468" y="365"/>
                    <a:pt x="488" y="366"/>
                    <a:pt x="502" y="364"/>
                  </a:cubicBezTo>
                  <a:cubicBezTo>
                    <a:pt x="509" y="359"/>
                    <a:pt x="515" y="350"/>
                    <a:pt x="520" y="342"/>
                  </a:cubicBezTo>
                  <a:cubicBezTo>
                    <a:pt x="523" y="328"/>
                    <a:pt x="524" y="319"/>
                    <a:pt x="520" y="304"/>
                  </a:cubicBezTo>
                  <a:cubicBezTo>
                    <a:pt x="526" y="269"/>
                    <a:pt x="517" y="272"/>
                    <a:pt x="490" y="254"/>
                  </a:cubicBezTo>
                  <a:cubicBezTo>
                    <a:pt x="478" y="255"/>
                    <a:pt x="456" y="262"/>
                    <a:pt x="456" y="262"/>
                  </a:cubicBezTo>
                  <a:cubicBezTo>
                    <a:pt x="440" y="261"/>
                    <a:pt x="429" y="259"/>
                    <a:pt x="414" y="256"/>
                  </a:cubicBezTo>
                  <a:cubicBezTo>
                    <a:pt x="410" y="240"/>
                    <a:pt x="409" y="240"/>
                    <a:pt x="414" y="216"/>
                  </a:cubicBezTo>
                  <a:cubicBezTo>
                    <a:pt x="415" y="210"/>
                    <a:pt x="420" y="206"/>
                    <a:pt x="422" y="200"/>
                  </a:cubicBezTo>
                  <a:cubicBezTo>
                    <a:pt x="423" y="196"/>
                    <a:pt x="426" y="188"/>
                    <a:pt x="426" y="188"/>
                  </a:cubicBezTo>
                  <a:cubicBezTo>
                    <a:pt x="423" y="185"/>
                    <a:pt x="421" y="182"/>
                    <a:pt x="418" y="180"/>
                  </a:cubicBezTo>
                  <a:cubicBezTo>
                    <a:pt x="416" y="179"/>
                    <a:pt x="413" y="180"/>
                    <a:pt x="412" y="178"/>
                  </a:cubicBezTo>
                  <a:cubicBezTo>
                    <a:pt x="408" y="168"/>
                    <a:pt x="405" y="147"/>
                    <a:pt x="402" y="134"/>
                  </a:cubicBezTo>
                  <a:cubicBezTo>
                    <a:pt x="380" y="138"/>
                    <a:pt x="365" y="134"/>
                    <a:pt x="342" y="132"/>
                  </a:cubicBezTo>
                  <a:cubicBezTo>
                    <a:pt x="335" y="121"/>
                    <a:pt x="327" y="120"/>
                    <a:pt x="314" y="118"/>
                  </a:cubicBezTo>
                  <a:cubicBezTo>
                    <a:pt x="310" y="112"/>
                    <a:pt x="309" y="105"/>
                    <a:pt x="304" y="100"/>
                  </a:cubicBezTo>
                  <a:cubicBezTo>
                    <a:pt x="299" y="95"/>
                    <a:pt x="291" y="93"/>
                    <a:pt x="286" y="88"/>
                  </a:cubicBezTo>
                  <a:cubicBezTo>
                    <a:pt x="284" y="86"/>
                    <a:pt x="282" y="84"/>
                    <a:pt x="280" y="82"/>
                  </a:cubicBezTo>
                  <a:cubicBezTo>
                    <a:pt x="275" y="62"/>
                    <a:pt x="266" y="50"/>
                    <a:pt x="260" y="32"/>
                  </a:cubicBezTo>
                  <a:cubicBezTo>
                    <a:pt x="258" y="12"/>
                    <a:pt x="258" y="21"/>
                    <a:pt x="258" y="4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72" name="Freeform 69"/>
            <p:cNvSpPr>
              <a:spLocks/>
            </p:cNvSpPr>
            <p:nvPr/>
          </p:nvSpPr>
          <p:spPr bwMode="blackWhite">
            <a:xfrm>
              <a:off x="396" y="2556"/>
              <a:ext cx="739" cy="413"/>
            </a:xfrm>
            <a:custGeom>
              <a:avLst/>
              <a:gdLst/>
              <a:ahLst/>
              <a:cxnLst>
                <a:cxn ang="0">
                  <a:pos x="10" y="180"/>
                </a:cxn>
                <a:cxn ang="0">
                  <a:pos x="16" y="146"/>
                </a:cxn>
                <a:cxn ang="0">
                  <a:pos x="50" y="110"/>
                </a:cxn>
                <a:cxn ang="0">
                  <a:pos x="50" y="68"/>
                </a:cxn>
                <a:cxn ang="0">
                  <a:pos x="64" y="42"/>
                </a:cxn>
                <a:cxn ang="0">
                  <a:pos x="102" y="28"/>
                </a:cxn>
                <a:cxn ang="0">
                  <a:pos x="148" y="10"/>
                </a:cxn>
                <a:cxn ang="0">
                  <a:pos x="152" y="72"/>
                </a:cxn>
                <a:cxn ang="0">
                  <a:pos x="214" y="96"/>
                </a:cxn>
                <a:cxn ang="0">
                  <a:pos x="246" y="98"/>
                </a:cxn>
                <a:cxn ang="0">
                  <a:pos x="298" y="78"/>
                </a:cxn>
                <a:cxn ang="0">
                  <a:pos x="334" y="110"/>
                </a:cxn>
                <a:cxn ang="0">
                  <a:pos x="356" y="132"/>
                </a:cxn>
                <a:cxn ang="0">
                  <a:pos x="432" y="158"/>
                </a:cxn>
                <a:cxn ang="0">
                  <a:pos x="522" y="216"/>
                </a:cxn>
                <a:cxn ang="0">
                  <a:pos x="548" y="266"/>
                </a:cxn>
                <a:cxn ang="0">
                  <a:pos x="616" y="290"/>
                </a:cxn>
                <a:cxn ang="0">
                  <a:pos x="706" y="366"/>
                </a:cxn>
                <a:cxn ang="0">
                  <a:pos x="752" y="404"/>
                </a:cxn>
                <a:cxn ang="0">
                  <a:pos x="792" y="418"/>
                </a:cxn>
                <a:cxn ang="0">
                  <a:pos x="770" y="450"/>
                </a:cxn>
                <a:cxn ang="0">
                  <a:pos x="700" y="478"/>
                </a:cxn>
                <a:cxn ang="0">
                  <a:pos x="638" y="460"/>
                </a:cxn>
                <a:cxn ang="0">
                  <a:pos x="586" y="428"/>
                </a:cxn>
                <a:cxn ang="0">
                  <a:pos x="546" y="404"/>
                </a:cxn>
                <a:cxn ang="0">
                  <a:pos x="504" y="356"/>
                </a:cxn>
                <a:cxn ang="0">
                  <a:pos x="430" y="364"/>
                </a:cxn>
                <a:cxn ang="0">
                  <a:pos x="316" y="318"/>
                </a:cxn>
                <a:cxn ang="0">
                  <a:pos x="288" y="298"/>
                </a:cxn>
                <a:cxn ang="0">
                  <a:pos x="238" y="254"/>
                </a:cxn>
                <a:cxn ang="0">
                  <a:pos x="208" y="246"/>
                </a:cxn>
                <a:cxn ang="0">
                  <a:pos x="160" y="284"/>
                </a:cxn>
                <a:cxn ang="0">
                  <a:pos x="104" y="292"/>
                </a:cxn>
                <a:cxn ang="0">
                  <a:pos x="28" y="254"/>
                </a:cxn>
              </a:cxnLst>
              <a:rect l="0" t="0" r="r" b="b"/>
              <a:pathLst>
                <a:path w="830" h="478">
                  <a:moveTo>
                    <a:pt x="32" y="248"/>
                  </a:moveTo>
                  <a:cubicBezTo>
                    <a:pt x="30" y="229"/>
                    <a:pt x="24" y="194"/>
                    <a:pt x="10" y="180"/>
                  </a:cubicBezTo>
                  <a:cubicBezTo>
                    <a:pt x="6" y="169"/>
                    <a:pt x="3" y="176"/>
                    <a:pt x="0" y="162"/>
                  </a:cubicBezTo>
                  <a:cubicBezTo>
                    <a:pt x="3" y="151"/>
                    <a:pt x="5" y="149"/>
                    <a:pt x="16" y="146"/>
                  </a:cubicBezTo>
                  <a:cubicBezTo>
                    <a:pt x="25" y="137"/>
                    <a:pt x="28" y="119"/>
                    <a:pt x="32" y="116"/>
                  </a:cubicBezTo>
                  <a:cubicBezTo>
                    <a:pt x="37" y="113"/>
                    <a:pt x="50" y="110"/>
                    <a:pt x="50" y="110"/>
                  </a:cubicBezTo>
                  <a:cubicBezTo>
                    <a:pt x="52" y="103"/>
                    <a:pt x="56" y="88"/>
                    <a:pt x="56" y="88"/>
                  </a:cubicBezTo>
                  <a:cubicBezTo>
                    <a:pt x="55" y="81"/>
                    <a:pt x="55" y="74"/>
                    <a:pt x="50" y="68"/>
                  </a:cubicBezTo>
                  <a:cubicBezTo>
                    <a:pt x="46" y="63"/>
                    <a:pt x="32" y="60"/>
                    <a:pt x="32" y="60"/>
                  </a:cubicBezTo>
                  <a:cubicBezTo>
                    <a:pt x="20" y="43"/>
                    <a:pt x="56" y="43"/>
                    <a:pt x="64" y="42"/>
                  </a:cubicBezTo>
                  <a:cubicBezTo>
                    <a:pt x="67" y="32"/>
                    <a:pt x="74" y="24"/>
                    <a:pt x="82" y="18"/>
                  </a:cubicBezTo>
                  <a:cubicBezTo>
                    <a:pt x="90" y="21"/>
                    <a:pt x="94" y="25"/>
                    <a:pt x="102" y="28"/>
                  </a:cubicBezTo>
                  <a:cubicBezTo>
                    <a:pt x="115" y="20"/>
                    <a:pt x="124" y="5"/>
                    <a:pt x="138" y="0"/>
                  </a:cubicBezTo>
                  <a:cubicBezTo>
                    <a:pt x="143" y="4"/>
                    <a:pt x="145" y="4"/>
                    <a:pt x="148" y="10"/>
                  </a:cubicBezTo>
                  <a:cubicBezTo>
                    <a:pt x="150" y="14"/>
                    <a:pt x="158" y="24"/>
                    <a:pt x="158" y="24"/>
                  </a:cubicBezTo>
                  <a:cubicBezTo>
                    <a:pt x="157" y="48"/>
                    <a:pt x="155" y="52"/>
                    <a:pt x="152" y="72"/>
                  </a:cubicBezTo>
                  <a:cubicBezTo>
                    <a:pt x="157" y="96"/>
                    <a:pt x="157" y="90"/>
                    <a:pt x="180" y="96"/>
                  </a:cubicBezTo>
                  <a:cubicBezTo>
                    <a:pt x="190" y="102"/>
                    <a:pt x="208" y="94"/>
                    <a:pt x="214" y="96"/>
                  </a:cubicBezTo>
                  <a:cubicBezTo>
                    <a:pt x="220" y="98"/>
                    <a:pt x="211" y="110"/>
                    <a:pt x="216" y="110"/>
                  </a:cubicBezTo>
                  <a:cubicBezTo>
                    <a:pt x="228" y="108"/>
                    <a:pt x="235" y="101"/>
                    <a:pt x="246" y="98"/>
                  </a:cubicBezTo>
                  <a:cubicBezTo>
                    <a:pt x="259" y="95"/>
                    <a:pt x="269" y="95"/>
                    <a:pt x="280" y="88"/>
                  </a:cubicBezTo>
                  <a:cubicBezTo>
                    <a:pt x="282" y="81"/>
                    <a:pt x="298" y="78"/>
                    <a:pt x="298" y="78"/>
                  </a:cubicBezTo>
                  <a:cubicBezTo>
                    <a:pt x="311" y="82"/>
                    <a:pt x="307" y="93"/>
                    <a:pt x="314" y="102"/>
                  </a:cubicBezTo>
                  <a:cubicBezTo>
                    <a:pt x="318" y="107"/>
                    <a:pt x="328" y="109"/>
                    <a:pt x="334" y="110"/>
                  </a:cubicBezTo>
                  <a:cubicBezTo>
                    <a:pt x="337" y="112"/>
                    <a:pt x="346" y="118"/>
                    <a:pt x="348" y="120"/>
                  </a:cubicBezTo>
                  <a:cubicBezTo>
                    <a:pt x="351" y="124"/>
                    <a:pt x="351" y="130"/>
                    <a:pt x="356" y="132"/>
                  </a:cubicBezTo>
                  <a:cubicBezTo>
                    <a:pt x="371" y="137"/>
                    <a:pt x="390" y="136"/>
                    <a:pt x="406" y="138"/>
                  </a:cubicBezTo>
                  <a:cubicBezTo>
                    <a:pt x="415" y="144"/>
                    <a:pt x="423" y="152"/>
                    <a:pt x="432" y="158"/>
                  </a:cubicBezTo>
                  <a:cubicBezTo>
                    <a:pt x="460" y="152"/>
                    <a:pt x="474" y="160"/>
                    <a:pt x="486" y="184"/>
                  </a:cubicBezTo>
                  <a:cubicBezTo>
                    <a:pt x="489" y="220"/>
                    <a:pt x="486" y="213"/>
                    <a:pt x="522" y="216"/>
                  </a:cubicBezTo>
                  <a:cubicBezTo>
                    <a:pt x="545" y="231"/>
                    <a:pt x="527" y="215"/>
                    <a:pt x="536" y="252"/>
                  </a:cubicBezTo>
                  <a:cubicBezTo>
                    <a:pt x="537" y="258"/>
                    <a:pt x="544" y="261"/>
                    <a:pt x="548" y="266"/>
                  </a:cubicBezTo>
                  <a:cubicBezTo>
                    <a:pt x="552" y="285"/>
                    <a:pt x="558" y="280"/>
                    <a:pt x="578" y="278"/>
                  </a:cubicBezTo>
                  <a:cubicBezTo>
                    <a:pt x="597" y="281"/>
                    <a:pt x="602" y="280"/>
                    <a:pt x="616" y="290"/>
                  </a:cubicBezTo>
                  <a:cubicBezTo>
                    <a:pt x="626" y="330"/>
                    <a:pt x="612" y="332"/>
                    <a:pt x="640" y="360"/>
                  </a:cubicBezTo>
                  <a:cubicBezTo>
                    <a:pt x="661" y="356"/>
                    <a:pt x="688" y="354"/>
                    <a:pt x="706" y="366"/>
                  </a:cubicBezTo>
                  <a:cubicBezTo>
                    <a:pt x="720" y="362"/>
                    <a:pt x="710" y="391"/>
                    <a:pt x="724" y="394"/>
                  </a:cubicBezTo>
                  <a:cubicBezTo>
                    <a:pt x="735" y="402"/>
                    <a:pt x="737" y="399"/>
                    <a:pt x="752" y="404"/>
                  </a:cubicBezTo>
                  <a:cubicBezTo>
                    <a:pt x="758" y="406"/>
                    <a:pt x="764" y="405"/>
                    <a:pt x="770" y="406"/>
                  </a:cubicBezTo>
                  <a:cubicBezTo>
                    <a:pt x="780" y="411"/>
                    <a:pt x="780" y="416"/>
                    <a:pt x="792" y="418"/>
                  </a:cubicBezTo>
                  <a:cubicBezTo>
                    <a:pt x="799" y="423"/>
                    <a:pt x="806" y="429"/>
                    <a:pt x="814" y="432"/>
                  </a:cubicBezTo>
                  <a:cubicBezTo>
                    <a:pt x="830" y="456"/>
                    <a:pt x="775" y="450"/>
                    <a:pt x="770" y="450"/>
                  </a:cubicBezTo>
                  <a:cubicBezTo>
                    <a:pt x="764" y="468"/>
                    <a:pt x="729" y="465"/>
                    <a:pt x="716" y="466"/>
                  </a:cubicBezTo>
                  <a:cubicBezTo>
                    <a:pt x="708" y="469"/>
                    <a:pt x="705" y="471"/>
                    <a:pt x="700" y="478"/>
                  </a:cubicBezTo>
                  <a:cubicBezTo>
                    <a:pt x="691" y="477"/>
                    <a:pt x="681" y="478"/>
                    <a:pt x="672" y="476"/>
                  </a:cubicBezTo>
                  <a:cubicBezTo>
                    <a:pt x="659" y="474"/>
                    <a:pt x="659" y="463"/>
                    <a:pt x="638" y="460"/>
                  </a:cubicBezTo>
                  <a:cubicBezTo>
                    <a:pt x="627" y="452"/>
                    <a:pt x="633" y="442"/>
                    <a:pt x="620" y="436"/>
                  </a:cubicBezTo>
                  <a:cubicBezTo>
                    <a:pt x="606" y="441"/>
                    <a:pt x="593" y="442"/>
                    <a:pt x="586" y="428"/>
                  </a:cubicBezTo>
                  <a:cubicBezTo>
                    <a:pt x="584" y="418"/>
                    <a:pt x="584" y="411"/>
                    <a:pt x="578" y="402"/>
                  </a:cubicBezTo>
                  <a:cubicBezTo>
                    <a:pt x="568" y="403"/>
                    <a:pt x="556" y="407"/>
                    <a:pt x="546" y="404"/>
                  </a:cubicBezTo>
                  <a:cubicBezTo>
                    <a:pt x="535" y="393"/>
                    <a:pt x="534" y="380"/>
                    <a:pt x="518" y="374"/>
                  </a:cubicBezTo>
                  <a:cubicBezTo>
                    <a:pt x="514" y="366"/>
                    <a:pt x="512" y="361"/>
                    <a:pt x="504" y="356"/>
                  </a:cubicBezTo>
                  <a:cubicBezTo>
                    <a:pt x="485" y="358"/>
                    <a:pt x="475" y="362"/>
                    <a:pt x="458" y="366"/>
                  </a:cubicBezTo>
                  <a:cubicBezTo>
                    <a:pt x="449" y="365"/>
                    <a:pt x="439" y="366"/>
                    <a:pt x="430" y="364"/>
                  </a:cubicBezTo>
                  <a:cubicBezTo>
                    <a:pt x="409" y="360"/>
                    <a:pt x="392" y="335"/>
                    <a:pt x="372" y="328"/>
                  </a:cubicBezTo>
                  <a:cubicBezTo>
                    <a:pt x="349" y="336"/>
                    <a:pt x="335" y="324"/>
                    <a:pt x="316" y="318"/>
                  </a:cubicBezTo>
                  <a:cubicBezTo>
                    <a:pt x="311" y="314"/>
                    <a:pt x="305" y="310"/>
                    <a:pt x="300" y="306"/>
                  </a:cubicBezTo>
                  <a:cubicBezTo>
                    <a:pt x="296" y="303"/>
                    <a:pt x="288" y="298"/>
                    <a:pt x="288" y="298"/>
                  </a:cubicBezTo>
                  <a:cubicBezTo>
                    <a:pt x="286" y="291"/>
                    <a:pt x="282" y="266"/>
                    <a:pt x="274" y="262"/>
                  </a:cubicBezTo>
                  <a:cubicBezTo>
                    <a:pt x="265" y="257"/>
                    <a:pt x="248" y="257"/>
                    <a:pt x="238" y="254"/>
                  </a:cubicBezTo>
                  <a:cubicBezTo>
                    <a:pt x="235" y="246"/>
                    <a:pt x="233" y="243"/>
                    <a:pt x="226" y="238"/>
                  </a:cubicBezTo>
                  <a:cubicBezTo>
                    <a:pt x="221" y="242"/>
                    <a:pt x="208" y="246"/>
                    <a:pt x="208" y="246"/>
                  </a:cubicBezTo>
                  <a:cubicBezTo>
                    <a:pt x="204" y="253"/>
                    <a:pt x="198" y="255"/>
                    <a:pt x="194" y="262"/>
                  </a:cubicBezTo>
                  <a:cubicBezTo>
                    <a:pt x="191" y="290"/>
                    <a:pt x="190" y="286"/>
                    <a:pt x="160" y="284"/>
                  </a:cubicBezTo>
                  <a:cubicBezTo>
                    <a:pt x="150" y="282"/>
                    <a:pt x="144" y="282"/>
                    <a:pt x="136" y="276"/>
                  </a:cubicBezTo>
                  <a:cubicBezTo>
                    <a:pt x="124" y="280"/>
                    <a:pt x="116" y="288"/>
                    <a:pt x="104" y="292"/>
                  </a:cubicBezTo>
                  <a:cubicBezTo>
                    <a:pt x="84" y="290"/>
                    <a:pt x="66" y="285"/>
                    <a:pt x="46" y="280"/>
                  </a:cubicBezTo>
                  <a:cubicBezTo>
                    <a:pt x="40" y="271"/>
                    <a:pt x="34" y="263"/>
                    <a:pt x="28" y="254"/>
                  </a:cubicBezTo>
                  <a:cubicBezTo>
                    <a:pt x="35" y="249"/>
                    <a:pt x="36" y="252"/>
                    <a:pt x="32" y="248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73" name="Freeform 70"/>
            <p:cNvSpPr>
              <a:spLocks/>
            </p:cNvSpPr>
            <p:nvPr/>
          </p:nvSpPr>
          <p:spPr bwMode="blackWhite">
            <a:xfrm>
              <a:off x="597" y="2236"/>
              <a:ext cx="1071" cy="752"/>
            </a:xfrm>
            <a:custGeom>
              <a:avLst/>
              <a:gdLst/>
              <a:ahLst/>
              <a:cxnLst>
                <a:cxn ang="0">
                  <a:pos x="1192" y="658"/>
                </a:cxn>
                <a:cxn ang="0">
                  <a:pos x="1144" y="658"/>
                </a:cxn>
                <a:cxn ang="0">
                  <a:pos x="1114" y="628"/>
                </a:cxn>
                <a:cxn ang="0">
                  <a:pos x="1070" y="608"/>
                </a:cxn>
                <a:cxn ang="0">
                  <a:pos x="1022" y="554"/>
                </a:cxn>
                <a:cxn ang="0">
                  <a:pos x="1000" y="526"/>
                </a:cxn>
                <a:cxn ang="0">
                  <a:pos x="948" y="486"/>
                </a:cxn>
                <a:cxn ang="0">
                  <a:pos x="900" y="432"/>
                </a:cxn>
                <a:cxn ang="0">
                  <a:pos x="834" y="428"/>
                </a:cxn>
                <a:cxn ang="0">
                  <a:pos x="782" y="470"/>
                </a:cxn>
                <a:cxn ang="0">
                  <a:pos x="722" y="438"/>
                </a:cxn>
                <a:cxn ang="0">
                  <a:pos x="688" y="388"/>
                </a:cxn>
                <a:cxn ang="0">
                  <a:pos x="656" y="362"/>
                </a:cxn>
                <a:cxn ang="0">
                  <a:pos x="640" y="314"/>
                </a:cxn>
                <a:cxn ang="0">
                  <a:pos x="576" y="320"/>
                </a:cxn>
                <a:cxn ang="0">
                  <a:pos x="506" y="278"/>
                </a:cxn>
                <a:cxn ang="0">
                  <a:pos x="412" y="250"/>
                </a:cxn>
                <a:cxn ang="0">
                  <a:pos x="394" y="164"/>
                </a:cxn>
                <a:cxn ang="0">
                  <a:pos x="400" y="60"/>
                </a:cxn>
                <a:cxn ang="0">
                  <a:pos x="328" y="16"/>
                </a:cxn>
                <a:cxn ang="0">
                  <a:pos x="288" y="86"/>
                </a:cxn>
                <a:cxn ang="0">
                  <a:pos x="252" y="114"/>
                </a:cxn>
                <a:cxn ang="0">
                  <a:pos x="216" y="164"/>
                </a:cxn>
                <a:cxn ang="0">
                  <a:pos x="156" y="238"/>
                </a:cxn>
                <a:cxn ang="0">
                  <a:pos x="78" y="326"/>
                </a:cxn>
                <a:cxn ang="0">
                  <a:pos x="20" y="362"/>
                </a:cxn>
                <a:cxn ang="0">
                  <a:pos x="16" y="428"/>
                </a:cxn>
                <a:cxn ang="0">
                  <a:pos x="46" y="456"/>
                </a:cxn>
                <a:cxn ang="0">
                  <a:pos x="110" y="484"/>
                </a:cxn>
                <a:cxn ang="0">
                  <a:pos x="210" y="534"/>
                </a:cxn>
                <a:cxn ang="0">
                  <a:pos x="260" y="558"/>
                </a:cxn>
                <a:cxn ang="0">
                  <a:pos x="308" y="598"/>
                </a:cxn>
                <a:cxn ang="0">
                  <a:pos x="328" y="652"/>
                </a:cxn>
                <a:cxn ang="0">
                  <a:pos x="400" y="716"/>
                </a:cxn>
                <a:cxn ang="0">
                  <a:pos x="488" y="734"/>
                </a:cxn>
                <a:cxn ang="0">
                  <a:pos x="520" y="770"/>
                </a:cxn>
                <a:cxn ang="0">
                  <a:pos x="558" y="780"/>
                </a:cxn>
                <a:cxn ang="0">
                  <a:pos x="610" y="812"/>
                </a:cxn>
                <a:cxn ang="0">
                  <a:pos x="658" y="834"/>
                </a:cxn>
                <a:cxn ang="0">
                  <a:pos x="720" y="848"/>
                </a:cxn>
                <a:cxn ang="0">
                  <a:pos x="776" y="858"/>
                </a:cxn>
                <a:cxn ang="0">
                  <a:pos x="844" y="852"/>
                </a:cxn>
                <a:cxn ang="0">
                  <a:pos x="922" y="870"/>
                </a:cxn>
                <a:cxn ang="0">
                  <a:pos x="976" y="856"/>
                </a:cxn>
                <a:cxn ang="0">
                  <a:pos x="1022" y="796"/>
                </a:cxn>
                <a:cxn ang="0">
                  <a:pos x="1068" y="774"/>
                </a:cxn>
                <a:cxn ang="0">
                  <a:pos x="1126" y="724"/>
                </a:cxn>
                <a:cxn ang="0">
                  <a:pos x="1198" y="692"/>
                </a:cxn>
              </a:cxnLst>
              <a:rect l="0" t="0" r="r" b="b"/>
              <a:pathLst>
                <a:path w="1202" h="870">
                  <a:moveTo>
                    <a:pt x="1202" y="678"/>
                  </a:moveTo>
                  <a:cubicBezTo>
                    <a:pt x="1200" y="669"/>
                    <a:pt x="1202" y="661"/>
                    <a:pt x="1192" y="658"/>
                  </a:cubicBezTo>
                  <a:cubicBezTo>
                    <a:pt x="1182" y="666"/>
                    <a:pt x="1181" y="667"/>
                    <a:pt x="1168" y="664"/>
                  </a:cubicBezTo>
                  <a:cubicBezTo>
                    <a:pt x="1161" y="654"/>
                    <a:pt x="1156" y="656"/>
                    <a:pt x="1144" y="658"/>
                  </a:cubicBezTo>
                  <a:cubicBezTo>
                    <a:pt x="1135" y="656"/>
                    <a:pt x="1128" y="653"/>
                    <a:pt x="1122" y="646"/>
                  </a:cubicBezTo>
                  <a:cubicBezTo>
                    <a:pt x="1118" y="641"/>
                    <a:pt x="1114" y="628"/>
                    <a:pt x="1114" y="628"/>
                  </a:cubicBezTo>
                  <a:cubicBezTo>
                    <a:pt x="1101" y="630"/>
                    <a:pt x="1097" y="631"/>
                    <a:pt x="1088" y="622"/>
                  </a:cubicBezTo>
                  <a:cubicBezTo>
                    <a:pt x="1086" y="615"/>
                    <a:pt x="1070" y="608"/>
                    <a:pt x="1070" y="608"/>
                  </a:cubicBezTo>
                  <a:cubicBezTo>
                    <a:pt x="1064" y="597"/>
                    <a:pt x="1060" y="598"/>
                    <a:pt x="1048" y="596"/>
                  </a:cubicBezTo>
                  <a:cubicBezTo>
                    <a:pt x="1039" y="568"/>
                    <a:pt x="1052" y="559"/>
                    <a:pt x="1022" y="554"/>
                  </a:cubicBezTo>
                  <a:cubicBezTo>
                    <a:pt x="1019" y="546"/>
                    <a:pt x="1020" y="535"/>
                    <a:pt x="1012" y="530"/>
                  </a:cubicBezTo>
                  <a:cubicBezTo>
                    <a:pt x="1008" y="528"/>
                    <a:pt x="1000" y="526"/>
                    <a:pt x="1000" y="526"/>
                  </a:cubicBezTo>
                  <a:cubicBezTo>
                    <a:pt x="992" y="514"/>
                    <a:pt x="977" y="517"/>
                    <a:pt x="964" y="514"/>
                  </a:cubicBezTo>
                  <a:cubicBezTo>
                    <a:pt x="960" y="500"/>
                    <a:pt x="960" y="494"/>
                    <a:pt x="948" y="486"/>
                  </a:cubicBezTo>
                  <a:cubicBezTo>
                    <a:pt x="944" y="469"/>
                    <a:pt x="937" y="460"/>
                    <a:pt x="926" y="446"/>
                  </a:cubicBezTo>
                  <a:cubicBezTo>
                    <a:pt x="922" y="433"/>
                    <a:pt x="911" y="436"/>
                    <a:pt x="900" y="432"/>
                  </a:cubicBezTo>
                  <a:cubicBezTo>
                    <a:pt x="891" y="420"/>
                    <a:pt x="887" y="411"/>
                    <a:pt x="872" y="408"/>
                  </a:cubicBezTo>
                  <a:cubicBezTo>
                    <a:pt x="839" y="411"/>
                    <a:pt x="860" y="418"/>
                    <a:pt x="834" y="428"/>
                  </a:cubicBezTo>
                  <a:cubicBezTo>
                    <a:pt x="816" y="424"/>
                    <a:pt x="819" y="426"/>
                    <a:pt x="808" y="442"/>
                  </a:cubicBezTo>
                  <a:cubicBezTo>
                    <a:pt x="805" y="460"/>
                    <a:pt x="795" y="461"/>
                    <a:pt x="782" y="470"/>
                  </a:cubicBezTo>
                  <a:cubicBezTo>
                    <a:pt x="774" y="469"/>
                    <a:pt x="765" y="471"/>
                    <a:pt x="758" y="466"/>
                  </a:cubicBezTo>
                  <a:cubicBezTo>
                    <a:pt x="745" y="457"/>
                    <a:pt x="735" y="447"/>
                    <a:pt x="722" y="438"/>
                  </a:cubicBezTo>
                  <a:cubicBezTo>
                    <a:pt x="715" y="428"/>
                    <a:pt x="707" y="426"/>
                    <a:pt x="696" y="422"/>
                  </a:cubicBezTo>
                  <a:cubicBezTo>
                    <a:pt x="690" y="412"/>
                    <a:pt x="696" y="394"/>
                    <a:pt x="688" y="388"/>
                  </a:cubicBezTo>
                  <a:cubicBezTo>
                    <a:pt x="685" y="386"/>
                    <a:pt x="676" y="384"/>
                    <a:pt x="676" y="384"/>
                  </a:cubicBezTo>
                  <a:cubicBezTo>
                    <a:pt x="668" y="376"/>
                    <a:pt x="663" y="372"/>
                    <a:pt x="656" y="362"/>
                  </a:cubicBezTo>
                  <a:cubicBezTo>
                    <a:pt x="652" y="357"/>
                    <a:pt x="642" y="348"/>
                    <a:pt x="642" y="348"/>
                  </a:cubicBezTo>
                  <a:cubicBezTo>
                    <a:pt x="641" y="337"/>
                    <a:pt x="642" y="325"/>
                    <a:pt x="640" y="314"/>
                  </a:cubicBezTo>
                  <a:cubicBezTo>
                    <a:pt x="638" y="306"/>
                    <a:pt x="624" y="314"/>
                    <a:pt x="616" y="316"/>
                  </a:cubicBezTo>
                  <a:cubicBezTo>
                    <a:pt x="598" y="321"/>
                    <a:pt x="611" y="318"/>
                    <a:pt x="576" y="320"/>
                  </a:cubicBezTo>
                  <a:cubicBezTo>
                    <a:pt x="554" y="331"/>
                    <a:pt x="526" y="314"/>
                    <a:pt x="506" y="304"/>
                  </a:cubicBezTo>
                  <a:cubicBezTo>
                    <a:pt x="505" y="298"/>
                    <a:pt x="508" y="284"/>
                    <a:pt x="506" y="278"/>
                  </a:cubicBezTo>
                  <a:cubicBezTo>
                    <a:pt x="502" y="268"/>
                    <a:pt x="442" y="274"/>
                    <a:pt x="440" y="274"/>
                  </a:cubicBezTo>
                  <a:cubicBezTo>
                    <a:pt x="431" y="260"/>
                    <a:pt x="425" y="259"/>
                    <a:pt x="412" y="250"/>
                  </a:cubicBezTo>
                  <a:cubicBezTo>
                    <a:pt x="407" y="236"/>
                    <a:pt x="413" y="223"/>
                    <a:pt x="402" y="212"/>
                  </a:cubicBezTo>
                  <a:cubicBezTo>
                    <a:pt x="397" y="196"/>
                    <a:pt x="399" y="180"/>
                    <a:pt x="394" y="164"/>
                  </a:cubicBezTo>
                  <a:cubicBezTo>
                    <a:pt x="391" y="156"/>
                    <a:pt x="386" y="140"/>
                    <a:pt x="386" y="140"/>
                  </a:cubicBezTo>
                  <a:cubicBezTo>
                    <a:pt x="388" y="111"/>
                    <a:pt x="393" y="87"/>
                    <a:pt x="400" y="60"/>
                  </a:cubicBezTo>
                  <a:cubicBezTo>
                    <a:pt x="396" y="17"/>
                    <a:pt x="376" y="12"/>
                    <a:pt x="340" y="0"/>
                  </a:cubicBezTo>
                  <a:cubicBezTo>
                    <a:pt x="333" y="5"/>
                    <a:pt x="333" y="11"/>
                    <a:pt x="328" y="16"/>
                  </a:cubicBezTo>
                  <a:cubicBezTo>
                    <a:pt x="325" y="19"/>
                    <a:pt x="316" y="24"/>
                    <a:pt x="316" y="24"/>
                  </a:cubicBezTo>
                  <a:cubicBezTo>
                    <a:pt x="309" y="38"/>
                    <a:pt x="297" y="77"/>
                    <a:pt x="288" y="86"/>
                  </a:cubicBezTo>
                  <a:cubicBezTo>
                    <a:pt x="282" y="92"/>
                    <a:pt x="273" y="95"/>
                    <a:pt x="266" y="102"/>
                  </a:cubicBezTo>
                  <a:cubicBezTo>
                    <a:pt x="263" y="110"/>
                    <a:pt x="260" y="111"/>
                    <a:pt x="252" y="114"/>
                  </a:cubicBezTo>
                  <a:cubicBezTo>
                    <a:pt x="249" y="124"/>
                    <a:pt x="242" y="146"/>
                    <a:pt x="234" y="152"/>
                  </a:cubicBezTo>
                  <a:cubicBezTo>
                    <a:pt x="228" y="156"/>
                    <a:pt x="216" y="164"/>
                    <a:pt x="216" y="164"/>
                  </a:cubicBezTo>
                  <a:cubicBezTo>
                    <a:pt x="203" y="184"/>
                    <a:pt x="181" y="192"/>
                    <a:pt x="170" y="214"/>
                  </a:cubicBezTo>
                  <a:cubicBezTo>
                    <a:pt x="168" y="232"/>
                    <a:pt x="171" y="233"/>
                    <a:pt x="156" y="238"/>
                  </a:cubicBezTo>
                  <a:cubicBezTo>
                    <a:pt x="146" y="254"/>
                    <a:pt x="142" y="259"/>
                    <a:pt x="122" y="266"/>
                  </a:cubicBezTo>
                  <a:cubicBezTo>
                    <a:pt x="106" y="282"/>
                    <a:pt x="101" y="318"/>
                    <a:pt x="78" y="326"/>
                  </a:cubicBezTo>
                  <a:cubicBezTo>
                    <a:pt x="74" y="342"/>
                    <a:pt x="64" y="346"/>
                    <a:pt x="48" y="350"/>
                  </a:cubicBezTo>
                  <a:cubicBezTo>
                    <a:pt x="34" y="345"/>
                    <a:pt x="27" y="351"/>
                    <a:pt x="20" y="362"/>
                  </a:cubicBezTo>
                  <a:cubicBezTo>
                    <a:pt x="6" y="380"/>
                    <a:pt x="5" y="388"/>
                    <a:pt x="0" y="404"/>
                  </a:cubicBezTo>
                  <a:cubicBezTo>
                    <a:pt x="1" y="410"/>
                    <a:pt x="10" y="425"/>
                    <a:pt x="16" y="428"/>
                  </a:cubicBezTo>
                  <a:cubicBezTo>
                    <a:pt x="21" y="431"/>
                    <a:pt x="38" y="438"/>
                    <a:pt x="38" y="438"/>
                  </a:cubicBezTo>
                  <a:cubicBezTo>
                    <a:pt x="46" y="446"/>
                    <a:pt x="38" y="448"/>
                    <a:pt x="46" y="456"/>
                  </a:cubicBezTo>
                  <a:cubicBezTo>
                    <a:pt x="61" y="454"/>
                    <a:pt x="65" y="452"/>
                    <a:pt x="80" y="454"/>
                  </a:cubicBezTo>
                  <a:cubicBezTo>
                    <a:pt x="91" y="465"/>
                    <a:pt x="94" y="480"/>
                    <a:pt x="110" y="484"/>
                  </a:cubicBezTo>
                  <a:cubicBezTo>
                    <a:pt x="135" y="501"/>
                    <a:pt x="135" y="507"/>
                    <a:pt x="168" y="510"/>
                  </a:cubicBezTo>
                  <a:cubicBezTo>
                    <a:pt x="185" y="516"/>
                    <a:pt x="196" y="526"/>
                    <a:pt x="210" y="534"/>
                  </a:cubicBezTo>
                  <a:cubicBezTo>
                    <a:pt x="219" y="539"/>
                    <a:pt x="231" y="537"/>
                    <a:pt x="242" y="538"/>
                  </a:cubicBezTo>
                  <a:cubicBezTo>
                    <a:pt x="257" y="548"/>
                    <a:pt x="252" y="545"/>
                    <a:pt x="260" y="558"/>
                  </a:cubicBezTo>
                  <a:cubicBezTo>
                    <a:pt x="265" y="564"/>
                    <a:pt x="258" y="577"/>
                    <a:pt x="266" y="584"/>
                  </a:cubicBezTo>
                  <a:cubicBezTo>
                    <a:pt x="274" y="591"/>
                    <a:pt x="300" y="591"/>
                    <a:pt x="308" y="598"/>
                  </a:cubicBezTo>
                  <a:cubicBezTo>
                    <a:pt x="314" y="607"/>
                    <a:pt x="312" y="616"/>
                    <a:pt x="316" y="626"/>
                  </a:cubicBezTo>
                  <a:cubicBezTo>
                    <a:pt x="320" y="634"/>
                    <a:pt x="316" y="646"/>
                    <a:pt x="328" y="652"/>
                  </a:cubicBezTo>
                  <a:cubicBezTo>
                    <a:pt x="340" y="658"/>
                    <a:pt x="374" y="651"/>
                    <a:pt x="386" y="662"/>
                  </a:cubicBezTo>
                  <a:cubicBezTo>
                    <a:pt x="401" y="674"/>
                    <a:pt x="392" y="704"/>
                    <a:pt x="400" y="716"/>
                  </a:cubicBezTo>
                  <a:cubicBezTo>
                    <a:pt x="408" y="728"/>
                    <a:pt x="421" y="729"/>
                    <a:pt x="436" y="732"/>
                  </a:cubicBezTo>
                  <a:cubicBezTo>
                    <a:pt x="453" y="733"/>
                    <a:pt x="471" y="733"/>
                    <a:pt x="488" y="734"/>
                  </a:cubicBezTo>
                  <a:cubicBezTo>
                    <a:pt x="499" y="738"/>
                    <a:pt x="489" y="756"/>
                    <a:pt x="494" y="762"/>
                  </a:cubicBezTo>
                  <a:cubicBezTo>
                    <a:pt x="499" y="768"/>
                    <a:pt x="512" y="768"/>
                    <a:pt x="520" y="770"/>
                  </a:cubicBezTo>
                  <a:cubicBezTo>
                    <a:pt x="526" y="772"/>
                    <a:pt x="533" y="772"/>
                    <a:pt x="540" y="774"/>
                  </a:cubicBezTo>
                  <a:cubicBezTo>
                    <a:pt x="546" y="776"/>
                    <a:pt x="558" y="780"/>
                    <a:pt x="558" y="780"/>
                  </a:cubicBezTo>
                  <a:cubicBezTo>
                    <a:pt x="567" y="794"/>
                    <a:pt x="580" y="796"/>
                    <a:pt x="594" y="802"/>
                  </a:cubicBezTo>
                  <a:cubicBezTo>
                    <a:pt x="597" y="807"/>
                    <a:pt x="610" y="812"/>
                    <a:pt x="610" y="812"/>
                  </a:cubicBezTo>
                  <a:cubicBezTo>
                    <a:pt x="625" y="807"/>
                    <a:pt x="618" y="807"/>
                    <a:pt x="632" y="810"/>
                  </a:cubicBezTo>
                  <a:cubicBezTo>
                    <a:pt x="642" y="818"/>
                    <a:pt x="649" y="827"/>
                    <a:pt x="658" y="834"/>
                  </a:cubicBezTo>
                  <a:cubicBezTo>
                    <a:pt x="667" y="841"/>
                    <a:pt x="695" y="841"/>
                    <a:pt x="704" y="842"/>
                  </a:cubicBezTo>
                  <a:cubicBezTo>
                    <a:pt x="708" y="843"/>
                    <a:pt x="718" y="847"/>
                    <a:pt x="720" y="848"/>
                  </a:cubicBezTo>
                  <a:cubicBezTo>
                    <a:pt x="725" y="851"/>
                    <a:pt x="732" y="860"/>
                    <a:pt x="732" y="860"/>
                  </a:cubicBezTo>
                  <a:cubicBezTo>
                    <a:pt x="747" y="859"/>
                    <a:pt x="761" y="860"/>
                    <a:pt x="776" y="858"/>
                  </a:cubicBezTo>
                  <a:cubicBezTo>
                    <a:pt x="784" y="857"/>
                    <a:pt x="798" y="846"/>
                    <a:pt x="798" y="846"/>
                  </a:cubicBezTo>
                  <a:cubicBezTo>
                    <a:pt x="827" y="852"/>
                    <a:pt x="792" y="855"/>
                    <a:pt x="844" y="852"/>
                  </a:cubicBezTo>
                  <a:cubicBezTo>
                    <a:pt x="859" y="847"/>
                    <a:pt x="852" y="847"/>
                    <a:pt x="866" y="850"/>
                  </a:cubicBezTo>
                  <a:cubicBezTo>
                    <a:pt x="893" y="870"/>
                    <a:pt x="884" y="867"/>
                    <a:pt x="922" y="870"/>
                  </a:cubicBezTo>
                  <a:cubicBezTo>
                    <a:pt x="930" y="862"/>
                    <a:pt x="928" y="853"/>
                    <a:pt x="938" y="850"/>
                  </a:cubicBezTo>
                  <a:cubicBezTo>
                    <a:pt x="956" y="856"/>
                    <a:pt x="952" y="858"/>
                    <a:pt x="976" y="856"/>
                  </a:cubicBezTo>
                  <a:cubicBezTo>
                    <a:pt x="985" y="847"/>
                    <a:pt x="988" y="837"/>
                    <a:pt x="1000" y="834"/>
                  </a:cubicBezTo>
                  <a:cubicBezTo>
                    <a:pt x="1017" y="809"/>
                    <a:pt x="990" y="802"/>
                    <a:pt x="1022" y="796"/>
                  </a:cubicBezTo>
                  <a:cubicBezTo>
                    <a:pt x="1026" y="779"/>
                    <a:pt x="1031" y="770"/>
                    <a:pt x="1048" y="764"/>
                  </a:cubicBezTo>
                  <a:cubicBezTo>
                    <a:pt x="1055" y="766"/>
                    <a:pt x="1068" y="774"/>
                    <a:pt x="1068" y="774"/>
                  </a:cubicBezTo>
                  <a:cubicBezTo>
                    <a:pt x="1086" y="767"/>
                    <a:pt x="1089" y="750"/>
                    <a:pt x="1104" y="740"/>
                  </a:cubicBezTo>
                  <a:cubicBezTo>
                    <a:pt x="1107" y="728"/>
                    <a:pt x="1114" y="727"/>
                    <a:pt x="1126" y="724"/>
                  </a:cubicBezTo>
                  <a:cubicBezTo>
                    <a:pt x="1133" y="719"/>
                    <a:pt x="1137" y="711"/>
                    <a:pt x="1144" y="706"/>
                  </a:cubicBezTo>
                  <a:cubicBezTo>
                    <a:pt x="1159" y="695"/>
                    <a:pt x="1181" y="698"/>
                    <a:pt x="1198" y="692"/>
                  </a:cubicBezTo>
                  <a:cubicBezTo>
                    <a:pt x="1201" y="688"/>
                    <a:pt x="1201" y="678"/>
                    <a:pt x="1202" y="678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74" name="Freeform 71"/>
            <p:cNvSpPr>
              <a:spLocks/>
            </p:cNvSpPr>
            <p:nvPr/>
          </p:nvSpPr>
          <p:spPr bwMode="blackWhite">
            <a:xfrm>
              <a:off x="996" y="2826"/>
              <a:ext cx="1095" cy="899"/>
            </a:xfrm>
            <a:custGeom>
              <a:avLst/>
              <a:gdLst/>
              <a:ahLst/>
              <a:cxnLst>
                <a:cxn ang="0">
                  <a:pos x="14" y="218"/>
                </a:cxn>
                <a:cxn ang="0">
                  <a:pos x="42" y="282"/>
                </a:cxn>
                <a:cxn ang="0">
                  <a:pos x="110" y="304"/>
                </a:cxn>
                <a:cxn ang="0">
                  <a:pos x="188" y="342"/>
                </a:cxn>
                <a:cxn ang="0">
                  <a:pos x="212" y="440"/>
                </a:cxn>
                <a:cxn ang="0">
                  <a:pos x="278" y="466"/>
                </a:cxn>
                <a:cxn ang="0">
                  <a:pos x="320" y="538"/>
                </a:cxn>
                <a:cxn ang="0">
                  <a:pos x="364" y="636"/>
                </a:cxn>
                <a:cxn ang="0">
                  <a:pos x="468" y="618"/>
                </a:cxn>
                <a:cxn ang="0">
                  <a:pos x="564" y="622"/>
                </a:cxn>
                <a:cxn ang="0">
                  <a:pos x="628" y="584"/>
                </a:cxn>
                <a:cxn ang="0">
                  <a:pos x="704" y="576"/>
                </a:cxn>
                <a:cxn ang="0">
                  <a:pos x="744" y="616"/>
                </a:cxn>
                <a:cxn ang="0">
                  <a:pos x="824" y="580"/>
                </a:cxn>
                <a:cxn ang="0">
                  <a:pos x="898" y="594"/>
                </a:cxn>
                <a:cxn ang="0">
                  <a:pos x="982" y="640"/>
                </a:cxn>
                <a:cxn ang="0">
                  <a:pos x="1048" y="698"/>
                </a:cxn>
                <a:cxn ang="0">
                  <a:pos x="1002" y="790"/>
                </a:cxn>
                <a:cxn ang="0">
                  <a:pos x="926" y="892"/>
                </a:cxn>
                <a:cxn ang="0">
                  <a:pos x="980" y="954"/>
                </a:cxn>
                <a:cxn ang="0">
                  <a:pos x="1058" y="1004"/>
                </a:cxn>
                <a:cxn ang="0">
                  <a:pos x="1104" y="968"/>
                </a:cxn>
                <a:cxn ang="0">
                  <a:pos x="1152" y="724"/>
                </a:cxn>
                <a:cxn ang="0">
                  <a:pos x="1188" y="538"/>
                </a:cxn>
                <a:cxn ang="0">
                  <a:pos x="1216" y="368"/>
                </a:cxn>
                <a:cxn ang="0">
                  <a:pos x="1218" y="270"/>
                </a:cxn>
                <a:cxn ang="0">
                  <a:pos x="1146" y="278"/>
                </a:cxn>
                <a:cxn ang="0">
                  <a:pos x="1086" y="282"/>
                </a:cxn>
                <a:cxn ang="0">
                  <a:pos x="1046" y="256"/>
                </a:cxn>
                <a:cxn ang="0">
                  <a:pos x="1010" y="220"/>
                </a:cxn>
                <a:cxn ang="0">
                  <a:pos x="1024" y="146"/>
                </a:cxn>
                <a:cxn ang="0">
                  <a:pos x="966" y="126"/>
                </a:cxn>
                <a:cxn ang="0">
                  <a:pos x="884" y="98"/>
                </a:cxn>
                <a:cxn ang="0">
                  <a:pos x="852" y="42"/>
                </a:cxn>
                <a:cxn ang="0">
                  <a:pos x="768" y="0"/>
                </a:cxn>
                <a:cxn ang="0">
                  <a:pos x="660" y="48"/>
                </a:cxn>
                <a:cxn ang="0">
                  <a:pos x="612" y="90"/>
                </a:cxn>
                <a:cxn ang="0">
                  <a:pos x="520" y="174"/>
                </a:cxn>
                <a:cxn ang="0">
                  <a:pos x="450" y="184"/>
                </a:cxn>
                <a:cxn ang="0">
                  <a:pos x="410" y="168"/>
                </a:cxn>
                <a:cxn ang="0">
                  <a:pos x="296" y="176"/>
                </a:cxn>
                <a:cxn ang="0">
                  <a:pos x="182" y="134"/>
                </a:cxn>
                <a:cxn ang="0">
                  <a:pos x="54" y="154"/>
                </a:cxn>
                <a:cxn ang="0">
                  <a:pos x="8" y="176"/>
                </a:cxn>
              </a:cxnLst>
              <a:rect l="0" t="0" r="r" b="b"/>
              <a:pathLst>
                <a:path w="1229" h="1040">
                  <a:moveTo>
                    <a:pt x="8" y="176"/>
                  </a:moveTo>
                  <a:cubicBezTo>
                    <a:pt x="6" y="186"/>
                    <a:pt x="3" y="191"/>
                    <a:pt x="0" y="200"/>
                  </a:cubicBezTo>
                  <a:cubicBezTo>
                    <a:pt x="8" y="206"/>
                    <a:pt x="7" y="211"/>
                    <a:pt x="14" y="218"/>
                  </a:cubicBezTo>
                  <a:cubicBezTo>
                    <a:pt x="18" y="222"/>
                    <a:pt x="26" y="230"/>
                    <a:pt x="26" y="230"/>
                  </a:cubicBezTo>
                  <a:cubicBezTo>
                    <a:pt x="29" y="239"/>
                    <a:pt x="27" y="243"/>
                    <a:pt x="22" y="250"/>
                  </a:cubicBezTo>
                  <a:cubicBezTo>
                    <a:pt x="25" y="263"/>
                    <a:pt x="31" y="275"/>
                    <a:pt x="42" y="282"/>
                  </a:cubicBezTo>
                  <a:cubicBezTo>
                    <a:pt x="48" y="291"/>
                    <a:pt x="59" y="287"/>
                    <a:pt x="70" y="288"/>
                  </a:cubicBezTo>
                  <a:cubicBezTo>
                    <a:pt x="79" y="294"/>
                    <a:pt x="75" y="300"/>
                    <a:pt x="84" y="306"/>
                  </a:cubicBezTo>
                  <a:cubicBezTo>
                    <a:pt x="94" y="303"/>
                    <a:pt x="99" y="302"/>
                    <a:pt x="110" y="304"/>
                  </a:cubicBezTo>
                  <a:cubicBezTo>
                    <a:pt x="115" y="312"/>
                    <a:pt x="114" y="317"/>
                    <a:pt x="122" y="322"/>
                  </a:cubicBezTo>
                  <a:cubicBezTo>
                    <a:pt x="131" y="340"/>
                    <a:pt x="124" y="336"/>
                    <a:pt x="136" y="340"/>
                  </a:cubicBezTo>
                  <a:cubicBezTo>
                    <a:pt x="152" y="337"/>
                    <a:pt x="172" y="341"/>
                    <a:pt x="188" y="342"/>
                  </a:cubicBezTo>
                  <a:cubicBezTo>
                    <a:pt x="191" y="351"/>
                    <a:pt x="192" y="359"/>
                    <a:pt x="202" y="362"/>
                  </a:cubicBezTo>
                  <a:cubicBezTo>
                    <a:pt x="204" y="379"/>
                    <a:pt x="209" y="389"/>
                    <a:pt x="214" y="404"/>
                  </a:cubicBezTo>
                  <a:cubicBezTo>
                    <a:pt x="213" y="416"/>
                    <a:pt x="213" y="428"/>
                    <a:pt x="212" y="440"/>
                  </a:cubicBezTo>
                  <a:cubicBezTo>
                    <a:pt x="211" y="444"/>
                    <a:pt x="208" y="452"/>
                    <a:pt x="208" y="452"/>
                  </a:cubicBezTo>
                  <a:cubicBezTo>
                    <a:pt x="215" y="457"/>
                    <a:pt x="222" y="459"/>
                    <a:pt x="230" y="462"/>
                  </a:cubicBezTo>
                  <a:cubicBezTo>
                    <a:pt x="243" y="475"/>
                    <a:pt x="260" y="468"/>
                    <a:pt x="278" y="466"/>
                  </a:cubicBezTo>
                  <a:cubicBezTo>
                    <a:pt x="284" y="467"/>
                    <a:pt x="291" y="467"/>
                    <a:pt x="296" y="470"/>
                  </a:cubicBezTo>
                  <a:cubicBezTo>
                    <a:pt x="303" y="474"/>
                    <a:pt x="290" y="482"/>
                    <a:pt x="308" y="486"/>
                  </a:cubicBezTo>
                  <a:cubicBezTo>
                    <a:pt x="322" y="495"/>
                    <a:pt x="319" y="524"/>
                    <a:pt x="320" y="538"/>
                  </a:cubicBezTo>
                  <a:cubicBezTo>
                    <a:pt x="318" y="557"/>
                    <a:pt x="317" y="557"/>
                    <a:pt x="310" y="572"/>
                  </a:cubicBezTo>
                  <a:cubicBezTo>
                    <a:pt x="313" y="609"/>
                    <a:pt x="312" y="606"/>
                    <a:pt x="346" y="610"/>
                  </a:cubicBezTo>
                  <a:cubicBezTo>
                    <a:pt x="355" y="619"/>
                    <a:pt x="356" y="628"/>
                    <a:pt x="364" y="636"/>
                  </a:cubicBezTo>
                  <a:cubicBezTo>
                    <a:pt x="385" y="632"/>
                    <a:pt x="393" y="628"/>
                    <a:pt x="418" y="626"/>
                  </a:cubicBezTo>
                  <a:cubicBezTo>
                    <a:pt x="421" y="618"/>
                    <a:pt x="425" y="614"/>
                    <a:pt x="428" y="624"/>
                  </a:cubicBezTo>
                  <a:cubicBezTo>
                    <a:pt x="447" y="621"/>
                    <a:pt x="447" y="616"/>
                    <a:pt x="468" y="618"/>
                  </a:cubicBezTo>
                  <a:cubicBezTo>
                    <a:pt x="478" y="625"/>
                    <a:pt x="488" y="625"/>
                    <a:pt x="500" y="626"/>
                  </a:cubicBezTo>
                  <a:cubicBezTo>
                    <a:pt x="522" y="633"/>
                    <a:pt x="508" y="630"/>
                    <a:pt x="544" y="628"/>
                  </a:cubicBezTo>
                  <a:cubicBezTo>
                    <a:pt x="554" y="623"/>
                    <a:pt x="556" y="628"/>
                    <a:pt x="564" y="622"/>
                  </a:cubicBezTo>
                  <a:cubicBezTo>
                    <a:pt x="569" y="612"/>
                    <a:pt x="572" y="602"/>
                    <a:pt x="580" y="594"/>
                  </a:cubicBezTo>
                  <a:cubicBezTo>
                    <a:pt x="597" y="601"/>
                    <a:pt x="593" y="602"/>
                    <a:pt x="614" y="600"/>
                  </a:cubicBezTo>
                  <a:cubicBezTo>
                    <a:pt x="620" y="596"/>
                    <a:pt x="628" y="584"/>
                    <a:pt x="628" y="584"/>
                  </a:cubicBezTo>
                  <a:cubicBezTo>
                    <a:pt x="630" y="567"/>
                    <a:pt x="628" y="562"/>
                    <a:pt x="644" y="558"/>
                  </a:cubicBezTo>
                  <a:cubicBezTo>
                    <a:pt x="656" y="560"/>
                    <a:pt x="656" y="565"/>
                    <a:pt x="666" y="570"/>
                  </a:cubicBezTo>
                  <a:cubicBezTo>
                    <a:pt x="684" y="568"/>
                    <a:pt x="692" y="564"/>
                    <a:pt x="704" y="576"/>
                  </a:cubicBezTo>
                  <a:cubicBezTo>
                    <a:pt x="706" y="582"/>
                    <a:pt x="708" y="588"/>
                    <a:pt x="710" y="594"/>
                  </a:cubicBezTo>
                  <a:cubicBezTo>
                    <a:pt x="711" y="598"/>
                    <a:pt x="722" y="598"/>
                    <a:pt x="722" y="598"/>
                  </a:cubicBezTo>
                  <a:cubicBezTo>
                    <a:pt x="734" y="594"/>
                    <a:pt x="732" y="612"/>
                    <a:pt x="744" y="616"/>
                  </a:cubicBezTo>
                  <a:cubicBezTo>
                    <a:pt x="753" y="610"/>
                    <a:pt x="754" y="604"/>
                    <a:pt x="766" y="600"/>
                  </a:cubicBezTo>
                  <a:cubicBezTo>
                    <a:pt x="783" y="602"/>
                    <a:pt x="793" y="606"/>
                    <a:pt x="808" y="596"/>
                  </a:cubicBezTo>
                  <a:cubicBezTo>
                    <a:pt x="814" y="587"/>
                    <a:pt x="813" y="583"/>
                    <a:pt x="824" y="580"/>
                  </a:cubicBezTo>
                  <a:cubicBezTo>
                    <a:pt x="832" y="586"/>
                    <a:pt x="836" y="583"/>
                    <a:pt x="844" y="578"/>
                  </a:cubicBezTo>
                  <a:cubicBezTo>
                    <a:pt x="847" y="561"/>
                    <a:pt x="860" y="566"/>
                    <a:pt x="872" y="574"/>
                  </a:cubicBezTo>
                  <a:cubicBezTo>
                    <a:pt x="879" y="589"/>
                    <a:pt x="886" y="585"/>
                    <a:pt x="898" y="594"/>
                  </a:cubicBezTo>
                  <a:cubicBezTo>
                    <a:pt x="909" y="602"/>
                    <a:pt x="918" y="616"/>
                    <a:pt x="922" y="628"/>
                  </a:cubicBezTo>
                  <a:cubicBezTo>
                    <a:pt x="936" y="625"/>
                    <a:pt x="945" y="630"/>
                    <a:pt x="958" y="634"/>
                  </a:cubicBezTo>
                  <a:cubicBezTo>
                    <a:pt x="966" y="636"/>
                    <a:pt x="982" y="640"/>
                    <a:pt x="982" y="640"/>
                  </a:cubicBezTo>
                  <a:cubicBezTo>
                    <a:pt x="994" y="652"/>
                    <a:pt x="996" y="652"/>
                    <a:pt x="1014" y="654"/>
                  </a:cubicBezTo>
                  <a:cubicBezTo>
                    <a:pt x="1030" y="660"/>
                    <a:pt x="1038" y="678"/>
                    <a:pt x="1050" y="690"/>
                  </a:cubicBezTo>
                  <a:cubicBezTo>
                    <a:pt x="1049" y="693"/>
                    <a:pt x="1049" y="696"/>
                    <a:pt x="1048" y="698"/>
                  </a:cubicBezTo>
                  <a:cubicBezTo>
                    <a:pt x="1046" y="702"/>
                    <a:pt x="1042" y="705"/>
                    <a:pt x="1040" y="710"/>
                  </a:cubicBezTo>
                  <a:cubicBezTo>
                    <a:pt x="1034" y="727"/>
                    <a:pt x="1028" y="745"/>
                    <a:pt x="1022" y="762"/>
                  </a:cubicBezTo>
                  <a:cubicBezTo>
                    <a:pt x="1021" y="766"/>
                    <a:pt x="1002" y="790"/>
                    <a:pt x="1002" y="790"/>
                  </a:cubicBezTo>
                  <a:cubicBezTo>
                    <a:pt x="1000" y="793"/>
                    <a:pt x="996" y="798"/>
                    <a:pt x="996" y="798"/>
                  </a:cubicBezTo>
                  <a:cubicBezTo>
                    <a:pt x="990" y="815"/>
                    <a:pt x="976" y="824"/>
                    <a:pt x="966" y="838"/>
                  </a:cubicBezTo>
                  <a:cubicBezTo>
                    <a:pt x="953" y="856"/>
                    <a:pt x="939" y="874"/>
                    <a:pt x="926" y="892"/>
                  </a:cubicBezTo>
                  <a:cubicBezTo>
                    <a:pt x="921" y="907"/>
                    <a:pt x="911" y="918"/>
                    <a:pt x="906" y="932"/>
                  </a:cubicBezTo>
                  <a:cubicBezTo>
                    <a:pt x="910" y="960"/>
                    <a:pt x="937" y="960"/>
                    <a:pt x="962" y="962"/>
                  </a:cubicBezTo>
                  <a:cubicBezTo>
                    <a:pt x="973" y="966"/>
                    <a:pt x="971" y="957"/>
                    <a:pt x="980" y="954"/>
                  </a:cubicBezTo>
                  <a:cubicBezTo>
                    <a:pt x="985" y="952"/>
                    <a:pt x="996" y="950"/>
                    <a:pt x="996" y="950"/>
                  </a:cubicBezTo>
                  <a:cubicBezTo>
                    <a:pt x="1031" y="954"/>
                    <a:pt x="1017" y="967"/>
                    <a:pt x="1048" y="982"/>
                  </a:cubicBezTo>
                  <a:cubicBezTo>
                    <a:pt x="1052" y="989"/>
                    <a:pt x="1054" y="997"/>
                    <a:pt x="1058" y="1004"/>
                  </a:cubicBezTo>
                  <a:cubicBezTo>
                    <a:pt x="1064" y="1012"/>
                    <a:pt x="1074" y="1016"/>
                    <a:pt x="1080" y="1024"/>
                  </a:cubicBezTo>
                  <a:cubicBezTo>
                    <a:pt x="1093" y="1040"/>
                    <a:pt x="1082" y="1032"/>
                    <a:pt x="1094" y="1040"/>
                  </a:cubicBezTo>
                  <a:cubicBezTo>
                    <a:pt x="1117" y="1032"/>
                    <a:pt x="1104" y="970"/>
                    <a:pt x="1104" y="968"/>
                  </a:cubicBezTo>
                  <a:cubicBezTo>
                    <a:pt x="1105" y="938"/>
                    <a:pt x="1115" y="908"/>
                    <a:pt x="1124" y="880"/>
                  </a:cubicBezTo>
                  <a:cubicBezTo>
                    <a:pt x="1126" y="845"/>
                    <a:pt x="1132" y="811"/>
                    <a:pt x="1138" y="776"/>
                  </a:cubicBezTo>
                  <a:cubicBezTo>
                    <a:pt x="1141" y="760"/>
                    <a:pt x="1143" y="737"/>
                    <a:pt x="1152" y="724"/>
                  </a:cubicBezTo>
                  <a:cubicBezTo>
                    <a:pt x="1157" y="703"/>
                    <a:pt x="1152" y="726"/>
                    <a:pt x="1156" y="680"/>
                  </a:cubicBezTo>
                  <a:cubicBezTo>
                    <a:pt x="1158" y="655"/>
                    <a:pt x="1166" y="629"/>
                    <a:pt x="1170" y="604"/>
                  </a:cubicBezTo>
                  <a:cubicBezTo>
                    <a:pt x="1173" y="582"/>
                    <a:pt x="1174" y="556"/>
                    <a:pt x="1188" y="538"/>
                  </a:cubicBezTo>
                  <a:cubicBezTo>
                    <a:pt x="1190" y="531"/>
                    <a:pt x="1192" y="523"/>
                    <a:pt x="1194" y="516"/>
                  </a:cubicBezTo>
                  <a:cubicBezTo>
                    <a:pt x="1197" y="488"/>
                    <a:pt x="1202" y="462"/>
                    <a:pt x="1206" y="434"/>
                  </a:cubicBezTo>
                  <a:cubicBezTo>
                    <a:pt x="1208" y="411"/>
                    <a:pt x="1210" y="390"/>
                    <a:pt x="1216" y="368"/>
                  </a:cubicBezTo>
                  <a:cubicBezTo>
                    <a:pt x="1218" y="361"/>
                    <a:pt x="1226" y="348"/>
                    <a:pt x="1226" y="348"/>
                  </a:cubicBezTo>
                  <a:cubicBezTo>
                    <a:pt x="1224" y="331"/>
                    <a:pt x="1222" y="315"/>
                    <a:pt x="1228" y="298"/>
                  </a:cubicBezTo>
                  <a:cubicBezTo>
                    <a:pt x="1226" y="284"/>
                    <a:pt x="1229" y="277"/>
                    <a:pt x="1218" y="270"/>
                  </a:cubicBezTo>
                  <a:cubicBezTo>
                    <a:pt x="1211" y="279"/>
                    <a:pt x="1206" y="302"/>
                    <a:pt x="1194" y="304"/>
                  </a:cubicBezTo>
                  <a:cubicBezTo>
                    <a:pt x="1185" y="305"/>
                    <a:pt x="1177" y="305"/>
                    <a:pt x="1168" y="306"/>
                  </a:cubicBezTo>
                  <a:cubicBezTo>
                    <a:pt x="1161" y="295"/>
                    <a:pt x="1158" y="286"/>
                    <a:pt x="1146" y="278"/>
                  </a:cubicBezTo>
                  <a:cubicBezTo>
                    <a:pt x="1138" y="266"/>
                    <a:pt x="1136" y="268"/>
                    <a:pt x="1120" y="270"/>
                  </a:cubicBezTo>
                  <a:cubicBezTo>
                    <a:pt x="1110" y="273"/>
                    <a:pt x="1105" y="281"/>
                    <a:pt x="1096" y="284"/>
                  </a:cubicBezTo>
                  <a:cubicBezTo>
                    <a:pt x="1093" y="283"/>
                    <a:pt x="1088" y="285"/>
                    <a:pt x="1086" y="282"/>
                  </a:cubicBezTo>
                  <a:cubicBezTo>
                    <a:pt x="1079" y="271"/>
                    <a:pt x="1094" y="268"/>
                    <a:pt x="1100" y="264"/>
                  </a:cubicBezTo>
                  <a:cubicBezTo>
                    <a:pt x="1115" y="242"/>
                    <a:pt x="1067" y="248"/>
                    <a:pt x="1060" y="248"/>
                  </a:cubicBezTo>
                  <a:cubicBezTo>
                    <a:pt x="1052" y="251"/>
                    <a:pt x="1053" y="250"/>
                    <a:pt x="1046" y="256"/>
                  </a:cubicBezTo>
                  <a:cubicBezTo>
                    <a:pt x="1042" y="260"/>
                    <a:pt x="1034" y="268"/>
                    <a:pt x="1034" y="268"/>
                  </a:cubicBezTo>
                  <a:cubicBezTo>
                    <a:pt x="1024" y="265"/>
                    <a:pt x="1026" y="261"/>
                    <a:pt x="1028" y="252"/>
                  </a:cubicBezTo>
                  <a:cubicBezTo>
                    <a:pt x="1026" y="232"/>
                    <a:pt x="1020" y="235"/>
                    <a:pt x="1010" y="220"/>
                  </a:cubicBezTo>
                  <a:cubicBezTo>
                    <a:pt x="1009" y="207"/>
                    <a:pt x="1009" y="193"/>
                    <a:pt x="1008" y="180"/>
                  </a:cubicBezTo>
                  <a:cubicBezTo>
                    <a:pt x="1007" y="173"/>
                    <a:pt x="998" y="162"/>
                    <a:pt x="998" y="162"/>
                  </a:cubicBezTo>
                  <a:cubicBezTo>
                    <a:pt x="1002" y="149"/>
                    <a:pt x="1013" y="150"/>
                    <a:pt x="1024" y="146"/>
                  </a:cubicBezTo>
                  <a:cubicBezTo>
                    <a:pt x="1031" y="135"/>
                    <a:pt x="1039" y="126"/>
                    <a:pt x="1024" y="116"/>
                  </a:cubicBezTo>
                  <a:cubicBezTo>
                    <a:pt x="1011" y="117"/>
                    <a:pt x="997" y="116"/>
                    <a:pt x="984" y="118"/>
                  </a:cubicBezTo>
                  <a:cubicBezTo>
                    <a:pt x="977" y="119"/>
                    <a:pt x="966" y="126"/>
                    <a:pt x="966" y="126"/>
                  </a:cubicBezTo>
                  <a:cubicBezTo>
                    <a:pt x="956" y="123"/>
                    <a:pt x="961" y="116"/>
                    <a:pt x="952" y="110"/>
                  </a:cubicBezTo>
                  <a:cubicBezTo>
                    <a:pt x="935" y="112"/>
                    <a:pt x="929" y="115"/>
                    <a:pt x="916" y="106"/>
                  </a:cubicBezTo>
                  <a:cubicBezTo>
                    <a:pt x="907" y="93"/>
                    <a:pt x="901" y="96"/>
                    <a:pt x="884" y="98"/>
                  </a:cubicBezTo>
                  <a:cubicBezTo>
                    <a:pt x="878" y="115"/>
                    <a:pt x="876" y="99"/>
                    <a:pt x="872" y="92"/>
                  </a:cubicBezTo>
                  <a:cubicBezTo>
                    <a:pt x="871" y="90"/>
                    <a:pt x="869" y="88"/>
                    <a:pt x="868" y="86"/>
                  </a:cubicBezTo>
                  <a:cubicBezTo>
                    <a:pt x="864" y="70"/>
                    <a:pt x="859" y="57"/>
                    <a:pt x="852" y="42"/>
                  </a:cubicBezTo>
                  <a:cubicBezTo>
                    <a:pt x="849" y="35"/>
                    <a:pt x="847" y="24"/>
                    <a:pt x="846" y="24"/>
                  </a:cubicBezTo>
                  <a:cubicBezTo>
                    <a:pt x="835" y="23"/>
                    <a:pt x="823" y="23"/>
                    <a:pt x="812" y="22"/>
                  </a:cubicBezTo>
                  <a:cubicBezTo>
                    <a:pt x="803" y="8"/>
                    <a:pt x="785" y="2"/>
                    <a:pt x="768" y="0"/>
                  </a:cubicBezTo>
                  <a:cubicBezTo>
                    <a:pt x="752" y="2"/>
                    <a:pt x="753" y="7"/>
                    <a:pt x="740" y="12"/>
                  </a:cubicBezTo>
                  <a:cubicBezTo>
                    <a:pt x="724" y="18"/>
                    <a:pt x="705" y="22"/>
                    <a:pt x="688" y="26"/>
                  </a:cubicBezTo>
                  <a:cubicBezTo>
                    <a:pt x="683" y="40"/>
                    <a:pt x="673" y="45"/>
                    <a:pt x="660" y="48"/>
                  </a:cubicBezTo>
                  <a:cubicBezTo>
                    <a:pt x="650" y="58"/>
                    <a:pt x="648" y="69"/>
                    <a:pt x="636" y="78"/>
                  </a:cubicBezTo>
                  <a:cubicBezTo>
                    <a:pt x="632" y="81"/>
                    <a:pt x="628" y="83"/>
                    <a:pt x="624" y="86"/>
                  </a:cubicBezTo>
                  <a:cubicBezTo>
                    <a:pt x="620" y="88"/>
                    <a:pt x="612" y="90"/>
                    <a:pt x="612" y="90"/>
                  </a:cubicBezTo>
                  <a:cubicBezTo>
                    <a:pt x="602" y="87"/>
                    <a:pt x="592" y="89"/>
                    <a:pt x="582" y="92"/>
                  </a:cubicBezTo>
                  <a:cubicBezTo>
                    <a:pt x="570" y="100"/>
                    <a:pt x="578" y="115"/>
                    <a:pt x="564" y="120"/>
                  </a:cubicBezTo>
                  <a:cubicBezTo>
                    <a:pt x="548" y="144"/>
                    <a:pt x="553" y="163"/>
                    <a:pt x="520" y="174"/>
                  </a:cubicBezTo>
                  <a:cubicBezTo>
                    <a:pt x="503" y="173"/>
                    <a:pt x="492" y="168"/>
                    <a:pt x="478" y="174"/>
                  </a:cubicBezTo>
                  <a:cubicBezTo>
                    <a:pt x="469" y="188"/>
                    <a:pt x="475" y="184"/>
                    <a:pt x="464" y="188"/>
                  </a:cubicBezTo>
                  <a:cubicBezTo>
                    <a:pt x="459" y="187"/>
                    <a:pt x="455" y="186"/>
                    <a:pt x="450" y="184"/>
                  </a:cubicBezTo>
                  <a:cubicBezTo>
                    <a:pt x="448" y="183"/>
                    <a:pt x="446" y="181"/>
                    <a:pt x="444" y="180"/>
                  </a:cubicBezTo>
                  <a:cubicBezTo>
                    <a:pt x="438" y="178"/>
                    <a:pt x="424" y="176"/>
                    <a:pt x="424" y="176"/>
                  </a:cubicBezTo>
                  <a:cubicBezTo>
                    <a:pt x="419" y="174"/>
                    <a:pt x="415" y="169"/>
                    <a:pt x="410" y="168"/>
                  </a:cubicBezTo>
                  <a:cubicBezTo>
                    <a:pt x="403" y="167"/>
                    <a:pt x="390" y="174"/>
                    <a:pt x="390" y="174"/>
                  </a:cubicBezTo>
                  <a:cubicBezTo>
                    <a:pt x="376" y="173"/>
                    <a:pt x="359" y="177"/>
                    <a:pt x="354" y="162"/>
                  </a:cubicBezTo>
                  <a:cubicBezTo>
                    <a:pt x="318" y="174"/>
                    <a:pt x="349" y="173"/>
                    <a:pt x="296" y="176"/>
                  </a:cubicBezTo>
                  <a:cubicBezTo>
                    <a:pt x="281" y="174"/>
                    <a:pt x="282" y="170"/>
                    <a:pt x="270" y="164"/>
                  </a:cubicBezTo>
                  <a:cubicBezTo>
                    <a:pt x="254" y="156"/>
                    <a:pt x="221" y="157"/>
                    <a:pt x="206" y="156"/>
                  </a:cubicBezTo>
                  <a:cubicBezTo>
                    <a:pt x="203" y="146"/>
                    <a:pt x="193" y="136"/>
                    <a:pt x="182" y="134"/>
                  </a:cubicBezTo>
                  <a:cubicBezTo>
                    <a:pt x="175" y="133"/>
                    <a:pt x="160" y="128"/>
                    <a:pt x="160" y="128"/>
                  </a:cubicBezTo>
                  <a:cubicBezTo>
                    <a:pt x="134" y="135"/>
                    <a:pt x="127" y="138"/>
                    <a:pt x="94" y="140"/>
                  </a:cubicBezTo>
                  <a:cubicBezTo>
                    <a:pt x="85" y="154"/>
                    <a:pt x="70" y="153"/>
                    <a:pt x="54" y="154"/>
                  </a:cubicBezTo>
                  <a:cubicBezTo>
                    <a:pt x="42" y="158"/>
                    <a:pt x="30" y="160"/>
                    <a:pt x="18" y="162"/>
                  </a:cubicBezTo>
                  <a:cubicBezTo>
                    <a:pt x="14" y="168"/>
                    <a:pt x="11" y="177"/>
                    <a:pt x="6" y="182"/>
                  </a:cubicBezTo>
                  <a:cubicBezTo>
                    <a:pt x="5" y="183"/>
                    <a:pt x="7" y="178"/>
                    <a:pt x="8" y="17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75" name="Freeform 72"/>
            <p:cNvSpPr>
              <a:spLocks/>
            </p:cNvSpPr>
            <p:nvPr/>
          </p:nvSpPr>
          <p:spPr bwMode="blackWhite">
            <a:xfrm>
              <a:off x="302" y="244"/>
              <a:ext cx="151" cy="226"/>
            </a:xfrm>
            <a:custGeom>
              <a:avLst/>
              <a:gdLst/>
              <a:ahLst/>
              <a:cxnLst>
                <a:cxn ang="0">
                  <a:pos x="101" y="231"/>
                </a:cxn>
                <a:cxn ang="0">
                  <a:pos x="131" y="177"/>
                </a:cxn>
                <a:cxn ang="0">
                  <a:pos x="119" y="51"/>
                </a:cxn>
                <a:cxn ang="0">
                  <a:pos x="35" y="15"/>
                </a:cxn>
                <a:cxn ang="0">
                  <a:pos x="77" y="63"/>
                </a:cxn>
                <a:cxn ang="0">
                  <a:pos x="47" y="87"/>
                </a:cxn>
                <a:cxn ang="0">
                  <a:pos x="11" y="111"/>
                </a:cxn>
                <a:cxn ang="0">
                  <a:pos x="17" y="261"/>
                </a:cxn>
                <a:cxn ang="0">
                  <a:pos x="65" y="225"/>
                </a:cxn>
                <a:cxn ang="0">
                  <a:pos x="101" y="231"/>
                </a:cxn>
              </a:cxnLst>
              <a:rect l="0" t="0" r="r" b="b"/>
              <a:pathLst>
                <a:path w="169" h="261">
                  <a:moveTo>
                    <a:pt x="101" y="231"/>
                  </a:moveTo>
                  <a:cubicBezTo>
                    <a:pt x="113" y="213"/>
                    <a:pt x="119" y="195"/>
                    <a:pt x="131" y="177"/>
                  </a:cubicBezTo>
                  <a:cubicBezTo>
                    <a:pt x="138" y="141"/>
                    <a:pt x="169" y="68"/>
                    <a:pt x="119" y="51"/>
                  </a:cubicBezTo>
                  <a:cubicBezTo>
                    <a:pt x="85" y="0"/>
                    <a:pt x="128" y="7"/>
                    <a:pt x="35" y="15"/>
                  </a:cubicBezTo>
                  <a:cubicBezTo>
                    <a:pt x="48" y="35"/>
                    <a:pt x="64" y="43"/>
                    <a:pt x="77" y="63"/>
                  </a:cubicBezTo>
                  <a:cubicBezTo>
                    <a:pt x="43" y="115"/>
                    <a:pt x="88" y="54"/>
                    <a:pt x="47" y="87"/>
                  </a:cubicBezTo>
                  <a:cubicBezTo>
                    <a:pt x="9" y="117"/>
                    <a:pt x="66" y="97"/>
                    <a:pt x="11" y="111"/>
                  </a:cubicBezTo>
                  <a:cubicBezTo>
                    <a:pt x="5" y="162"/>
                    <a:pt x="0" y="211"/>
                    <a:pt x="17" y="261"/>
                  </a:cubicBezTo>
                  <a:cubicBezTo>
                    <a:pt x="33" y="249"/>
                    <a:pt x="45" y="228"/>
                    <a:pt x="65" y="225"/>
                  </a:cubicBezTo>
                  <a:cubicBezTo>
                    <a:pt x="111" y="218"/>
                    <a:pt x="113" y="206"/>
                    <a:pt x="101" y="231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  <p:sp>
          <p:nvSpPr>
            <p:cNvPr id="76" name="Freeform 73"/>
            <p:cNvSpPr>
              <a:spLocks/>
            </p:cNvSpPr>
            <p:nvPr/>
          </p:nvSpPr>
          <p:spPr bwMode="blackWhite">
            <a:xfrm>
              <a:off x="56" y="317"/>
              <a:ext cx="155" cy="369"/>
            </a:xfrm>
            <a:custGeom>
              <a:avLst/>
              <a:gdLst/>
              <a:ahLst/>
              <a:cxnLst>
                <a:cxn ang="0">
                  <a:pos x="89" y="309"/>
                </a:cxn>
                <a:cxn ang="0">
                  <a:pos x="131" y="111"/>
                </a:cxn>
                <a:cxn ang="0">
                  <a:pos x="161" y="69"/>
                </a:cxn>
                <a:cxn ang="0">
                  <a:pos x="173" y="51"/>
                </a:cxn>
                <a:cxn ang="0">
                  <a:pos x="155" y="39"/>
                </a:cxn>
                <a:cxn ang="0">
                  <a:pos x="101" y="3"/>
                </a:cxn>
                <a:cxn ang="0">
                  <a:pos x="77" y="33"/>
                </a:cxn>
                <a:cxn ang="0">
                  <a:pos x="17" y="141"/>
                </a:cxn>
                <a:cxn ang="0">
                  <a:pos x="23" y="201"/>
                </a:cxn>
                <a:cxn ang="0">
                  <a:pos x="5" y="213"/>
                </a:cxn>
                <a:cxn ang="0">
                  <a:pos x="23" y="261"/>
                </a:cxn>
                <a:cxn ang="0">
                  <a:pos x="5" y="387"/>
                </a:cxn>
                <a:cxn ang="0">
                  <a:pos x="47" y="387"/>
                </a:cxn>
                <a:cxn ang="0">
                  <a:pos x="77" y="351"/>
                </a:cxn>
                <a:cxn ang="0">
                  <a:pos x="95" y="291"/>
                </a:cxn>
                <a:cxn ang="0">
                  <a:pos x="89" y="249"/>
                </a:cxn>
              </a:cxnLst>
              <a:rect l="0" t="0" r="r" b="b"/>
              <a:pathLst>
                <a:path w="174" h="427">
                  <a:moveTo>
                    <a:pt x="89" y="309"/>
                  </a:moveTo>
                  <a:cubicBezTo>
                    <a:pt x="102" y="244"/>
                    <a:pt x="110" y="174"/>
                    <a:pt x="131" y="111"/>
                  </a:cubicBezTo>
                  <a:cubicBezTo>
                    <a:pt x="121" y="81"/>
                    <a:pt x="133" y="76"/>
                    <a:pt x="161" y="69"/>
                  </a:cubicBezTo>
                  <a:cubicBezTo>
                    <a:pt x="165" y="63"/>
                    <a:pt x="174" y="58"/>
                    <a:pt x="173" y="51"/>
                  </a:cubicBezTo>
                  <a:cubicBezTo>
                    <a:pt x="172" y="44"/>
                    <a:pt x="160" y="44"/>
                    <a:pt x="155" y="39"/>
                  </a:cubicBezTo>
                  <a:cubicBezTo>
                    <a:pt x="132" y="16"/>
                    <a:pt x="134" y="14"/>
                    <a:pt x="101" y="3"/>
                  </a:cubicBezTo>
                  <a:cubicBezTo>
                    <a:pt x="87" y="44"/>
                    <a:pt x="106" y="0"/>
                    <a:pt x="77" y="33"/>
                  </a:cubicBezTo>
                  <a:cubicBezTo>
                    <a:pt x="52" y="61"/>
                    <a:pt x="29" y="105"/>
                    <a:pt x="17" y="141"/>
                  </a:cubicBezTo>
                  <a:cubicBezTo>
                    <a:pt x="19" y="161"/>
                    <a:pt x="26" y="181"/>
                    <a:pt x="23" y="201"/>
                  </a:cubicBezTo>
                  <a:cubicBezTo>
                    <a:pt x="22" y="208"/>
                    <a:pt x="7" y="206"/>
                    <a:pt x="5" y="213"/>
                  </a:cubicBezTo>
                  <a:cubicBezTo>
                    <a:pt x="0" y="231"/>
                    <a:pt x="14" y="248"/>
                    <a:pt x="23" y="261"/>
                  </a:cubicBezTo>
                  <a:cubicBezTo>
                    <a:pt x="18" y="303"/>
                    <a:pt x="18" y="347"/>
                    <a:pt x="5" y="387"/>
                  </a:cubicBezTo>
                  <a:cubicBezTo>
                    <a:pt x="32" y="427"/>
                    <a:pt x="27" y="416"/>
                    <a:pt x="47" y="387"/>
                  </a:cubicBezTo>
                  <a:cubicBezTo>
                    <a:pt x="69" y="356"/>
                    <a:pt x="61" y="383"/>
                    <a:pt x="77" y="351"/>
                  </a:cubicBezTo>
                  <a:cubicBezTo>
                    <a:pt x="86" y="333"/>
                    <a:pt x="89" y="310"/>
                    <a:pt x="95" y="291"/>
                  </a:cubicBezTo>
                  <a:cubicBezTo>
                    <a:pt x="88" y="257"/>
                    <a:pt x="89" y="271"/>
                    <a:pt x="89" y="249"/>
                  </a:cubicBez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dirty="0">
                <a:latin typeface="+mj-lt"/>
              </a:endParaRPr>
            </a:p>
          </p:txBody>
        </p:sp>
      </p:grpSp>
      <p:pic>
        <p:nvPicPr>
          <p:cNvPr id="42" name="41 Imagen" descr="Logo_hortofrutico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4293096"/>
            <a:ext cx="2922830" cy="29228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822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ación LKS DEFINITIV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cion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10350" tIns="55175" rIns="110350" bIns="55175" numCol="1" anchor="ctr" anchorCtr="0" compatLnSpc="1">
        <a:prstTxWarp prst="textNoShape">
          <a:avLst/>
        </a:prstTxWarp>
      </a:bodyPr>
      <a:lstStyle>
        <a:defPPr marL="0" marR="0" indent="0" algn="just" defTabSz="11033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10350" tIns="55175" rIns="110350" bIns="55175" numCol="1" anchor="ctr" anchorCtr="0" compatLnSpc="1">
        <a:prstTxWarp prst="textNoShape">
          <a:avLst/>
        </a:prstTxWarp>
      </a:bodyPr>
      <a:lstStyle>
        <a:defPPr marL="0" marR="0" indent="0" algn="just" defTabSz="11033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esentacio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nes 2">
        <a:dk1>
          <a:srgbClr val="000000"/>
        </a:dk1>
        <a:lt1>
          <a:srgbClr val="FFFFFF"/>
        </a:lt1>
        <a:dk2>
          <a:srgbClr val="535FA5"/>
        </a:dk2>
        <a:lt2>
          <a:srgbClr val="B2B2B2"/>
        </a:lt2>
        <a:accent1>
          <a:srgbClr val="9CA76C"/>
        </a:accent1>
        <a:accent2>
          <a:srgbClr val="AF99A4"/>
        </a:accent2>
        <a:accent3>
          <a:srgbClr val="FFFFFF"/>
        </a:accent3>
        <a:accent4>
          <a:srgbClr val="000000"/>
        </a:accent4>
        <a:accent5>
          <a:srgbClr val="CBD0BA"/>
        </a:accent5>
        <a:accent6>
          <a:srgbClr val="9E8A94"/>
        </a:accent6>
        <a:hlink>
          <a:srgbClr val="EB7E00"/>
        </a:hlink>
        <a:folHlink>
          <a:srgbClr val="C9A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nes 3">
        <a:dk1>
          <a:srgbClr val="000000"/>
        </a:dk1>
        <a:lt1>
          <a:srgbClr val="FFFFFF"/>
        </a:lt1>
        <a:dk2>
          <a:srgbClr val="2B386B"/>
        </a:dk2>
        <a:lt2>
          <a:srgbClr val="B2B2B2"/>
        </a:lt2>
        <a:accent1>
          <a:srgbClr val="D9004F"/>
        </a:accent1>
        <a:accent2>
          <a:srgbClr val="535FA5"/>
        </a:accent2>
        <a:accent3>
          <a:srgbClr val="FFFFFF"/>
        </a:accent3>
        <a:accent4>
          <a:srgbClr val="000000"/>
        </a:accent4>
        <a:accent5>
          <a:srgbClr val="E9AAB2"/>
        </a:accent5>
        <a:accent6>
          <a:srgbClr val="4A5595"/>
        </a:accent6>
        <a:hlink>
          <a:srgbClr val="009479"/>
        </a:hlink>
        <a:folHlink>
          <a:srgbClr val="A709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esentación LKS DEFINITIV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cion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10350" tIns="55175" rIns="110350" bIns="55175" numCol="1" anchor="ctr" anchorCtr="0" compatLnSpc="1">
        <a:prstTxWarp prst="textNoShape">
          <a:avLst/>
        </a:prstTxWarp>
      </a:bodyPr>
      <a:lstStyle>
        <a:defPPr marL="0" marR="0" indent="0" algn="just" defTabSz="11033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10350" tIns="55175" rIns="110350" bIns="55175" numCol="1" anchor="ctr" anchorCtr="0" compatLnSpc="1">
        <a:prstTxWarp prst="textNoShape">
          <a:avLst/>
        </a:prstTxWarp>
      </a:bodyPr>
      <a:lstStyle>
        <a:defPPr marL="0" marR="0" indent="0" algn="just" defTabSz="11033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esentacio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nes 2">
        <a:dk1>
          <a:srgbClr val="000000"/>
        </a:dk1>
        <a:lt1>
          <a:srgbClr val="FFFFFF"/>
        </a:lt1>
        <a:dk2>
          <a:srgbClr val="535FA5"/>
        </a:dk2>
        <a:lt2>
          <a:srgbClr val="B2B2B2"/>
        </a:lt2>
        <a:accent1>
          <a:srgbClr val="9CA76C"/>
        </a:accent1>
        <a:accent2>
          <a:srgbClr val="AF99A4"/>
        </a:accent2>
        <a:accent3>
          <a:srgbClr val="FFFFFF"/>
        </a:accent3>
        <a:accent4>
          <a:srgbClr val="000000"/>
        </a:accent4>
        <a:accent5>
          <a:srgbClr val="CBD0BA"/>
        </a:accent5>
        <a:accent6>
          <a:srgbClr val="9E8A94"/>
        </a:accent6>
        <a:hlink>
          <a:srgbClr val="EB7E00"/>
        </a:hlink>
        <a:folHlink>
          <a:srgbClr val="C9A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nes 3">
        <a:dk1>
          <a:srgbClr val="000000"/>
        </a:dk1>
        <a:lt1>
          <a:srgbClr val="FFFFFF"/>
        </a:lt1>
        <a:dk2>
          <a:srgbClr val="2B386B"/>
        </a:dk2>
        <a:lt2>
          <a:srgbClr val="B2B2B2"/>
        </a:lt2>
        <a:accent1>
          <a:srgbClr val="D9004F"/>
        </a:accent1>
        <a:accent2>
          <a:srgbClr val="535FA5"/>
        </a:accent2>
        <a:accent3>
          <a:srgbClr val="FFFFFF"/>
        </a:accent3>
        <a:accent4>
          <a:srgbClr val="000000"/>
        </a:accent4>
        <a:accent5>
          <a:srgbClr val="E9AAB2"/>
        </a:accent5>
        <a:accent6>
          <a:srgbClr val="4A5595"/>
        </a:accent6>
        <a:hlink>
          <a:srgbClr val="009479"/>
        </a:hlink>
        <a:folHlink>
          <a:srgbClr val="A709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825</Words>
  <Application>Microsoft Office PowerPoint</Application>
  <PresentationFormat>Presentación en pantalla (4:3)</PresentationFormat>
  <Paragraphs>236</Paragraphs>
  <Slides>24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Tema de Office</vt:lpstr>
      <vt:lpstr>Diseño personalizado</vt:lpstr>
      <vt:lpstr>Presentación LKS DEFINITIVA</vt:lpstr>
      <vt:lpstr>1_Presentación LKS DEFINITIVA</vt:lpstr>
      <vt:lpstr>PROGRAMA DE TRANSFORMACIÓN PRODUCTIVA   SECTOR HORTOFRUTÍCOLA EN COLOMBIA </vt:lpstr>
      <vt:lpstr>¿QUÉ ES EL PROGRAMA DE TRANSFORMACIÓN PRODUCTIVA?</vt:lpstr>
      <vt:lpstr>Diapositiva 3</vt:lpstr>
      <vt:lpstr>Ejes Transversales </vt:lpstr>
      <vt:lpstr>Diapositiva 5</vt:lpstr>
      <vt:lpstr>Diapositiva 6</vt:lpstr>
      <vt:lpstr>Diapositiva 7</vt:lpstr>
      <vt:lpstr>Exportaciones</vt:lpstr>
      <vt:lpstr>Diapositiva 9</vt:lpstr>
      <vt:lpstr>Diapositiva 10</vt:lpstr>
      <vt:lpstr>Diapositiva 11</vt:lpstr>
      <vt:lpstr>Diapositiva 12</vt:lpstr>
      <vt:lpstr>Productos seleccionados: Papaya</vt:lpstr>
      <vt:lpstr>Piña (MD2)</vt:lpstr>
      <vt:lpstr>Aguacate variedad Hass</vt:lpstr>
      <vt:lpstr>Mango: Keitt, Kent</vt:lpstr>
      <vt:lpstr>Fresa</vt:lpstr>
      <vt:lpstr>Cebolla bulbo</vt:lpstr>
      <vt:lpstr>Ají</vt:lpstr>
      <vt:lpstr>Ají</vt:lpstr>
      <vt:lpstr>Diapositiva 21</vt:lpstr>
      <vt:lpstr>Diapositiva 22</vt:lpstr>
      <vt:lpstr>Diapositiva 23</vt:lpstr>
      <vt:lpstr>Diapositiva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lnc0000</dc:creator>
  <cp:lastModifiedBy>GZR0000</cp:lastModifiedBy>
  <cp:revision>272</cp:revision>
  <dcterms:created xsi:type="dcterms:W3CDTF">2012-04-24T01:36:10Z</dcterms:created>
  <dcterms:modified xsi:type="dcterms:W3CDTF">2013-08-13T10:59:04Z</dcterms:modified>
</cp:coreProperties>
</file>