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charts/chart6.xml" ContentType="application/vnd.openxmlformats-officedocument.drawingml.chart+xml"/>
  <Override PartName="/ppt/drawings/drawing4.xml" ContentType="application/vnd.openxmlformats-officedocument.drawingml.chartshapes+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charts/chart9.xml" ContentType="application/vnd.openxmlformats-officedocument.drawingml.chart+xml"/>
  <Override PartName="/ppt/drawings/drawing6.xml" ContentType="application/vnd.openxmlformats-officedocument.drawingml.chartshapes+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notesSlides/notesSlide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drawings/drawing8.xml" ContentType="application/vnd.openxmlformats-officedocument.drawingml.chartshapes+xml"/>
  <Override PartName="/ppt/charts/chart16.xml" ContentType="application/vnd.openxmlformats-officedocument.drawingml.chart+xml"/>
  <Override PartName="/ppt/drawings/drawing9.xml" ContentType="application/vnd.openxmlformats-officedocument.drawingml.chartshapes+xml"/>
  <Override PartName="/ppt/notesSlides/notesSlide7.xml" ContentType="application/vnd.openxmlformats-officedocument.presentationml.notesSlide+xml"/>
  <Override PartName="/ppt/charts/chart17.xml" ContentType="application/vnd.openxmlformats-officedocument.drawingml.chart+xml"/>
  <Override PartName="/ppt/drawings/drawing10.xml" ContentType="application/vnd.openxmlformats-officedocument.drawingml.chartshapes+xml"/>
  <Override PartName="/ppt/charts/chart18.xml" ContentType="application/vnd.openxmlformats-officedocument.drawingml.chart+xml"/>
  <Override PartName="/ppt/drawings/drawing11.xml" ContentType="application/vnd.openxmlformats-officedocument.drawingml.chartshapes+xml"/>
  <Override PartName="/ppt/notesSlides/notesSlide8.xml" ContentType="application/vnd.openxmlformats-officedocument.presentationml.notesSlide+xml"/>
  <Override PartName="/ppt/charts/chart19.xml" ContentType="application/vnd.openxmlformats-officedocument.drawingml.chart+xml"/>
  <Override PartName="/ppt/drawings/drawing12.xml" ContentType="application/vnd.openxmlformats-officedocument.drawingml.chartshapes+xml"/>
  <Override PartName="/ppt/charts/chart20.xml" ContentType="application/vnd.openxmlformats-officedocument.drawingml.chart+xml"/>
  <Override PartName="/ppt/drawings/drawing13.xml" ContentType="application/vnd.openxmlformats-officedocument.drawingml.chartshapes+xml"/>
  <Override PartName="/ppt/notesSlides/notesSlide9.xml" ContentType="application/vnd.openxmlformats-officedocument.presentationml.notesSlide+xml"/>
  <Override PartName="/ppt/charts/chart21.xml" ContentType="application/vnd.openxmlformats-officedocument.drawingml.chart+xml"/>
  <Override PartName="/ppt/drawings/drawing14.xml" ContentType="application/vnd.openxmlformats-officedocument.drawingml.chartshapes+xml"/>
  <Override PartName="/ppt/charts/chart22.xml" ContentType="application/vnd.openxmlformats-officedocument.drawingml.chart+xml"/>
  <Override PartName="/ppt/notesSlides/notesSlide10.xml" ContentType="application/vnd.openxmlformats-officedocument.presentationml.notesSlide+xml"/>
  <Override PartName="/ppt/charts/chart23.xml" ContentType="application/vnd.openxmlformats-officedocument.drawingml.chart+xml"/>
  <Override PartName="/ppt/notesSlides/notesSlide11.xml" ContentType="application/vnd.openxmlformats-officedocument.presentationml.notesSlide+xml"/>
  <Override PartName="/ppt/charts/chart24.xml" ContentType="application/vnd.openxmlformats-officedocument.drawingml.chart+xml"/>
  <Override PartName="/ppt/drawings/drawing15.xml" ContentType="application/vnd.openxmlformats-officedocument.drawingml.chartshapes+xml"/>
  <Override PartName="/ppt/charts/chart25.xml" ContentType="application/vnd.openxmlformats-officedocument.drawingml.chart+xml"/>
  <Override PartName="/ppt/drawings/drawing16.xml" ContentType="application/vnd.openxmlformats-officedocument.drawingml.chartshapes+xml"/>
  <Override PartName="/ppt/notesSlides/notesSlide12.xml" ContentType="application/vnd.openxmlformats-officedocument.presentationml.notesSlide+xml"/>
  <Override PartName="/ppt/charts/chart26.xml" ContentType="application/vnd.openxmlformats-officedocument.drawingml.chart+xml"/>
  <Override PartName="/ppt/drawings/drawing17.xml" ContentType="application/vnd.openxmlformats-officedocument.drawingml.chartshapes+xml"/>
  <Override PartName="/ppt/charts/chart27.xml" ContentType="application/vnd.openxmlformats-officedocument.drawingml.chart+xml"/>
  <Override PartName="/ppt/notesSlides/notesSlide13.xml" ContentType="application/vnd.openxmlformats-officedocument.presentationml.notesSlide+xml"/>
  <Override PartName="/ppt/charts/chart2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9.xml" ContentType="application/vnd.openxmlformats-officedocument.drawingml.chart+xml"/>
  <Override PartName="/ppt/notesSlides/notesSlide18.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47" r:id="rId2"/>
    <p:sldId id="428" r:id="rId3"/>
    <p:sldId id="451" r:id="rId4"/>
    <p:sldId id="416" r:id="rId5"/>
    <p:sldId id="472" r:id="rId6"/>
    <p:sldId id="479" r:id="rId7"/>
    <p:sldId id="418" r:id="rId8"/>
    <p:sldId id="513" r:id="rId9"/>
    <p:sldId id="420" r:id="rId10"/>
    <p:sldId id="497" r:id="rId11"/>
    <p:sldId id="452" r:id="rId12"/>
    <p:sldId id="519" r:id="rId13"/>
    <p:sldId id="462" r:id="rId14"/>
    <p:sldId id="437" r:id="rId15"/>
    <p:sldId id="435" r:id="rId16"/>
    <p:sldId id="438" r:id="rId17"/>
    <p:sldId id="473" r:id="rId18"/>
    <p:sldId id="474" r:id="rId19"/>
    <p:sldId id="384" r:id="rId20"/>
    <p:sldId id="463" r:id="rId21"/>
    <p:sldId id="515" r:id="rId22"/>
    <p:sldId id="453" r:id="rId23"/>
    <p:sldId id="518" r:id="rId24"/>
    <p:sldId id="464" r:id="rId25"/>
    <p:sldId id="465" r:id="rId26"/>
    <p:sldId id="466" r:id="rId27"/>
    <p:sldId id="467" r:id="rId28"/>
    <p:sldId id="470" r:id="rId29"/>
    <p:sldId id="523" r:id="rId30"/>
    <p:sldId id="454" r:id="rId31"/>
    <p:sldId id="499" r:id="rId32"/>
    <p:sldId id="500" r:id="rId33"/>
    <p:sldId id="501" r:id="rId34"/>
    <p:sldId id="503" r:id="rId35"/>
    <p:sldId id="504" r:id="rId36"/>
    <p:sldId id="505" r:id="rId37"/>
    <p:sldId id="507" r:id="rId38"/>
    <p:sldId id="508" r:id="rId39"/>
    <p:sldId id="509" r:id="rId40"/>
    <p:sldId id="510" r:id="rId41"/>
    <p:sldId id="512" r:id="rId42"/>
    <p:sldId id="521" r:id="rId43"/>
    <p:sldId id="401" r:id="rId44"/>
    <p:sldId id="520" r:id="rId45"/>
    <p:sldId id="478" r:id="rId46"/>
    <p:sldId id="480" r:id="rId47"/>
    <p:sldId id="524" r:id="rId4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70B"/>
    <a:srgbClr val="1B12C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8192" autoAdjust="0"/>
  </p:normalViewPr>
  <p:slideViewPr>
    <p:cSldViewPr>
      <p:cViewPr>
        <p:scale>
          <a:sx n="80" d="100"/>
          <a:sy n="80" d="100"/>
        </p:scale>
        <p:origin x="-1640" y="-2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 Id="rId2"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 Id="rId2" Type="http://schemas.openxmlformats.org/officeDocument/2006/relationships/chartUserShapes" Target="../drawings/drawing8.xml"/></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 Id="rId2" Type="http://schemas.openxmlformats.org/officeDocument/2006/relationships/chartUserShapes" Target="../drawings/drawing9.xml"/></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 Id="rId2" Type="http://schemas.openxmlformats.org/officeDocument/2006/relationships/chartUserShapes" Target="../drawings/drawing10.xml"/></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 Id="rId2" Type="http://schemas.openxmlformats.org/officeDocument/2006/relationships/chartUserShapes" Target="../drawings/drawing11.xml"/></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 Id="rId2" Type="http://schemas.openxmlformats.org/officeDocument/2006/relationships/chartUserShapes" Target="../drawings/drawing12.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 Id="rId2" Type="http://schemas.microsoft.com/office/2011/relationships/chartColorStyle" Target="colors1.xml"/><Relationship Id="rId3"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 Id="rId2" Type="http://schemas.openxmlformats.org/officeDocument/2006/relationships/chartUserShapes" Target="../drawings/drawing13.xml"/></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 Id="rId2" Type="http://schemas.openxmlformats.org/officeDocument/2006/relationships/chartUserShapes" Target="../drawings/drawing14.xml"/></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24.xlsx"/><Relationship Id="rId2" Type="http://schemas.openxmlformats.org/officeDocument/2006/relationships/chartUserShapes" Target="../drawings/drawing15.xml"/></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 Id="rId2" Type="http://schemas.openxmlformats.org/officeDocument/2006/relationships/chartUserShapes" Target="../drawings/drawing16.xml"/></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 Id="rId2" Type="http://schemas.openxmlformats.org/officeDocument/2006/relationships/chartUserShapes" Target="../drawings/drawing17.xml"/></Relationships>
</file>

<file path=ppt/charts/_rels/chart27.xml.rels><?xml version="1.0" encoding="UTF-8" standalone="yes"?>
<Relationships xmlns="http://schemas.openxmlformats.org/package/2006/relationships"><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oleObject" Target="file:///C:\Users\dforero\Dropbox\Nuevo%20Fedesarrollo\Proyecto%20BBVA\Inversi&#243;n%20P&#250;blica\Gr&#225;ficos%20Inversi&#243;n.xlsx" TargetMode="External"/></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 Id="rId2"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 Id="rId2"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 Id="rId2"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 Id="rId2" Type="http://schemas.microsoft.com/office/2011/relationships/chartColorStyle" Target="colors2.xml"/><Relationship Id="rId3"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 Id="rId2"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 Id="rId2"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47112797259815"/>
          <c:y val="0.104122531238724"/>
          <c:w val="0.881839400141981"/>
          <c:h val="0.738603721692353"/>
        </c:manualLayout>
      </c:layout>
      <c:barChart>
        <c:barDir val="col"/>
        <c:grouping val="clustered"/>
        <c:varyColors val="0"/>
        <c:ser>
          <c:idx val="0"/>
          <c:order val="0"/>
          <c:tx>
            <c:strRef>
              <c:f>Hoja1!$B$1</c:f>
              <c:strCache>
                <c:ptCount val="1"/>
                <c:pt idx="0">
                  <c:v>PIB  total</c:v>
                </c:pt>
              </c:strCache>
            </c:strRef>
          </c:tx>
          <c:spPr>
            <a:solidFill>
              <a:schemeClr val="accent1"/>
            </a:solidFill>
            <a:ln>
              <a:noFill/>
            </a:ln>
            <a:effectLst/>
          </c:spPr>
          <c:invertIfNegative val="0"/>
          <c:dLbls>
            <c:dLbl>
              <c:idx val="29"/>
              <c:layout>
                <c:manualLayout>
                  <c:x val="0.0104625851364914"/>
                  <c:y val="-0.002599261605037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0.0"/>
                  <c:y val="-0.007797784815113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0.00298931003899757"/>
                  <c:y val="-0.01299630802518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46"/>
              <c:layout>
                <c:manualLayout>
                  <c:x val="-0.0119572401559903"/>
                  <c:y val="0.0025992616050379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7"/>
              <c:layout>
                <c:manualLayout>
                  <c:x val="-0.0104625851364914"/>
                  <c:y val="-0.0077977848151137"/>
                </c:manualLayout>
              </c:layout>
              <c:showLegendKey val="0"/>
              <c:showVal val="1"/>
              <c:showCatName val="0"/>
              <c:showSerName val="0"/>
              <c:showPercent val="0"/>
              <c:showBubbleSize val="0"/>
              <c:extLst>
                <c:ext xmlns:c15="http://schemas.microsoft.com/office/drawing/2012/chart" uri="{CE6537A1-D6FC-4f65-9D91-7224C49458BB}">
                  <c15:layout/>
                </c:ext>
              </c:extLst>
            </c:dLbl>
            <c:dLbl>
              <c:idx val="48"/>
              <c:layout>
                <c:manualLayout>
                  <c:x val="0.00448384736912471"/>
                  <c:y val="0.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9"/>
              <c:layout>
                <c:manualLayout>
                  <c:x val="0.00298931003899768"/>
                  <c:y val="-0.00519852321007579"/>
                </c:manualLayout>
              </c:layout>
              <c:showLegendKey val="0"/>
              <c:showVal val="1"/>
              <c:showCatName val="0"/>
              <c:showSerName val="0"/>
              <c:showPercent val="0"/>
              <c:showBubbleSize val="0"/>
              <c:extLst>
                <c:ext xmlns:c15="http://schemas.microsoft.com/office/drawing/2012/chart" uri="{CE6537A1-D6FC-4f65-9D91-7224C49458BB}">
                  <c15:layout/>
                </c:ext>
              </c:extLst>
            </c:dLbl>
            <c:dLbl>
              <c:idx val="50"/>
              <c:layout>
                <c:manualLayout>
                  <c:x val="-0.0149466678843594"/>
                  <c:y val="0.005198318543807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51"/>
              <c:layout>
                <c:manualLayout>
                  <c:x val="0.00448396505849644"/>
                  <c:y val="0.007797784815113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Hoja1!$A$2:$A$55</c:f>
              <c:numCache>
                <c:formatCode>mmm\-yy</c:formatCode>
                <c:ptCount val="54"/>
                <c:pt idx="0">
                  <c:v>36951.0</c:v>
                </c:pt>
                <c:pt idx="1">
                  <c:v>37043.0</c:v>
                </c:pt>
                <c:pt idx="2">
                  <c:v>37135.0</c:v>
                </c:pt>
                <c:pt idx="3">
                  <c:v>37226.0</c:v>
                </c:pt>
                <c:pt idx="4">
                  <c:v>37316.0</c:v>
                </c:pt>
                <c:pt idx="5">
                  <c:v>37408.0</c:v>
                </c:pt>
                <c:pt idx="6">
                  <c:v>37500.0</c:v>
                </c:pt>
                <c:pt idx="7">
                  <c:v>37591.0</c:v>
                </c:pt>
                <c:pt idx="8">
                  <c:v>37681.0</c:v>
                </c:pt>
                <c:pt idx="9">
                  <c:v>37773.0</c:v>
                </c:pt>
                <c:pt idx="10">
                  <c:v>37865.0</c:v>
                </c:pt>
                <c:pt idx="11">
                  <c:v>37956.0</c:v>
                </c:pt>
                <c:pt idx="12">
                  <c:v>38047.0</c:v>
                </c:pt>
                <c:pt idx="13">
                  <c:v>38139.0</c:v>
                </c:pt>
                <c:pt idx="14">
                  <c:v>38231.0</c:v>
                </c:pt>
                <c:pt idx="15">
                  <c:v>38322.0</c:v>
                </c:pt>
                <c:pt idx="16">
                  <c:v>38412.0</c:v>
                </c:pt>
                <c:pt idx="17">
                  <c:v>38504.0</c:v>
                </c:pt>
                <c:pt idx="18">
                  <c:v>38596.0</c:v>
                </c:pt>
                <c:pt idx="19">
                  <c:v>38687.0</c:v>
                </c:pt>
                <c:pt idx="20">
                  <c:v>38777.0</c:v>
                </c:pt>
                <c:pt idx="21">
                  <c:v>38869.0</c:v>
                </c:pt>
                <c:pt idx="22">
                  <c:v>38961.0</c:v>
                </c:pt>
                <c:pt idx="23">
                  <c:v>39052.0</c:v>
                </c:pt>
                <c:pt idx="24">
                  <c:v>39142.0</c:v>
                </c:pt>
                <c:pt idx="25">
                  <c:v>39234.0</c:v>
                </c:pt>
                <c:pt idx="26">
                  <c:v>39326.0</c:v>
                </c:pt>
                <c:pt idx="27">
                  <c:v>39417.0</c:v>
                </c:pt>
                <c:pt idx="28">
                  <c:v>39508.0</c:v>
                </c:pt>
                <c:pt idx="29">
                  <c:v>39600.0</c:v>
                </c:pt>
                <c:pt idx="30">
                  <c:v>39692.0</c:v>
                </c:pt>
                <c:pt idx="31">
                  <c:v>39783.0</c:v>
                </c:pt>
                <c:pt idx="32">
                  <c:v>39873.0</c:v>
                </c:pt>
                <c:pt idx="33">
                  <c:v>39965.0</c:v>
                </c:pt>
                <c:pt idx="34">
                  <c:v>40057.0</c:v>
                </c:pt>
                <c:pt idx="35">
                  <c:v>40148.0</c:v>
                </c:pt>
                <c:pt idx="36">
                  <c:v>40238.0</c:v>
                </c:pt>
                <c:pt idx="37">
                  <c:v>40330.0</c:v>
                </c:pt>
                <c:pt idx="38">
                  <c:v>40422.0</c:v>
                </c:pt>
                <c:pt idx="39">
                  <c:v>40513.0</c:v>
                </c:pt>
                <c:pt idx="40">
                  <c:v>40603.0</c:v>
                </c:pt>
                <c:pt idx="41">
                  <c:v>40695.0</c:v>
                </c:pt>
                <c:pt idx="42">
                  <c:v>40787.0</c:v>
                </c:pt>
                <c:pt idx="43">
                  <c:v>40878.0</c:v>
                </c:pt>
                <c:pt idx="44">
                  <c:v>40969.0</c:v>
                </c:pt>
                <c:pt idx="45">
                  <c:v>41061.0</c:v>
                </c:pt>
                <c:pt idx="46">
                  <c:v>41153.0</c:v>
                </c:pt>
                <c:pt idx="47">
                  <c:v>41244.0</c:v>
                </c:pt>
                <c:pt idx="48">
                  <c:v>41334.0</c:v>
                </c:pt>
                <c:pt idx="49">
                  <c:v>41426.0</c:v>
                </c:pt>
                <c:pt idx="50">
                  <c:v>41518.0</c:v>
                </c:pt>
                <c:pt idx="51">
                  <c:v>41609.0</c:v>
                </c:pt>
                <c:pt idx="52">
                  <c:v>41699.0</c:v>
                </c:pt>
                <c:pt idx="53">
                  <c:v>41791.0</c:v>
                </c:pt>
              </c:numCache>
            </c:numRef>
          </c:cat>
          <c:val>
            <c:numRef>
              <c:f>Hoja1!$B$2:$B$55</c:f>
              <c:numCache>
                <c:formatCode>0.0</c:formatCode>
                <c:ptCount val="54"/>
                <c:pt idx="0">
                  <c:v>1.300386448901293</c:v>
                </c:pt>
                <c:pt idx="1">
                  <c:v>1.385349645919276</c:v>
                </c:pt>
                <c:pt idx="2">
                  <c:v>1.613061315933179</c:v>
                </c:pt>
                <c:pt idx="3">
                  <c:v>2.408525058462745</c:v>
                </c:pt>
                <c:pt idx="4">
                  <c:v>0.790822009356205</c:v>
                </c:pt>
                <c:pt idx="5">
                  <c:v>4.036771138544441</c:v>
                </c:pt>
                <c:pt idx="6">
                  <c:v>2.89104162934586</c:v>
                </c:pt>
                <c:pt idx="7">
                  <c:v>2.293082466191734</c:v>
                </c:pt>
                <c:pt idx="8">
                  <c:v>4.168968946844951</c:v>
                </c:pt>
                <c:pt idx="9">
                  <c:v>2.409236518953548</c:v>
                </c:pt>
                <c:pt idx="10">
                  <c:v>3.941500261159561</c:v>
                </c:pt>
                <c:pt idx="11">
                  <c:v>5.163748162010421</c:v>
                </c:pt>
                <c:pt idx="12">
                  <c:v>6.195464792467845</c:v>
                </c:pt>
                <c:pt idx="13">
                  <c:v>4.413163897034852</c:v>
                </c:pt>
                <c:pt idx="14">
                  <c:v>4.3886097152429</c:v>
                </c:pt>
                <c:pt idx="15">
                  <c:v>6.335083192454837</c:v>
                </c:pt>
                <c:pt idx="16">
                  <c:v>4.080817162408536</c:v>
                </c:pt>
                <c:pt idx="17">
                  <c:v>6.070327420703767</c:v>
                </c:pt>
                <c:pt idx="18">
                  <c:v>5.437197590599396</c:v>
                </c:pt>
                <c:pt idx="19">
                  <c:v>3.292013818329594</c:v>
                </c:pt>
                <c:pt idx="20">
                  <c:v>5.559688062387508</c:v>
                </c:pt>
                <c:pt idx="21">
                  <c:v>5.75234777696707</c:v>
                </c:pt>
                <c:pt idx="22">
                  <c:v>7.58127392561548</c:v>
                </c:pt>
                <c:pt idx="23">
                  <c:v>7.85085232204233</c:v>
                </c:pt>
                <c:pt idx="24">
                  <c:v>7.753682487725031</c:v>
                </c:pt>
                <c:pt idx="25">
                  <c:v>6.3174645567648</c:v>
                </c:pt>
                <c:pt idx="26">
                  <c:v>6.184097413408478</c:v>
                </c:pt>
                <c:pt idx="27">
                  <c:v>7.364128976876434</c:v>
                </c:pt>
                <c:pt idx="28">
                  <c:v>5.050558247314083</c:v>
                </c:pt>
                <c:pt idx="29">
                  <c:v>5.29384059867077</c:v>
                </c:pt>
                <c:pt idx="30">
                  <c:v>3.606271777003485</c:v>
                </c:pt>
                <c:pt idx="31">
                  <c:v>0.389319241778253</c:v>
                </c:pt>
                <c:pt idx="32">
                  <c:v>1.07685366220484</c:v>
                </c:pt>
                <c:pt idx="33">
                  <c:v>1.182867310119988</c:v>
                </c:pt>
                <c:pt idx="34">
                  <c:v>1.335324780660541</c:v>
                </c:pt>
                <c:pt idx="35">
                  <c:v>3.011753915479474</c:v>
                </c:pt>
                <c:pt idx="36">
                  <c:v>3.634596117410155</c:v>
                </c:pt>
                <c:pt idx="37">
                  <c:v>3.548377589814635</c:v>
                </c:pt>
                <c:pt idx="38">
                  <c:v>3.410477408271434</c:v>
                </c:pt>
                <c:pt idx="39">
                  <c:v>5.274465778878906</c:v>
                </c:pt>
                <c:pt idx="40">
                  <c:v>5.64164903850757</c:v>
                </c:pt>
                <c:pt idx="41">
                  <c:v>6.306152459560749</c:v>
                </c:pt>
                <c:pt idx="42">
                  <c:v>7.942006550692355</c:v>
                </c:pt>
                <c:pt idx="43">
                  <c:v>6.457188034345179</c:v>
                </c:pt>
                <c:pt idx="44">
                  <c:v>6.061594498355475</c:v>
                </c:pt>
                <c:pt idx="45">
                  <c:v>5.170813550851378</c:v>
                </c:pt>
                <c:pt idx="46">
                  <c:v>2.510559038799556</c:v>
                </c:pt>
                <c:pt idx="47">
                  <c:v>2.564722543652098</c:v>
                </c:pt>
                <c:pt idx="48">
                  <c:v>2.9</c:v>
                </c:pt>
                <c:pt idx="49">
                  <c:v>4.6</c:v>
                </c:pt>
                <c:pt idx="50">
                  <c:v>5.8</c:v>
                </c:pt>
                <c:pt idx="51">
                  <c:v>5.3</c:v>
                </c:pt>
                <c:pt idx="52">
                  <c:v>6.4</c:v>
                </c:pt>
                <c:pt idx="53">
                  <c:v>4.3</c:v>
                </c:pt>
              </c:numCache>
            </c:numRef>
          </c:val>
        </c:ser>
        <c:dLbls>
          <c:showLegendKey val="0"/>
          <c:showVal val="0"/>
          <c:showCatName val="0"/>
          <c:showSerName val="0"/>
          <c:showPercent val="0"/>
          <c:showBubbleSize val="0"/>
        </c:dLbls>
        <c:gapWidth val="0"/>
        <c:axId val="2147157864"/>
        <c:axId val="2146609912"/>
      </c:barChart>
      <c:dateAx>
        <c:axId val="2147157864"/>
        <c:scaling>
          <c:orientation val="minMax"/>
          <c:min val="39600.0"/>
        </c:scaling>
        <c:delete val="0"/>
        <c:axPos val="b"/>
        <c:numFmt formatCode="mmm\-yy" sourceLinked="1"/>
        <c:majorTickMark val="none"/>
        <c:minorTickMark val="none"/>
        <c:tickLblPos val="nextTo"/>
        <c:spPr>
          <a:noFill/>
          <a:effectLst/>
        </c:spPr>
        <c:txPr>
          <a:bodyPr rot="-5400000" vert="horz"/>
          <a:lstStyle/>
          <a:p>
            <a:pPr>
              <a:defRPr/>
            </a:pPr>
            <a:endParaRPr lang="es-ES"/>
          </a:p>
        </c:txPr>
        <c:crossAx val="2146609912"/>
        <c:crosses val="autoZero"/>
        <c:auto val="1"/>
        <c:lblOffset val="100"/>
        <c:baseTimeUnit val="months"/>
        <c:majorUnit val="3.0"/>
        <c:majorTimeUnit val="months"/>
      </c:dateAx>
      <c:valAx>
        <c:axId val="2146609912"/>
        <c:scaling>
          <c:orientation val="minMax"/>
        </c:scaling>
        <c:delete val="0"/>
        <c:axPos val="l"/>
        <c:title>
          <c:tx>
            <c:rich>
              <a:bodyPr rot="0"/>
              <a:lstStyle/>
              <a:p>
                <a:pPr>
                  <a:defRPr/>
                </a:pPr>
                <a:r>
                  <a:rPr lang="es-CO"/>
                  <a:t>%</a:t>
                </a:r>
              </a:p>
            </c:rich>
          </c:tx>
          <c:layout>
            <c:manualLayout>
              <c:xMode val="edge"/>
              <c:yMode val="edge"/>
              <c:x val="0.00261599935223771"/>
              <c:y val="0.450167345374123"/>
            </c:manualLayout>
          </c:layout>
          <c:overlay val="0"/>
          <c:spPr>
            <a:noFill/>
            <a:ln>
              <a:noFill/>
            </a:ln>
            <a:effectLst/>
          </c:spPr>
        </c:title>
        <c:numFmt formatCode="0.0" sourceLinked="1"/>
        <c:majorTickMark val="none"/>
        <c:minorTickMark val="none"/>
        <c:tickLblPos val="nextTo"/>
        <c:spPr>
          <a:noFill/>
          <a:effectLst/>
        </c:spPr>
        <c:txPr>
          <a:bodyPr rot="-60000000" vert="horz"/>
          <a:lstStyle/>
          <a:p>
            <a:pPr>
              <a:defRPr/>
            </a:pPr>
            <a:endParaRPr lang="es-ES"/>
          </a:p>
        </c:txPr>
        <c:crossAx val="21471578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r>
              <a:rPr lang="es-CO" sz="1050" dirty="0" smtClean="0"/>
              <a:t>Índice</a:t>
            </a:r>
            <a:r>
              <a:rPr lang="es-CO" sz="1050" baseline="0" dirty="0" smtClean="0"/>
              <a:t> bursátil Japón</a:t>
            </a:r>
          </a:p>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r>
              <a:rPr lang="es-CO" sz="1050" b="1" i="0" baseline="0" dirty="0" err="1" smtClean="0">
                <a:effectLst/>
              </a:rPr>
              <a:t>Ago</a:t>
            </a:r>
            <a:r>
              <a:rPr lang="es-CO" sz="1050" b="1" i="0" baseline="0" dirty="0" smtClean="0">
                <a:effectLst/>
              </a:rPr>
              <a:t> 2013 – Oct 14 2014</a:t>
            </a:r>
            <a:endParaRPr lang="es-CO" sz="105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prstClr val="black"/>
                </a:solidFill>
                <a:latin typeface="Tahoma" panose="020B0604030504040204" pitchFamily="34" charset="0"/>
                <a:ea typeface="Tahoma" panose="020B0604030504040204" pitchFamily="34" charset="0"/>
                <a:cs typeface="Tahoma" panose="020B0604030504040204" pitchFamily="34" charset="0"/>
              </a:defRPr>
            </a:pPr>
            <a:endParaRPr lang="es-CO" sz="1050" dirty="0"/>
          </a:p>
        </c:rich>
      </c:tx>
      <c:layout>
        <c:manualLayout>
          <c:xMode val="edge"/>
          <c:yMode val="edge"/>
          <c:x val="0.304795656517918"/>
          <c:y val="0.0"/>
        </c:manualLayout>
      </c:layout>
      <c:overlay val="1"/>
    </c:title>
    <c:autoTitleDeleted val="0"/>
    <c:plotArea>
      <c:layout>
        <c:manualLayout>
          <c:layoutTarget val="inner"/>
          <c:xMode val="edge"/>
          <c:yMode val="edge"/>
          <c:x val="0.143252170926199"/>
          <c:y val="0.126967295818516"/>
          <c:w val="0.796248970478914"/>
          <c:h val="0.585305125502546"/>
        </c:manualLayout>
      </c:layout>
      <c:lineChart>
        <c:grouping val="standard"/>
        <c:varyColors val="0"/>
        <c:ser>
          <c:idx val="0"/>
          <c:order val="0"/>
          <c:tx>
            <c:strRef>
              <c:f>Hoja1!$B$1</c:f>
              <c:strCache>
                <c:ptCount val="1"/>
                <c:pt idx="0">
                  <c:v>Nikkei 225</c:v>
                </c:pt>
              </c:strCache>
            </c:strRef>
          </c:tx>
          <c:marker>
            <c:symbol val="none"/>
          </c:marker>
          <c:cat>
            <c:numRef>
              <c:f>Hoja1!$A$2:$A$448</c:f>
              <c:numCache>
                <c:formatCode>d/mm/yyyy;@</c:formatCode>
                <c:ptCount val="447"/>
                <c:pt idx="0" formatCode="dd/mm/yyyy">
                  <c:v>41278.0</c:v>
                </c:pt>
                <c:pt idx="1">
                  <c:v>41281.0</c:v>
                </c:pt>
                <c:pt idx="2">
                  <c:v>41282.0</c:v>
                </c:pt>
                <c:pt idx="3">
                  <c:v>41283.0</c:v>
                </c:pt>
                <c:pt idx="4">
                  <c:v>41284.0</c:v>
                </c:pt>
                <c:pt idx="5">
                  <c:v>41285.0</c:v>
                </c:pt>
                <c:pt idx="6">
                  <c:v>41289.0</c:v>
                </c:pt>
                <c:pt idx="7">
                  <c:v>41290.0</c:v>
                </c:pt>
                <c:pt idx="8">
                  <c:v>41291.0</c:v>
                </c:pt>
                <c:pt idx="9">
                  <c:v>41292.0</c:v>
                </c:pt>
                <c:pt idx="10">
                  <c:v>41295.0</c:v>
                </c:pt>
                <c:pt idx="11">
                  <c:v>41296.0</c:v>
                </c:pt>
                <c:pt idx="12">
                  <c:v>41297.0</c:v>
                </c:pt>
                <c:pt idx="13">
                  <c:v>41298.0</c:v>
                </c:pt>
                <c:pt idx="14">
                  <c:v>41299.0</c:v>
                </c:pt>
                <c:pt idx="15">
                  <c:v>41302.0</c:v>
                </c:pt>
                <c:pt idx="16">
                  <c:v>41303.0</c:v>
                </c:pt>
                <c:pt idx="17">
                  <c:v>41304.0</c:v>
                </c:pt>
                <c:pt idx="18">
                  <c:v>41305.0</c:v>
                </c:pt>
                <c:pt idx="19">
                  <c:v>41306.0</c:v>
                </c:pt>
                <c:pt idx="20">
                  <c:v>41309.0</c:v>
                </c:pt>
                <c:pt idx="21">
                  <c:v>41310.0</c:v>
                </c:pt>
                <c:pt idx="22">
                  <c:v>41311.0</c:v>
                </c:pt>
                <c:pt idx="23">
                  <c:v>41312.0</c:v>
                </c:pt>
                <c:pt idx="24">
                  <c:v>41313.0</c:v>
                </c:pt>
                <c:pt idx="25">
                  <c:v>41317.0</c:v>
                </c:pt>
                <c:pt idx="26">
                  <c:v>41318.0</c:v>
                </c:pt>
                <c:pt idx="27">
                  <c:v>41319.0</c:v>
                </c:pt>
                <c:pt idx="28">
                  <c:v>41320.0</c:v>
                </c:pt>
                <c:pt idx="29">
                  <c:v>41323.0</c:v>
                </c:pt>
                <c:pt idx="30">
                  <c:v>41324.0</c:v>
                </c:pt>
                <c:pt idx="31">
                  <c:v>41325.0</c:v>
                </c:pt>
                <c:pt idx="32">
                  <c:v>41326.0</c:v>
                </c:pt>
                <c:pt idx="33">
                  <c:v>41327.0</c:v>
                </c:pt>
                <c:pt idx="34">
                  <c:v>41330.0</c:v>
                </c:pt>
                <c:pt idx="35">
                  <c:v>41331.0</c:v>
                </c:pt>
                <c:pt idx="36">
                  <c:v>41332.0</c:v>
                </c:pt>
                <c:pt idx="37">
                  <c:v>41333.0</c:v>
                </c:pt>
                <c:pt idx="38">
                  <c:v>41334.0</c:v>
                </c:pt>
                <c:pt idx="39">
                  <c:v>41337.0</c:v>
                </c:pt>
                <c:pt idx="40">
                  <c:v>41338.0</c:v>
                </c:pt>
                <c:pt idx="41">
                  <c:v>41339.0</c:v>
                </c:pt>
                <c:pt idx="42">
                  <c:v>41340.0</c:v>
                </c:pt>
                <c:pt idx="43">
                  <c:v>41341.0</c:v>
                </c:pt>
                <c:pt idx="44">
                  <c:v>41344.0</c:v>
                </c:pt>
                <c:pt idx="45">
                  <c:v>41345.0</c:v>
                </c:pt>
                <c:pt idx="46">
                  <c:v>41346.0</c:v>
                </c:pt>
                <c:pt idx="47">
                  <c:v>41347.0</c:v>
                </c:pt>
                <c:pt idx="48">
                  <c:v>41348.0</c:v>
                </c:pt>
                <c:pt idx="49">
                  <c:v>41351.0</c:v>
                </c:pt>
                <c:pt idx="50">
                  <c:v>41352.0</c:v>
                </c:pt>
                <c:pt idx="51">
                  <c:v>41354.0</c:v>
                </c:pt>
                <c:pt idx="52">
                  <c:v>41355.0</c:v>
                </c:pt>
                <c:pt idx="53">
                  <c:v>41358.0</c:v>
                </c:pt>
                <c:pt idx="54">
                  <c:v>41359.0</c:v>
                </c:pt>
                <c:pt idx="55">
                  <c:v>41360.0</c:v>
                </c:pt>
                <c:pt idx="56">
                  <c:v>41361.0</c:v>
                </c:pt>
                <c:pt idx="57">
                  <c:v>41362.0</c:v>
                </c:pt>
                <c:pt idx="58">
                  <c:v>41365.0</c:v>
                </c:pt>
                <c:pt idx="59">
                  <c:v>41366.0</c:v>
                </c:pt>
                <c:pt idx="60">
                  <c:v>41367.0</c:v>
                </c:pt>
                <c:pt idx="61">
                  <c:v>41368.0</c:v>
                </c:pt>
                <c:pt idx="62">
                  <c:v>41369.0</c:v>
                </c:pt>
                <c:pt idx="63">
                  <c:v>41372.0</c:v>
                </c:pt>
                <c:pt idx="64">
                  <c:v>41373.0</c:v>
                </c:pt>
                <c:pt idx="65">
                  <c:v>41374.0</c:v>
                </c:pt>
                <c:pt idx="66">
                  <c:v>41375.0</c:v>
                </c:pt>
                <c:pt idx="67">
                  <c:v>41376.0</c:v>
                </c:pt>
                <c:pt idx="68">
                  <c:v>41379.0</c:v>
                </c:pt>
                <c:pt idx="69">
                  <c:v>41380.0</c:v>
                </c:pt>
                <c:pt idx="70">
                  <c:v>41381.0</c:v>
                </c:pt>
                <c:pt idx="71">
                  <c:v>41382.0</c:v>
                </c:pt>
                <c:pt idx="72">
                  <c:v>41383.0</c:v>
                </c:pt>
                <c:pt idx="73">
                  <c:v>41386.0</c:v>
                </c:pt>
                <c:pt idx="74">
                  <c:v>41387.0</c:v>
                </c:pt>
                <c:pt idx="75">
                  <c:v>41388.0</c:v>
                </c:pt>
                <c:pt idx="76">
                  <c:v>41389.0</c:v>
                </c:pt>
                <c:pt idx="77">
                  <c:v>41390.0</c:v>
                </c:pt>
                <c:pt idx="78">
                  <c:v>41394.0</c:v>
                </c:pt>
                <c:pt idx="79">
                  <c:v>41395.0</c:v>
                </c:pt>
                <c:pt idx="80">
                  <c:v>41396.0</c:v>
                </c:pt>
                <c:pt idx="81">
                  <c:v>41401.0</c:v>
                </c:pt>
                <c:pt idx="82">
                  <c:v>41402.0</c:v>
                </c:pt>
                <c:pt idx="83">
                  <c:v>41403.0</c:v>
                </c:pt>
                <c:pt idx="84">
                  <c:v>41404.0</c:v>
                </c:pt>
                <c:pt idx="85">
                  <c:v>41407.0</c:v>
                </c:pt>
                <c:pt idx="86">
                  <c:v>41408.0</c:v>
                </c:pt>
                <c:pt idx="87">
                  <c:v>41409.0</c:v>
                </c:pt>
                <c:pt idx="88">
                  <c:v>41410.0</c:v>
                </c:pt>
                <c:pt idx="89">
                  <c:v>41411.0</c:v>
                </c:pt>
                <c:pt idx="90">
                  <c:v>41414.0</c:v>
                </c:pt>
                <c:pt idx="91">
                  <c:v>41415.0</c:v>
                </c:pt>
                <c:pt idx="92">
                  <c:v>41416.0</c:v>
                </c:pt>
                <c:pt idx="93">
                  <c:v>41417.0</c:v>
                </c:pt>
                <c:pt idx="94">
                  <c:v>41418.0</c:v>
                </c:pt>
                <c:pt idx="95">
                  <c:v>41421.0</c:v>
                </c:pt>
                <c:pt idx="96">
                  <c:v>41422.0</c:v>
                </c:pt>
                <c:pt idx="97">
                  <c:v>41423.0</c:v>
                </c:pt>
                <c:pt idx="98">
                  <c:v>41424.0</c:v>
                </c:pt>
                <c:pt idx="99">
                  <c:v>41425.0</c:v>
                </c:pt>
                <c:pt idx="100">
                  <c:v>41428.0</c:v>
                </c:pt>
                <c:pt idx="101">
                  <c:v>41429.0</c:v>
                </c:pt>
                <c:pt idx="102">
                  <c:v>41430.0</c:v>
                </c:pt>
                <c:pt idx="103">
                  <c:v>41431.0</c:v>
                </c:pt>
                <c:pt idx="104">
                  <c:v>41432.0</c:v>
                </c:pt>
                <c:pt idx="105">
                  <c:v>41435.0</c:v>
                </c:pt>
                <c:pt idx="106">
                  <c:v>41436.0</c:v>
                </c:pt>
                <c:pt idx="107">
                  <c:v>41437.0</c:v>
                </c:pt>
                <c:pt idx="108">
                  <c:v>41438.0</c:v>
                </c:pt>
                <c:pt idx="109">
                  <c:v>41439.0</c:v>
                </c:pt>
                <c:pt idx="110">
                  <c:v>41442.0</c:v>
                </c:pt>
                <c:pt idx="111">
                  <c:v>41443.0</c:v>
                </c:pt>
                <c:pt idx="112">
                  <c:v>41444.0</c:v>
                </c:pt>
                <c:pt idx="113">
                  <c:v>41445.0</c:v>
                </c:pt>
                <c:pt idx="114">
                  <c:v>41446.0</c:v>
                </c:pt>
                <c:pt idx="115">
                  <c:v>41449.0</c:v>
                </c:pt>
                <c:pt idx="116">
                  <c:v>41450.0</c:v>
                </c:pt>
                <c:pt idx="117">
                  <c:v>41451.0</c:v>
                </c:pt>
                <c:pt idx="118">
                  <c:v>41452.0</c:v>
                </c:pt>
                <c:pt idx="119">
                  <c:v>41453.0</c:v>
                </c:pt>
                <c:pt idx="120">
                  <c:v>41456.0</c:v>
                </c:pt>
                <c:pt idx="121">
                  <c:v>41457.0</c:v>
                </c:pt>
                <c:pt idx="122">
                  <c:v>41458.0</c:v>
                </c:pt>
                <c:pt idx="123">
                  <c:v>41459.0</c:v>
                </c:pt>
                <c:pt idx="124">
                  <c:v>41460.0</c:v>
                </c:pt>
                <c:pt idx="125">
                  <c:v>41463.0</c:v>
                </c:pt>
                <c:pt idx="126">
                  <c:v>41464.0</c:v>
                </c:pt>
                <c:pt idx="127">
                  <c:v>41465.0</c:v>
                </c:pt>
                <c:pt idx="128">
                  <c:v>41466.0</c:v>
                </c:pt>
                <c:pt idx="129">
                  <c:v>41467.0</c:v>
                </c:pt>
                <c:pt idx="130">
                  <c:v>41471.0</c:v>
                </c:pt>
                <c:pt idx="131">
                  <c:v>41472.0</c:v>
                </c:pt>
                <c:pt idx="132">
                  <c:v>41473.0</c:v>
                </c:pt>
                <c:pt idx="133">
                  <c:v>41474.0</c:v>
                </c:pt>
                <c:pt idx="134">
                  <c:v>41477.0</c:v>
                </c:pt>
                <c:pt idx="135">
                  <c:v>41478.0</c:v>
                </c:pt>
                <c:pt idx="136">
                  <c:v>41479.0</c:v>
                </c:pt>
                <c:pt idx="137">
                  <c:v>41480.0</c:v>
                </c:pt>
                <c:pt idx="138">
                  <c:v>41481.0</c:v>
                </c:pt>
                <c:pt idx="139">
                  <c:v>41484.0</c:v>
                </c:pt>
                <c:pt idx="140">
                  <c:v>41485.0</c:v>
                </c:pt>
                <c:pt idx="141">
                  <c:v>41486.0</c:v>
                </c:pt>
                <c:pt idx="142">
                  <c:v>41487.0</c:v>
                </c:pt>
                <c:pt idx="143">
                  <c:v>41488.0</c:v>
                </c:pt>
                <c:pt idx="144">
                  <c:v>41491.0</c:v>
                </c:pt>
                <c:pt idx="145">
                  <c:v>41492.0</c:v>
                </c:pt>
                <c:pt idx="146">
                  <c:v>41493.0</c:v>
                </c:pt>
                <c:pt idx="147">
                  <c:v>41494.0</c:v>
                </c:pt>
                <c:pt idx="148">
                  <c:v>41495.0</c:v>
                </c:pt>
                <c:pt idx="149">
                  <c:v>41498.0</c:v>
                </c:pt>
                <c:pt idx="150">
                  <c:v>41499.0</c:v>
                </c:pt>
                <c:pt idx="151">
                  <c:v>41500.0</c:v>
                </c:pt>
                <c:pt idx="152">
                  <c:v>41501.0</c:v>
                </c:pt>
                <c:pt idx="153">
                  <c:v>41502.0</c:v>
                </c:pt>
                <c:pt idx="154">
                  <c:v>41505.0</c:v>
                </c:pt>
                <c:pt idx="155">
                  <c:v>41506.0</c:v>
                </c:pt>
                <c:pt idx="156">
                  <c:v>41507.0</c:v>
                </c:pt>
                <c:pt idx="157">
                  <c:v>41508.0</c:v>
                </c:pt>
                <c:pt idx="158">
                  <c:v>41509.0</c:v>
                </c:pt>
                <c:pt idx="159">
                  <c:v>41512.0</c:v>
                </c:pt>
                <c:pt idx="160">
                  <c:v>41513.0</c:v>
                </c:pt>
                <c:pt idx="161">
                  <c:v>41514.0</c:v>
                </c:pt>
                <c:pt idx="162">
                  <c:v>41515.0</c:v>
                </c:pt>
                <c:pt idx="163">
                  <c:v>41516.0</c:v>
                </c:pt>
                <c:pt idx="164">
                  <c:v>41519.0</c:v>
                </c:pt>
                <c:pt idx="165">
                  <c:v>41520.0</c:v>
                </c:pt>
                <c:pt idx="166">
                  <c:v>41521.0</c:v>
                </c:pt>
                <c:pt idx="167">
                  <c:v>41522.0</c:v>
                </c:pt>
                <c:pt idx="168">
                  <c:v>41523.0</c:v>
                </c:pt>
                <c:pt idx="169">
                  <c:v>41526.0</c:v>
                </c:pt>
                <c:pt idx="170">
                  <c:v>41527.0</c:v>
                </c:pt>
                <c:pt idx="171">
                  <c:v>41528.0</c:v>
                </c:pt>
                <c:pt idx="172">
                  <c:v>41529.0</c:v>
                </c:pt>
                <c:pt idx="173">
                  <c:v>41530.0</c:v>
                </c:pt>
                <c:pt idx="174">
                  <c:v>41534.0</c:v>
                </c:pt>
                <c:pt idx="175">
                  <c:v>41535.0</c:v>
                </c:pt>
                <c:pt idx="176">
                  <c:v>41536.0</c:v>
                </c:pt>
                <c:pt idx="177">
                  <c:v>41537.0</c:v>
                </c:pt>
                <c:pt idx="178">
                  <c:v>41541.0</c:v>
                </c:pt>
                <c:pt idx="179">
                  <c:v>41542.0</c:v>
                </c:pt>
                <c:pt idx="180">
                  <c:v>41543.0</c:v>
                </c:pt>
                <c:pt idx="181">
                  <c:v>41544.0</c:v>
                </c:pt>
                <c:pt idx="182">
                  <c:v>41547.0</c:v>
                </c:pt>
                <c:pt idx="183">
                  <c:v>41548.0</c:v>
                </c:pt>
                <c:pt idx="184">
                  <c:v>41549.0</c:v>
                </c:pt>
                <c:pt idx="185">
                  <c:v>41550.0</c:v>
                </c:pt>
                <c:pt idx="186">
                  <c:v>41551.0</c:v>
                </c:pt>
                <c:pt idx="187">
                  <c:v>41554.0</c:v>
                </c:pt>
                <c:pt idx="188">
                  <c:v>41555.0</c:v>
                </c:pt>
                <c:pt idx="189">
                  <c:v>41556.0</c:v>
                </c:pt>
                <c:pt idx="190">
                  <c:v>41557.0</c:v>
                </c:pt>
                <c:pt idx="191">
                  <c:v>41558.0</c:v>
                </c:pt>
                <c:pt idx="192">
                  <c:v>41562.0</c:v>
                </c:pt>
                <c:pt idx="193">
                  <c:v>41563.0</c:v>
                </c:pt>
                <c:pt idx="194">
                  <c:v>41564.0</c:v>
                </c:pt>
                <c:pt idx="195">
                  <c:v>41565.0</c:v>
                </c:pt>
                <c:pt idx="196">
                  <c:v>41568.0</c:v>
                </c:pt>
                <c:pt idx="197">
                  <c:v>41569.0</c:v>
                </c:pt>
                <c:pt idx="198">
                  <c:v>41570.0</c:v>
                </c:pt>
                <c:pt idx="199">
                  <c:v>41571.0</c:v>
                </c:pt>
                <c:pt idx="200">
                  <c:v>41572.0</c:v>
                </c:pt>
                <c:pt idx="201">
                  <c:v>41575.0</c:v>
                </c:pt>
                <c:pt idx="202">
                  <c:v>41576.0</c:v>
                </c:pt>
                <c:pt idx="203">
                  <c:v>41577.0</c:v>
                </c:pt>
                <c:pt idx="204">
                  <c:v>41578.0</c:v>
                </c:pt>
                <c:pt idx="205">
                  <c:v>41579.0</c:v>
                </c:pt>
                <c:pt idx="206">
                  <c:v>41583.0</c:v>
                </c:pt>
                <c:pt idx="207">
                  <c:v>41584.0</c:v>
                </c:pt>
                <c:pt idx="208">
                  <c:v>41585.0</c:v>
                </c:pt>
                <c:pt idx="209">
                  <c:v>41586.0</c:v>
                </c:pt>
                <c:pt idx="210">
                  <c:v>41589.0</c:v>
                </c:pt>
                <c:pt idx="211">
                  <c:v>41590.0</c:v>
                </c:pt>
                <c:pt idx="212">
                  <c:v>41591.0</c:v>
                </c:pt>
                <c:pt idx="213">
                  <c:v>41592.0</c:v>
                </c:pt>
                <c:pt idx="214">
                  <c:v>41593.0</c:v>
                </c:pt>
                <c:pt idx="215">
                  <c:v>41596.0</c:v>
                </c:pt>
                <c:pt idx="216">
                  <c:v>41597.0</c:v>
                </c:pt>
                <c:pt idx="217">
                  <c:v>41598.0</c:v>
                </c:pt>
                <c:pt idx="218">
                  <c:v>41599.0</c:v>
                </c:pt>
                <c:pt idx="219">
                  <c:v>41600.0</c:v>
                </c:pt>
                <c:pt idx="220">
                  <c:v>41603.0</c:v>
                </c:pt>
                <c:pt idx="221">
                  <c:v>41604.0</c:v>
                </c:pt>
                <c:pt idx="222">
                  <c:v>41605.0</c:v>
                </c:pt>
                <c:pt idx="223">
                  <c:v>41606.0</c:v>
                </c:pt>
                <c:pt idx="224">
                  <c:v>41607.0</c:v>
                </c:pt>
                <c:pt idx="225">
                  <c:v>41610.0</c:v>
                </c:pt>
                <c:pt idx="226">
                  <c:v>41611.0</c:v>
                </c:pt>
                <c:pt idx="227">
                  <c:v>41612.0</c:v>
                </c:pt>
                <c:pt idx="228">
                  <c:v>41613.0</c:v>
                </c:pt>
                <c:pt idx="229">
                  <c:v>41614.0</c:v>
                </c:pt>
                <c:pt idx="230">
                  <c:v>41617.0</c:v>
                </c:pt>
                <c:pt idx="231">
                  <c:v>41618.0</c:v>
                </c:pt>
                <c:pt idx="232">
                  <c:v>41619.0</c:v>
                </c:pt>
                <c:pt idx="233">
                  <c:v>41620.0</c:v>
                </c:pt>
                <c:pt idx="234">
                  <c:v>41621.0</c:v>
                </c:pt>
                <c:pt idx="235">
                  <c:v>41624.0</c:v>
                </c:pt>
                <c:pt idx="236">
                  <c:v>41625.0</c:v>
                </c:pt>
                <c:pt idx="237">
                  <c:v>41626.0</c:v>
                </c:pt>
                <c:pt idx="238">
                  <c:v>41627.0</c:v>
                </c:pt>
                <c:pt idx="239">
                  <c:v>41628.0</c:v>
                </c:pt>
                <c:pt idx="240">
                  <c:v>41632.0</c:v>
                </c:pt>
                <c:pt idx="241">
                  <c:v>41633.0</c:v>
                </c:pt>
                <c:pt idx="242">
                  <c:v>41634.0</c:v>
                </c:pt>
                <c:pt idx="243">
                  <c:v>41635.0</c:v>
                </c:pt>
                <c:pt idx="244">
                  <c:v>41638.0</c:v>
                </c:pt>
                <c:pt idx="245">
                  <c:v>41645.0</c:v>
                </c:pt>
                <c:pt idx="246">
                  <c:v>41646.0</c:v>
                </c:pt>
                <c:pt idx="247">
                  <c:v>41647.0</c:v>
                </c:pt>
                <c:pt idx="248">
                  <c:v>41648.0</c:v>
                </c:pt>
                <c:pt idx="249">
                  <c:v>41649.0</c:v>
                </c:pt>
                <c:pt idx="250">
                  <c:v>41653.0</c:v>
                </c:pt>
                <c:pt idx="251">
                  <c:v>41654.0</c:v>
                </c:pt>
                <c:pt idx="252">
                  <c:v>41655.0</c:v>
                </c:pt>
                <c:pt idx="253">
                  <c:v>41656.0</c:v>
                </c:pt>
                <c:pt idx="254">
                  <c:v>41659.0</c:v>
                </c:pt>
                <c:pt idx="255">
                  <c:v>41660.0</c:v>
                </c:pt>
                <c:pt idx="256">
                  <c:v>41661.0</c:v>
                </c:pt>
                <c:pt idx="257">
                  <c:v>41662.0</c:v>
                </c:pt>
                <c:pt idx="258">
                  <c:v>41663.0</c:v>
                </c:pt>
                <c:pt idx="259">
                  <c:v>41666.0</c:v>
                </c:pt>
                <c:pt idx="260">
                  <c:v>41667.0</c:v>
                </c:pt>
                <c:pt idx="261">
                  <c:v>41668.0</c:v>
                </c:pt>
                <c:pt idx="262">
                  <c:v>41669.0</c:v>
                </c:pt>
                <c:pt idx="263">
                  <c:v>41670.0</c:v>
                </c:pt>
                <c:pt idx="264">
                  <c:v>41673.0</c:v>
                </c:pt>
                <c:pt idx="265">
                  <c:v>41674.0</c:v>
                </c:pt>
                <c:pt idx="266">
                  <c:v>41675.0</c:v>
                </c:pt>
                <c:pt idx="267">
                  <c:v>41676.0</c:v>
                </c:pt>
                <c:pt idx="268">
                  <c:v>41677.0</c:v>
                </c:pt>
                <c:pt idx="269" formatCode="dd/mm/yyyy">
                  <c:v>41680.0</c:v>
                </c:pt>
                <c:pt idx="270" formatCode="dd/mm/yyyy">
                  <c:v>41682.0</c:v>
                </c:pt>
                <c:pt idx="271" formatCode="dd/mm/yyyy">
                  <c:v>41683.0</c:v>
                </c:pt>
                <c:pt idx="272" formatCode="dd/mm/yyyy">
                  <c:v>41684.0</c:v>
                </c:pt>
                <c:pt idx="273" formatCode="dd/mm/yyyy">
                  <c:v>41687.0</c:v>
                </c:pt>
                <c:pt idx="274" formatCode="dd/mm/yyyy">
                  <c:v>41688.0</c:v>
                </c:pt>
                <c:pt idx="275" formatCode="dd/mm/yyyy">
                  <c:v>41689.0</c:v>
                </c:pt>
                <c:pt idx="276" formatCode="dd/mm/yyyy">
                  <c:v>41690.0</c:v>
                </c:pt>
                <c:pt idx="277" formatCode="dd/mm/yyyy">
                  <c:v>41691.0</c:v>
                </c:pt>
                <c:pt idx="278" formatCode="dd/mm/yyyy">
                  <c:v>41694.0</c:v>
                </c:pt>
                <c:pt idx="279" formatCode="dd/mm/yyyy">
                  <c:v>41695.0</c:v>
                </c:pt>
                <c:pt idx="280" formatCode="dd/mm/yyyy">
                  <c:v>41696.0</c:v>
                </c:pt>
                <c:pt idx="281" formatCode="dd/mm/yyyy">
                  <c:v>41697.0</c:v>
                </c:pt>
                <c:pt idx="282" formatCode="dd/mm/yyyy">
                  <c:v>41698.0</c:v>
                </c:pt>
                <c:pt idx="283" formatCode="dd/mm/yyyy">
                  <c:v>41701.0</c:v>
                </c:pt>
                <c:pt idx="284" formatCode="dd/mm/yyyy">
                  <c:v>41702.0</c:v>
                </c:pt>
                <c:pt idx="285" formatCode="dd/mm/yyyy">
                  <c:v>41703.0</c:v>
                </c:pt>
                <c:pt idx="286" formatCode="dd/mm/yyyy">
                  <c:v>41704.0</c:v>
                </c:pt>
                <c:pt idx="287" formatCode="dd/mm/yyyy">
                  <c:v>41705.0</c:v>
                </c:pt>
                <c:pt idx="288" formatCode="dd/mm/yyyy">
                  <c:v>41708.0</c:v>
                </c:pt>
                <c:pt idx="289" formatCode="dd/mm/yyyy">
                  <c:v>41709.0</c:v>
                </c:pt>
                <c:pt idx="290" formatCode="dd/mm/yyyy">
                  <c:v>41710.0</c:v>
                </c:pt>
                <c:pt idx="291" formatCode="dd/mm/yyyy">
                  <c:v>41711.0</c:v>
                </c:pt>
                <c:pt idx="292" formatCode="dd/mm/yyyy">
                  <c:v>41712.0</c:v>
                </c:pt>
                <c:pt idx="293" formatCode="dd/mm/yyyy">
                  <c:v>41715.0</c:v>
                </c:pt>
                <c:pt idx="294" formatCode="dd/mm/yyyy">
                  <c:v>41716.0</c:v>
                </c:pt>
                <c:pt idx="295" formatCode="dd/mm/yyyy">
                  <c:v>41717.0</c:v>
                </c:pt>
                <c:pt idx="296" formatCode="dd/mm/yyyy">
                  <c:v>41718.0</c:v>
                </c:pt>
                <c:pt idx="297" formatCode="dd/mm/yyyy">
                  <c:v>41722.0</c:v>
                </c:pt>
                <c:pt idx="298" formatCode="dd/mm/yyyy">
                  <c:v>41723.0</c:v>
                </c:pt>
                <c:pt idx="299" formatCode="dd/mm/yyyy">
                  <c:v>41724.0</c:v>
                </c:pt>
                <c:pt idx="300" formatCode="dd/mm/yyyy">
                  <c:v>41725.0</c:v>
                </c:pt>
                <c:pt idx="301" formatCode="dd/mm/yyyy">
                  <c:v>41726.0</c:v>
                </c:pt>
                <c:pt idx="302" formatCode="dd/mm/yyyy">
                  <c:v>41729.0</c:v>
                </c:pt>
                <c:pt idx="303" formatCode="dd/mm/yyyy">
                  <c:v>41730.0</c:v>
                </c:pt>
                <c:pt idx="304" formatCode="dd/mm/yyyy">
                  <c:v>41731.0</c:v>
                </c:pt>
                <c:pt idx="305" formatCode="dd/mm/yyyy">
                  <c:v>41732.0</c:v>
                </c:pt>
                <c:pt idx="306" formatCode="dd/mm/yyyy">
                  <c:v>41733.0</c:v>
                </c:pt>
                <c:pt idx="307" formatCode="dd/mm/yyyy">
                  <c:v>41736.0</c:v>
                </c:pt>
                <c:pt idx="308" formatCode="dd/mm/yyyy">
                  <c:v>41737.0</c:v>
                </c:pt>
                <c:pt idx="309" formatCode="dd/mm/yyyy">
                  <c:v>41738.0</c:v>
                </c:pt>
                <c:pt idx="310" formatCode="dd/mm/yyyy">
                  <c:v>41739.0</c:v>
                </c:pt>
                <c:pt idx="311" formatCode="dd/mm/yyyy">
                  <c:v>41740.0</c:v>
                </c:pt>
                <c:pt idx="312" formatCode="dd/mm/yyyy">
                  <c:v>41743.0</c:v>
                </c:pt>
                <c:pt idx="313" formatCode="dd/mm/yyyy">
                  <c:v>41744.0</c:v>
                </c:pt>
                <c:pt idx="314" formatCode="dd/mm/yyyy">
                  <c:v>41745.0</c:v>
                </c:pt>
                <c:pt idx="315" formatCode="dd/mm/yyyy">
                  <c:v>41746.0</c:v>
                </c:pt>
                <c:pt idx="316" formatCode="dd/mm/yyyy">
                  <c:v>41747.0</c:v>
                </c:pt>
                <c:pt idx="317" formatCode="dd/mm/yyyy">
                  <c:v>41750.0</c:v>
                </c:pt>
                <c:pt idx="318" formatCode="dd/mm/yyyy">
                  <c:v>41751.0</c:v>
                </c:pt>
                <c:pt idx="319" formatCode="dd/mm/yyyy">
                  <c:v>41752.0</c:v>
                </c:pt>
                <c:pt idx="320" formatCode="dd/mm/yyyy">
                  <c:v>41753.0</c:v>
                </c:pt>
                <c:pt idx="321" formatCode="dd/mm/yyyy">
                  <c:v>41754.0</c:v>
                </c:pt>
                <c:pt idx="322" formatCode="dd/mm/yyyy">
                  <c:v>41757.0</c:v>
                </c:pt>
                <c:pt idx="323" formatCode="dd/mm/yyyy">
                  <c:v>41759.0</c:v>
                </c:pt>
                <c:pt idx="324" formatCode="dd/mm/yyyy">
                  <c:v>41760.0</c:v>
                </c:pt>
                <c:pt idx="325" formatCode="dd/mm/yyyy">
                  <c:v>41761.0</c:v>
                </c:pt>
                <c:pt idx="326" formatCode="dd/mm/yyyy">
                  <c:v>41766.0</c:v>
                </c:pt>
                <c:pt idx="327" formatCode="dd/mm/yyyy">
                  <c:v>41767.0</c:v>
                </c:pt>
                <c:pt idx="328" formatCode="dd/mm/yyyy">
                  <c:v>41768.0</c:v>
                </c:pt>
                <c:pt idx="329" formatCode="dd/mm/yyyy">
                  <c:v>41771.0</c:v>
                </c:pt>
                <c:pt idx="330" formatCode="dd/mm/yyyy">
                  <c:v>41772.0</c:v>
                </c:pt>
                <c:pt idx="331" formatCode="dd/mm/yyyy">
                  <c:v>41773.0</c:v>
                </c:pt>
                <c:pt idx="332" formatCode="dd/mm/yyyy">
                  <c:v>41774.0</c:v>
                </c:pt>
                <c:pt idx="333" formatCode="dd/mm/yyyy">
                  <c:v>41775.0</c:v>
                </c:pt>
                <c:pt idx="334" formatCode="dd/mm/yyyy">
                  <c:v>41778.0</c:v>
                </c:pt>
                <c:pt idx="335" formatCode="dd/mm/yyyy">
                  <c:v>41779.0</c:v>
                </c:pt>
                <c:pt idx="336" formatCode="dd/mm/yyyy">
                  <c:v>41780.0</c:v>
                </c:pt>
                <c:pt idx="337" formatCode="dd/mm/yyyy">
                  <c:v>41781.0</c:v>
                </c:pt>
                <c:pt idx="338" formatCode="dd/mm/yyyy">
                  <c:v>41782.0</c:v>
                </c:pt>
                <c:pt idx="339" formatCode="dd/mm/yyyy">
                  <c:v>41785.0</c:v>
                </c:pt>
                <c:pt idx="340" formatCode="dd/mm/yyyy">
                  <c:v>41786.0</c:v>
                </c:pt>
                <c:pt idx="341" formatCode="dd/mm/yyyy">
                  <c:v>41787.0</c:v>
                </c:pt>
                <c:pt idx="342" formatCode="dd/mm/yyyy">
                  <c:v>41788.0</c:v>
                </c:pt>
                <c:pt idx="343" formatCode="dd/mm/yyyy">
                  <c:v>41789.0</c:v>
                </c:pt>
                <c:pt idx="344" formatCode="dd/mm/yyyy">
                  <c:v>41792.0</c:v>
                </c:pt>
                <c:pt idx="345" formatCode="dd/mm/yyyy">
                  <c:v>41793.0</c:v>
                </c:pt>
                <c:pt idx="346" formatCode="dd/mm/yyyy">
                  <c:v>41794.0</c:v>
                </c:pt>
                <c:pt idx="347" formatCode="dd/mm/yyyy">
                  <c:v>41795.0</c:v>
                </c:pt>
                <c:pt idx="348" formatCode="dd/mm/yyyy">
                  <c:v>41796.0</c:v>
                </c:pt>
                <c:pt idx="349" formatCode="dd/mm/yyyy">
                  <c:v>41799.0</c:v>
                </c:pt>
                <c:pt idx="350" formatCode="dd/mm/yyyy">
                  <c:v>41800.0</c:v>
                </c:pt>
                <c:pt idx="351" formatCode="dd/mm/yyyy">
                  <c:v>41801.0</c:v>
                </c:pt>
                <c:pt idx="352" formatCode="dd/mm/yyyy">
                  <c:v>41802.0</c:v>
                </c:pt>
                <c:pt idx="353" formatCode="dd/mm/yyyy">
                  <c:v>41803.0</c:v>
                </c:pt>
                <c:pt idx="354" formatCode="dd/mm/yyyy">
                  <c:v>41806.0</c:v>
                </c:pt>
                <c:pt idx="355" formatCode="dd/mm/yyyy">
                  <c:v>41807.0</c:v>
                </c:pt>
                <c:pt idx="356" formatCode="dd/mm/yyyy">
                  <c:v>41808.0</c:v>
                </c:pt>
                <c:pt idx="357" formatCode="dd/mm/yyyy">
                  <c:v>41809.0</c:v>
                </c:pt>
                <c:pt idx="358" formatCode="dd/mm/yyyy">
                  <c:v>41810.0</c:v>
                </c:pt>
                <c:pt idx="359" formatCode="dd/mm/yyyy">
                  <c:v>41813.0</c:v>
                </c:pt>
                <c:pt idx="360" formatCode="dd/mm/yyyy">
                  <c:v>41814.0</c:v>
                </c:pt>
                <c:pt idx="361" formatCode="dd/mm/yyyy">
                  <c:v>41815.0</c:v>
                </c:pt>
                <c:pt idx="362" formatCode="dd/mm/yyyy">
                  <c:v>41816.0</c:v>
                </c:pt>
                <c:pt idx="363" formatCode="dd/mm/yyyy">
                  <c:v>41817.0</c:v>
                </c:pt>
                <c:pt idx="364" formatCode="dd/mm/yyyy">
                  <c:v>41820.0</c:v>
                </c:pt>
                <c:pt idx="365" formatCode="dd/mm/yyyy">
                  <c:v>41821.0</c:v>
                </c:pt>
                <c:pt idx="366" formatCode="dd/mm/yyyy">
                  <c:v>41822.0</c:v>
                </c:pt>
                <c:pt idx="367" formatCode="dd/mm/yyyy">
                  <c:v>41823.0</c:v>
                </c:pt>
                <c:pt idx="368" formatCode="dd/mm/yyyy">
                  <c:v>41824.0</c:v>
                </c:pt>
                <c:pt idx="369" formatCode="dd/mm/yyyy">
                  <c:v>41827.0</c:v>
                </c:pt>
                <c:pt idx="370" formatCode="dd/mm/yyyy">
                  <c:v>41828.0</c:v>
                </c:pt>
                <c:pt idx="371" formatCode="dd/mm/yyyy">
                  <c:v>41829.0</c:v>
                </c:pt>
                <c:pt idx="372" formatCode="dd/mm/yyyy">
                  <c:v>41830.0</c:v>
                </c:pt>
                <c:pt idx="373" formatCode="dd/mm/yyyy">
                  <c:v>41831.0</c:v>
                </c:pt>
                <c:pt idx="374" formatCode="dd/mm/yyyy">
                  <c:v>41834.0</c:v>
                </c:pt>
                <c:pt idx="375" formatCode="dd/mm/yyyy">
                  <c:v>41835.0</c:v>
                </c:pt>
                <c:pt idx="376" formatCode="dd/mm/yyyy">
                  <c:v>41836.0</c:v>
                </c:pt>
                <c:pt idx="377" formatCode="dd/mm/yyyy">
                  <c:v>41837.0</c:v>
                </c:pt>
                <c:pt idx="378" formatCode="dd/mm/yyyy">
                  <c:v>41838.0</c:v>
                </c:pt>
                <c:pt idx="379" formatCode="dd/mm/yyyy">
                  <c:v>41842.0</c:v>
                </c:pt>
                <c:pt idx="380" formatCode="dd/mm/yyyy">
                  <c:v>41843.0</c:v>
                </c:pt>
                <c:pt idx="381" formatCode="dd/mm/yyyy">
                  <c:v>41844.0</c:v>
                </c:pt>
                <c:pt idx="382" formatCode="dd/mm/yyyy">
                  <c:v>41845.0</c:v>
                </c:pt>
                <c:pt idx="383" formatCode="dd/mm/yyyy">
                  <c:v>41848.0</c:v>
                </c:pt>
                <c:pt idx="384" formatCode="dd/mm/yyyy">
                  <c:v>41849.0</c:v>
                </c:pt>
                <c:pt idx="385" formatCode="dd/mm/yyyy">
                  <c:v>41850.0</c:v>
                </c:pt>
                <c:pt idx="386" formatCode="dd/mm/yyyy">
                  <c:v>41851.0</c:v>
                </c:pt>
                <c:pt idx="387" formatCode="dd/mm/yyyy">
                  <c:v>41852.0</c:v>
                </c:pt>
                <c:pt idx="388" formatCode="dd/mm/yyyy">
                  <c:v>41855.0</c:v>
                </c:pt>
                <c:pt idx="389" formatCode="dd/mm/yyyy">
                  <c:v>41856.0</c:v>
                </c:pt>
                <c:pt idx="390" formatCode="dd/mm/yyyy">
                  <c:v>41857.0</c:v>
                </c:pt>
                <c:pt idx="391" formatCode="dd/mm/yyyy">
                  <c:v>41858.0</c:v>
                </c:pt>
                <c:pt idx="392" formatCode="dd/mm/yyyy">
                  <c:v>41859.0</c:v>
                </c:pt>
                <c:pt idx="393" formatCode="dd/mm/yyyy">
                  <c:v>41862.0</c:v>
                </c:pt>
                <c:pt idx="394" formatCode="dd/mm/yyyy">
                  <c:v>41863.0</c:v>
                </c:pt>
                <c:pt idx="395" formatCode="dd/mm/yyyy">
                  <c:v>41864.0</c:v>
                </c:pt>
                <c:pt idx="396" formatCode="dd/mm/yyyy">
                  <c:v>41865.0</c:v>
                </c:pt>
                <c:pt idx="397" formatCode="dd/mm/yyyy">
                  <c:v>41866.0</c:v>
                </c:pt>
                <c:pt idx="398" formatCode="dd/mm/yyyy">
                  <c:v>41869.0</c:v>
                </c:pt>
                <c:pt idx="399" formatCode="dd/mm/yyyy">
                  <c:v>41870.0</c:v>
                </c:pt>
                <c:pt idx="400" formatCode="dd/mm/yyyy">
                  <c:v>41871.0</c:v>
                </c:pt>
                <c:pt idx="401" formatCode="dd/mm/yyyy">
                  <c:v>41872.0</c:v>
                </c:pt>
                <c:pt idx="402" formatCode="dd/mm/yyyy">
                  <c:v>41873.0</c:v>
                </c:pt>
                <c:pt idx="403" formatCode="dd/mm/yyyy">
                  <c:v>41876.0</c:v>
                </c:pt>
                <c:pt idx="404" formatCode="dd/mm/yyyy">
                  <c:v>41877.0</c:v>
                </c:pt>
                <c:pt idx="405" formatCode="dd/mm/yyyy">
                  <c:v>41878.0</c:v>
                </c:pt>
                <c:pt idx="406" formatCode="dd/mm/yyyy">
                  <c:v>41879.0</c:v>
                </c:pt>
                <c:pt idx="407" formatCode="dd/mm/yyyy">
                  <c:v>41880.0</c:v>
                </c:pt>
                <c:pt idx="408" formatCode="dd/mm/yyyy">
                  <c:v>41883.0</c:v>
                </c:pt>
                <c:pt idx="409" formatCode="dd/mm/yyyy">
                  <c:v>41884.0</c:v>
                </c:pt>
                <c:pt idx="410" formatCode="dd/mm/yyyy">
                  <c:v>41885.0</c:v>
                </c:pt>
                <c:pt idx="411" formatCode="dd/mm/yyyy">
                  <c:v>41886.0</c:v>
                </c:pt>
                <c:pt idx="412" formatCode="dd/mm/yyyy">
                  <c:v>41887.0</c:v>
                </c:pt>
                <c:pt idx="413" formatCode="dd/mm/yyyy">
                  <c:v>41890.0</c:v>
                </c:pt>
                <c:pt idx="414" formatCode="dd/mm/yyyy">
                  <c:v>41891.0</c:v>
                </c:pt>
                <c:pt idx="415" formatCode="dd/mm/yyyy">
                  <c:v>41892.0</c:v>
                </c:pt>
                <c:pt idx="416" formatCode="dd/mm/yyyy">
                  <c:v>41893.0</c:v>
                </c:pt>
                <c:pt idx="417" formatCode="dd/mm/yyyy">
                  <c:v>41894.0</c:v>
                </c:pt>
                <c:pt idx="418" formatCode="dd/mm/yyyy">
                  <c:v>41898.0</c:v>
                </c:pt>
                <c:pt idx="419" formatCode="dd/mm/yyyy">
                  <c:v>41899.0</c:v>
                </c:pt>
                <c:pt idx="420" formatCode="dd/mm/yyyy">
                  <c:v>41900.0</c:v>
                </c:pt>
                <c:pt idx="421" formatCode="dd/mm/yyyy">
                  <c:v>41901.0</c:v>
                </c:pt>
                <c:pt idx="422" formatCode="dd/mm/yyyy">
                  <c:v>41904.0</c:v>
                </c:pt>
                <c:pt idx="423" formatCode="dd/mm/yyyy">
                  <c:v>41906.0</c:v>
                </c:pt>
                <c:pt idx="424" formatCode="dd/mm/yyyy">
                  <c:v>41907.0</c:v>
                </c:pt>
                <c:pt idx="425" formatCode="dd/mm/yyyy">
                  <c:v>41908.0</c:v>
                </c:pt>
                <c:pt idx="426" formatCode="dd/mm/yyyy">
                  <c:v>41911.0</c:v>
                </c:pt>
                <c:pt idx="427" formatCode="dd/mm/yyyy">
                  <c:v>41912.0</c:v>
                </c:pt>
                <c:pt idx="428" formatCode="dd/mm/yyyy">
                  <c:v>41913.0</c:v>
                </c:pt>
                <c:pt idx="429" formatCode="dd/mm/yyyy">
                  <c:v>41914.0</c:v>
                </c:pt>
                <c:pt idx="430" formatCode="dd/mm/yyyy">
                  <c:v>41915.0</c:v>
                </c:pt>
                <c:pt idx="431" formatCode="dd/mm/yyyy">
                  <c:v>41918.0</c:v>
                </c:pt>
                <c:pt idx="432" formatCode="dd/mm/yyyy">
                  <c:v>41919.0</c:v>
                </c:pt>
                <c:pt idx="433" formatCode="dd/mm/yyyy">
                  <c:v>41920.0</c:v>
                </c:pt>
                <c:pt idx="434" formatCode="dd/mm/yyyy">
                  <c:v>41921.0</c:v>
                </c:pt>
                <c:pt idx="435" formatCode="dd/mm/yyyy">
                  <c:v>41922.0</c:v>
                </c:pt>
                <c:pt idx="436" formatCode="dd/mm/yyyy">
                  <c:v>41926.0</c:v>
                </c:pt>
                <c:pt idx="437" formatCode="dd/mm/yyyy">
                  <c:v>41927.0</c:v>
                </c:pt>
                <c:pt idx="438" formatCode="dd/mm/yyyy">
                  <c:v>41928.0</c:v>
                </c:pt>
                <c:pt idx="439" formatCode="dd/mm/yyyy">
                  <c:v>41929.0</c:v>
                </c:pt>
                <c:pt idx="440" formatCode="dd/mm/yyyy">
                  <c:v>41932.0</c:v>
                </c:pt>
                <c:pt idx="441" formatCode="dd/mm/yyyy">
                  <c:v>41933.0</c:v>
                </c:pt>
                <c:pt idx="442" formatCode="dd/mm/yyyy">
                  <c:v>41934.0</c:v>
                </c:pt>
                <c:pt idx="443" formatCode="dd/mm/yyyy">
                  <c:v>41935.0</c:v>
                </c:pt>
                <c:pt idx="444" formatCode="dd/mm/yyyy">
                  <c:v>41936.0</c:v>
                </c:pt>
                <c:pt idx="445" formatCode="dd/mm/yyyy">
                  <c:v>41939.0</c:v>
                </c:pt>
                <c:pt idx="446" formatCode="dd/mm/yyyy">
                  <c:v>41940.0</c:v>
                </c:pt>
              </c:numCache>
            </c:numRef>
          </c:cat>
          <c:val>
            <c:numRef>
              <c:f>Hoja1!$B$2:$B$448</c:f>
              <c:numCache>
                <c:formatCode>General</c:formatCode>
                <c:ptCount val="447"/>
                <c:pt idx="0">
                  <c:v>10688.11</c:v>
                </c:pt>
                <c:pt idx="1">
                  <c:v>10599.01</c:v>
                </c:pt>
                <c:pt idx="2">
                  <c:v>10508.06</c:v>
                </c:pt>
                <c:pt idx="3">
                  <c:v>10578.57</c:v>
                </c:pt>
                <c:pt idx="4">
                  <c:v>10652.64</c:v>
                </c:pt>
                <c:pt idx="5">
                  <c:v>10801.57</c:v>
                </c:pt>
                <c:pt idx="6">
                  <c:v>10879.08</c:v>
                </c:pt>
                <c:pt idx="7">
                  <c:v>10600.44</c:v>
                </c:pt>
                <c:pt idx="8">
                  <c:v>10609.64</c:v>
                </c:pt>
                <c:pt idx="9">
                  <c:v>10913.3</c:v>
                </c:pt>
                <c:pt idx="10">
                  <c:v>10747.74</c:v>
                </c:pt>
                <c:pt idx="11">
                  <c:v>10709.93</c:v>
                </c:pt>
                <c:pt idx="12">
                  <c:v>10486.99</c:v>
                </c:pt>
                <c:pt idx="13">
                  <c:v>10620.87</c:v>
                </c:pt>
                <c:pt idx="14">
                  <c:v>10926.65</c:v>
                </c:pt>
                <c:pt idx="15">
                  <c:v>10824.31</c:v>
                </c:pt>
                <c:pt idx="16">
                  <c:v>10866.72</c:v>
                </c:pt>
                <c:pt idx="17">
                  <c:v>11113.95</c:v>
                </c:pt>
                <c:pt idx="18">
                  <c:v>11138.66</c:v>
                </c:pt>
                <c:pt idx="19">
                  <c:v>11191.34</c:v>
                </c:pt>
                <c:pt idx="20">
                  <c:v>11260.35</c:v>
                </c:pt>
                <c:pt idx="21">
                  <c:v>11046.92</c:v>
                </c:pt>
                <c:pt idx="22">
                  <c:v>11463.75</c:v>
                </c:pt>
                <c:pt idx="23">
                  <c:v>11357.07</c:v>
                </c:pt>
                <c:pt idx="24">
                  <c:v>11153.16</c:v>
                </c:pt>
                <c:pt idx="25">
                  <c:v>11369.12</c:v>
                </c:pt>
                <c:pt idx="26">
                  <c:v>11251.41</c:v>
                </c:pt>
                <c:pt idx="27">
                  <c:v>11307.28</c:v>
                </c:pt>
                <c:pt idx="28">
                  <c:v>11173.83</c:v>
                </c:pt>
                <c:pt idx="29">
                  <c:v>11407.87</c:v>
                </c:pt>
                <c:pt idx="30">
                  <c:v>11372.34</c:v>
                </c:pt>
                <c:pt idx="31">
                  <c:v>11468.28</c:v>
                </c:pt>
                <c:pt idx="32">
                  <c:v>11309.13</c:v>
                </c:pt>
                <c:pt idx="33">
                  <c:v>11385.94</c:v>
                </c:pt>
                <c:pt idx="34">
                  <c:v>11662.52</c:v>
                </c:pt>
                <c:pt idx="35">
                  <c:v>11398.81</c:v>
                </c:pt>
                <c:pt idx="36">
                  <c:v>11253.97</c:v>
                </c:pt>
                <c:pt idx="37">
                  <c:v>11559.36</c:v>
                </c:pt>
                <c:pt idx="38">
                  <c:v>11606.38</c:v>
                </c:pt>
                <c:pt idx="39">
                  <c:v>11652.29</c:v>
                </c:pt>
                <c:pt idx="40">
                  <c:v>11683.45</c:v>
                </c:pt>
                <c:pt idx="41">
                  <c:v>11932.27</c:v>
                </c:pt>
                <c:pt idx="42">
                  <c:v>11968.08</c:v>
                </c:pt>
                <c:pt idx="43">
                  <c:v>12283.62</c:v>
                </c:pt>
                <c:pt idx="44">
                  <c:v>12349.05</c:v>
                </c:pt>
                <c:pt idx="45">
                  <c:v>12314.81</c:v>
                </c:pt>
                <c:pt idx="46">
                  <c:v>12239.66</c:v>
                </c:pt>
                <c:pt idx="47">
                  <c:v>12381.19</c:v>
                </c:pt>
                <c:pt idx="48">
                  <c:v>12560.95</c:v>
                </c:pt>
                <c:pt idx="49">
                  <c:v>12220.63</c:v>
                </c:pt>
                <c:pt idx="50">
                  <c:v>12468.23</c:v>
                </c:pt>
                <c:pt idx="51">
                  <c:v>12635.69</c:v>
                </c:pt>
                <c:pt idx="52">
                  <c:v>12338.53</c:v>
                </c:pt>
                <c:pt idx="53">
                  <c:v>12546.46</c:v>
                </c:pt>
                <c:pt idx="54">
                  <c:v>12471.62</c:v>
                </c:pt>
                <c:pt idx="55">
                  <c:v>12493.79</c:v>
                </c:pt>
                <c:pt idx="56">
                  <c:v>12335.96</c:v>
                </c:pt>
                <c:pt idx="57">
                  <c:v>12397.91</c:v>
                </c:pt>
                <c:pt idx="58">
                  <c:v>12135.02</c:v>
                </c:pt>
                <c:pt idx="59">
                  <c:v>12003.43</c:v>
                </c:pt>
                <c:pt idx="60">
                  <c:v>12362.2</c:v>
                </c:pt>
                <c:pt idx="61">
                  <c:v>12634.54</c:v>
                </c:pt>
                <c:pt idx="62">
                  <c:v>12833.64</c:v>
                </c:pt>
                <c:pt idx="63">
                  <c:v>13192.59</c:v>
                </c:pt>
                <c:pt idx="64">
                  <c:v>13192.35</c:v>
                </c:pt>
                <c:pt idx="65">
                  <c:v>13288.13</c:v>
                </c:pt>
                <c:pt idx="66">
                  <c:v>13549.16</c:v>
                </c:pt>
                <c:pt idx="67">
                  <c:v>13485.14</c:v>
                </c:pt>
                <c:pt idx="68">
                  <c:v>13275.66</c:v>
                </c:pt>
                <c:pt idx="69">
                  <c:v>13221.44</c:v>
                </c:pt>
                <c:pt idx="70">
                  <c:v>13382.89</c:v>
                </c:pt>
                <c:pt idx="71">
                  <c:v>13220.07</c:v>
                </c:pt>
                <c:pt idx="72">
                  <c:v>13316.48</c:v>
                </c:pt>
                <c:pt idx="73">
                  <c:v>13568.37</c:v>
                </c:pt>
                <c:pt idx="74">
                  <c:v>13529.65</c:v>
                </c:pt>
                <c:pt idx="75">
                  <c:v>13843.46</c:v>
                </c:pt>
                <c:pt idx="76">
                  <c:v>13926.08</c:v>
                </c:pt>
                <c:pt idx="77">
                  <c:v>13884.13</c:v>
                </c:pt>
                <c:pt idx="78">
                  <c:v>13860.86</c:v>
                </c:pt>
                <c:pt idx="79">
                  <c:v>13799.35</c:v>
                </c:pt>
                <c:pt idx="80">
                  <c:v>13694.04</c:v>
                </c:pt>
                <c:pt idx="81">
                  <c:v>14180.24</c:v>
                </c:pt>
                <c:pt idx="82">
                  <c:v>14285.69</c:v>
                </c:pt>
                <c:pt idx="83">
                  <c:v>14191.48</c:v>
                </c:pt>
                <c:pt idx="84">
                  <c:v>14607.54</c:v>
                </c:pt>
                <c:pt idx="85">
                  <c:v>14782.21</c:v>
                </c:pt>
                <c:pt idx="86">
                  <c:v>14758.42</c:v>
                </c:pt>
                <c:pt idx="87">
                  <c:v>15096.03</c:v>
                </c:pt>
                <c:pt idx="88">
                  <c:v>15037.24</c:v>
                </c:pt>
                <c:pt idx="89">
                  <c:v>15138.12</c:v>
                </c:pt>
                <c:pt idx="90">
                  <c:v>15360.81</c:v>
                </c:pt>
                <c:pt idx="91">
                  <c:v>15381.02</c:v>
                </c:pt>
                <c:pt idx="92">
                  <c:v>15627.26</c:v>
                </c:pt>
                <c:pt idx="93">
                  <c:v>14483.98</c:v>
                </c:pt>
                <c:pt idx="94">
                  <c:v>14612.45</c:v>
                </c:pt>
                <c:pt idx="95">
                  <c:v>14142.65</c:v>
                </c:pt>
                <c:pt idx="96">
                  <c:v>14311.98</c:v>
                </c:pt>
                <c:pt idx="97">
                  <c:v>14326.46</c:v>
                </c:pt>
                <c:pt idx="98">
                  <c:v>13589.03</c:v>
                </c:pt>
                <c:pt idx="99">
                  <c:v>13774.54</c:v>
                </c:pt>
                <c:pt idx="100">
                  <c:v>13261.82</c:v>
                </c:pt>
                <c:pt idx="101">
                  <c:v>13533.76</c:v>
                </c:pt>
                <c:pt idx="102">
                  <c:v>13014.87</c:v>
                </c:pt>
                <c:pt idx="103">
                  <c:v>12904.02</c:v>
                </c:pt>
                <c:pt idx="104">
                  <c:v>12877.53</c:v>
                </c:pt>
                <c:pt idx="105">
                  <c:v>13514.2</c:v>
                </c:pt>
                <c:pt idx="106">
                  <c:v>13317.62</c:v>
                </c:pt>
                <c:pt idx="107">
                  <c:v>13289.32</c:v>
                </c:pt>
                <c:pt idx="108">
                  <c:v>12445.38</c:v>
                </c:pt>
                <c:pt idx="109">
                  <c:v>12686.52</c:v>
                </c:pt>
                <c:pt idx="110">
                  <c:v>13033.12</c:v>
                </c:pt>
                <c:pt idx="111">
                  <c:v>13007.28</c:v>
                </c:pt>
                <c:pt idx="112">
                  <c:v>13245.22</c:v>
                </c:pt>
                <c:pt idx="113">
                  <c:v>13014.58</c:v>
                </c:pt>
                <c:pt idx="114">
                  <c:v>13230.13</c:v>
                </c:pt>
                <c:pt idx="115">
                  <c:v>13062.78</c:v>
                </c:pt>
                <c:pt idx="116">
                  <c:v>12969.34</c:v>
                </c:pt>
                <c:pt idx="117">
                  <c:v>12834.01</c:v>
                </c:pt>
                <c:pt idx="118">
                  <c:v>13213.55</c:v>
                </c:pt>
                <c:pt idx="119">
                  <c:v>13677.32</c:v>
                </c:pt>
                <c:pt idx="120">
                  <c:v>13852.5</c:v>
                </c:pt>
                <c:pt idx="121">
                  <c:v>14098.74</c:v>
                </c:pt>
                <c:pt idx="122">
                  <c:v>14055.56</c:v>
                </c:pt>
                <c:pt idx="123">
                  <c:v>14018.93</c:v>
                </c:pt>
                <c:pt idx="124">
                  <c:v>14309.97</c:v>
                </c:pt>
                <c:pt idx="125">
                  <c:v>14109.34</c:v>
                </c:pt>
                <c:pt idx="126">
                  <c:v>14472.9</c:v>
                </c:pt>
                <c:pt idx="127">
                  <c:v>14416.6</c:v>
                </c:pt>
                <c:pt idx="128">
                  <c:v>14472.58</c:v>
                </c:pt>
                <c:pt idx="129">
                  <c:v>14506.25</c:v>
                </c:pt>
                <c:pt idx="130">
                  <c:v>14599.12</c:v>
                </c:pt>
                <c:pt idx="131">
                  <c:v>14615.04</c:v>
                </c:pt>
                <c:pt idx="132">
                  <c:v>14808.5</c:v>
                </c:pt>
                <c:pt idx="133">
                  <c:v>14589.91</c:v>
                </c:pt>
                <c:pt idx="134">
                  <c:v>14658.04</c:v>
                </c:pt>
                <c:pt idx="135">
                  <c:v>14778.51</c:v>
                </c:pt>
                <c:pt idx="136">
                  <c:v>14731.28</c:v>
                </c:pt>
                <c:pt idx="137">
                  <c:v>14562.93</c:v>
                </c:pt>
                <c:pt idx="138">
                  <c:v>14129.98</c:v>
                </c:pt>
                <c:pt idx="139">
                  <c:v>13661.13</c:v>
                </c:pt>
                <c:pt idx="140">
                  <c:v>13869.82</c:v>
                </c:pt>
                <c:pt idx="141">
                  <c:v>13668.32</c:v>
                </c:pt>
                <c:pt idx="142">
                  <c:v>14005.77</c:v>
                </c:pt>
                <c:pt idx="143">
                  <c:v>14466.16</c:v>
                </c:pt>
                <c:pt idx="144">
                  <c:v>14258.04</c:v>
                </c:pt>
                <c:pt idx="145">
                  <c:v>14401.06</c:v>
                </c:pt>
                <c:pt idx="146">
                  <c:v>13824.94</c:v>
                </c:pt>
                <c:pt idx="147">
                  <c:v>13605.56</c:v>
                </c:pt>
                <c:pt idx="148">
                  <c:v>13615.19</c:v>
                </c:pt>
                <c:pt idx="149">
                  <c:v>13519.43</c:v>
                </c:pt>
                <c:pt idx="150">
                  <c:v>13867.0</c:v>
                </c:pt>
                <c:pt idx="151">
                  <c:v>14050.16</c:v>
                </c:pt>
                <c:pt idx="152">
                  <c:v>13752.94</c:v>
                </c:pt>
                <c:pt idx="153">
                  <c:v>13650.11</c:v>
                </c:pt>
                <c:pt idx="154">
                  <c:v>13758.13</c:v>
                </c:pt>
                <c:pt idx="155">
                  <c:v>13396.38</c:v>
                </c:pt>
                <c:pt idx="156">
                  <c:v>13424.33</c:v>
                </c:pt>
                <c:pt idx="157">
                  <c:v>13365.17</c:v>
                </c:pt>
                <c:pt idx="158">
                  <c:v>13660.55</c:v>
                </c:pt>
                <c:pt idx="159">
                  <c:v>13636.28</c:v>
                </c:pt>
                <c:pt idx="160">
                  <c:v>13542.37</c:v>
                </c:pt>
                <c:pt idx="161">
                  <c:v>13338.46</c:v>
                </c:pt>
                <c:pt idx="162">
                  <c:v>13459.71</c:v>
                </c:pt>
                <c:pt idx="163">
                  <c:v>13388.86</c:v>
                </c:pt>
                <c:pt idx="164">
                  <c:v>13572.92</c:v>
                </c:pt>
                <c:pt idx="165">
                  <c:v>13978.44</c:v>
                </c:pt>
                <c:pt idx="166">
                  <c:v>14053.87</c:v>
                </c:pt>
                <c:pt idx="167">
                  <c:v>14064.82</c:v>
                </c:pt>
                <c:pt idx="168">
                  <c:v>13860.81</c:v>
                </c:pt>
                <c:pt idx="169">
                  <c:v>14205.23</c:v>
                </c:pt>
                <c:pt idx="170">
                  <c:v>14423.36</c:v>
                </c:pt>
                <c:pt idx="171">
                  <c:v>14425.07</c:v>
                </c:pt>
                <c:pt idx="172">
                  <c:v>14387.27</c:v>
                </c:pt>
                <c:pt idx="173">
                  <c:v>14404.67</c:v>
                </c:pt>
                <c:pt idx="174">
                  <c:v>14311.67</c:v>
                </c:pt>
                <c:pt idx="175">
                  <c:v>14505.36</c:v>
                </c:pt>
                <c:pt idx="176">
                  <c:v>14766.18</c:v>
                </c:pt>
                <c:pt idx="177">
                  <c:v>14742.42</c:v>
                </c:pt>
                <c:pt idx="178">
                  <c:v>14732.61</c:v>
                </c:pt>
                <c:pt idx="179">
                  <c:v>14620.53</c:v>
                </c:pt>
                <c:pt idx="180">
                  <c:v>14799.12</c:v>
                </c:pt>
                <c:pt idx="181">
                  <c:v>14760.07</c:v>
                </c:pt>
                <c:pt idx="182">
                  <c:v>14455.8</c:v>
                </c:pt>
                <c:pt idx="183">
                  <c:v>14484.72</c:v>
                </c:pt>
                <c:pt idx="184">
                  <c:v>14170.49</c:v>
                </c:pt>
                <c:pt idx="185">
                  <c:v>14157.25</c:v>
                </c:pt>
                <c:pt idx="186">
                  <c:v>14024.31</c:v>
                </c:pt>
                <c:pt idx="187">
                  <c:v>13853.32</c:v>
                </c:pt>
                <c:pt idx="188">
                  <c:v>13894.61</c:v>
                </c:pt>
                <c:pt idx="189">
                  <c:v>14037.84</c:v>
                </c:pt>
                <c:pt idx="190">
                  <c:v>14194.71</c:v>
                </c:pt>
                <c:pt idx="191">
                  <c:v>14404.74</c:v>
                </c:pt>
                <c:pt idx="192">
                  <c:v>14441.54</c:v>
                </c:pt>
                <c:pt idx="193">
                  <c:v>14467.14</c:v>
                </c:pt>
                <c:pt idx="194">
                  <c:v>14586.51</c:v>
                </c:pt>
                <c:pt idx="195">
                  <c:v>14561.54</c:v>
                </c:pt>
                <c:pt idx="196">
                  <c:v>14693.57</c:v>
                </c:pt>
                <c:pt idx="197">
                  <c:v>14713.25</c:v>
                </c:pt>
                <c:pt idx="198">
                  <c:v>14426.05</c:v>
                </c:pt>
                <c:pt idx="199">
                  <c:v>14486.41</c:v>
                </c:pt>
                <c:pt idx="200">
                  <c:v>14088.19</c:v>
                </c:pt>
                <c:pt idx="201">
                  <c:v>14396.04</c:v>
                </c:pt>
                <c:pt idx="202">
                  <c:v>14325.98</c:v>
                </c:pt>
                <c:pt idx="203">
                  <c:v>14502.35</c:v>
                </c:pt>
                <c:pt idx="204">
                  <c:v>14327.94</c:v>
                </c:pt>
                <c:pt idx="205">
                  <c:v>14201.57</c:v>
                </c:pt>
                <c:pt idx="206">
                  <c:v>14225.37</c:v>
                </c:pt>
                <c:pt idx="207">
                  <c:v>14337.31</c:v>
                </c:pt>
                <c:pt idx="208">
                  <c:v>14228.44</c:v>
                </c:pt>
                <c:pt idx="209">
                  <c:v>14086.8</c:v>
                </c:pt>
                <c:pt idx="210">
                  <c:v>14269.84</c:v>
                </c:pt>
                <c:pt idx="211">
                  <c:v>14588.68</c:v>
                </c:pt>
                <c:pt idx="212">
                  <c:v>14567.16</c:v>
                </c:pt>
                <c:pt idx="213">
                  <c:v>14876.41</c:v>
                </c:pt>
                <c:pt idx="214">
                  <c:v>15165.92</c:v>
                </c:pt>
                <c:pt idx="215">
                  <c:v>15164.3</c:v>
                </c:pt>
                <c:pt idx="216">
                  <c:v>15126.56</c:v>
                </c:pt>
                <c:pt idx="217">
                  <c:v>15076.08</c:v>
                </c:pt>
                <c:pt idx="218">
                  <c:v>15365.6</c:v>
                </c:pt>
                <c:pt idx="219">
                  <c:v>15381.72</c:v>
                </c:pt>
                <c:pt idx="220">
                  <c:v>15619.13</c:v>
                </c:pt>
                <c:pt idx="221">
                  <c:v>15515.24</c:v>
                </c:pt>
                <c:pt idx="222">
                  <c:v>15449.63</c:v>
                </c:pt>
                <c:pt idx="223">
                  <c:v>15727.12</c:v>
                </c:pt>
                <c:pt idx="224">
                  <c:v>15661.87</c:v>
                </c:pt>
                <c:pt idx="225">
                  <c:v>15655.07</c:v>
                </c:pt>
                <c:pt idx="226">
                  <c:v>15749.66</c:v>
                </c:pt>
                <c:pt idx="227">
                  <c:v>15407.94</c:v>
                </c:pt>
                <c:pt idx="228">
                  <c:v>15177.49</c:v>
                </c:pt>
                <c:pt idx="229">
                  <c:v>15299.86</c:v>
                </c:pt>
                <c:pt idx="230">
                  <c:v>15650.21</c:v>
                </c:pt>
                <c:pt idx="231">
                  <c:v>15611.31</c:v>
                </c:pt>
                <c:pt idx="232">
                  <c:v>15515.06</c:v>
                </c:pt>
                <c:pt idx="233">
                  <c:v>15341.82</c:v>
                </c:pt>
                <c:pt idx="234">
                  <c:v>15403.11</c:v>
                </c:pt>
                <c:pt idx="235">
                  <c:v>15152.91</c:v>
                </c:pt>
                <c:pt idx="236">
                  <c:v>15278.63</c:v>
                </c:pt>
                <c:pt idx="237">
                  <c:v>15587.8</c:v>
                </c:pt>
                <c:pt idx="238">
                  <c:v>15859.22</c:v>
                </c:pt>
                <c:pt idx="239">
                  <c:v>15870.42</c:v>
                </c:pt>
                <c:pt idx="240">
                  <c:v>15889.33</c:v>
                </c:pt>
                <c:pt idx="241">
                  <c:v>16009.99</c:v>
                </c:pt>
                <c:pt idx="242">
                  <c:v>16174.44</c:v>
                </c:pt>
                <c:pt idx="243">
                  <c:v>16178.94</c:v>
                </c:pt>
                <c:pt idx="244">
                  <c:v>16291.31</c:v>
                </c:pt>
                <c:pt idx="245">
                  <c:v>15908.88</c:v>
                </c:pt>
                <c:pt idx="246">
                  <c:v>15814.37</c:v>
                </c:pt>
                <c:pt idx="247">
                  <c:v>16121.45</c:v>
                </c:pt>
                <c:pt idx="248">
                  <c:v>15880.33</c:v>
                </c:pt>
                <c:pt idx="249">
                  <c:v>15912.06</c:v>
                </c:pt>
                <c:pt idx="250">
                  <c:v>15422.4</c:v>
                </c:pt>
                <c:pt idx="251">
                  <c:v>15808.73</c:v>
                </c:pt>
                <c:pt idx="252">
                  <c:v>15747.2</c:v>
                </c:pt>
                <c:pt idx="253">
                  <c:v>15734.46</c:v>
                </c:pt>
                <c:pt idx="254">
                  <c:v>15641.68</c:v>
                </c:pt>
                <c:pt idx="255">
                  <c:v>15795.96</c:v>
                </c:pt>
                <c:pt idx="256">
                  <c:v>15820.96</c:v>
                </c:pt>
                <c:pt idx="257">
                  <c:v>15695.89</c:v>
                </c:pt>
                <c:pt idx="258">
                  <c:v>15391.56</c:v>
                </c:pt>
                <c:pt idx="259">
                  <c:v>15005.73</c:v>
                </c:pt>
                <c:pt idx="260">
                  <c:v>14980.16</c:v>
                </c:pt>
                <c:pt idx="261">
                  <c:v>15383.91</c:v>
                </c:pt>
                <c:pt idx="262">
                  <c:v>15007.06</c:v>
                </c:pt>
                <c:pt idx="263">
                  <c:v>14914.53</c:v>
                </c:pt>
                <c:pt idx="264">
                  <c:v>14619.13</c:v>
                </c:pt>
                <c:pt idx="265">
                  <c:v>14008.47</c:v>
                </c:pt>
                <c:pt idx="266">
                  <c:v>14180.38</c:v>
                </c:pt>
                <c:pt idx="267">
                  <c:v>14155.12</c:v>
                </c:pt>
                <c:pt idx="268">
                  <c:v>14462.41</c:v>
                </c:pt>
                <c:pt idx="269">
                  <c:v>14718.34</c:v>
                </c:pt>
                <c:pt idx="270">
                  <c:v>14800.06</c:v>
                </c:pt>
                <c:pt idx="271">
                  <c:v>14534.74</c:v>
                </c:pt>
                <c:pt idx="272">
                  <c:v>14313.03</c:v>
                </c:pt>
                <c:pt idx="273">
                  <c:v>14393.11</c:v>
                </c:pt>
                <c:pt idx="274">
                  <c:v>14843.24</c:v>
                </c:pt>
                <c:pt idx="275">
                  <c:v>14766.53</c:v>
                </c:pt>
                <c:pt idx="276">
                  <c:v>14449.18</c:v>
                </c:pt>
                <c:pt idx="277">
                  <c:v>14865.67</c:v>
                </c:pt>
                <c:pt idx="278" formatCode="0.00">
                  <c:v>14837.68</c:v>
                </c:pt>
                <c:pt idx="279" formatCode="0.00">
                  <c:v>15051.6</c:v>
                </c:pt>
                <c:pt idx="280" formatCode="0.00">
                  <c:v>14970.97</c:v>
                </c:pt>
                <c:pt idx="281" formatCode="0.00">
                  <c:v>14923.11</c:v>
                </c:pt>
                <c:pt idx="282" formatCode="0.00">
                  <c:v>14841.07</c:v>
                </c:pt>
                <c:pt idx="283" formatCode="0.00">
                  <c:v>14652.23</c:v>
                </c:pt>
                <c:pt idx="284" formatCode="0.00">
                  <c:v>14721.48</c:v>
                </c:pt>
                <c:pt idx="285" formatCode="0.00">
                  <c:v>14897.63</c:v>
                </c:pt>
                <c:pt idx="286" formatCode="0.00">
                  <c:v>15134.75</c:v>
                </c:pt>
                <c:pt idx="287" formatCode="0.00">
                  <c:v>15274.07</c:v>
                </c:pt>
                <c:pt idx="288" formatCode="0.00">
                  <c:v>15120.14</c:v>
                </c:pt>
                <c:pt idx="289" formatCode="0.00">
                  <c:v>15224.11</c:v>
                </c:pt>
                <c:pt idx="290" formatCode="0.00">
                  <c:v>14830.39</c:v>
                </c:pt>
                <c:pt idx="291" formatCode="0.00">
                  <c:v>14815.98</c:v>
                </c:pt>
                <c:pt idx="292" formatCode="0.00">
                  <c:v>14327.66</c:v>
                </c:pt>
                <c:pt idx="293" formatCode="0.00">
                  <c:v>14277.67</c:v>
                </c:pt>
                <c:pt idx="294" formatCode="0.00">
                  <c:v>14411.27</c:v>
                </c:pt>
                <c:pt idx="295" formatCode="0.00">
                  <c:v>14462.52</c:v>
                </c:pt>
                <c:pt idx="296" formatCode="0.00">
                  <c:v>14224.23</c:v>
                </c:pt>
                <c:pt idx="297" formatCode="0.00">
                  <c:v>14475.3</c:v>
                </c:pt>
                <c:pt idx="298" formatCode="0.00">
                  <c:v>14423.19</c:v>
                </c:pt>
                <c:pt idx="299" formatCode="0.00">
                  <c:v>14477.16</c:v>
                </c:pt>
                <c:pt idx="300" formatCode="0.00">
                  <c:v>14622.89</c:v>
                </c:pt>
                <c:pt idx="301" formatCode="0.00">
                  <c:v>14696.03</c:v>
                </c:pt>
                <c:pt idx="302" formatCode="0.00">
                  <c:v>14827.83</c:v>
                </c:pt>
                <c:pt idx="303" formatCode="0.00">
                  <c:v>14791.99</c:v>
                </c:pt>
                <c:pt idx="304" formatCode="0.00">
                  <c:v>14946.32</c:v>
                </c:pt>
                <c:pt idx="305" formatCode="0.00">
                  <c:v>15071.88</c:v>
                </c:pt>
                <c:pt idx="306" formatCode="0.00">
                  <c:v>15063.77</c:v>
                </c:pt>
                <c:pt idx="307" formatCode="0.00">
                  <c:v>14808.85</c:v>
                </c:pt>
                <c:pt idx="308" formatCode="0.00">
                  <c:v>14606.88</c:v>
                </c:pt>
                <c:pt idx="309" formatCode="0.00">
                  <c:v>14299.69</c:v>
                </c:pt>
                <c:pt idx="310" formatCode="0.00">
                  <c:v>14300.12</c:v>
                </c:pt>
                <c:pt idx="311" formatCode="0.00">
                  <c:v>13960.05</c:v>
                </c:pt>
                <c:pt idx="312" formatCode="0.00">
                  <c:v>13910.16</c:v>
                </c:pt>
                <c:pt idx="313" formatCode="0.00">
                  <c:v>13996.81</c:v>
                </c:pt>
                <c:pt idx="314" formatCode="0.00">
                  <c:v>14417.68</c:v>
                </c:pt>
                <c:pt idx="315" formatCode="0.00">
                  <c:v>14417.53</c:v>
                </c:pt>
                <c:pt idx="316" formatCode="0.00">
                  <c:v>14516.27</c:v>
                </c:pt>
                <c:pt idx="317" formatCode="0.00">
                  <c:v>14512.38</c:v>
                </c:pt>
                <c:pt idx="318" formatCode="0.00">
                  <c:v>14388.77</c:v>
                </c:pt>
                <c:pt idx="319" formatCode="0.00">
                  <c:v>14546.27</c:v>
                </c:pt>
                <c:pt idx="320" formatCode="0.00">
                  <c:v>14404.99</c:v>
                </c:pt>
                <c:pt idx="321" formatCode="0.00">
                  <c:v>14429.26</c:v>
                </c:pt>
                <c:pt idx="322" formatCode="0.00">
                  <c:v>14288.23</c:v>
                </c:pt>
                <c:pt idx="323" formatCode="0.00">
                  <c:v>14304.11</c:v>
                </c:pt>
                <c:pt idx="324" formatCode="0.00">
                  <c:v>14485.13</c:v>
                </c:pt>
                <c:pt idx="325" formatCode="0.00">
                  <c:v>14457.51</c:v>
                </c:pt>
                <c:pt idx="326" formatCode="0.00">
                  <c:v>14033.45</c:v>
                </c:pt>
                <c:pt idx="327" formatCode="0.00">
                  <c:v>14163.78</c:v>
                </c:pt>
                <c:pt idx="328" formatCode="0.00">
                  <c:v>14199.59</c:v>
                </c:pt>
                <c:pt idx="329" formatCode="0.00">
                  <c:v>14149.52</c:v>
                </c:pt>
                <c:pt idx="330" formatCode="0.00">
                  <c:v>14425.44</c:v>
                </c:pt>
                <c:pt idx="331" formatCode="0.00">
                  <c:v>14405.76</c:v>
                </c:pt>
                <c:pt idx="332" formatCode="0.00">
                  <c:v>14298.21</c:v>
                </c:pt>
                <c:pt idx="333" formatCode="0.00">
                  <c:v>14096.59</c:v>
                </c:pt>
                <c:pt idx="334" formatCode="0.00">
                  <c:v>14006.44</c:v>
                </c:pt>
                <c:pt idx="335" formatCode="0.00">
                  <c:v>14075.25</c:v>
                </c:pt>
                <c:pt idx="336" formatCode="0.00">
                  <c:v>14042.17</c:v>
                </c:pt>
                <c:pt idx="337" formatCode="0.00">
                  <c:v>14337.79</c:v>
                </c:pt>
                <c:pt idx="338" formatCode="0.00">
                  <c:v>14462.17</c:v>
                </c:pt>
                <c:pt idx="339" formatCode="0.00">
                  <c:v>14602.52</c:v>
                </c:pt>
                <c:pt idx="340" formatCode="0.00">
                  <c:v>14636.52</c:v>
                </c:pt>
                <c:pt idx="341" formatCode="0.00">
                  <c:v>14670.95</c:v>
                </c:pt>
                <c:pt idx="342" formatCode="0.00">
                  <c:v>14681.72</c:v>
                </c:pt>
                <c:pt idx="343" formatCode="0.00">
                  <c:v>14632.38</c:v>
                </c:pt>
                <c:pt idx="344" formatCode="0.00">
                  <c:v>14935.92</c:v>
                </c:pt>
                <c:pt idx="345" formatCode="0.00">
                  <c:v>15034.25</c:v>
                </c:pt>
                <c:pt idx="346" formatCode="0.00">
                  <c:v>15067.96</c:v>
                </c:pt>
                <c:pt idx="347" formatCode="0.00">
                  <c:v>15079.37</c:v>
                </c:pt>
                <c:pt idx="348" formatCode="0.00">
                  <c:v>15077.24</c:v>
                </c:pt>
                <c:pt idx="349" formatCode="0.00">
                  <c:v>15124.0</c:v>
                </c:pt>
                <c:pt idx="350" formatCode="0.00">
                  <c:v>14994.8</c:v>
                </c:pt>
                <c:pt idx="351" formatCode="0.00">
                  <c:v>15069.48</c:v>
                </c:pt>
                <c:pt idx="352" formatCode="0.00">
                  <c:v>14973.53</c:v>
                </c:pt>
                <c:pt idx="353" formatCode="0.00">
                  <c:v>15097.84</c:v>
                </c:pt>
                <c:pt idx="354" formatCode="0.00">
                  <c:v>14933.29</c:v>
                </c:pt>
                <c:pt idx="355" formatCode="0.00">
                  <c:v>14975.97</c:v>
                </c:pt>
                <c:pt idx="356" formatCode="0.00">
                  <c:v>15115.8</c:v>
                </c:pt>
                <c:pt idx="357" formatCode="0.00">
                  <c:v>15361.16</c:v>
                </c:pt>
                <c:pt idx="358" formatCode="0.00">
                  <c:v>15349.42</c:v>
                </c:pt>
                <c:pt idx="359" formatCode="0.00">
                  <c:v>15369.28</c:v>
                </c:pt>
                <c:pt idx="360" formatCode="0.00">
                  <c:v>15376.24</c:v>
                </c:pt>
                <c:pt idx="361" formatCode="0.00">
                  <c:v>15266.61</c:v>
                </c:pt>
                <c:pt idx="362" formatCode="0.00">
                  <c:v>15308.49</c:v>
                </c:pt>
                <c:pt idx="363" formatCode="0.00">
                  <c:v>15095.0</c:v>
                </c:pt>
                <c:pt idx="364" formatCode="0.00">
                  <c:v>15162.1</c:v>
                </c:pt>
                <c:pt idx="365" formatCode="0.00">
                  <c:v>15326.2</c:v>
                </c:pt>
                <c:pt idx="366" formatCode="0.00">
                  <c:v>15369.97</c:v>
                </c:pt>
                <c:pt idx="367" formatCode="0.00">
                  <c:v>15348.29</c:v>
                </c:pt>
                <c:pt idx="368" formatCode="0.00">
                  <c:v>15437.13</c:v>
                </c:pt>
                <c:pt idx="369" formatCode="0.00">
                  <c:v>15379.44</c:v>
                </c:pt>
                <c:pt idx="370" formatCode="0.00">
                  <c:v>15314.41</c:v>
                </c:pt>
                <c:pt idx="371" formatCode="0.00">
                  <c:v>15302.65</c:v>
                </c:pt>
                <c:pt idx="372" formatCode="0.00">
                  <c:v>15216.47</c:v>
                </c:pt>
                <c:pt idx="373" formatCode="0.00">
                  <c:v>15164.04</c:v>
                </c:pt>
                <c:pt idx="374" formatCode="0.00">
                  <c:v>15296.82</c:v>
                </c:pt>
                <c:pt idx="375" formatCode="0.00">
                  <c:v>15395.16</c:v>
                </c:pt>
                <c:pt idx="376" formatCode="0.00">
                  <c:v>15379.3</c:v>
                </c:pt>
                <c:pt idx="377" formatCode="0.00">
                  <c:v>15370.26</c:v>
                </c:pt>
                <c:pt idx="378" formatCode="0.00">
                  <c:v>15215.71</c:v>
                </c:pt>
                <c:pt idx="379" formatCode="0.00">
                  <c:v>15343.28</c:v>
                </c:pt>
                <c:pt idx="380" formatCode="0.00">
                  <c:v>15328.56</c:v>
                </c:pt>
                <c:pt idx="381" formatCode="0.00">
                  <c:v>15284.42</c:v>
                </c:pt>
                <c:pt idx="382" formatCode="0.00">
                  <c:v>15457.87</c:v>
                </c:pt>
                <c:pt idx="383" formatCode="0.00">
                  <c:v>15529.4</c:v>
                </c:pt>
                <c:pt idx="384" formatCode="0.00">
                  <c:v>15618.07</c:v>
                </c:pt>
                <c:pt idx="385" formatCode="0.00">
                  <c:v>15646.23</c:v>
                </c:pt>
                <c:pt idx="386" formatCode="0.00">
                  <c:v>15620.77</c:v>
                </c:pt>
                <c:pt idx="387" formatCode="0.00">
                  <c:v>15523.11</c:v>
                </c:pt>
                <c:pt idx="388" formatCode="0.00">
                  <c:v>15474.5</c:v>
                </c:pt>
                <c:pt idx="389" formatCode="0.00">
                  <c:v>15320.31</c:v>
                </c:pt>
                <c:pt idx="390" formatCode="0.00">
                  <c:v>15159.79</c:v>
                </c:pt>
                <c:pt idx="391" formatCode="0.00">
                  <c:v>15232.37</c:v>
                </c:pt>
                <c:pt idx="392" formatCode="0.00">
                  <c:v>14778.37</c:v>
                </c:pt>
                <c:pt idx="393" formatCode="0.00">
                  <c:v>15130.52</c:v>
                </c:pt>
                <c:pt idx="394" formatCode="0.00">
                  <c:v>15161.31</c:v>
                </c:pt>
                <c:pt idx="395" formatCode="0.00">
                  <c:v>15213.63</c:v>
                </c:pt>
                <c:pt idx="396" formatCode="0.00">
                  <c:v>15314.57</c:v>
                </c:pt>
                <c:pt idx="397" formatCode="0.00">
                  <c:v>15318.34</c:v>
                </c:pt>
                <c:pt idx="398" formatCode="0.00">
                  <c:v>15322.6</c:v>
                </c:pt>
                <c:pt idx="399" formatCode="0.00">
                  <c:v>15449.79</c:v>
                </c:pt>
                <c:pt idx="400" formatCode="0.00">
                  <c:v>15454.45</c:v>
                </c:pt>
                <c:pt idx="401" formatCode="0.00">
                  <c:v>15586.2</c:v>
                </c:pt>
                <c:pt idx="402" formatCode="0.00">
                  <c:v>15539.19</c:v>
                </c:pt>
                <c:pt idx="403" formatCode="0.00">
                  <c:v>15613.25</c:v>
                </c:pt>
                <c:pt idx="404" formatCode="0.00">
                  <c:v>15521.22</c:v>
                </c:pt>
                <c:pt idx="405" formatCode="0.00">
                  <c:v>15534.82</c:v>
                </c:pt>
                <c:pt idx="406" formatCode="0.00">
                  <c:v>15459.86</c:v>
                </c:pt>
                <c:pt idx="407" formatCode="0.00">
                  <c:v>15424.59</c:v>
                </c:pt>
                <c:pt idx="408" formatCode="0.00">
                  <c:v>15476.6</c:v>
                </c:pt>
                <c:pt idx="409" formatCode="0.00">
                  <c:v>15668.6</c:v>
                </c:pt>
                <c:pt idx="410" formatCode="0.00">
                  <c:v>15728.35</c:v>
                </c:pt>
                <c:pt idx="411" formatCode="0.00">
                  <c:v>15676.18</c:v>
                </c:pt>
                <c:pt idx="412" formatCode="0.00">
                  <c:v>15668.68</c:v>
                </c:pt>
                <c:pt idx="413" formatCode="0.00">
                  <c:v>15705.11</c:v>
                </c:pt>
                <c:pt idx="414" formatCode="0.00">
                  <c:v>15749.15</c:v>
                </c:pt>
                <c:pt idx="415" formatCode="0.00">
                  <c:v>15788.78</c:v>
                </c:pt>
                <c:pt idx="416" formatCode="0.00">
                  <c:v>15909.2</c:v>
                </c:pt>
                <c:pt idx="417" formatCode="0.00">
                  <c:v>15948.29</c:v>
                </c:pt>
                <c:pt idx="418" formatCode="0.00">
                  <c:v>15911.53</c:v>
                </c:pt>
                <c:pt idx="419" formatCode="0.00">
                  <c:v>15888.67</c:v>
                </c:pt>
                <c:pt idx="420" formatCode="0.00">
                  <c:v>16067.57</c:v>
                </c:pt>
                <c:pt idx="421" formatCode="0.00">
                  <c:v>16321.17</c:v>
                </c:pt>
                <c:pt idx="422" formatCode="0.00">
                  <c:v>16205.9</c:v>
                </c:pt>
                <c:pt idx="423" formatCode="0.00">
                  <c:v>16167.45</c:v>
                </c:pt>
                <c:pt idx="424" formatCode="0.00">
                  <c:v>16374.14</c:v>
                </c:pt>
                <c:pt idx="425" formatCode="0.00">
                  <c:v>16229.86</c:v>
                </c:pt>
                <c:pt idx="426" formatCode="0.00">
                  <c:v>16310.64</c:v>
                </c:pt>
                <c:pt idx="427" formatCode="0.00">
                  <c:v>16173.52</c:v>
                </c:pt>
                <c:pt idx="428" formatCode="0.00">
                  <c:v>16082.25</c:v>
                </c:pt>
                <c:pt idx="429" formatCode="0.00">
                  <c:v>15661.99</c:v>
                </c:pt>
                <c:pt idx="430" formatCode="0.00">
                  <c:v>15708.65</c:v>
                </c:pt>
                <c:pt idx="431" formatCode="0.00">
                  <c:v>15890.95</c:v>
                </c:pt>
                <c:pt idx="432" formatCode="0.00">
                  <c:v>15783.83</c:v>
                </c:pt>
                <c:pt idx="433" formatCode="0.00">
                  <c:v>15595.98</c:v>
                </c:pt>
                <c:pt idx="434" formatCode="0.00">
                  <c:v>15478.93</c:v>
                </c:pt>
                <c:pt idx="435" formatCode="0.00">
                  <c:v>15300.55</c:v>
                </c:pt>
                <c:pt idx="436" formatCode="0.00">
                  <c:v>14936.51</c:v>
                </c:pt>
                <c:pt idx="437" formatCode="0.00">
                  <c:v>15073.52</c:v>
                </c:pt>
                <c:pt idx="438" formatCode="0.00">
                  <c:v>14738.38</c:v>
                </c:pt>
                <c:pt idx="439" formatCode="0.00">
                  <c:v>14532.51</c:v>
                </c:pt>
                <c:pt idx="440" formatCode="0.00">
                  <c:v>15111.23</c:v>
                </c:pt>
                <c:pt idx="441">
                  <c:v>14804.28</c:v>
                </c:pt>
                <c:pt idx="442">
                  <c:v>15195.77</c:v>
                </c:pt>
                <c:pt idx="443">
                  <c:v>15138.96</c:v>
                </c:pt>
                <c:pt idx="444">
                  <c:v>15291.64</c:v>
                </c:pt>
                <c:pt idx="445">
                  <c:v>15388.72</c:v>
                </c:pt>
                <c:pt idx="446">
                  <c:v>15329.91</c:v>
                </c:pt>
              </c:numCache>
            </c:numRef>
          </c:val>
          <c:smooth val="0"/>
        </c:ser>
        <c:dLbls>
          <c:showLegendKey val="0"/>
          <c:showVal val="0"/>
          <c:showCatName val="0"/>
          <c:showSerName val="0"/>
          <c:showPercent val="0"/>
          <c:showBubbleSize val="0"/>
        </c:dLbls>
        <c:marker val="1"/>
        <c:smooth val="0"/>
        <c:axId val="2146695592"/>
        <c:axId val="2147184648"/>
      </c:lineChart>
      <c:dateAx>
        <c:axId val="2146695592"/>
        <c:scaling>
          <c:orientation val="minMax"/>
          <c:max val="41940.0"/>
          <c:min val="41513.0"/>
        </c:scaling>
        <c:delete val="0"/>
        <c:axPos val="b"/>
        <c:numFmt formatCode="[$-C0A]mmm\-yy;@" sourceLinked="0"/>
        <c:majorTickMark val="none"/>
        <c:minorTickMark val="none"/>
        <c:tickLblPos val="nextTo"/>
        <c:crossAx val="2147184648"/>
        <c:crosses val="autoZero"/>
        <c:auto val="1"/>
        <c:lblOffset val="100"/>
        <c:baseTimeUnit val="days"/>
        <c:majorUnit val="1.0"/>
        <c:majorTimeUnit val="months"/>
      </c:dateAx>
      <c:valAx>
        <c:axId val="2147184648"/>
        <c:scaling>
          <c:orientation val="minMax"/>
          <c:max val="17000.0"/>
          <c:min val="12500.0"/>
        </c:scaling>
        <c:delete val="0"/>
        <c:axPos val="l"/>
        <c:majorGridlines>
          <c:spPr>
            <a:ln>
              <a:noFill/>
            </a:ln>
          </c:spPr>
        </c:majorGridlines>
        <c:numFmt formatCode="#,##0" sourceLinked="0"/>
        <c:majorTickMark val="none"/>
        <c:minorTickMark val="none"/>
        <c:tickLblPos val="nextTo"/>
        <c:crossAx val="2146695592"/>
        <c:crosses val="autoZero"/>
        <c:crossBetween val="between"/>
        <c:majorUnit val="1000.0"/>
      </c:valAx>
    </c:plotArea>
    <c:plotVisOnly val="1"/>
    <c:dispBlanksAs val="gap"/>
    <c:showDLblsOverMax val="0"/>
  </c:chart>
  <c:txPr>
    <a:bodyPr/>
    <a:lstStyle/>
    <a:p>
      <a:pPr>
        <a:defRPr sz="105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Índice de precio de la vivienda S&amp;P/Case-Shiller </a:t>
            </a:r>
          </a:p>
          <a:p>
            <a:pPr>
              <a:defRPr/>
            </a:pPr>
            <a:r>
              <a:rPr lang="es-CO"/>
              <a:t>(Variación anual)</a:t>
            </a:r>
          </a:p>
        </c:rich>
      </c:tx>
      <c:layout>
        <c:manualLayout>
          <c:xMode val="edge"/>
          <c:yMode val="edge"/>
          <c:x val="0.206721636210568"/>
          <c:y val="0.00841809798268347"/>
        </c:manualLayout>
      </c:layout>
      <c:overlay val="1"/>
    </c:title>
    <c:autoTitleDeleted val="0"/>
    <c:plotArea>
      <c:layout>
        <c:manualLayout>
          <c:layoutTarget val="inner"/>
          <c:xMode val="edge"/>
          <c:yMode val="edge"/>
          <c:x val="0.123283563611153"/>
          <c:y val="0.0640493525908188"/>
          <c:w val="0.822222382036916"/>
          <c:h val="0.768229435370995"/>
        </c:manualLayout>
      </c:layout>
      <c:lineChart>
        <c:grouping val="standard"/>
        <c:varyColors val="0"/>
        <c:ser>
          <c:idx val="1"/>
          <c:order val="0"/>
          <c:tx>
            <c:strRef>
              <c:f>Hoja1!$C$1</c:f>
              <c:strCache>
                <c:ptCount val="1"/>
                <c:pt idx="0">
                  <c:v>Composite 20 </c:v>
                </c:pt>
              </c:strCache>
            </c:strRef>
          </c:tx>
          <c:spPr>
            <a:ln>
              <a:solidFill>
                <a:srgbClr val="C00000"/>
              </a:solidFill>
            </a:ln>
          </c:spPr>
          <c:marker>
            <c:symbol val="none"/>
          </c:marker>
          <c:dLbls>
            <c:dLbl>
              <c:idx val="223"/>
              <c:layout>
                <c:manualLayout>
                  <c:x val="-0.00629890329645913"/>
                  <c:y val="0.04535212172938"/>
                </c:manualLayout>
              </c:layout>
              <c:spPr/>
              <c:txPr>
                <a:bodyPr/>
                <a:lstStyle/>
                <a:p>
                  <a:pPr>
                    <a:defRPr b="1"/>
                  </a:pPr>
                  <a:endParaRPr lang="es-ES"/>
                </a:p>
              </c:txPr>
              <c:showLegendKey val="0"/>
              <c:showVal val="1"/>
              <c:showCatName val="0"/>
              <c:showSerName val="0"/>
              <c:showPercent val="0"/>
              <c:showBubbleSize val="0"/>
            </c:dLbl>
            <c:showLegendKey val="0"/>
            <c:showVal val="0"/>
            <c:showCatName val="0"/>
            <c:showSerName val="0"/>
            <c:showPercent val="0"/>
            <c:showBubbleSize val="0"/>
          </c:dLbls>
          <c:cat>
            <c:numRef>
              <c:f>Hoja1!$A$2:$A$225</c:f>
              <c:numCache>
                <c:formatCode>mmm\-yy</c:formatCode>
                <c:ptCount val="224"/>
                <c:pt idx="0">
                  <c:v>35065.0</c:v>
                </c:pt>
                <c:pt idx="1">
                  <c:v>35096.0</c:v>
                </c:pt>
                <c:pt idx="2">
                  <c:v>35125.0</c:v>
                </c:pt>
                <c:pt idx="3">
                  <c:v>35156.0</c:v>
                </c:pt>
                <c:pt idx="4">
                  <c:v>35186.0</c:v>
                </c:pt>
                <c:pt idx="5">
                  <c:v>35217.0</c:v>
                </c:pt>
                <c:pt idx="6">
                  <c:v>35247.0</c:v>
                </c:pt>
                <c:pt idx="7">
                  <c:v>35278.0</c:v>
                </c:pt>
                <c:pt idx="8">
                  <c:v>35309.0</c:v>
                </c:pt>
                <c:pt idx="9">
                  <c:v>35339.0</c:v>
                </c:pt>
                <c:pt idx="10">
                  <c:v>35370.0</c:v>
                </c:pt>
                <c:pt idx="11">
                  <c:v>35400.0</c:v>
                </c:pt>
                <c:pt idx="12">
                  <c:v>35431.0</c:v>
                </c:pt>
                <c:pt idx="13">
                  <c:v>35462.0</c:v>
                </c:pt>
                <c:pt idx="14">
                  <c:v>35490.0</c:v>
                </c:pt>
                <c:pt idx="15">
                  <c:v>35521.0</c:v>
                </c:pt>
                <c:pt idx="16">
                  <c:v>35551.0</c:v>
                </c:pt>
                <c:pt idx="17">
                  <c:v>35582.0</c:v>
                </c:pt>
                <c:pt idx="18">
                  <c:v>35612.0</c:v>
                </c:pt>
                <c:pt idx="19">
                  <c:v>35643.0</c:v>
                </c:pt>
                <c:pt idx="20">
                  <c:v>35674.0</c:v>
                </c:pt>
                <c:pt idx="21">
                  <c:v>35704.0</c:v>
                </c:pt>
                <c:pt idx="22">
                  <c:v>35735.0</c:v>
                </c:pt>
                <c:pt idx="23">
                  <c:v>35765.0</c:v>
                </c:pt>
                <c:pt idx="24">
                  <c:v>35796.0</c:v>
                </c:pt>
                <c:pt idx="25">
                  <c:v>35827.0</c:v>
                </c:pt>
                <c:pt idx="26">
                  <c:v>35855.0</c:v>
                </c:pt>
                <c:pt idx="27">
                  <c:v>35886.0</c:v>
                </c:pt>
                <c:pt idx="28">
                  <c:v>35916.0</c:v>
                </c:pt>
                <c:pt idx="29">
                  <c:v>35947.0</c:v>
                </c:pt>
                <c:pt idx="30">
                  <c:v>35977.0</c:v>
                </c:pt>
                <c:pt idx="31">
                  <c:v>36008.0</c:v>
                </c:pt>
                <c:pt idx="32">
                  <c:v>36039.0</c:v>
                </c:pt>
                <c:pt idx="33">
                  <c:v>36069.0</c:v>
                </c:pt>
                <c:pt idx="34">
                  <c:v>36100.0</c:v>
                </c:pt>
                <c:pt idx="35">
                  <c:v>36130.0</c:v>
                </c:pt>
                <c:pt idx="36">
                  <c:v>36161.0</c:v>
                </c:pt>
                <c:pt idx="37">
                  <c:v>36192.0</c:v>
                </c:pt>
                <c:pt idx="38">
                  <c:v>36220.0</c:v>
                </c:pt>
                <c:pt idx="39">
                  <c:v>36251.0</c:v>
                </c:pt>
                <c:pt idx="40">
                  <c:v>36281.0</c:v>
                </c:pt>
                <c:pt idx="41">
                  <c:v>36312.0</c:v>
                </c:pt>
                <c:pt idx="42">
                  <c:v>36342.0</c:v>
                </c:pt>
                <c:pt idx="43">
                  <c:v>36373.0</c:v>
                </c:pt>
                <c:pt idx="44">
                  <c:v>36404.0</c:v>
                </c:pt>
                <c:pt idx="45">
                  <c:v>36434.0</c:v>
                </c:pt>
                <c:pt idx="46">
                  <c:v>36465.0</c:v>
                </c:pt>
                <c:pt idx="47">
                  <c:v>36495.0</c:v>
                </c:pt>
                <c:pt idx="48">
                  <c:v>36526.0</c:v>
                </c:pt>
                <c:pt idx="49">
                  <c:v>36557.0</c:v>
                </c:pt>
                <c:pt idx="50">
                  <c:v>36586.0</c:v>
                </c:pt>
                <c:pt idx="51">
                  <c:v>36617.0</c:v>
                </c:pt>
                <c:pt idx="52">
                  <c:v>36647.0</c:v>
                </c:pt>
                <c:pt idx="53">
                  <c:v>36678.0</c:v>
                </c:pt>
                <c:pt idx="54">
                  <c:v>36708.0</c:v>
                </c:pt>
                <c:pt idx="55">
                  <c:v>36739.0</c:v>
                </c:pt>
                <c:pt idx="56">
                  <c:v>36770.0</c:v>
                </c:pt>
                <c:pt idx="57">
                  <c:v>36800.0</c:v>
                </c:pt>
                <c:pt idx="58">
                  <c:v>36831.0</c:v>
                </c:pt>
                <c:pt idx="59">
                  <c:v>36861.0</c:v>
                </c:pt>
                <c:pt idx="60">
                  <c:v>36892.0</c:v>
                </c:pt>
                <c:pt idx="61">
                  <c:v>36923.0</c:v>
                </c:pt>
                <c:pt idx="62">
                  <c:v>36951.0</c:v>
                </c:pt>
                <c:pt idx="63">
                  <c:v>36982.0</c:v>
                </c:pt>
                <c:pt idx="64">
                  <c:v>37012.0</c:v>
                </c:pt>
                <c:pt idx="65">
                  <c:v>37043.0</c:v>
                </c:pt>
                <c:pt idx="66">
                  <c:v>37073.0</c:v>
                </c:pt>
                <c:pt idx="67">
                  <c:v>37104.0</c:v>
                </c:pt>
                <c:pt idx="68">
                  <c:v>37135.0</c:v>
                </c:pt>
                <c:pt idx="69">
                  <c:v>37165.0</c:v>
                </c:pt>
                <c:pt idx="70">
                  <c:v>37196.0</c:v>
                </c:pt>
                <c:pt idx="71">
                  <c:v>37226.0</c:v>
                </c:pt>
                <c:pt idx="72">
                  <c:v>37257.0</c:v>
                </c:pt>
                <c:pt idx="73">
                  <c:v>37288.0</c:v>
                </c:pt>
                <c:pt idx="74">
                  <c:v>37316.0</c:v>
                </c:pt>
                <c:pt idx="75">
                  <c:v>37347.0</c:v>
                </c:pt>
                <c:pt idx="76">
                  <c:v>37377.0</c:v>
                </c:pt>
                <c:pt idx="77">
                  <c:v>37408.0</c:v>
                </c:pt>
                <c:pt idx="78">
                  <c:v>37438.0</c:v>
                </c:pt>
                <c:pt idx="79">
                  <c:v>37469.0</c:v>
                </c:pt>
                <c:pt idx="80">
                  <c:v>37500.0</c:v>
                </c:pt>
                <c:pt idx="81">
                  <c:v>37530.0</c:v>
                </c:pt>
                <c:pt idx="82">
                  <c:v>37561.0</c:v>
                </c:pt>
                <c:pt idx="83">
                  <c:v>37591.0</c:v>
                </c:pt>
                <c:pt idx="84">
                  <c:v>37622.0</c:v>
                </c:pt>
                <c:pt idx="85">
                  <c:v>37653.0</c:v>
                </c:pt>
                <c:pt idx="86">
                  <c:v>37681.0</c:v>
                </c:pt>
                <c:pt idx="87">
                  <c:v>37712.0</c:v>
                </c:pt>
                <c:pt idx="88">
                  <c:v>37742.0</c:v>
                </c:pt>
                <c:pt idx="89">
                  <c:v>37773.0</c:v>
                </c:pt>
                <c:pt idx="90">
                  <c:v>37803.0</c:v>
                </c:pt>
                <c:pt idx="91">
                  <c:v>37834.0</c:v>
                </c:pt>
                <c:pt idx="92">
                  <c:v>37865.0</c:v>
                </c:pt>
                <c:pt idx="93">
                  <c:v>37895.0</c:v>
                </c:pt>
                <c:pt idx="94">
                  <c:v>37926.0</c:v>
                </c:pt>
                <c:pt idx="95">
                  <c:v>37956.0</c:v>
                </c:pt>
                <c:pt idx="96">
                  <c:v>37987.0</c:v>
                </c:pt>
                <c:pt idx="97">
                  <c:v>38018.0</c:v>
                </c:pt>
                <c:pt idx="98">
                  <c:v>38047.0</c:v>
                </c:pt>
                <c:pt idx="99">
                  <c:v>38078.0</c:v>
                </c:pt>
                <c:pt idx="100">
                  <c:v>38108.0</c:v>
                </c:pt>
                <c:pt idx="101">
                  <c:v>38139.0</c:v>
                </c:pt>
                <c:pt idx="102">
                  <c:v>38169.0</c:v>
                </c:pt>
                <c:pt idx="103">
                  <c:v>38200.0</c:v>
                </c:pt>
                <c:pt idx="104">
                  <c:v>38231.0</c:v>
                </c:pt>
                <c:pt idx="105">
                  <c:v>38261.0</c:v>
                </c:pt>
                <c:pt idx="106">
                  <c:v>38292.0</c:v>
                </c:pt>
                <c:pt idx="107">
                  <c:v>38322.0</c:v>
                </c:pt>
                <c:pt idx="108">
                  <c:v>38353.0</c:v>
                </c:pt>
                <c:pt idx="109">
                  <c:v>38384.0</c:v>
                </c:pt>
                <c:pt idx="110">
                  <c:v>38412.0</c:v>
                </c:pt>
                <c:pt idx="111">
                  <c:v>38443.0</c:v>
                </c:pt>
                <c:pt idx="112">
                  <c:v>38473.0</c:v>
                </c:pt>
                <c:pt idx="113">
                  <c:v>38504.0</c:v>
                </c:pt>
                <c:pt idx="114">
                  <c:v>38534.0</c:v>
                </c:pt>
                <c:pt idx="115">
                  <c:v>38565.0</c:v>
                </c:pt>
                <c:pt idx="116">
                  <c:v>38596.0</c:v>
                </c:pt>
                <c:pt idx="117">
                  <c:v>38626.0</c:v>
                </c:pt>
                <c:pt idx="118">
                  <c:v>38657.0</c:v>
                </c:pt>
                <c:pt idx="119">
                  <c:v>38687.0</c:v>
                </c:pt>
                <c:pt idx="120">
                  <c:v>38718.0</c:v>
                </c:pt>
                <c:pt idx="121">
                  <c:v>38749.0</c:v>
                </c:pt>
                <c:pt idx="122">
                  <c:v>38777.0</c:v>
                </c:pt>
                <c:pt idx="123">
                  <c:v>38808.0</c:v>
                </c:pt>
                <c:pt idx="124">
                  <c:v>38838.0</c:v>
                </c:pt>
                <c:pt idx="125">
                  <c:v>38869.0</c:v>
                </c:pt>
                <c:pt idx="126">
                  <c:v>38899.0</c:v>
                </c:pt>
                <c:pt idx="127">
                  <c:v>38930.0</c:v>
                </c:pt>
                <c:pt idx="128">
                  <c:v>38961.0</c:v>
                </c:pt>
                <c:pt idx="129">
                  <c:v>38991.0</c:v>
                </c:pt>
                <c:pt idx="130">
                  <c:v>39022.0</c:v>
                </c:pt>
                <c:pt idx="131">
                  <c:v>39052.0</c:v>
                </c:pt>
                <c:pt idx="132">
                  <c:v>39083.0</c:v>
                </c:pt>
                <c:pt idx="133">
                  <c:v>39114.0</c:v>
                </c:pt>
                <c:pt idx="134">
                  <c:v>39142.0</c:v>
                </c:pt>
                <c:pt idx="135">
                  <c:v>39173.0</c:v>
                </c:pt>
                <c:pt idx="136">
                  <c:v>39203.0</c:v>
                </c:pt>
                <c:pt idx="137">
                  <c:v>39234.0</c:v>
                </c:pt>
                <c:pt idx="138">
                  <c:v>39264.0</c:v>
                </c:pt>
                <c:pt idx="139">
                  <c:v>39295.0</c:v>
                </c:pt>
                <c:pt idx="140">
                  <c:v>39326.0</c:v>
                </c:pt>
                <c:pt idx="141">
                  <c:v>39356.0</c:v>
                </c:pt>
                <c:pt idx="142">
                  <c:v>39387.0</c:v>
                </c:pt>
                <c:pt idx="143">
                  <c:v>39417.0</c:v>
                </c:pt>
                <c:pt idx="144">
                  <c:v>39448.0</c:v>
                </c:pt>
                <c:pt idx="145">
                  <c:v>39479.0</c:v>
                </c:pt>
                <c:pt idx="146">
                  <c:v>39508.0</c:v>
                </c:pt>
                <c:pt idx="147">
                  <c:v>39539.0</c:v>
                </c:pt>
                <c:pt idx="148">
                  <c:v>39569.0</c:v>
                </c:pt>
                <c:pt idx="149">
                  <c:v>39600.0</c:v>
                </c:pt>
                <c:pt idx="150">
                  <c:v>39630.0</c:v>
                </c:pt>
                <c:pt idx="151">
                  <c:v>39661.0</c:v>
                </c:pt>
                <c:pt idx="152">
                  <c:v>39692.0</c:v>
                </c:pt>
                <c:pt idx="153">
                  <c:v>39722.0</c:v>
                </c:pt>
                <c:pt idx="154">
                  <c:v>39753.0</c:v>
                </c:pt>
                <c:pt idx="155">
                  <c:v>39783.0</c:v>
                </c:pt>
                <c:pt idx="156">
                  <c:v>39814.0</c:v>
                </c:pt>
                <c:pt idx="157">
                  <c:v>39845.0</c:v>
                </c:pt>
                <c:pt idx="158">
                  <c:v>39873.0</c:v>
                </c:pt>
                <c:pt idx="159">
                  <c:v>39904.0</c:v>
                </c:pt>
                <c:pt idx="160">
                  <c:v>39934.0</c:v>
                </c:pt>
                <c:pt idx="161">
                  <c:v>39965.0</c:v>
                </c:pt>
                <c:pt idx="162">
                  <c:v>39995.0</c:v>
                </c:pt>
                <c:pt idx="163">
                  <c:v>40026.0</c:v>
                </c:pt>
                <c:pt idx="164">
                  <c:v>40057.0</c:v>
                </c:pt>
                <c:pt idx="165">
                  <c:v>40087.0</c:v>
                </c:pt>
                <c:pt idx="166">
                  <c:v>40118.0</c:v>
                </c:pt>
                <c:pt idx="167">
                  <c:v>40148.0</c:v>
                </c:pt>
                <c:pt idx="168">
                  <c:v>40179.0</c:v>
                </c:pt>
                <c:pt idx="169">
                  <c:v>40210.0</c:v>
                </c:pt>
                <c:pt idx="170">
                  <c:v>40238.0</c:v>
                </c:pt>
                <c:pt idx="171">
                  <c:v>40269.0</c:v>
                </c:pt>
                <c:pt idx="172">
                  <c:v>40299.0</c:v>
                </c:pt>
                <c:pt idx="173">
                  <c:v>40330.0</c:v>
                </c:pt>
                <c:pt idx="174">
                  <c:v>40360.0</c:v>
                </c:pt>
                <c:pt idx="175">
                  <c:v>40391.0</c:v>
                </c:pt>
                <c:pt idx="176">
                  <c:v>40422.0</c:v>
                </c:pt>
                <c:pt idx="177">
                  <c:v>40452.0</c:v>
                </c:pt>
                <c:pt idx="178">
                  <c:v>40483.0</c:v>
                </c:pt>
                <c:pt idx="179">
                  <c:v>40513.0</c:v>
                </c:pt>
                <c:pt idx="180">
                  <c:v>40544.0</c:v>
                </c:pt>
                <c:pt idx="181">
                  <c:v>40575.0</c:v>
                </c:pt>
                <c:pt idx="182">
                  <c:v>40603.0</c:v>
                </c:pt>
                <c:pt idx="183">
                  <c:v>40634.0</c:v>
                </c:pt>
                <c:pt idx="184">
                  <c:v>40664.0</c:v>
                </c:pt>
                <c:pt idx="185">
                  <c:v>40695.0</c:v>
                </c:pt>
                <c:pt idx="186">
                  <c:v>40725.0</c:v>
                </c:pt>
                <c:pt idx="187">
                  <c:v>40756.0</c:v>
                </c:pt>
                <c:pt idx="188">
                  <c:v>40787.0</c:v>
                </c:pt>
                <c:pt idx="189">
                  <c:v>40817.0</c:v>
                </c:pt>
                <c:pt idx="190">
                  <c:v>40848.0</c:v>
                </c:pt>
                <c:pt idx="191">
                  <c:v>40878.0</c:v>
                </c:pt>
                <c:pt idx="192">
                  <c:v>40909.0</c:v>
                </c:pt>
                <c:pt idx="193">
                  <c:v>40940.0</c:v>
                </c:pt>
                <c:pt idx="194">
                  <c:v>40969.0</c:v>
                </c:pt>
                <c:pt idx="195">
                  <c:v>41000.0</c:v>
                </c:pt>
                <c:pt idx="196">
                  <c:v>41030.0</c:v>
                </c:pt>
                <c:pt idx="197">
                  <c:v>41061.0</c:v>
                </c:pt>
                <c:pt idx="198">
                  <c:v>41091.0</c:v>
                </c:pt>
                <c:pt idx="199">
                  <c:v>41122.0</c:v>
                </c:pt>
                <c:pt idx="200">
                  <c:v>41153.0</c:v>
                </c:pt>
                <c:pt idx="201">
                  <c:v>41183.0</c:v>
                </c:pt>
                <c:pt idx="202">
                  <c:v>41214.0</c:v>
                </c:pt>
                <c:pt idx="203">
                  <c:v>41244.0</c:v>
                </c:pt>
                <c:pt idx="204">
                  <c:v>41275.0</c:v>
                </c:pt>
                <c:pt idx="205">
                  <c:v>41306.0</c:v>
                </c:pt>
                <c:pt idx="206">
                  <c:v>41334.0</c:v>
                </c:pt>
                <c:pt idx="207">
                  <c:v>41365.0</c:v>
                </c:pt>
                <c:pt idx="208">
                  <c:v>41395.0</c:v>
                </c:pt>
                <c:pt idx="209">
                  <c:v>41426.0</c:v>
                </c:pt>
                <c:pt idx="210">
                  <c:v>41456.0</c:v>
                </c:pt>
                <c:pt idx="211">
                  <c:v>41487.0</c:v>
                </c:pt>
                <c:pt idx="212">
                  <c:v>41518.0</c:v>
                </c:pt>
                <c:pt idx="213">
                  <c:v>41548.0</c:v>
                </c:pt>
                <c:pt idx="214">
                  <c:v>41579.0</c:v>
                </c:pt>
                <c:pt idx="215">
                  <c:v>41609.0</c:v>
                </c:pt>
                <c:pt idx="216">
                  <c:v>41640.0</c:v>
                </c:pt>
                <c:pt idx="217">
                  <c:v>41671.0</c:v>
                </c:pt>
                <c:pt idx="218">
                  <c:v>41699.0</c:v>
                </c:pt>
                <c:pt idx="219">
                  <c:v>41730.0</c:v>
                </c:pt>
                <c:pt idx="220">
                  <c:v>41760.0</c:v>
                </c:pt>
                <c:pt idx="221">
                  <c:v>41791.0</c:v>
                </c:pt>
                <c:pt idx="222">
                  <c:v>41821.0</c:v>
                </c:pt>
                <c:pt idx="223">
                  <c:v>41852.0</c:v>
                </c:pt>
              </c:numCache>
            </c:numRef>
          </c:cat>
          <c:val>
            <c:numRef>
              <c:f>Hoja1!$C$2:$C$225</c:f>
              <c:numCache>
                <c:formatCode>0.0</c:formatCode>
                <c:ptCount val="224"/>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0.0</c:v>
                </c:pt>
                <c:pt idx="42">
                  <c:v>0.0</c:v>
                </c:pt>
                <c:pt idx="43">
                  <c:v>0.0</c:v>
                </c:pt>
                <c:pt idx="44">
                  <c:v>0.0</c:v>
                </c:pt>
                <c:pt idx="45">
                  <c:v>0.0</c:v>
                </c:pt>
                <c:pt idx="46">
                  <c:v>0.0</c:v>
                </c:pt>
                <c:pt idx="47">
                  <c:v>0.0</c:v>
                </c:pt>
                <c:pt idx="48">
                  <c:v>0.0</c:v>
                </c:pt>
                <c:pt idx="49">
                  <c:v>0.0</c:v>
                </c:pt>
                <c:pt idx="50">
                  <c:v>0.0</c:v>
                </c:pt>
                <c:pt idx="51">
                  <c:v>0.0</c:v>
                </c:pt>
                <c:pt idx="52">
                  <c:v>0.0</c:v>
                </c:pt>
                <c:pt idx="53">
                  <c:v>0.0</c:v>
                </c:pt>
                <c:pt idx="54">
                  <c:v>0.0</c:v>
                </c:pt>
                <c:pt idx="55">
                  <c:v>0.0</c:v>
                </c:pt>
                <c:pt idx="56">
                  <c:v>0.0</c:v>
                </c:pt>
                <c:pt idx="57">
                  <c:v>0.0</c:v>
                </c:pt>
                <c:pt idx="58">
                  <c:v>0.0</c:v>
                </c:pt>
                <c:pt idx="59">
                  <c:v>0.0</c:v>
                </c:pt>
                <c:pt idx="60">
                  <c:v>12.39</c:v>
                </c:pt>
                <c:pt idx="61">
                  <c:v>12.21714966256451</c:v>
                </c:pt>
                <c:pt idx="62">
                  <c:v>11.95684158901422</c:v>
                </c:pt>
                <c:pt idx="63">
                  <c:v>11.3913043478261</c:v>
                </c:pt>
                <c:pt idx="64">
                  <c:v>10.49429657794676</c:v>
                </c:pt>
                <c:pt idx="65">
                  <c:v>9.863244660921702</c:v>
                </c:pt>
                <c:pt idx="66">
                  <c:v>9.678018001299057</c:v>
                </c:pt>
                <c:pt idx="67">
                  <c:v>9.618924889543454</c:v>
                </c:pt>
                <c:pt idx="68">
                  <c:v>9.593049839963436</c:v>
                </c:pt>
                <c:pt idx="69">
                  <c:v>9.332969829153036</c:v>
                </c:pt>
                <c:pt idx="70">
                  <c:v>8.771771500767063</c:v>
                </c:pt>
                <c:pt idx="71">
                  <c:v>7.93152894784013</c:v>
                </c:pt>
                <c:pt idx="72">
                  <c:v>7.340510721594449</c:v>
                </c:pt>
                <c:pt idx="73">
                  <c:v>7.06641903245777</c:v>
                </c:pt>
                <c:pt idx="74">
                  <c:v>7.14911512178027</c:v>
                </c:pt>
                <c:pt idx="75">
                  <c:v>7.48547141989764</c:v>
                </c:pt>
                <c:pt idx="76">
                  <c:v>8.275980729525134</c:v>
                </c:pt>
                <c:pt idx="77">
                  <c:v>8.977747463551863</c:v>
                </c:pt>
                <c:pt idx="78">
                  <c:v>9.69543147208121</c:v>
                </c:pt>
                <c:pt idx="79">
                  <c:v>10.18557393567889</c:v>
                </c:pt>
                <c:pt idx="80">
                  <c:v>10.50567423230975</c:v>
                </c:pt>
                <c:pt idx="81">
                  <c:v>11.00490399800515</c:v>
                </c:pt>
                <c:pt idx="82">
                  <c:v>11.5158051937277</c:v>
                </c:pt>
                <c:pt idx="83">
                  <c:v>12.22286805613219</c:v>
                </c:pt>
                <c:pt idx="84">
                  <c:v>12.4336870026525</c:v>
                </c:pt>
                <c:pt idx="85">
                  <c:v>12.49793490830993</c:v>
                </c:pt>
                <c:pt idx="86">
                  <c:v>12.18315617334423</c:v>
                </c:pt>
                <c:pt idx="87">
                  <c:v>11.8140735958683</c:v>
                </c:pt>
                <c:pt idx="88">
                  <c:v>11.28237724455745</c:v>
                </c:pt>
                <c:pt idx="89">
                  <c:v>10.61649194179315</c:v>
                </c:pt>
                <c:pt idx="90">
                  <c:v>10.28073422798088</c:v>
                </c:pt>
                <c:pt idx="91">
                  <c:v>10.1661332114007</c:v>
                </c:pt>
                <c:pt idx="92">
                  <c:v>10.45835535754738</c:v>
                </c:pt>
                <c:pt idx="93">
                  <c:v>10.68513665293896</c:v>
                </c:pt>
                <c:pt idx="94">
                  <c:v>11.01852540733576</c:v>
                </c:pt>
                <c:pt idx="95">
                  <c:v>11.35035146133925</c:v>
                </c:pt>
                <c:pt idx="96">
                  <c:v>11.83279268652315</c:v>
                </c:pt>
                <c:pt idx="97">
                  <c:v>12.41647698068875</c:v>
                </c:pt>
                <c:pt idx="98">
                  <c:v>13.33090379008748</c:v>
                </c:pt>
                <c:pt idx="99">
                  <c:v>14.36922632794457</c:v>
                </c:pt>
                <c:pt idx="100">
                  <c:v>15.37912323290018</c:v>
                </c:pt>
                <c:pt idx="101">
                  <c:v>16.57118608105242</c:v>
                </c:pt>
                <c:pt idx="102">
                  <c:v>17.09210434296103</c:v>
                </c:pt>
                <c:pt idx="103">
                  <c:v>17.12091864969563</c:v>
                </c:pt>
                <c:pt idx="104">
                  <c:v>16.87175280284388</c:v>
                </c:pt>
                <c:pt idx="105">
                  <c:v>16.6350967392775</c:v>
                </c:pt>
                <c:pt idx="106">
                  <c:v>16.37180002680608</c:v>
                </c:pt>
                <c:pt idx="107">
                  <c:v>16.17383214831552</c:v>
                </c:pt>
                <c:pt idx="108">
                  <c:v>16.31617113850617</c:v>
                </c:pt>
                <c:pt idx="109">
                  <c:v>16.59046374918353</c:v>
                </c:pt>
                <c:pt idx="110">
                  <c:v>16.5991382082449</c:v>
                </c:pt>
                <c:pt idx="111">
                  <c:v>16.26175301318862</c:v>
                </c:pt>
                <c:pt idx="112">
                  <c:v>15.84777227722774</c:v>
                </c:pt>
                <c:pt idx="113">
                  <c:v>15.33794442422036</c:v>
                </c:pt>
                <c:pt idx="114">
                  <c:v>15.07495669832169</c:v>
                </c:pt>
                <c:pt idx="115">
                  <c:v>15.1615380072057</c:v>
                </c:pt>
                <c:pt idx="116">
                  <c:v>15.44220870379036</c:v>
                </c:pt>
                <c:pt idx="117">
                  <c:v>15.6545443999768</c:v>
                </c:pt>
                <c:pt idx="118">
                  <c:v>15.73279585372876</c:v>
                </c:pt>
                <c:pt idx="119">
                  <c:v>15.52365154721729</c:v>
                </c:pt>
                <c:pt idx="120">
                  <c:v>14.73588755384268</c:v>
                </c:pt>
                <c:pt idx="121">
                  <c:v>13.83193277310924</c:v>
                </c:pt>
                <c:pt idx="122">
                  <c:v>12.32763375620518</c:v>
                </c:pt>
                <c:pt idx="123">
                  <c:v>11.17021276595744</c:v>
                </c:pt>
                <c:pt idx="124">
                  <c:v>9.962074675498104</c:v>
                </c:pt>
                <c:pt idx="125">
                  <c:v>8.563913729616</c:v>
                </c:pt>
                <c:pt idx="126">
                  <c:v>7.188456947111653</c:v>
                </c:pt>
                <c:pt idx="127">
                  <c:v>5.744178890142582</c:v>
                </c:pt>
                <c:pt idx="128">
                  <c:v>4.276449128496142</c:v>
                </c:pt>
                <c:pt idx="129">
                  <c:v>3.014042126379122</c:v>
                </c:pt>
                <c:pt idx="130">
                  <c:v>1.831119072498377</c:v>
                </c:pt>
                <c:pt idx="131">
                  <c:v>0.673367331781959</c:v>
                </c:pt>
                <c:pt idx="132">
                  <c:v>-0.0642165579924914</c:v>
                </c:pt>
                <c:pt idx="133">
                  <c:v>-0.797283330872589</c:v>
                </c:pt>
                <c:pt idx="134">
                  <c:v>-1.29634176282839</c:v>
                </c:pt>
                <c:pt idx="135">
                  <c:v>-2.089639683624644</c:v>
                </c:pt>
                <c:pt idx="136">
                  <c:v>-2.788302730010695</c:v>
                </c:pt>
                <c:pt idx="137">
                  <c:v>-3.362728946603355</c:v>
                </c:pt>
                <c:pt idx="138">
                  <c:v>-3.776873910517142</c:v>
                </c:pt>
                <c:pt idx="139">
                  <c:v>-4.272965370064997</c:v>
                </c:pt>
                <c:pt idx="140">
                  <c:v>-4.912536443148696</c:v>
                </c:pt>
                <c:pt idx="141">
                  <c:v>-6.051312010126098</c:v>
                </c:pt>
                <c:pt idx="142">
                  <c:v>-7.676520889323236</c:v>
                </c:pt>
                <c:pt idx="143">
                  <c:v>-9.029656223872528</c:v>
                </c:pt>
                <c:pt idx="144">
                  <c:v>-10.69151302456626</c:v>
                </c:pt>
                <c:pt idx="145">
                  <c:v>-12.70526368011112</c:v>
                </c:pt>
                <c:pt idx="146">
                  <c:v>-14.33262026764838</c:v>
                </c:pt>
                <c:pt idx="147">
                  <c:v>-15.23885509125362</c:v>
                </c:pt>
                <c:pt idx="148">
                  <c:v>-15.7505496701979</c:v>
                </c:pt>
                <c:pt idx="149">
                  <c:v>-15.87444845567589</c:v>
                </c:pt>
                <c:pt idx="150">
                  <c:v>-16.28421900161029</c:v>
                </c:pt>
                <c:pt idx="151">
                  <c:v>-16.57800070932765</c:v>
                </c:pt>
                <c:pt idx="152">
                  <c:v>-17.39996933926108</c:v>
                </c:pt>
                <c:pt idx="153">
                  <c:v>-18.07959374028395</c:v>
                </c:pt>
                <c:pt idx="154">
                  <c:v>-18.22800889171165</c:v>
                </c:pt>
                <c:pt idx="155">
                  <c:v>-18.61382926961129</c:v>
                </c:pt>
                <c:pt idx="156">
                  <c:v>-19.0059774186407</c:v>
                </c:pt>
                <c:pt idx="157">
                  <c:v>-18.66901568538303</c:v>
                </c:pt>
                <c:pt idx="158">
                  <c:v>-18.664343786295</c:v>
                </c:pt>
                <c:pt idx="159">
                  <c:v>-18.07271443699259</c:v>
                </c:pt>
                <c:pt idx="160">
                  <c:v>-16.97508896797153</c:v>
                </c:pt>
                <c:pt idx="161">
                  <c:v>-15.38323995708667</c:v>
                </c:pt>
                <c:pt idx="162">
                  <c:v>-13.24837701370522</c:v>
                </c:pt>
                <c:pt idx="163">
                  <c:v>-11.260249013058</c:v>
                </c:pt>
                <c:pt idx="164">
                  <c:v>-9.286067804998753</c:v>
                </c:pt>
                <c:pt idx="165">
                  <c:v>-7.337592510595225</c:v>
                </c:pt>
                <c:pt idx="166">
                  <c:v>-5.391585760517801</c:v>
                </c:pt>
                <c:pt idx="167">
                  <c:v>-3.088880031885221</c:v>
                </c:pt>
                <c:pt idx="168">
                  <c:v>-0.703840371737052</c:v>
                </c:pt>
                <c:pt idx="169">
                  <c:v>0.663825029697418</c:v>
                </c:pt>
                <c:pt idx="170">
                  <c:v>2.341853491360844</c:v>
                </c:pt>
                <c:pt idx="171">
                  <c:v>3.805830820048838</c:v>
                </c:pt>
                <c:pt idx="172">
                  <c:v>4.62923274753537</c:v>
                </c:pt>
                <c:pt idx="173">
                  <c:v>4.240332464605201</c:v>
                </c:pt>
                <c:pt idx="174">
                  <c:v>3.159645232815955</c:v>
                </c:pt>
                <c:pt idx="175">
                  <c:v>1.628909725549232</c:v>
                </c:pt>
                <c:pt idx="176">
                  <c:v>0.429652867762398</c:v>
                </c:pt>
                <c:pt idx="177">
                  <c:v>-0.853300566591575</c:v>
                </c:pt>
                <c:pt idx="178">
                  <c:v>-1.641923787370857</c:v>
                </c:pt>
                <c:pt idx="179">
                  <c:v>-2.39906779080129</c:v>
                </c:pt>
                <c:pt idx="180">
                  <c:v>-3.1174729887826</c:v>
                </c:pt>
                <c:pt idx="181">
                  <c:v>-3.477717617659305</c:v>
                </c:pt>
                <c:pt idx="182">
                  <c:v>-3.976559229803277</c:v>
                </c:pt>
                <c:pt idx="183">
                  <c:v>-4.240453790813505</c:v>
                </c:pt>
                <c:pt idx="184">
                  <c:v>-4.492694250990037</c:v>
                </c:pt>
                <c:pt idx="185">
                  <c:v>-4.38543144807082</c:v>
                </c:pt>
                <c:pt idx="186">
                  <c:v>-4.023374529822688</c:v>
                </c:pt>
                <c:pt idx="187">
                  <c:v>-3.71742204862281</c:v>
                </c:pt>
                <c:pt idx="188">
                  <c:v>-3.592285753089762</c:v>
                </c:pt>
                <c:pt idx="189">
                  <c:v>-3.573395758744148</c:v>
                </c:pt>
                <c:pt idx="190">
                  <c:v>-3.888154691521184</c:v>
                </c:pt>
                <c:pt idx="191">
                  <c:v>-4.066296790504943</c:v>
                </c:pt>
                <c:pt idx="192">
                  <c:v>-3.956527915897134</c:v>
                </c:pt>
                <c:pt idx="193">
                  <c:v>-3.574253865515997</c:v>
                </c:pt>
                <c:pt idx="194">
                  <c:v>-2.593722755013073</c:v>
                </c:pt>
                <c:pt idx="195">
                  <c:v>-1.769847576392414</c:v>
                </c:pt>
                <c:pt idx="196">
                  <c:v>-0.486130969402354</c:v>
                </c:pt>
                <c:pt idx="197">
                  <c:v>0.607773851590121</c:v>
                </c:pt>
                <c:pt idx="198">
                  <c:v>1.189726362936527</c:v>
                </c:pt>
                <c:pt idx="199">
                  <c:v>2.000419668461918</c:v>
                </c:pt>
                <c:pt idx="200">
                  <c:v>3.000633936747188</c:v>
                </c:pt>
                <c:pt idx="201">
                  <c:v>4.269903605855041</c:v>
                </c:pt>
                <c:pt idx="202">
                  <c:v>5.521783181357653</c:v>
                </c:pt>
                <c:pt idx="203">
                  <c:v>6.93997071742314</c:v>
                </c:pt>
                <c:pt idx="204">
                  <c:v>8.091117520893416</c:v>
                </c:pt>
                <c:pt idx="205">
                  <c:v>9.27058472553697</c:v>
                </c:pt>
                <c:pt idx="206">
                  <c:v>10.71828149474156</c:v>
                </c:pt>
                <c:pt idx="207">
                  <c:v>11.95764082953377</c:v>
                </c:pt>
                <c:pt idx="208">
                  <c:v>12.11206896551724</c:v>
                </c:pt>
                <c:pt idx="209">
                  <c:v>12.00477662264678</c:v>
                </c:pt>
                <c:pt idx="210">
                  <c:v>12.30375544643474</c:v>
                </c:pt>
                <c:pt idx="211">
                  <c:v>12.79572104505244</c:v>
                </c:pt>
                <c:pt idx="212">
                  <c:v>13.25309444026535</c:v>
                </c:pt>
                <c:pt idx="213">
                  <c:v>13.61364103266451</c:v>
                </c:pt>
                <c:pt idx="214">
                  <c:v>13.7</c:v>
                </c:pt>
                <c:pt idx="215">
                  <c:v>13.4</c:v>
                </c:pt>
                <c:pt idx="216">
                  <c:v>13.2</c:v>
                </c:pt>
                <c:pt idx="217">
                  <c:v>12.9</c:v>
                </c:pt>
                <c:pt idx="218">
                  <c:v>12.37</c:v>
                </c:pt>
                <c:pt idx="219">
                  <c:v>10.8</c:v>
                </c:pt>
                <c:pt idx="220">
                  <c:v>9.34</c:v>
                </c:pt>
                <c:pt idx="221">
                  <c:v>6.24</c:v>
                </c:pt>
                <c:pt idx="222">
                  <c:v>6.75</c:v>
                </c:pt>
                <c:pt idx="223">
                  <c:v>5.6</c:v>
                </c:pt>
              </c:numCache>
            </c:numRef>
          </c:val>
          <c:smooth val="0"/>
        </c:ser>
        <c:dLbls>
          <c:showLegendKey val="0"/>
          <c:showVal val="0"/>
          <c:showCatName val="0"/>
          <c:showSerName val="0"/>
          <c:showPercent val="0"/>
          <c:showBubbleSize val="0"/>
        </c:dLbls>
        <c:marker val="1"/>
        <c:smooth val="0"/>
        <c:axId val="2143463720"/>
        <c:axId val="-2146941160"/>
      </c:lineChart>
      <c:dateAx>
        <c:axId val="2143463720"/>
        <c:scaling>
          <c:orientation val="minMax"/>
          <c:max val="41852.0"/>
          <c:min val="39661.0"/>
        </c:scaling>
        <c:delete val="0"/>
        <c:axPos val="b"/>
        <c:numFmt formatCode="mmm\-yy" sourceLinked="0"/>
        <c:majorTickMark val="none"/>
        <c:minorTickMark val="none"/>
        <c:tickLblPos val="low"/>
        <c:txPr>
          <a:bodyPr rot="-5400000" vert="horz"/>
          <a:lstStyle/>
          <a:p>
            <a:pPr>
              <a:defRPr/>
            </a:pPr>
            <a:endParaRPr lang="es-ES"/>
          </a:p>
        </c:txPr>
        <c:crossAx val="-2146941160"/>
        <c:crosses val="autoZero"/>
        <c:auto val="1"/>
        <c:lblOffset val="100"/>
        <c:baseTimeUnit val="months"/>
        <c:majorUnit val="4.0"/>
        <c:majorTimeUnit val="months"/>
        <c:minorUnit val="1.0"/>
        <c:minorTimeUnit val="months"/>
      </c:dateAx>
      <c:valAx>
        <c:axId val="-2146941160"/>
        <c:scaling>
          <c:orientation val="minMax"/>
          <c:max val="25.0"/>
          <c:min val="-25.0"/>
        </c:scaling>
        <c:delete val="0"/>
        <c:axPos val="l"/>
        <c:title>
          <c:tx>
            <c:rich>
              <a:bodyPr rot="0" vert="wordArtVert"/>
              <a:lstStyle/>
              <a:p>
                <a:pPr>
                  <a:defRPr/>
                </a:pPr>
                <a:r>
                  <a:rPr lang="es-CO"/>
                  <a:t>%</a:t>
                </a:r>
              </a:p>
            </c:rich>
          </c:tx>
          <c:layout/>
          <c:overlay val="0"/>
        </c:title>
        <c:numFmt formatCode="#,##0" sourceLinked="0"/>
        <c:majorTickMark val="none"/>
        <c:minorTickMark val="none"/>
        <c:tickLblPos val="nextTo"/>
        <c:crossAx val="2143463720"/>
        <c:crosses val="autoZero"/>
        <c:crossBetween val="between"/>
        <c:majorUnit val="5.0"/>
      </c:valAx>
      <c:spPr>
        <a:noFill/>
        <a:ln w="25401">
          <a:noFill/>
        </a:ln>
      </c:spPr>
    </c:plotArea>
    <c:plotVisOnly val="1"/>
    <c:dispBlanksAs val="gap"/>
    <c:showDLblsOverMax val="0"/>
  </c:chart>
  <c:txPr>
    <a:bodyPr/>
    <a:lstStyle/>
    <a:p>
      <a:pPr>
        <a:defRPr sz="1050">
          <a:latin typeface="Tahoma" pitchFamily="34" charset="0"/>
          <a:ea typeface="Tahoma" pitchFamily="34" charset="0"/>
          <a:cs typeface="Tahoma" pitchFamily="34" charset="0"/>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5246862605186"/>
          <c:y val="0.107206121718398"/>
          <c:w val="0.871192147035209"/>
          <c:h val="0.678497293307087"/>
        </c:manualLayout>
      </c:layout>
      <c:lineChart>
        <c:grouping val="standard"/>
        <c:varyColors val="0"/>
        <c:ser>
          <c:idx val="0"/>
          <c:order val="0"/>
          <c:tx>
            <c:strRef>
              <c:f>Hoja1!$B$1</c:f>
              <c:strCache>
                <c:ptCount val="1"/>
                <c:pt idx="0">
                  <c:v>20142</c:v>
                </c:pt>
              </c:strCache>
            </c:strRef>
          </c:tx>
          <c:spPr>
            <a:ln w="28575" cap="rnd">
              <a:solidFill>
                <a:srgbClr val="E3770B"/>
              </a:solidFill>
              <a:round/>
            </a:ln>
            <a:effectLst/>
          </c:spPr>
          <c:marker>
            <c:symbol val="none"/>
          </c:marker>
          <c:dLbls>
            <c:dLbl>
              <c:idx val="42"/>
              <c:layout>
                <c:manualLayout>
                  <c:x val="-0.152732170652287"/>
                  <c:y val="-0.167970754572243"/>
                </c:manualLayout>
              </c:layout>
              <c:tx>
                <c:rich>
                  <a:bodyPr/>
                  <a:lstStyle/>
                  <a:p>
                    <a:r>
                      <a:rPr lang="en-US" sz="1200" b="1" dirty="0" smtClean="0">
                        <a:solidFill>
                          <a:srgbClr val="1B12C8"/>
                        </a:solidFill>
                      </a:rPr>
                      <a:t>BLOOMBERG, 2014</a:t>
                    </a:r>
                    <a:endParaRPr lang="en-US" sz="1400" dirty="0"/>
                  </a:p>
                </c:rich>
              </c:tx>
              <c:showLegendKey val="0"/>
              <c:showVal val="1"/>
              <c:showCatName val="0"/>
              <c:showSerName val="0"/>
              <c:showPercent val="0"/>
              <c:showBubbleSize val="0"/>
            </c:dLbl>
            <c:dLbl>
              <c:idx val="60"/>
              <c:layout>
                <c:manualLayout>
                  <c:x val="-0.0109094407608777"/>
                  <c:y val="-0.0419926886430608"/>
                </c:manualLayout>
              </c:layout>
              <c:tx>
                <c:rich>
                  <a:bodyPr/>
                  <a:lstStyle/>
                  <a:p>
                    <a:pPr>
                      <a:defRPr sz="1400" b="1">
                        <a:solidFill>
                          <a:srgbClr val="E3770B"/>
                        </a:solidFill>
                      </a:defRPr>
                    </a:pPr>
                    <a:r>
                      <a:rPr lang="en-US" sz="1400" dirty="0" smtClean="0">
                        <a:solidFill>
                          <a:srgbClr val="E3770B"/>
                        </a:solidFill>
                      </a:rPr>
                      <a:t>FMI,</a:t>
                    </a:r>
                    <a:r>
                      <a:rPr lang="en-US" sz="1400" baseline="0" dirty="0" smtClean="0">
                        <a:solidFill>
                          <a:srgbClr val="E3770B"/>
                        </a:solidFill>
                      </a:rPr>
                      <a:t> 2014</a:t>
                    </a:r>
                    <a:endParaRPr lang="en-US" sz="1400" dirty="0">
                      <a:solidFill>
                        <a:srgbClr val="E3770B"/>
                      </a:solidFill>
                    </a:endParaRPr>
                  </a:p>
                </c:rich>
              </c:tx>
              <c:spPr/>
              <c:showLegendKey val="0"/>
              <c:showVal val="1"/>
              <c:showCatName val="0"/>
              <c:showSerName val="0"/>
              <c:showPercent val="0"/>
              <c:showBubbleSize val="0"/>
            </c:dLbl>
            <c:dLbl>
              <c:idx val="63"/>
              <c:numFmt formatCode="#,##0.0" sourceLinked="0"/>
              <c:spPr/>
              <c:txPr>
                <a:bodyPr/>
                <a:lstStyle/>
                <a:p>
                  <a:pPr>
                    <a:defRPr sz="1050" b="1">
                      <a:solidFill>
                        <a:srgbClr val="1B12C8"/>
                      </a:solidFill>
                    </a:defRPr>
                  </a:pPr>
                  <a:endParaRPr lang="es-ES"/>
                </a:p>
              </c:txPr>
              <c:showLegendKey val="0"/>
              <c:showVal val="0"/>
              <c:showCatName val="0"/>
              <c:showSerName val="0"/>
              <c:showPercent val="0"/>
              <c:showBubbleSize val="0"/>
            </c:dLbl>
            <c:dLbl>
              <c:idx val="66"/>
              <c:layout/>
              <c:spPr/>
              <c:txPr>
                <a:bodyPr/>
                <a:lstStyle/>
                <a:p>
                  <a:pPr>
                    <a:defRPr sz="1200" b="1">
                      <a:solidFill>
                        <a:srgbClr val="E3770B"/>
                      </a:solidFill>
                    </a:defRPr>
                  </a:pPr>
                  <a:endParaRPr lang="es-ES"/>
                </a:p>
              </c:txPr>
              <c:showLegendKey val="0"/>
              <c:showVal val="1"/>
              <c:showCatName val="0"/>
              <c:showSerName val="0"/>
              <c:showPercent val="0"/>
              <c:showBubbleSize val="0"/>
            </c:dLbl>
            <c:showLegendKey val="0"/>
            <c:showVal val="0"/>
            <c:showCatName val="0"/>
            <c:showSerName val="0"/>
            <c:showPercent val="0"/>
            <c:showBubbleSize val="0"/>
          </c:dLbls>
          <c:cat>
            <c:strRef>
              <c:f>Hoja1!$A$2:$A$68</c:f>
              <c:strCache>
                <c:ptCount val="67"/>
                <c:pt idx="0">
                  <c:v>2009-II</c:v>
                </c:pt>
                <c:pt idx="1">
                  <c:v>2009-III</c:v>
                </c:pt>
                <c:pt idx="2">
                  <c:v>2009-III</c:v>
                </c:pt>
                <c:pt idx="3">
                  <c:v>2009-III</c:v>
                </c:pt>
                <c:pt idx="4">
                  <c:v>2009-IV</c:v>
                </c:pt>
                <c:pt idx="5">
                  <c:v>2009-IV</c:v>
                </c:pt>
                <c:pt idx="6">
                  <c:v>2009-IV</c:v>
                </c:pt>
                <c:pt idx="7">
                  <c:v>2010-I</c:v>
                </c:pt>
                <c:pt idx="8">
                  <c:v>2010-I</c:v>
                </c:pt>
                <c:pt idx="9">
                  <c:v>2010-I</c:v>
                </c:pt>
                <c:pt idx="10">
                  <c:v>2010-II</c:v>
                </c:pt>
                <c:pt idx="11">
                  <c:v>2010-II</c:v>
                </c:pt>
                <c:pt idx="12">
                  <c:v>2010-II</c:v>
                </c:pt>
                <c:pt idx="13">
                  <c:v>2010-III</c:v>
                </c:pt>
                <c:pt idx="14">
                  <c:v>2010-III</c:v>
                </c:pt>
                <c:pt idx="15">
                  <c:v>2010-III</c:v>
                </c:pt>
                <c:pt idx="16">
                  <c:v>2010-IV</c:v>
                </c:pt>
                <c:pt idx="17">
                  <c:v>2010-IV</c:v>
                </c:pt>
                <c:pt idx="18">
                  <c:v>2010-IV</c:v>
                </c:pt>
                <c:pt idx="19">
                  <c:v>2011-I</c:v>
                </c:pt>
                <c:pt idx="20">
                  <c:v>2011-I</c:v>
                </c:pt>
                <c:pt idx="21">
                  <c:v>2011-I</c:v>
                </c:pt>
                <c:pt idx="22">
                  <c:v>2011-II</c:v>
                </c:pt>
                <c:pt idx="23">
                  <c:v>2011-II</c:v>
                </c:pt>
                <c:pt idx="24">
                  <c:v>2011-II</c:v>
                </c:pt>
                <c:pt idx="25">
                  <c:v>2011-III</c:v>
                </c:pt>
                <c:pt idx="26">
                  <c:v>2011-III</c:v>
                </c:pt>
                <c:pt idx="27">
                  <c:v>2011-III</c:v>
                </c:pt>
                <c:pt idx="28">
                  <c:v>2011-IV</c:v>
                </c:pt>
                <c:pt idx="29">
                  <c:v>2011-IV</c:v>
                </c:pt>
                <c:pt idx="30">
                  <c:v>2011-IV</c:v>
                </c:pt>
                <c:pt idx="31">
                  <c:v>2012-I</c:v>
                </c:pt>
                <c:pt idx="32">
                  <c:v>2012-I</c:v>
                </c:pt>
                <c:pt idx="33">
                  <c:v>2012-I</c:v>
                </c:pt>
                <c:pt idx="34">
                  <c:v>2012-II</c:v>
                </c:pt>
                <c:pt idx="35">
                  <c:v>2012-II</c:v>
                </c:pt>
                <c:pt idx="36">
                  <c:v>2012-II</c:v>
                </c:pt>
                <c:pt idx="37">
                  <c:v>2012-III</c:v>
                </c:pt>
                <c:pt idx="38">
                  <c:v>2012-III</c:v>
                </c:pt>
                <c:pt idx="39">
                  <c:v>2012-III</c:v>
                </c:pt>
                <c:pt idx="40">
                  <c:v>2012-IV</c:v>
                </c:pt>
                <c:pt idx="41">
                  <c:v>2012-IV</c:v>
                </c:pt>
                <c:pt idx="42">
                  <c:v>2012-IV</c:v>
                </c:pt>
                <c:pt idx="43">
                  <c:v>2013-I</c:v>
                </c:pt>
                <c:pt idx="44">
                  <c:v>2013-I</c:v>
                </c:pt>
                <c:pt idx="45">
                  <c:v>2013-I</c:v>
                </c:pt>
                <c:pt idx="46">
                  <c:v>2013-II</c:v>
                </c:pt>
                <c:pt idx="47">
                  <c:v>2013-II</c:v>
                </c:pt>
                <c:pt idx="48">
                  <c:v>2013-II</c:v>
                </c:pt>
                <c:pt idx="49">
                  <c:v>2013-III</c:v>
                </c:pt>
                <c:pt idx="50">
                  <c:v>2013-III</c:v>
                </c:pt>
                <c:pt idx="51">
                  <c:v>2013-III</c:v>
                </c:pt>
                <c:pt idx="52">
                  <c:v>2013-IV</c:v>
                </c:pt>
                <c:pt idx="53">
                  <c:v>2013-IV</c:v>
                </c:pt>
                <c:pt idx="54">
                  <c:v>2013-IV</c:v>
                </c:pt>
                <c:pt idx="55">
                  <c:v>2014-I</c:v>
                </c:pt>
                <c:pt idx="56">
                  <c:v>2014-I</c:v>
                </c:pt>
                <c:pt idx="57">
                  <c:v>2014-I</c:v>
                </c:pt>
                <c:pt idx="58">
                  <c:v>2014-II</c:v>
                </c:pt>
                <c:pt idx="59">
                  <c:v>2014-II</c:v>
                </c:pt>
                <c:pt idx="60">
                  <c:v>2014-II</c:v>
                </c:pt>
                <c:pt idx="61">
                  <c:v>2014-III</c:v>
                </c:pt>
                <c:pt idx="62">
                  <c:v>2014-III</c:v>
                </c:pt>
                <c:pt idx="63">
                  <c:v>2014-III</c:v>
                </c:pt>
                <c:pt idx="64">
                  <c:v>2014-IV</c:v>
                </c:pt>
                <c:pt idx="65">
                  <c:v>2014-IV</c:v>
                </c:pt>
                <c:pt idx="66">
                  <c:v>2014-IV</c:v>
                </c:pt>
              </c:strCache>
            </c:strRef>
          </c:cat>
          <c:val>
            <c:numRef>
              <c:f>Hoja1!$B$2:$B$68</c:f>
              <c:numCache>
                <c:formatCode>General</c:formatCode>
                <c:ptCount val="67"/>
                <c:pt idx="43" formatCode="0.0">
                  <c:v>3.0</c:v>
                </c:pt>
                <c:pt idx="44" formatCode="0.0">
                  <c:v>3.0</c:v>
                </c:pt>
                <c:pt idx="45" formatCode="0.0">
                  <c:v>3.0</c:v>
                </c:pt>
                <c:pt idx="46" formatCode="0.0">
                  <c:v>3.0</c:v>
                </c:pt>
                <c:pt idx="47" formatCode="0.0">
                  <c:v>3.0</c:v>
                </c:pt>
                <c:pt idx="48" formatCode="0.0">
                  <c:v>3.0</c:v>
                </c:pt>
                <c:pt idx="49" formatCode="0.0">
                  <c:v>2.7</c:v>
                </c:pt>
                <c:pt idx="50" formatCode="0.0">
                  <c:v>2.7</c:v>
                </c:pt>
                <c:pt idx="51" formatCode="0.0">
                  <c:v>2.7</c:v>
                </c:pt>
                <c:pt idx="52" formatCode="0.0">
                  <c:v>2.6</c:v>
                </c:pt>
                <c:pt idx="53" formatCode="0.0">
                  <c:v>2.6</c:v>
                </c:pt>
                <c:pt idx="54" formatCode="0.0">
                  <c:v>2.6</c:v>
                </c:pt>
                <c:pt idx="55" formatCode="0.0">
                  <c:v>2.8</c:v>
                </c:pt>
                <c:pt idx="56" formatCode="0.0">
                  <c:v>2.8</c:v>
                </c:pt>
                <c:pt idx="57" formatCode="0.0">
                  <c:v>2.8</c:v>
                </c:pt>
                <c:pt idx="58" formatCode="0.0">
                  <c:v>2.8</c:v>
                </c:pt>
                <c:pt idx="59" formatCode="0.0">
                  <c:v>2.8</c:v>
                </c:pt>
                <c:pt idx="60" formatCode="0.0">
                  <c:v>2.8</c:v>
                </c:pt>
                <c:pt idx="61" formatCode="0.0">
                  <c:v>1.7</c:v>
                </c:pt>
                <c:pt idx="62" formatCode="0.0">
                  <c:v>1.7</c:v>
                </c:pt>
                <c:pt idx="63" formatCode="0.0">
                  <c:v>1.7</c:v>
                </c:pt>
                <c:pt idx="64" formatCode="0.0">
                  <c:v>2.2</c:v>
                </c:pt>
                <c:pt idx="65" formatCode="0.0">
                  <c:v>2.2</c:v>
                </c:pt>
                <c:pt idx="66" formatCode="0.0">
                  <c:v>2.2</c:v>
                </c:pt>
              </c:numCache>
            </c:numRef>
          </c:val>
          <c:smooth val="0"/>
        </c:ser>
        <c:ser>
          <c:idx val="1"/>
          <c:order val="1"/>
          <c:tx>
            <c:strRef>
              <c:f>Hoja1!$C$1</c:f>
              <c:strCache>
                <c:ptCount val="1"/>
                <c:pt idx="0">
                  <c:v>2014</c:v>
                </c:pt>
              </c:strCache>
            </c:strRef>
          </c:tx>
          <c:spPr>
            <a:ln w="28575" cap="rnd">
              <a:solidFill>
                <a:srgbClr val="1B12C8"/>
              </a:solidFill>
              <a:round/>
            </a:ln>
            <a:effectLst/>
          </c:spPr>
          <c:marker>
            <c:symbol val="none"/>
          </c:marker>
          <c:dLbls>
            <c:dLbl>
              <c:idx val="34"/>
              <c:layout>
                <c:manualLayout>
                  <c:x val="-0.092730389635974"/>
                  <c:y val="-0.0475917137954689"/>
                </c:manualLayout>
              </c:layout>
              <c:tx>
                <c:rich>
                  <a:bodyPr/>
                  <a:lstStyle/>
                  <a:p>
                    <a:pPr>
                      <a:defRPr sz="1200" b="1">
                        <a:solidFill>
                          <a:srgbClr val="1B12C8"/>
                        </a:solidFill>
                      </a:defRPr>
                    </a:pPr>
                    <a:r>
                      <a:rPr lang="en-US" sz="1200" dirty="0" smtClean="0">
                        <a:solidFill>
                          <a:srgbClr val="1B12C8"/>
                        </a:solidFill>
                      </a:rPr>
                      <a:t>BLOOMBERG,</a:t>
                    </a:r>
                    <a:r>
                      <a:rPr lang="en-US" sz="1200" baseline="0" dirty="0" smtClean="0">
                        <a:solidFill>
                          <a:srgbClr val="1B12C8"/>
                        </a:solidFill>
                      </a:rPr>
                      <a:t> 2014</a:t>
                    </a:r>
                    <a:endParaRPr lang="en-US" sz="1200" dirty="0">
                      <a:solidFill>
                        <a:srgbClr val="1B12C8"/>
                      </a:solidFill>
                    </a:endParaRPr>
                  </a:p>
                </c:rich>
              </c:tx>
              <c:spPr/>
              <c:showLegendKey val="0"/>
              <c:showVal val="1"/>
              <c:showCatName val="0"/>
              <c:showSerName val="0"/>
              <c:showPercent val="0"/>
              <c:showBubbleSize val="0"/>
            </c:dLbl>
            <c:dLbl>
              <c:idx val="63"/>
              <c:layout/>
              <c:numFmt formatCode="#,##0.0" sourceLinked="0"/>
              <c:spPr/>
              <c:txPr>
                <a:bodyPr/>
                <a:lstStyle/>
                <a:p>
                  <a:pPr>
                    <a:defRPr sz="1100" b="1">
                      <a:solidFill>
                        <a:srgbClr val="1B12C8"/>
                      </a:solidFill>
                    </a:defRPr>
                  </a:pPr>
                  <a:endParaRPr lang="es-ES"/>
                </a:p>
              </c:txPr>
              <c:showLegendKey val="0"/>
              <c:showVal val="1"/>
              <c:showCatName val="0"/>
              <c:showSerName val="0"/>
              <c:showPercent val="0"/>
              <c:showBubbleSize val="0"/>
            </c:dLbl>
            <c:dLbl>
              <c:idx val="66"/>
              <c:layout>
                <c:manualLayout>
                  <c:x val="-1.43168513922279E-7"/>
                  <c:y val="-0.0223961006096324"/>
                </c:manualLayout>
              </c:layout>
              <c:spPr/>
              <c:txPr>
                <a:bodyPr/>
                <a:lstStyle/>
                <a:p>
                  <a:pPr>
                    <a:defRPr sz="1050" b="1">
                      <a:solidFill>
                        <a:srgbClr val="1B12C8"/>
                      </a:solidFill>
                    </a:defRPr>
                  </a:pPr>
                  <a:endParaRPr lang="es-ES"/>
                </a:p>
              </c:txPr>
              <c:showLegendKey val="0"/>
              <c:showVal val="1"/>
              <c:showCatName val="0"/>
              <c:showSerName val="0"/>
              <c:showPercent val="0"/>
              <c:showBubbleSize val="0"/>
            </c:dLbl>
            <c:showLegendKey val="0"/>
            <c:showVal val="0"/>
            <c:showCatName val="0"/>
            <c:showSerName val="0"/>
            <c:showPercent val="0"/>
            <c:showBubbleSize val="0"/>
          </c:dLbls>
          <c:cat>
            <c:strRef>
              <c:f>Hoja1!$A$2:$A$68</c:f>
              <c:strCache>
                <c:ptCount val="67"/>
                <c:pt idx="0">
                  <c:v>2009-II</c:v>
                </c:pt>
                <c:pt idx="1">
                  <c:v>2009-III</c:v>
                </c:pt>
                <c:pt idx="2">
                  <c:v>2009-III</c:v>
                </c:pt>
                <c:pt idx="3">
                  <c:v>2009-III</c:v>
                </c:pt>
                <c:pt idx="4">
                  <c:v>2009-IV</c:v>
                </c:pt>
                <c:pt idx="5">
                  <c:v>2009-IV</c:v>
                </c:pt>
                <c:pt idx="6">
                  <c:v>2009-IV</c:v>
                </c:pt>
                <c:pt idx="7">
                  <c:v>2010-I</c:v>
                </c:pt>
                <c:pt idx="8">
                  <c:v>2010-I</c:v>
                </c:pt>
                <c:pt idx="9">
                  <c:v>2010-I</c:v>
                </c:pt>
                <c:pt idx="10">
                  <c:v>2010-II</c:v>
                </c:pt>
                <c:pt idx="11">
                  <c:v>2010-II</c:v>
                </c:pt>
                <c:pt idx="12">
                  <c:v>2010-II</c:v>
                </c:pt>
                <c:pt idx="13">
                  <c:v>2010-III</c:v>
                </c:pt>
                <c:pt idx="14">
                  <c:v>2010-III</c:v>
                </c:pt>
                <c:pt idx="15">
                  <c:v>2010-III</c:v>
                </c:pt>
                <c:pt idx="16">
                  <c:v>2010-IV</c:v>
                </c:pt>
                <c:pt idx="17">
                  <c:v>2010-IV</c:v>
                </c:pt>
                <c:pt idx="18">
                  <c:v>2010-IV</c:v>
                </c:pt>
                <c:pt idx="19">
                  <c:v>2011-I</c:v>
                </c:pt>
                <c:pt idx="20">
                  <c:v>2011-I</c:v>
                </c:pt>
                <c:pt idx="21">
                  <c:v>2011-I</c:v>
                </c:pt>
                <c:pt idx="22">
                  <c:v>2011-II</c:v>
                </c:pt>
                <c:pt idx="23">
                  <c:v>2011-II</c:v>
                </c:pt>
                <c:pt idx="24">
                  <c:v>2011-II</c:v>
                </c:pt>
                <c:pt idx="25">
                  <c:v>2011-III</c:v>
                </c:pt>
                <c:pt idx="26">
                  <c:v>2011-III</c:v>
                </c:pt>
                <c:pt idx="27">
                  <c:v>2011-III</c:v>
                </c:pt>
                <c:pt idx="28">
                  <c:v>2011-IV</c:v>
                </c:pt>
                <c:pt idx="29">
                  <c:v>2011-IV</c:v>
                </c:pt>
                <c:pt idx="30">
                  <c:v>2011-IV</c:v>
                </c:pt>
                <c:pt idx="31">
                  <c:v>2012-I</c:v>
                </c:pt>
                <c:pt idx="32">
                  <c:v>2012-I</c:v>
                </c:pt>
                <c:pt idx="33">
                  <c:v>2012-I</c:v>
                </c:pt>
                <c:pt idx="34">
                  <c:v>2012-II</c:v>
                </c:pt>
                <c:pt idx="35">
                  <c:v>2012-II</c:v>
                </c:pt>
                <c:pt idx="36">
                  <c:v>2012-II</c:v>
                </c:pt>
                <c:pt idx="37">
                  <c:v>2012-III</c:v>
                </c:pt>
                <c:pt idx="38">
                  <c:v>2012-III</c:v>
                </c:pt>
                <c:pt idx="39">
                  <c:v>2012-III</c:v>
                </c:pt>
                <c:pt idx="40">
                  <c:v>2012-IV</c:v>
                </c:pt>
                <c:pt idx="41">
                  <c:v>2012-IV</c:v>
                </c:pt>
                <c:pt idx="42">
                  <c:v>2012-IV</c:v>
                </c:pt>
                <c:pt idx="43">
                  <c:v>2013-I</c:v>
                </c:pt>
                <c:pt idx="44">
                  <c:v>2013-I</c:v>
                </c:pt>
                <c:pt idx="45">
                  <c:v>2013-I</c:v>
                </c:pt>
                <c:pt idx="46">
                  <c:v>2013-II</c:v>
                </c:pt>
                <c:pt idx="47">
                  <c:v>2013-II</c:v>
                </c:pt>
                <c:pt idx="48">
                  <c:v>2013-II</c:v>
                </c:pt>
                <c:pt idx="49">
                  <c:v>2013-III</c:v>
                </c:pt>
                <c:pt idx="50">
                  <c:v>2013-III</c:v>
                </c:pt>
                <c:pt idx="51">
                  <c:v>2013-III</c:v>
                </c:pt>
                <c:pt idx="52">
                  <c:v>2013-IV</c:v>
                </c:pt>
                <c:pt idx="53">
                  <c:v>2013-IV</c:v>
                </c:pt>
                <c:pt idx="54">
                  <c:v>2013-IV</c:v>
                </c:pt>
                <c:pt idx="55">
                  <c:v>2014-I</c:v>
                </c:pt>
                <c:pt idx="56">
                  <c:v>2014-I</c:v>
                </c:pt>
                <c:pt idx="57">
                  <c:v>2014-I</c:v>
                </c:pt>
                <c:pt idx="58">
                  <c:v>2014-II</c:v>
                </c:pt>
                <c:pt idx="59">
                  <c:v>2014-II</c:v>
                </c:pt>
                <c:pt idx="60">
                  <c:v>2014-II</c:v>
                </c:pt>
                <c:pt idx="61">
                  <c:v>2014-III</c:v>
                </c:pt>
                <c:pt idx="62">
                  <c:v>2014-III</c:v>
                </c:pt>
                <c:pt idx="63">
                  <c:v>2014-III</c:v>
                </c:pt>
                <c:pt idx="64">
                  <c:v>2014-IV</c:v>
                </c:pt>
                <c:pt idx="65">
                  <c:v>2014-IV</c:v>
                </c:pt>
                <c:pt idx="66">
                  <c:v>2014-IV</c:v>
                </c:pt>
              </c:strCache>
            </c:strRef>
          </c:cat>
          <c:val>
            <c:numRef>
              <c:f>Hoja1!$C$2:$C$68</c:f>
              <c:numCache>
                <c:formatCode>General</c:formatCode>
                <c:ptCount val="67"/>
                <c:pt idx="30">
                  <c:v>3.1</c:v>
                </c:pt>
                <c:pt idx="31">
                  <c:v>3.1</c:v>
                </c:pt>
                <c:pt idx="32">
                  <c:v>2.77</c:v>
                </c:pt>
                <c:pt idx="33">
                  <c:v>2.77</c:v>
                </c:pt>
                <c:pt idx="34">
                  <c:v>3.1</c:v>
                </c:pt>
                <c:pt idx="35">
                  <c:v>2.9</c:v>
                </c:pt>
                <c:pt idx="36">
                  <c:v>2.7</c:v>
                </c:pt>
                <c:pt idx="37">
                  <c:v>2.7</c:v>
                </c:pt>
                <c:pt idx="38">
                  <c:v>2.9</c:v>
                </c:pt>
                <c:pt idx="39">
                  <c:v>2.7</c:v>
                </c:pt>
                <c:pt idx="40">
                  <c:v>2.55</c:v>
                </c:pt>
                <c:pt idx="41">
                  <c:v>2.6</c:v>
                </c:pt>
                <c:pt idx="42">
                  <c:v>2.78</c:v>
                </c:pt>
                <c:pt idx="43" formatCode="0.0">
                  <c:v>2.78</c:v>
                </c:pt>
                <c:pt idx="44" formatCode="0.0">
                  <c:v>2.78</c:v>
                </c:pt>
                <c:pt idx="45" formatCode="0.0">
                  <c:v>2.65</c:v>
                </c:pt>
                <c:pt idx="46" formatCode="0.0">
                  <c:v>2.65</c:v>
                </c:pt>
                <c:pt idx="47" formatCode="0.0">
                  <c:v>2.65</c:v>
                </c:pt>
                <c:pt idx="48" formatCode="0.0">
                  <c:v>2.65</c:v>
                </c:pt>
                <c:pt idx="49">
                  <c:v>2.65</c:v>
                </c:pt>
                <c:pt idx="50">
                  <c:v>2.65</c:v>
                </c:pt>
                <c:pt idx="51">
                  <c:v>2.58</c:v>
                </c:pt>
                <c:pt idx="52">
                  <c:v>2.55</c:v>
                </c:pt>
                <c:pt idx="53">
                  <c:v>2.55</c:v>
                </c:pt>
                <c:pt idx="54">
                  <c:v>2.55</c:v>
                </c:pt>
                <c:pt idx="55">
                  <c:v>2.78</c:v>
                </c:pt>
                <c:pt idx="56">
                  <c:v>2.9</c:v>
                </c:pt>
                <c:pt idx="57">
                  <c:v>2.65</c:v>
                </c:pt>
                <c:pt idx="58">
                  <c:v>2.65</c:v>
                </c:pt>
                <c:pt idx="59">
                  <c:v>2.65</c:v>
                </c:pt>
                <c:pt idx="60">
                  <c:v>2.5</c:v>
                </c:pt>
                <c:pt idx="61">
                  <c:v>2.2</c:v>
                </c:pt>
                <c:pt idx="62">
                  <c:v>1.63</c:v>
                </c:pt>
                <c:pt idx="63">
                  <c:v>1.63</c:v>
                </c:pt>
              </c:numCache>
            </c:numRef>
          </c:val>
          <c:smooth val="0"/>
        </c:ser>
        <c:ser>
          <c:idx val="2"/>
          <c:order val="2"/>
          <c:tx>
            <c:strRef>
              <c:f>Hoja1!$D$1</c:f>
              <c:strCache>
                <c:ptCount val="1"/>
                <c:pt idx="0">
                  <c:v>2013 (rs)     1.90</c:v>
                </c:pt>
              </c:strCache>
            </c:strRef>
          </c:tx>
          <c:spPr>
            <a:ln w="28575" cap="rnd">
              <a:solidFill>
                <a:srgbClr val="C00000"/>
              </a:solidFill>
              <a:round/>
            </a:ln>
            <a:effectLst/>
          </c:spPr>
          <c:marker>
            <c:symbol val="none"/>
          </c:marker>
          <c:dLbls>
            <c:dLbl>
              <c:idx val="30"/>
              <c:layout>
                <c:manualLayout>
                  <c:x val="0.261826578261064"/>
                  <c:y val="0.162371729419835"/>
                </c:manualLayout>
              </c:layout>
              <c:tx>
                <c:rich>
                  <a:bodyPr/>
                  <a:lstStyle/>
                  <a:p>
                    <a:pPr>
                      <a:defRPr sz="1400" b="1">
                        <a:solidFill>
                          <a:srgbClr val="C00000"/>
                        </a:solidFill>
                      </a:defRPr>
                    </a:pPr>
                    <a:r>
                      <a:rPr lang="en-US" sz="1400" b="1" dirty="0" smtClean="0">
                        <a:solidFill>
                          <a:srgbClr val="C00000"/>
                        </a:solidFill>
                      </a:rPr>
                      <a:t>2013</a:t>
                    </a:r>
                    <a:endParaRPr lang="en-US" sz="1400" b="1" dirty="0">
                      <a:solidFill>
                        <a:srgbClr val="C00000"/>
                      </a:solidFill>
                    </a:endParaRPr>
                  </a:p>
                </c:rich>
              </c:tx>
              <c:spPr/>
              <c:showLegendKey val="0"/>
              <c:showVal val="1"/>
              <c:showCatName val="0"/>
              <c:showSerName val="0"/>
              <c:showPercent val="0"/>
              <c:showBubbleSize val="0"/>
            </c:dLbl>
            <c:dLbl>
              <c:idx val="57"/>
              <c:layout>
                <c:manualLayout>
                  <c:x val="-0.0109094407608777"/>
                  <c:y val="-0.00559902515240811"/>
                </c:manualLayout>
              </c:layout>
              <c:numFmt formatCode="#,##0.0" sourceLinked="0"/>
              <c:spPr/>
              <c:txPr>
                <a:bodyPr/>
                <a:lstStyle/>
                <a:p>
                  <a:pPr>
                    <a:defRPr b="1">
                      <a:solidFill>
                        <a:srgbClr val="C00000"/>
                      </a:solidFill>
                    </a:defRPr>
                  </a:pPr>
                  <a:endParaRPr lang="es-ES"/>
                </a:p>
              </c:txPr>
              <c:showLegendKey val="0"/>
              <c:showVal val="1"/>
              <c:showCatName val="0"/>
              <c:showSerName val="0"/>
              <c:showPercent val="0"/>
              <c:showBubbleSize val="0"/>
            </c:dLbl>
            <c:showLegendKey val="0"/>
            <c:showVal val="0"/>
            <c:showCatName val="0"/>
            <c:showSerName val="0"/>
            <c:showPercent val="0"/>
            <c:showBubbleSize val="0"/>
          </c:dLbls>
          <c:cat>
            <c:strRef>
              <c:f>Hoja1!$A$2:$A$68</c:f>
              <c:strCache>
                <c:ptCount val="67"/>
                <c:pt idx="0">
                  <c:v>2009-II</c:v>
                </c:pt>
                <c:pt idx="1">
                  <c:v>2009-III</c:v>
                </c:pt>
                <c:pt idx="2">
                  <c:v>2009-III</c:v>
                </c:pt>
                <c:pt idx="3">
                  <c:v>2009-III</c:v>
                </c:pt>
                <c:pt idx="4">
                  <c:v>2009-IV</c:v>
                </c:pt>
                <c:pt idx="5">
                  <c:v>2009-IV</c:v>
                </c:pt>
                <c:pt idx="6">
                  <c:v>2009-IV</c:v>
                </c:pt>
                <c:pt idx="7">
                  <c:v>2010-I</c:v>
                </c:pt>
                <c:pt idx="8">
                  <c:v>2010-I</c:v>
                </c:pt>
                <c:pt idx="9">
                  <c:v>2010-I</c:v>
                </c:pt>
                <c:pt idx="10">
                  <c:v>2010-II</c:v>
                </c:pt>
                <c:pt idx="11">
                  <c:v>2010-II</c:v>
                </c:pt>
                <c:pt idx="12">
                  <c:v>2010-II</c:v>
                </c:pt>
                <c:pt idx="13">
                  <c:v>2010-III</c:v>
                </c:pt>
                <c:pt idx="14">
                  <c:v>2010-III</c:v>
                </c:pt>
                <c:pt idx="15">
                  <c:v>2010-III</c:v>
                </c:pt>
                <c:pt idx="16">
                  <c:v>2010-IV</c:v>
                </c:pt>
                <c:pt idx="17">
                  <c:v>2010-IV</c:v>
                </c:pt>
                <c:pt idx="18">
                  <c:v>2010-IV</c:v>
                </c:pt>
                <c:pt idx="19">
                  <c:v>2011-I</c:v>
                </c:pt>
                <c:pt idx="20">
                  <c:v>2011-I</c:v>
                </c:pt>
                <c:pt idx="21">
                  <c:v>2011-I</c:v>
                </c:pt>
                <c:pt idx="22">
                  <c:v>2011-II</c:v>
                </c:pt>
                <c:pt idx="23">
                  <c:v>2011-II</c:v>
                </c:pt>
                <c:pt idx="24">
                  <c:v>2011-II</c:v>
                </c:pt>
                <c:pt idx="25">
                  <c:v>2011-III</c:v>
                </c:pt>
                <c:pt idx="26">
                  <c:v>2011-III</c:v>
                </c:pt>
                <c:pt idx="27">
                  <c:v>2011-III</c:v>
                </c:pt>
                <c:pt idx="28">
                  <c:v>2011-IV</c:v>
                </c:pt>
                <c:pt idx="29">
                  <c:v>2011-IV</c:v>
                </c:pt>
                <c:pt idx="30">
                  <c:v>2011-IV</c:v>
                </c:pt>
                <c:pt idx="31">
                  <c:v>2012-I</c:v>
                </c:pt>
                <c:pt idx="32">
                  <c:v>2012-I</c:v>
                </c:pt>
                <c:pt idx="33">
                  <c:v>2012-I</c:v>
                </c:pt>
                <c:pt idx="34">
                  <c:v>2012-II</c:v>
                </c:pt>
                <c:pt idx="35">
                  <c:v>2012-II</c:v>
                </c:pt>
                <c:pt idx="36">
                  <c:v>2012-II</c:v>
                </c:pt>
                <c:pt idx="37">
                  <c:v>2012-III</c:v>
                </c:pt>
                <c:pt idx="38">
                  <c:v>2012-III</c:v>
                </c:pt>
                <c:pt idx="39">
                  <c:v>2012-III</c:v>
                </c:pt>
                <c:pt idx="40">
                  <c:v>2012-IV</c:v>
                </c:pt>
                <c:pt idx="41">
                  <c:v>2012-IV</c:v>
                </c:pt>
                <c:pt idx="42">
                  <c:v>2012-IV</c:v>
                </c:pt>
                <c:pt idx="43">
                  <c:v>2013-I</c:v>
                </c:pt>
                <c:pt idx="44">
                  <c:v>2013-I</c:v>
                </c:pt>
                <c:pt idx="45">
                  <c:v>2013-I</c:v>
                </c:pt>
                <c:pt idx="46">
                  <c:v>2013-II</c:v>
                </c:pt>
                <c:pt idx="47">
                  <c:v>2013-II</c:v>
                </c:pt>
                <c:pt idx="48">
                  <c:v>2013-II</c:v>
                </c:pt>
                <c:pt idx="49">
                  <c:v>2013-III</c:v>
                </c:pt>
                <c:pt idx="50">
                  <c:v>2013-III</c:v>
                </c:pt>
                <c:pt idx="51">
                  <c:v>2013-III</c:v>
                </c:pt>
                <c:pt idx="52">
                  <c:v>2013-IV</c:v>
                </c:pt>
                <c:pt idx="53">
                  <c:v>2013-IV</c:v>
                </c:pt>
                <c:pt idx="54">
                  <c:v>2013-IV</c:v>
                </c:pt>
                <c:pt idx="55">
                  <c:v>2014-I</c:v>
                </c:pt>
                <c:pt idx="56">
                  <c:v>2014-I</c:v>
                </c:pt>
                <c:pt idx="57">
                  <c:v>2014-I</c:v>
                </c:pt>
                <c:pt idx="58">
                  <c:v>2014-II</c:v>
                </c:pt>
                <c:pt idx="59">
                  <c:v>2014-II</c:v>
                </c:pt>
                <c:pt idx="60">
                  <c:v>2014-II</c:v>
                </c:pt>
                <c:pt idx="61">
                  <c:v>2014-III</c:v>
                </c:pt>
                <c:pt idx="62">
                  <c:v>2014-III</c:v>
                </c:pt>
                <c:pt idx="63">
                  <c:v>2014-III</c:v>
                </c:pt>
                <c:pt idx="64">
                  <c:v>2014-IV</c:v>
                </c:pt>
                <c:pt idx="65">
                  <c:v>2014-IV</c:v>
                </c:pt>
                <c:pt idx="66">
                  <c:v>2014-IV</c:v>
                </c:pt>
              </c:strCache>
            </c:strRef>
          </c:cat>
          <c:val>
            <c:numRef>
              <c:f>Hoja1!$D$2:$D$68</c:f>
              <c:numCache>
                <c:formatCode>General</c:formatCode>
                <c:ptCount val="67"/>
                <c:pt idx="21">
                  <c:v>3.2</c:v>
                </c:pt>
                <c:pt idx="22">
                  <c:v>3.15</c:v>
                </c:pt>
                <c:pt idx="23">
                  <c:v>3.07</c:v>
                </c:pt>
                <c:pt idx="24">
                  <c:v>3.0</c:v>
                </c:pt>
                <c:pt idx="25">
                  <c:v>3.12</c:v>
                </c:pt>
                <c:pt idx="26">
                  <c:v>3.0</c:v>
                </c:pt>
                <c:pt idx="27">
                  <c:v>2.77</c:v>
                </c:pt>
                <c:pt idx="28">
                  <c:v>2.56</c:v>
                </c:pt>
                <c:pt idx="29">
                  <c:v>2.45</c:v>
                </c:pt>
                <c:pt idx="30">
                  <c:v>2.4</c:v>
                </c:pt>
                <c:pt idx="31">
                  <c:v>2.4</c:v>
                </c:pt>
                <c:pt idx="32">
                  <c:v>2.42</c:v>
                </c:pt>
                <c:pt idx="33">
                  <c:v>2.4</c:v>
                </c:pt>
                <c:pt idx="34">
                  <c:v>2.45</c:v>
                </c:pt>
                <c:pt idx="35">
                  <c:v>2.4</c:v>
                </c:pt>
                <c:pt idx="36">
                  <c:v>2.3</c:v>
                </c:pt>
                <c:pt idx="37">
                  <c:v>2.27</c:v>
                </c:pt>
                <c:pt idx="38">
                  <c:v>2.1</c:v>
                </c:pt>
                <c:pt idx="39">
                  <c:v>2.08</c:v>
                </c:pt>
                <c:pt idx="40">
                  <c:v>2.01</c:v>
                </c:pt>
                <c:pt idx="41">
                  <c:v>2.0</c:v>
                </c:pt>
                <c:pt idx="42">
                  <c:v>2.0</c:v>
                </c:pt>
                <c:pt idx="43">
                  <c:v>2.0</c:v>
                </c:pt>
                <c:pt idx="44">
                  <c:v>1.85</c:v>
                </c:pt>
                <c:pt idx="45">
                  <c:v>1.8</c:v>
                </c:pt>
                <c:pt idx="46">
                  <c:v>1.9</c:v>
                </c:pt>
                <c:pt idx="47">
                  <c:v>1.95</c:v>
                </c:pt>
                <c:pt idx="48">
                  <c:v>1.9</c:v>
                </c:pt>
                <c:pt idx="49">
                  <c:v>1.85</c:v>
                </c:pt>
                <c:pt idx="50">
                  <c:v>1.6</c:v>
                </c:pt>
                <c:pt idx="51">
                  <c:v>1.57</c:v>
                </c:pt>
                <c:pt idx="52">
                  <c:v>1.57</c:v>
                </c:pt>
                <c:pt idx="53">
                  <c:v>1.65</c:v>
                </c:pt>
                <c:pt idx="54">
                  <c:v>1.7</c:v>
                </c:pt>
                <c:pt idx="55">
                  <c:v>1.75</c:v>
                </c:pt>
                <c:pt idx="56">
                  <c:v>1.85</c:v>
                </c:pt>
                <c:pt idx="57">
                  <c:v>1.85</c:v>
                </c:pt>
              </c:numCache>
            </c:numRef>
          </c:val>
          <c:smooth val="0"/>
        </c:ser>
        <c:ser>
          <c:idx val="3"/>
          <c:order val="3"/>
          <c:tx>
            <c:strRef>
              <c:f>Hoja1!$E$1</c:f>
              <c:strCache>
                <c:ptCount val="1"/>
                <c:pt idx="0">
                  <c:v>2012 (rs)     2.20</c:v>
                </c:pt>
              </c:strCache>
            </c:strRef>
          </c:tx>
          <c:spPr>
            <a:ln w="28575" cap="rnd">
              <a:solidFill>
                <a:schemeClr val="tx1"/>
              </a:solidFill>
              <a:round/>
            </a:ln>
            <a:effectLst/>
          </c:spPr>
          <c:marker>
            <c:symbol val="none"/>
          </c:marker>
          <c:dLbls>
            <c:dLbl>
              <c:idx val="10"/>
              <c:layout/>
              <c:tx>
                <c:rich>
                  <a:bodyPr/>
                  <a:lstStyle/>
                  <a:p>
                    <a:pPr>
                      <a:defRPr sz="1400" b="1"/>
                    </a:pPr>
                    <a:r>
                      <a:rPr lang="en-US" b="1" dirty="0" smtClean="0"/>
                      <a:t>2012</a:t>
                    </a:r>
                    <a:endParaRPr lang="en-US" b="1" dirty="0"/>
                  </a:p>
                </c:rich>
              </c:tx>
              <c:spPr>
                <a:noFill/>
                <a:ln>
                  <a:noFill/>
                </a:ln>
                <a:effectLst/>
              </c:spPr>
              <c:showLegendKey val="0"/>
              <c:showVal val="1"/>
              <c:showCatName val="0"/>
              <c:showSerName val="0"/>
              <c:showPercent val="0"/>
              <c:showBubbleSize val="0"/>
            </c:dLbl>
            <c:dLbl>
              <c:idx val="45"/>
              <c:layout>
                <c:manualLayout>
                  <c:x val="-0.00545472038043883"/>
                  <c:y val="0.00559902515240811"/>
                </c:manualLayout>
              </c:layout>
              <c:spPr>
                <a:noFill/>
                <a:ln>
                  <a:noFill/>
                </a:ln>
                <a:effectLst/>
              </c:spPr>
              <c:txPr>
                <a:bodyPr/>
                <a:lstStyle/>
                <a:p>
                  <a:pPr>
                    <a:defRPr sz="1050" b="1"/>
                  </a:pPr>
                  <a:endParaRPr lang="es-ES"/>
                </a:p>
              </c:txPr>
              <c:showLegendKey val="0"/>
              <c:showVal val="1"/>
              <c:showCatName val="0"/>
              <c:showSerName val="0"/>
              <c:showPercent val="0"/>
              <c:showBubbleSize val="0"/>
            </c:dLbl>
            <c:dLbl>
              <c:idx val="54"/>
              <c:layout>
                <c:manualLayout>
                  <c:x val="-0.0345465624094459"/>
                  <c:y val="0.0363936634906528"/>
                </c:manualLayout>
              </c:layout>
              <c:tx>
                <c:rich>
                  <a:bodyPr/>
                  <a:lstStyle/>
                  <a:p>
                    <a:r>
                      <a:rPr lang="en-US" sz="1400" b="1" dirty="0" smtClean="0"/>
                      <a:t>2014</a:t>
                    </a:r>
                    <a:endParaRPr lang="en-US" sz="1050" b="1" dirty="0"/>
                  </a:p>
                </c:rich>
              </c:tx>
              <c:showLegendKey val="0"/>
              <c:showVal val="1"/>
              <c:showCatName val="0"/>
              <c:showSerName val="0"/>
              <c:showPercent val="0"/>
              <c:showBubbleSize val="0"/>
              <c:extLst>
                <c:ext xmlns:c15="http://schemas.microsoft.com/office/drawing/2012/chart" uri="{CE6537A1-D6FC-4f65-9D91-7224C49458BB}">
                  <c15:layout/>
                </c:ext>
              </c:extLst>
            </c:dLbl>
            <c:dLbl>
              <c:idx val="63"/>
              <c:layout>
                <c:manualLayout>
                  <c:x val="-1.43168513788943E-7"/>
                  <c:y val="0.0307946383382447"/>
                </c:manualLayout>
              </c:layout>
              <c:tx>
                <c:rich>
                  <a:bodyPr/>
                  <a:lstStyle/>
                  <a:p>
                    <a:r>
                      <a:rPr lang="en-US" sz="1400" b="1" dirty="0" smtClean="0"/>
                      <a:t>1.7</a:t>
                    </a:r>
                    <a:endParaRPr lang="en-US" sz="1200" b="1" dirty="0"/>
                  </a:p>
                </c:rich>
              </c:tx>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Hoja1!$A$2:$A$68</c:f>
              <c:strCache>
                <c:ptCount val="67"/>
                <c:pt idx="0">
                  <c:v>2009-II</c:v>
                </c:pt>
                <c:pt idx="1">
                  <c:v>2009-III</c:v>
                </c:pt>
                <c:pt idx="2">
                  <c:v>2009-III</c:v>
                </c:pt>
                <c:pt idx="3">
                  <c:v>2009-III</c:v>
                </c:pt>
                <c:pt idx="4">
                  <c:v>2009-IV</c:v>
                </c:pt>
                <c:pt idx="5">
                  <c:v>2009-IV</c:v>
                </c:pt>
                <c:pt idx="6">
                  <c:v>2009-IV</c:v>
                </c:pt>
                <c:pt idx="7">
                  <c:v>2010-I</c:v>
                </c:pt>
                <c:pt idx="8">
                  <c:v>2010-I</c:v>
                </c:pt>
                <c:pt idx="9">
                  <c:v>2010-I</c:v>
                </c:pt>
                <c:pt idx="10">
                  <c:v>2010-II</c:v>
                </c:pt>
                <c:pt idx="11">
                  <c:v>2010-II</c:v>
                </c:pt>
                <c:pt idx="12">
                  <c:v>2010-II</c:v>
                </c:pt>
                <c:pt idx="13">
                  <c:v>2010-III</c:v>
                </c:pt>
                <c:pt idx="14">
                  <c:v>2010-III</c:v>
                </c:pt>
                <c:pt idx="15">
                  <c:v>2010-III</c:v>
                </c:pt>
                <c:pt idx="16">
                  <c:v>2010-IV</c:v>
                </c:pt>
                <c:pt idx="17">
                  <c:v>2010-IV</c:v>
                </c:pt>
                <c:pt idx="18">
                  <c:v>2010-IV</c:v>
                </c:pt>
                <c:pt idx="19">
                  <c:v>2011-I</c:v>
                </c:pt>
                <c:pt idx="20">
                  <c:v>2011-I</c:v>
                </c:pt>
                <c:pt idx="21">
                  <c:v>2011-I</c:v>
                </c:pt>
                <c:pt idx="22">
                  <c:v>2011-II</c:v>
                </c:pt>
                <c:pt idx="23">
                  <c:v>2011-II</c:v>
                </c:pt>
                <c:pt idx="24">
                  <c:v>2011-II</c:v>
                </c:pt>
                <c:pt idx="25">
                  <c:v>2011-III</c:v>
                </c:pt>
                <c:pt idx="26">
                  <c:v>2011-III</c:v>
                </c:pt>
                <c:pt idx="27">
                  <c:v>2011-III</c:v>
                </c:pt>
                <c:pt idx="28">
                  <c:v>2011-IV</c:v>
                </c:pt>
                <c:pt idx="29">
                  <c:v>2011-IV</c:v>
                </c:pt>
                <c:pt idx="30">
                  <c:v>2011-IV</c:v>
                </c:pt>
                <c:pt idx="31">
                  <c:v>2012-I</c:v>
                </c:pt>
                <c:pt idx="32">
                  <c:v>2012-I</c:v>
                </c:pt>
                <c:pt idx="33">
                  <c:v>2012-I</c:v>
                </c:pt>
                <c:pt idx="34">
                  <c:v>2012-II</c:v>
                </c:pt>
                <c:pt idx="35">
                  <c:v>2012-II</c:v>
                </c:pt>
                <c:pt idx="36">
                  <c:v>2012-II</c:v>
                </c:pt>
                <c:pt idx="37">
                  <c:v>2012-III</c:v>
                </c:pt>
                <c:pt idx="38">
                  <c:v>2012-III</c:v>
                </c:pt>
                <c:pt idx="39">
                  <c:v>2012-III</c:v>
                </c:pt>
                <c:pt idx="40">
                  <c:v>2012-IV</c:v>
                </c:pt>
                <c:pt idx="41">
                  <c:v>2012-IV</c:v>
                </c:pt>
                <c:pt idx="42">
                  <c:v>2012-IV</c:v>
                </c:pt>
                <c:pt idx="43">
                  <c:v>2013-I</c:v>
                </c:pt>
                <c:pt idx="44">
                  <c:v>2013-I</c:v>
                </c:pt>
                <c:pt idx="45">
                  <c:v>2013-I</c:v>
                </c:pt>
                <c:pt idx="46">
                  <c:v>2013-II</c:v>
                </c:pt>
                <c:pt idx="47">
                  <c:v>2013-II</c:v>
                </c:pt>
                <c:pt idx="48">
                  <c:v>2013-II</c:v>
                </c:pt>
                <c:pt idx="49">
                  <c:v>2013-III</c:v>
                </c:pt>
                <c:pt idx="50">
                  <c:v>2013-III</c:v>
                </c:pt>
                <c:pt idx="51">
                  <c:v>2013-III</c:v>
                </c:pt>
                <c:pt idx="52">
                  <c:v>2013-IV</c:v>
                </c:pt>
                <c:pt idx="53">
                  <c:v>2013-IV</c:v>
                </c:pt>
                <c:pt idx="54">
                  <c:v>2013-IV</c:v>
                </c:pt>
                <c:pt idx="55">
                  <c:v>2014-I</c:v>
                </c:pt>
                <c:pt idx="56">
                  <c:v>2014-I</c:v>
                </c:pt>
                <c:pt idx="57">
                  <c:v>2014-I</c:v>
                </c:pt>
                <c:pt idx="58">
                  <c:v>2014-II</c:v>
                </c:pt>
                <c:pt idx="59">
                  <c:v>2014-II</c:v>
                </c:pt>
                <c:pt idx="60">
                  <c:v>2014-II</c:v>
                </c:pt>
                <c:pt idx="61">
                  <c:v>2014-III</c:v>
                </c:pt>
                <c:pt idx="62">
                  <c:v>2014-III</c:v>
                </c:pt>
                <c:pt idx="63">
                  <c:v>2014-III</c:v>
                </c:pt>
                <c:pt idx="64">
                  <c:v>2014-IV</c:v>
                </c:pt>
                <c:pt idx="65">
                  <c:v>2014-IV</c:v>
                </c:pt>
                <c:pt idx="66">
                  <c:v>2014-IV</c:v>
                </c:pt>
              </c:strCache>
            </c:strRef>
          </c:cat>
          <c:val>
            <c:numRef>
              <c:f>Hoja1!$E$2:$E$68</c:f>
              <c:numCache>
                <c:formatCode>General</c:formatCode>
                <c:ptCount val="67"/>
                <c:pt idx="9">
                  <c:v>3.37</c:v>
                </c:pt>
                <c:pt idx="10">
                  <c:v>3.37</c:v>
                </c:pt>
                <c:pt idx="11">
                  <c:v>3.25</c:v>
                </c:pt>
                <c:pt idx="12">
                  <c:v>3.17</c:v>
                </c:pt>
                <c:pt idx="13">
                  <c:v>3.1</c:v>
                </c:pt>
                <c:pt idx="14">
                  <c:v>3.03</c:v>
                </c:pt>
                <c:pt idx="15">
                  <c:v>3.12</c:v>
                </c:pt>
                <c:pt idx="16">
                  <c:v>3.15</c:v>
                </c:pt>
                <c:pt idx="17">
                  <c:v>3.07</c:v>
                </c:pt>
                <c:pt idx="18">
                  <c:v>3.03</c:v>
                </c:pt>
                <c:pt idx="19">
                  <c:v>3.12</c:v>
                </c:pt>
                <c:pt idx="20">
                  <c:v>3.18</c:v>
                </c:pt>
                <c:pt idx="21">
                  <c:v>3.25</c:v>
                </c:pt>
                <c:pt idx="22">
                  <c:v>3.15</c:v>
                </c:pt>
                <c:pt idx="23">
                  <c:v>3.14</c:v>
                </c:pt>
                <c:pt idx="24">
                  <c:v>3.05</c:v>
                </c:pt>
                <c:pt idx="25">
                  <c:v>2.9</c:v>
                </c:pt>
                <c:pt idx="26">
                  <c:v>2.75</c:v>
                </c:pt>
                <c:pt idx="27">
                  <c:v>2.3</c:v>
                </c:pt>
                <c:pt idx="28">
                  <c:v>2.05</c:v>
                </c:pt>
                <c:pt idx="29">
                  <c:v>2.15</c:v>
                </c:pt>
                <c:pt idx="30">
                  <c:v>2.15</c:v>
                </c:pt>
                <c:pt idx="31">
                  <c:v>2.22</c:v>
                </c:pt>
                <c:pt idx="32">
                  <c:v>2.22</c:v>
                </c:pt>
                <c:pt idx="33">
                  <c:v>2.2</c:v>
                </c:pt>
                <c:pt idx="34">
                  <c:v>2.25</c:v>
                </c:pt>
                <c:pt idx="35">
                  <c:v>2.3</c:v>
                </c:pt>
                <c:pt idx="36">
                  <c:v>2.2</c:v>
                </c:pt>
                <c:pt idx="37">
                  <c:v>2.1</c:v>
                </c:pt>
                <c:pt idx="38">
                  <c:v>2.1</c:v>
                </c:pt>
                <c:pt idx="39">
                  <c:v>2.2</c:v>
                </c:pt>
                <c:pt idx="40">
                  <c:v>2.14</c:v>
                </c:pt>
                <c:pt idx="41">
                  <c:v>2.17</c:v>
                </c:pt>
                <c:pt idx="42">
                  <c:v>2.22</c:v>
                </c:pt>
                <c:pt idx="43">
                  <c:v>2.26</c:v>
                </c:pt>
                <c:pt idx="44">
                  <c:v>2.25</c:v>
                </c:pt>
                <c:pt idx="45">
                  <c:v>2.2</c:v>
                </c:pt>
              </c:numCache>
            </c:numRef>
          </c:val>
          <c:smooth val="0"/>
        </c:ser>
        <c:ser>
          <c:idx val="4"/>
          <c:order val="4"/>
          <c:tx>
            <c:strRef>
              <c:f>Hoja1!$F$1</c:f>
              <c:strCache>
                <c:ptCount val="1"/>
                <c:pt idx="0">
                  <c:v>2011 (rs)     1.80</c:v>
                </c:pt>
              </c:strCache>
            </c:strRef>
          </c:tx>
          <c:marker>
            <c:symbol val="none"/>
          </c:marker>
          <c:dLbls>
            <c:dLbl>
              <c:idx val="16"/>
              <c:layout>
                <c:manualLayout>
                  <c:x val="-0.160005131159539"/>
                  <c:y val="-0.215562468367712"/>
                </c:manualLayout>
              </c:layout>
              <c:tx>
                <c:rich>
                  <a:bodyPr/>
                  <a:lstStyle/>
                  <a:p>
                    <a:pPr>
                      <a:defRPr sz="1400" b="1">
                        <a:solidFill>
                          <a:schemeClr val="accent5"/>
                        </a:solidFill>
                      </a:defRPr>
                    </a:pPr>
                    <a:r>
                      <a:rPr lang="en-US" sz="1400" b="1" dirty="0" smtClean="0">
                        <a:solidFill>
                          <a:schemeClr val="accent5"/>
                        </a:solidFill>
                      </a:rPr>
                      <a:t>2011</a:t>
                    </a:r>
                    <a:endParaRPr lang="en-US" sz="1400" b="1" dirty="0">
                      <a:solidFill>
                        <a:schemeClr val="accent5"/>
                      </a:solidFill>
                    </a:endParaRPr>
                  </a:p>
                </c:rich>
              </c:tx>
              <c:spPr/>
              <c:showLegendKey val="0"/>
              <c:showVal val="1"/>
              <c:showCatName val="0"/>
              <c:showSerName val="0"/>
              <c:showPercent val="0"/>
              <c:showBubbleSize val="0"/>
            </c:dLbl>
            <c:dLbl>
              <c:idx val="32"/>
              <c:layout/>
              <c:numFmt formatCode="#,##0.0" sourceLinked="0"/>
              <c:spPr/>
              <c:txPr>
                <a:bodyPr/>
                <a:lstStyle/>
                <a:p>
                  <a:pPr>
                    <a:defRPr b="1">
                      <a:solidFill>
                        <a:schemeClr val="accent5"/>
                      </a:solidFill>
                    </a:defRPr>
                  </a:pPr>
                  <a:endParaRPr lang="es-ES"/>
                </a:p>
              </c:txPr>
              <c:showLegendKey val="0"/>
              <c:showVal val="1"/>
              <c:showCatName val="0"/>
              <c:showSerName val="0"/>
              <c:showPercent val="0"/>
              <c:showBubbleSize val="0"/>
            </c:dLbl>
            <c:showLegendKey val="0"/>
            <c:showVal val="0"/>
            <c:showCatName val="0"/>
            <c:showSerName val="0"/>
            <c:showPercent val="0"/>
            <c:showBubbleSize val="0"/>
          </c:dLbls>
          <c:cat>
            <c:strRef>
              <c:f>Hoja1!$A$2:$A$68</c:f>
              <c:strCache>
                <c:ptCount val="67"/>
                <c:pt idx="0">
                  <c:v>2009-II</c:v>
                </c:pt>
                <c:pt idx="1">
                  <c:v>2009-III</c:v>
                </c:pt>
                <c:pt idx="2">
                  <c:v>2009-III</c:v>
                </c:pt>
                <c:pt idx="3">
                  <c:v>2009-III</c:v>
                </c:pt>
                <c:pt idx="4">
                  <c:v>2009-IV</c:v>
                </c:pt>
                <c:pt idx="5">
                  <c:v>2009-IV</c:v>
                </c:pt>
                <c:pt idx="6">
                  <c:v>2009-IV</c:v>
                </c:pt>
                <c:pt idx="7">
                  <c:v>2010-I</c:v>
                </c:pt>
                <c:pt idx="8">
                  <c:v>2010-I</c:v>
                </c:pt>
                <c:pt idx="9">
                  <c:v>2010-I</c:v>
                </c:pt>
                <c:pt idx="10">
                  <c:v>2010-II</c:v>
                </c:pt>
                <c:pt idx="11">
                  <c:v>2010-II</c:v>
                </c:pt>
                <c:pt idx="12">
                  <c:v>2010-II</c:v>
                </c:pt>
                <c:pt idx="13">
                  <c:v>2010-III</c:v>
                </c:pt>
                <c:pt idx="14">
                  <c:v>2010-III</c:v>
                </c:pt>
                <c:pt idx="15">
                  <c:v>2010-III</c:v>
                </c:pt>
                <c:pt idx="16">
                  <c:v>2010-IV</c:v>
                </c:pt>
                <c:pt idx="17">
                  <c:v>2010-IV</c:v>
                </c:pt>
                <c:pt idx="18">
                  <c:v>2010-IV</c:v>
                </c:pt>
                <c:pt idx="19">
                  <c:v>2011-I</c:v>
                </c:pt>
                <c:pt idx="20">
                  <c:v>2011-I</c:v>
                </c:pt>
                <c:pt idx="21">
                  <c:v>2011-I</c:v>
                </c:pt>
                <c:pt idx="22">
                  <c:v>2011-II</c:v>
                </c:pt>
                <c:pt idx="23">
                  <c:v>2011-II</c:v>
                </c:pt>
                <c:pt idx="24">
                  <c:v>2011-II</c:v>
                </c:pt>
                <c:pt idx="25">
                  <c:v>2011-III</c:v>
                </c:pt>
                <c:pt idx="26">
                  <c:v>2011-III</c:v>
                </c:pt>
                <c:pt idx="27">
                  <c:v>2011-III</c:v>
                </c:pt>
                <c:pt idx="28">
                  <c:v>2011-IV</c:v>
                </c:pt>
                <c:pt idx="29">
                  <c:v>2011-IV</c:v>
                </c:pt>
                <c:pt idx="30">
                  <c:v>2011-IV</c:v>
                </c:pt>
                <c:pt idx="31">
                  <c:v>2012-I</c:v>
                </c:pt>
                <c:pt idx="32">
                  <c:v>2012-I</c:v>
                </c:pt>
                <c:pt idx="33">
                  <c:v>2012-I</c:v>
                </c:pt>
                <c:pt idx="34">
                  <c:v>2012-II</c:v>
                </c:pt>
                <c:pt idx="35">
                  <c:v>2012-II</c:v>
                </c:pt>
                <c:pt idx="36">
                  <c:v>2012-II</c:v>
                </c:pt>
                <c:pt idx="37">
                  <c:v>2012-III</c:v>
                </c:pt>
                <c:pt idx="38">
                  <c:v>2012-III</c:v>
                </c:pt>
                <c:pt idx="39">
                  <c:v>2012-III</c:v>
                </c:pt>
                <c:pt idx="40">
                  <c:v>2012-IV</c:v>
                </c:pt>
                <c:pt idx="41">
                  <c:v>2012-IV</c:v>
                </c:pt>
                <c:pt idx="42">
                  <c:v>2012-IV</c:v>
                </c:pt>
                <c:pt idx="43">
                  <c:v>2013-I</c:v>
                </c:pt>
                <c:pt idx="44">
                  <c:v>2013-I</c:v>
                </c:pt>
                <c:pt idx="45">
                  <c:v>2013-I</c:v>
                </c:pt>
                <c:pt idx="46">
                  <c:v>2013-II</c:v>
                </c:pt>
                <c:pt idx="47">
                  <c:v>2013-II</c:v>
                </c:pt>
                <c:pt idx="48">
                  <c:v>2013-II</c:v>
                </c:pt>
                <c:pt idx="49">
                  <c:v>2013-III</c:v>
                </c:pt>
                <c:pt idx="50">
                  <c:v>2013-III</c:v>
                </c:pt>
                <c:pt idx="51">
                  <c:v>2013-III</c:v>
                </c:pt>
                <c:pt idx="52">
                  <c:v>2013-IV</c:v>
                </c:pt>
                <c:pt idx="53">
                  <c:v>2013-IV</c:v>
                </c:pt>
                <c:pt idx="54">
                  <c:v>2013-IV</c:v>
                </c:pt>
                <c:pt idx="55">
                  <c:v>2014-I</c:v>
                </c:pt>
                <c:pt idx="56">
                  <c:v>2014-I</c:v>
                </c:pt>
                <c:pt idx="57">
                  <c:v>2014-I</c:v>
                </c:pt>
                <c:pt idx="58">
                  <c:v>2014-II</c:v>
                </c:pt>
                <c:pt idx="59">
                  <c:v>2014-II</c:v>
                </c:pt>
                <c:pt idx="60">
                  <c:v>2014-II</c:v>
                </c:pt>
                <c:pt idx="61">
                  <c:v>2014-III</c:v>
                </c:pt>
                <c:pt idx="62">
                  <c:v>2014-III</c:v>
                </c:pt>
                <c:pt idx="63">
                  <c:v>2014-III</c:v>
                </c:pt>
                <c:pt idx="64">
                  <c:v>2014-IV</c:v>
                </c:pt>
                <c:pt idx="65">
                  <c:v>2014-IV</c:v>
                </c:pt>
                <c:pt idx="66">
                  <c:v>2014-IV</c:v>
                </c:pt>
              </c:strCache>
            </c:strRef>
          </c:cat>
          <c:val>
            <c:numRef>
              <c:f>Hoja1!$F$2:$F$68</c:f>
              <c:numCache>
                <c:formatCode>General</c:formatCode>
                <c:ptCount val="67"/>
                <c:pt idx="0">
                  <c:v>2.9</c:v>
                </c:pt>
                <c:pt idx="1">
                  <c:v>2.8</c:v>
                </c:pt>
                <c:pt idx="2">
                  <c:v>2.829999999999999</c:v>
                </c:pt>
                <c:pt idx="3">
                  <c:v>2.86</c:v>
                </c:pt>
                <c:pt idx="4">
                  <c:v>2.9</c:v>
                </c:pt>
                <c:pt idx="5">
                  <c:v>2.88</c:v>
                </c:pt>
                <c:pt idx="6">
                  <c:v>2.849999999999999</c:v>
                </c:pt>
                <c:pt idx="7">
                  <c:v>2.849999999999999</c:v>
                </c:pt>
                <c:pt idx="8">
                  <c:v>2.86</c:v>
                </c:pt>
                <c:pt idx="9">
                  <c:v>2.9</c:v>
                </c:pt>
                <c:pt idx="10">
                  <c:v>2.93</c:v>
                </c:pt>
                <c:pt idx="11">
                  <c:v>2.95</c:v>
                </c:pt>
                <c:pt idx="12">
                  <c:v>2.9</c:v>
                </c:pt>
                <c:pt idx="13">
                  <c:v>2.98</c:v>
                </c:pt>
                <c:pt idx="14">
                  <c:v>2.9</c:v>
                </c:pt>
                <c:pt idx="15">
                  <c:v>2.5</c:v>
                </c:pt>
                <c:pt idx="16">
                  <c:v>2.4</c:v>
                </c:pt>
                <c:pt idx="17">
                  <c:v>2.38</c:v>
                </c:pt>
                <c:pt idx="18">
                  <c:v>2.45</c:v>
                </c:pt>
                <c:pt idx="19">
                  <c:v>2.66</c:v>
                </c:pt>
                <c:pt idx="20">
                  <c:v>2.9</c:v>
                </c:pt>
                <c:pt idx="21">
                  <c:v>3.17</c:v>
                </c:pt>
                <c:pt idx="22">
                  <c:v>3.14</c:v>
                </c:pt>
                <c:pt idx="23">
                  <c:v>3.0</c:v>
                </c:pt>
                <c:pt idx="24">
                  <c:v>2.65</c:v>
                </c:pt>
                <c:pt idx="25">
                  <c:v>2.5</c:v>
                </c:pt>
                <c:pt idx="26">
                  <c:v>2.05</c:v>
                </c:pt>
                <c:pt idx="27">
                  <c:v>1.64</c:v>
                </c:pt>
                <c:pt idx="28">
                  <c:v>1.66</c:v>
                </c:pt>
                <c:pt idx="29">
                  <c:v>1.75</c:v>
                </c:pt>
                <c:pt idx="30">
                  <c:v>1.78</c:v>
                </c:pt>
                <c:pt idx="31">
                  <c:v>1.78</c:v>
                </c:pt>
                <c:pt idx="32">
                  <c:v>1.78</c:v>
                </c:pt>
              </c:numCache>
            </c:numRef>
          </c:val>
          <c:smooth val="0"/>
        </c:ser>
        <c:dLbls>
          <c:showLegendKey val="0"/>
          <c:showVal val="0"/>
          <c:showCatName val="0"/>
          <c:showSerName val="0"/>
          <c:showPercent val="0"/>
          <c:showBubbleSize val="0"/>
        </c:dLbls>
        <c:marker val="1"/>
        <c:smooth val="0"/>
        <c:axId val="2085422584"/>
        <c:axId val="2085430360"/>
      </c:lineChart>
      <c:catAx>
        <c:axId val="208542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2085430360"/>
        <c:crosses val="autoZero"/>
        <c:auto val="0"/>
        <c:lblAlgn val="ctr"/>
        <c:lblOffset val="100"/>
        <c:noMultiLvlLbl val="0"/>
      </c:catAx>
      <c:valAx>
        <c:axId val="2085430360"/>
        <c:scaling>
          <c:orientation val="minMax"/>
          <c:max val="3.4"/>
          <c:min val="1.5"/>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s-CO" sz="1600" b="1" dirty="0" smtClean="0"/>
                  <a:t>%</a:t>
                </a:r>
                <a:endParaRPr lang="es-CO" sz="1600" b="1" dirty="0"/>
              </a:p>
            </c:rich>
          </c:tx>
          <c:layout/>
          <c:overlay val="0"/>
          <c:spPr>
            <a:noFill/>
            <a:ln>
              <a:noFill/>
            </a:ln>
            <a:effectLst/>
          </c:sp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2085422584"/>
        <c:crosses val="autoZero"/>
        <c:crossBetween val="between"/>
        <c:majorUnit val="0.3"/>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noProof="0"/>
            </a:pPr>
            <a:r>
              <a:rPr lang="es-CO" noProof="0" dirty="0" smtClean="0"/>
              <a:t>Inflación Eurozona</a:t>
            </a:r>
            <a:endParaRPr lang="es-CO" noProof="0" dirty="0"/>
          </a:p>
        </c:rich>
      </c:tx>
      <c:layout>
        <c:manualLayout>
          <c:xMode val="edge"/>
          <c:yMode val="edge"/>
          <c:x val="0.348756222853545"/>
          <c:y val="0.0243844959987611"/>
        </c:manualLayout>
      </c:layout>
      <c:overlay val="1"/>
    </c:title>
    <c:autoTitleDeleted val="0"/>
    <c:plotArea>
      <c:layout>
        <c:manualLayout>
          <c:layoutTarget val="inner"/>
          <c:xMode val="edge"/>
          <c:yMode val="edge"/>
          <c:x val="0.162809270324441"/>
          <c:y val="0.106100374369178"/>
          <c:w val="0.822482308245494"/>
          <c:h val="0.726066421912716"/>
        </c:manualLayout>
      </c:layout>
      <c:lineChart>
        <c:grouping val="standard"/>
        <c:varyColors val="0"/>
        <c:ser>
          <c:idx val="0"/>
          <c:order val="0"/>
          <c:tx>
            <c:strRef>
              <c:f>Hoja1!$B$1</c:f>
              <c:strCache>
                <c:ptCount val="1"/>
                <c:pt idx="0">
                  <c:v>Inflación total HICP</c:v>
                </c:pt>
              </c:strCache>
            </c:strRef>
          </c:tx>
          <c:marker>
            <c:symbol val="none"/>
          </c:marker>
          <c:cat>
            <c:numRef>
              <c:f>Hoja1!$A$2:$A$58</c:f>
              <c:numCache>
                <c:formatCode>mmm\-yy</c:formatCode>
                <c:ptCount val="57"/>
                <c:pt idx="0">
                  <c:v>40179.0</c:v>
                </c:pt>
                <c:pt idx="1">
                  <c:v>40210.0</c:v>
                </c:pt>
                <c:pt idx="2">
                  <c:v>40238.0</c:v>
                </c:pt>
                <c:pt idx="3">
                  <c:v>40269.0</c:v>
                </c:pt>
                <c:pt idx="4">
                  <c:v>40299.0</c:v>
                </c:pt>
                <c:pt idx="5">
                  <c:v>40330.0</c:v>
                </c:pt>
                <c:pt idx="6">
                  <c:v>40360.0</c:v>
                </c:pt>
                <c:pt idx="7">
                  <c:v>40391.0</c:v>
                </c:pt>
                <c:pt idx="8">
                  <c:v>40422.0</c:v>
                </c:pt>
                <c:pt idx="9">
                  <c:v>40452.0</c:v>
                </c:pt>
                <c:pt idx="10">
                  <c:v>40483.0</c:v>
                </c:pt>
                <c:pt idx="11">
                  <c:v>40513.0</c:v>
                </c:pt>
                <c:pt idx="12">
                  <c:v>40544.0</c:v>
                </c:pt>
                <c:pt idx="13">
                  <c:v>40575.0</c:v>
                </c:pt>
                <c:pt idx="14">
                  <c:v>40603.0</c:v>
                </c:pt>
                <c:pt idx="15">
                  <c:v>40634.0</c:v>
                </c:pt>
                <c:pt idx="16">
                  <c:v>40664.0</c:v>
                </c:pt>
                <c:pt idx="17">
                  <c:v>40695.0</c:v>
                </c:pt>
                <c:pt idx="18">
                  <c:v>40725.0</c:v>
                </c:pt>
                <c:pt idx="19">
                  <c:v>40756.0</c:v>
                </c:pt>
                <c:pt idx="20">
                  <c:v>40787.0</c:v>
                </c:pt>
                <c:pt idx="21">
                  <c:v>40817.0</c:v>
                </c:pt>
                <c:pt idx="22">
                  <c:v>40848.0</c:v>
                </c:pt>
                <c:pt idx="23">
                  <c:v>40878.0</c:v>
                </c:pt>
                <c:pt idx="24">
                  <c:v>40909.0</c:v>
                </c:pt>
                <c:pt idx="25">
                  <c:v>40940.0</c:v>
                </c:pt>
                <c:pt idx="26">
                  <c:v>40969.0</c:v>
                </c:pt>
                <c:pt idx="27">
                  <c:v>41000.0</c:v>
                </c:pt>
                <c:pt idx="28">
                  <c:v>41030.0</c:v>
                </c:pt>
                <c:pt idx="29">
                  <c:v>41061.0</c:v>
                </c:pt>
                <c:pt idx="30">
                  <c:v>41091.0</c:v>
                </c:pt>
                <c:pt idx="31">
                  <c:v>41122.0</c:v>
                </c:pt>
                <c:pt idx="32">
                  <c:v>41153.0</c:v>
                </c:pt>
                <c:pt idx="33">
                  <c:v>41183.0</c:v>
                </c:pt>
                <c:pt idx="34">
                  <c:v>41214.0</c:v>
                </c:pt>
                <c:pt idx="35">
                  <c:v>41244.0</c:v>
                </c:pt>
                <c:pt idx="36">
                  <c:v>41275.0</c:v>
                </c:pt>
                <c:pt idx="37">
                  <c:v>41306.0</c:v>
                </c:pt>
                <c:pt idx="38">
                  <c:v>41334.0</c:v>
                </c:pt>
                <c:pt idx="39">
                  <c:v>41365.0</c:v>
                </c:pt>
                <c:pt idx="40">
                  <c:v>41395.0</c:v>
                </c:pt>
                <c:pt idx="41">
                  <c:v>41426.0</c:v>
                </c:pt>
                <c:pt idx="42">
                  <c:v>41456.0</c:v>
                </c:pt>
                <c:pt idx="43">
                  <c:v>41487.0</c:v>
                </c:pt>
                <c:pt idx="44">
                  <c:v>41518.0</c:v>
                </c:pt>
                <c:pt idx="45">
                  <c:v>41548.0</c:v>
                </c:pt>
                <c:pt idx="46">
                  <c:v>41579.0</c:v>
                </c:pt>
                <c:pt idx="47">
                  <c:v>41609.0</c:v>
                </c:pt>
                <c:pt idx="48">
                  <c:v>41640.0</c:v>
                </c:pt>
                <c:pt idx="49">
                  <c:v>41671.0</c:v>
                </c:pt>
                <c:pt idx="50">
                  <c:v>41699.0</c:v>
                </c:pt>
                <c:pt idx="51">
                  <c:v>41730.0</c:v>
                </c:pt>
                <c:pt idx="52">
                  <c:v>41760.0</c:v>
                </c:pt>
                <c:pt idx="53">
                  <c:v>41791.0</c:v>
                </c:pt>
                <c:pt idx="54">
                  <c:v>41821.0</c:v>
                </c:pt>
                <c:pt idx="55">
                  <c:v>41852.0</c:v>
                </c:pt>
                <c:pt idx="56">
                  <c:v>41883.0</c:v>
                </c:pt>
              </c:numCache>
            </c:numRef>
          </c:cat>
          <c:val>
            <c:numRef>
              <c:f>Hoja1!$B$2:$B$58</c:f>
              <c:numCache>
                <c:formatCode>General</c:formatCode>
                <c:ptCount val="57"/>
                <c:pt idx="0">
                  <c:v>0.9</c:v>
                </c:pt>
                <c:pt idx="1">
                  <c:v>0.8</c:v>
                </c:pt>
                <c:pt idx="2">
                  <c:v>1.6</c:v>
                </c:pt>
                <c:pt idx="3">
                  <c:v>1.6</c:v>
                </c:pt>
                <c:pt idx="4">
                  <c:v>1.7</c:v>
                </c:pt>
                <c:pt idx="5">
                  <c:v>1.5</c:v>
                </c:pt>
                <c:pt idx="6">
                  <c:v>1.7</c:v>
                </c:pt>
                <c:pt idx="7">
                  <c:v>1.6</c:v>
                </c:pt>
                <c:pt idx="8">
                  <c:v>1.9</c:v>
                </c:pt>
                <c:pt idx="9">
                  <c:v>1.9</c:v>
                </c:pt>
                <c:pt idx="10">
                  <c:v>1.9</c:v>
                </c:pt>
                <c:pt idx="11">
                  <c:v>2.2</c:v>
                </c:pt>
                <c:pt idx="12">
                  <c:v>2.3</c:v>
                </c:pt>
                <c:pt idx="13">
                  <c:v>2.4</c:v>
                </c:pt>
                <c:pt idx="14">
                  <c:v>2.7</c:v>
                </c:pt>
                <c:pt idx="15">
                  <c:v>2.8</c:v>
                </c:pt>
                <c:pt idx="16">
                  <c:v>2.7</c:v>
                </c:pt>
                <c:pt idx="17">
                  <c:v>2.7</c:v>
                </c:pt>
                <c:pt idx="18">
                  <c:v>2.6</c:v>
                </c:pt>
                <c:pt idx="19">
                  <c:v>2.5</c:v>
                </c:pt>
                <c:pt idx="20" formatCode="0.0">
                  <c:v>3.0</c:v>
                </c:pt>
                <c:pt idx="21" formatCode="0.0">
                  <c:v>3.0</c:v>
                </c:pt>
                <c:pt idx="22" formatCode="0.0">
                  <c:v>3.0</c:v>
                </c:pt>
                <c:pt idx="23">
                  <c:v>2.7</c:v>
                </c:pt>
                <c:pt idx="24">
                  <c:v>2.7</c:v>
                </c:pt>
                <c:pt idx="25">
                  <c:v>2.7</c:v>
                </c:pt>
                <c:pt idx="26">
                  <c:v>2.7</c:v>
                </c:pt>
                <c:pt idx="27">
                  <c:v>2.6</c:v>
                </c:pt>
                <c:pt idx="28">
                  <c:v>2.4</c:v>
                </c:pt>
                <c:pt idx="29">
                  <c:v>2.4</c:v>
                </c:pt>
                <c:pt idx="30">
                  <c:v>2.4</c:v>
                </c:pt>
                <c:pt idx="31">
                  <c:v>2.6</c:v>
                </c:pt>
                <c:pt idx="32">
                  <c:v>2.6</c:v>
                </c:pt>
                <c:pt idx="33">
                  <c:v>2.5</c:v>
                </c:pt>
                <c:pt idx="34">
                  <c:v>2.2</c:v>
                </c:pt>
                <c:pt idx="35">
                  <c:v>2.2</c:v>
                </c:pt>
                <c:pt idx="36" formatCode="0.0">
                  <c:v>2.0</c:v>
                </c:pt>
                <c:pt idx="37">
                  <c:v>1.8</c:v>
                </c:pt>
                <c:pt idx="38">
                  <c:v>1.7</c:v>
                </c:pt>
                <c:pt idx="39">
                  <c:v>1.2</c:v>
                </c:pt>
                <c:pt idx="40">
                  <c:v>1.4</c:v>
                </c:pt>
                <c:pt idx="41">
                  <c:v>1.6</c:v>
                </c:pt>
                <c:pt idx="42">
                  <c:v>1.6</c:v>
                </c:pt>
                <c:pt idx="43">
                  <c:v>1.3</c:v>
                </c:pt>
                <c:pt idx="44">
                  <c:v>1.1</c:v>
                </c:pt>
                <c:pt idx="45">
                  <c:v>0.7</c:v>
                </c:pt>
                <c:pt idx="46">
                  <c:v>0.9</c:v>
                </c:pt>
                <c:pt idx="47">
                  <c:v>0.8</c:v>
                </c:pt>
                <c:pt idx="48">
                  <c:v>0.8</c:v>
                </c:pt>
                <c:pt idx="49">
                  <c:v>0.7</c:v>
                </c:pt>
                <c:pt idx="50">
                  <c:v>0.5</c:v>
                </c:pt>
                <c:pt idx="51">
                  <c:v>0.7</c:v>
                </c:pt>
                <c:pt idx="52">
                  <c:v>0.5</c:v>
                </c:pt>
                <c:pt idx="53">
                  <c:v>0.5</c:v>
                </c:pt>
                <c:pt idx="54">
                  <c:v>0.4</c:v>
                </c:pt>
                <c:pt idx="55">
                  <c:v>0.4</c:v>
                </c:pt>
                <c:pt idx="56">
                  <c:v>0.3</c:v>
                </c:pt>
              </c:numCache>
            </c:numRef>
          </c:val>
          <c:smooth val="0"/>
        </c:ser>
        <c:dLbls>
          <c:showLegendKey val="0"/>
          <c:showVal val="0"/>
          <c:showCatName val="0"/>
          <c:showSerName val="0"/>
          <c:showPercent val="0"/>
          <c:showBubbleSize val="0"/>
        </c:dLbls>
        <c:marker val="1"/>
        <c:smooth val="0"/>
        <c:axId val="2143685944"/>
        <c:axId val="2143701128"/>
      </c:lineChart>
      <c:dateAx>
        <c:axId val="2143685944"/>
        <c:scaling>
          <c:orientation val="minMax"/>
          <c:max val="41883.0"/>
          <c:min val="40422.0"/>
        </c:scaling>
        <c:delete val="0"/>
        <c:axPos val="b"/>
        <c:numFmt formatCode="mmm\-yy" sourceLinked="1"/>
        <c:majorTickMark val="none"/>
        <c:minorTickMark val="none"/>
        <c:tickLblPos val="nextTo"/>
        <c:crossAx val="2143701128"/>
        <c:crosses val="autoZero"/>
        <c:auto val="1"/>
        <c:lblOffset val="100"/>
        <c:baseTimeUnit val="months"/>
      </c:dateAx>
      <c:valAx>
        <c:axId val="2143701128"/>
        <c:scaling>
          <c:orientation val="minMax"/>
        </c:scaling>
        <c:delete val="0"/>
        <c:axPos val="l"/>
        <c:title>
          <c:tx>
            <c:rich>
              <a:bodyPr rot="-5400000" vert="horz"/>
              <a:lstStyle/>
              <a:p>
                <a:pPr>
                  <a:defRPr/>
                </a:pPr>
                <a:r>
                  <a:rPr lang="es-CO" dirty="0" smtClean="0"/>
                  <a:t>Variación</a:t>
                </a:r>
                <a:r>
                  <a:rPr lang="es-CO" baseline="0" dirty="0" smtClean="0"/>
                  <a:t> anual, %</a:t>
                </a:r>
                <a:endParaRPr lang="es-CO" dirty="0"/>
              </a:p>
            </c:rich>
          </c:tx>
          <c:layout>
            <c:manualLayout>
              <c:xMode val="edge"/>
              <c:yMode val="edge"/>
              <c:x val="0.0174883566728917"/>
              <c:y val="0.261870859835019"/>
            </c:manualLayout>
          </c:layout>
          <c:overlay val="0"/>
        </c:title>
        <c:numFmt formatCode="#,##0.0" sourceLinked="0"/>
        <c:majorTickMark val="none"/>
        <c:minorTickMark val="none"/>
        <c:tickLblPos val="nextTo"/>
        <c:crossAx val="2143685944"/>
        <c:crosses val="autoZero"/>
        <c:crossBetween val="between"/>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400" noProof="0"/>
            </a:pPr>
            <a:r>
              <a:rPr lang="es-CO" noProof="0" dirty="0" smtClean="0"/>
              <a:t>Crecimiento</a:t>
            </a:r>
            <a:r>
              <a:rPr lang="es-CO" baseline="0" noProof="0" dirty="0" smtClean="0"/>
              <a:t> Económico Japón</a:t>
            </a:r>
            <a:endParaRPr lang="es-CO" noProof="0" dirty="0"/>
          </a:p>
        </c:rich>
      </c:tx>
      <c:layout>
        <c:manualLayout>
          <c:xMode val="edge"/>
          <c:yMode val="edge"/>
          <c:x val="0.338741806465948"/>
          <c:y val="0.0439609843465423"/>
        </c:manualLayout>
      </c:layout>
      <c:overlay val="1"/>
    </c:title>
    <c:autoTitleDeleted val="0"/>
    <c:plotArea>
      <c:layout>
        <c:manualLayout>
          <c:layoutTarget val="inner"/>
          <c:xMode val="edge"/>
          <c:yMode val="edge"/>
          <c:x val="0.0874957536769418"/>
          <c:y val="0.104008463072886"/>
          <c:w val="0.865852563986871"/>
          <c:h val="0.756805068323631"/>
        </c:manualLayout>
      </c:layout>
      <c:barChart>
        <c:barDir val="col"/>
        <c:grouping val="clustered"/>
        <c:varyColors val="0"/>
        <c:ser>
          <c:idx val="0"/>
          <c:order val="0"/>
          <c:tx>
            <c:strRef>
              <c:f>Hoja1!$B$1</c:f>
              <c:strCache>
                <c:ptCount val="1"/>
                <c:pt idx="0">
                  <c:v>Variación anual del PIB </c:v>
                </c:pt>
              </c:strCache>
            </c:strRef>
          </c:tx>
          <c:spPr>
            <a:solidFill>
              <a:schemeClr val="tx2"/>
            </a:solidFill>
          </c:spPr>
          <c:invertIfNegative val="0"/>
          <c:dLbls>
            <c:dLbl>
              <c:idx val="60"/>
              <c:layout>
                <c:manualLayout>
                  <c:x val="0.00581437227365458"/>
                  <c:y val="-0.014030163304472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Hoja1!$A$2:$A$79</c:f>
              <c:numCache>
                <c:formatCode>mmm\-yy</c:formatCode>
                <c:ptCount val="78"/>
                <c:pt idx="0">
                  <c:v>34759.0</c:v>
                </c:pt>
                <c:pt idx="1">
                  <c:v>34851.0</c:v>
                </c:pt>
                <c:pt idx="2">
                  <c:v>34943.0</c:v>
                </c:pt>
                <c:pt idx="3">
                  <c:v>35034.0</c:v>
                </c:pt>
                <c:pt idx="4">
                  <c:v>35125.0</c:v>
                </c:pt>
                <c:pt idx="5">
                  <c:v>35217.0</c:v>
                </c:pt>
                <c:pt idx="6">
                  <c:v>35309.0</c:v>
                </c:pt>
                <c:pt idx="7">
                  <c:v>35400.0</c:v>
                </c:pt>
                <c:pt idx="8">
                  <c:v>35490.0</c:v>
                </c:pt>
                <c:pt idx="9">
                  <c:v>35582.0</c:v>
                </c:pt>
                <c:pt idx="10">
                  <c:v>35674.0</c:v>
                </c:pt>
                <c:pt idx="11">
                  <c:v>35765.0</c:v>
                </c:pt>
                <c:pt idx="12">
                  <c:v>35855.0</c:v>
                </c:pt>
                <c:pt idx="13">
                  <c:v>35947.0</c:v>
                </c:pt>
                <c:pt idx="14">
                  <c:v>36039.0</c:v>
                </c:pt>
                <c:pt idx="15">
                  <c:v>36130.0</c:v>
                </c:pt>
                <c:pt idx="16">
                  <c:v>36220.0</c:v>
                </c:pt>
                <c:pt idx="17">
                  <c:v>36312.0</c:v>
                </c:pt>
                <c:pt idx="18">
                  <c:v>36404.0</c:v>
                </c:pt>
                <c:pt idx="19">
                  <c:v>36495.0</c:v>
                </c:pt>
                <c:pt idx="20">
                  <c:v>36586.0</c:v>
                </c:pt>
                <c:pt idx="21">
                  <c:v>36678.0</c:v>
                </c:pt>
                <c:pt idx="22">
                  <c:v>36770.0</c:v>
                </c:pt>
                <c:pt idx="23">
                  <c:v>36861.0</c:v>
                </c:pt>
                <c:pt idx="24">
                  <c:v>36951.0</c:v>
                </c:pt>
                <c:pt idx="25">
                  <c:v>37043.0</c:v>
                </c:pt>
                <c:pt idx="26">
                  <c:v>37135.0</c:v>
                </c:pt>
                <c:pt idx="27">
                  <c:v>37226.0</c:v>
                </c:pt>
                <c:pt idx="28">
                  <c:v>37316.0</c:v>
                </c:pt>
                <c:pt idx="29">
                  <c:v>37408.0</c:v>
                </c:pt>
                <c:pt idx="30">
                  <c:v>37500.0</c:v>
                </c:pt>
                <c:pt idx="31">
                  <c:v>37591.0</c:v>
                </c:pt>
                <c:pt idx="32">
                  <c:v>37681.0</c:v>
                </c:pt>
                <c:pt idx="33">
                  <c:v>37773.0</c:v>
                </c:pt>
                <c:pt idx="34">
                  <c:v>37865.0</c:v>
                </c:pt>
                <c:pt idx="35">
                  <c:v>37956.0</c:v>
                </c:pt>
                <c:pt idx="36">
                  <c:v>38047.0</c:v>
                </c:pt>
                <c:pt idx="37">
                  <c:v>38139.0</c:v>
                </c:pt>
                <c:pt idx="38">
                  <c:v>38231.0</c:v>
                </c:pt>
                <c:pt idx="39">
                  <c:v>38322.0</c:v>
                </c:pt>
                <c:pt idx="40">
                  <c:v>38412.0</c:v>
                </c:pt>
                <c:pt idx="41">
                  <c:v>38504.0</c:v>
                </c:pt>
                <c:pt idx="42">
                  <c:v>38596.0</c:v>
                </c:pt>
                <c:pt idx="43">
                  <c:v>38687.0</c:v>
                </c:pt>
                <c:pt idx="44">
                  <c:v>38777.0</c:v>
                </c:pt>
                <c:pt idx="45">
                  <c:v>38869.0</c:v>
                </c:pt>
                <c:pt idx="46">
                  <c:v>38961.0</c:v>
                </c:pt>
                <c:pt idx="47">
                  <c:v>39052.0</c:v>
                </c:pt>
                <c:pt idx="48">
                  <c:v>39142.0</c:v>
                </c:pt>
                <c:pt idx="49">
                  <c:v>39234.0</c:v>
                </c:pt>
                <c:pt idx="50">
                  <c:v>39326.0</c:v>
                </c:pt>
                <c:pt idx="51">
                  <c:v>39417.0</c:v>
                </c:pt>
                <c:pt idx="52">
                  <c:v>39508.0</c:v>
                </c:pt>
                <c:pt idx="53">
                  <c:v>39600.0</c:v>
                </c:pt>
                <c:pt idx="54">
                  <c:v>39692.0</c:v>
                </c:pt>
                <c:pt idx="55">
                  <c:v>39783.0</c:v>
                </c:pt>
                <c:pt idx="56">
                  <c:v>39873.0</c:v>
                </c:pt>
                <c:pt idx="57">
                  <c:v>39965.0</c:v>
                </c:pt>
                <c:pt idx="58">
                  <c:v>40057.0</c:v>
                </c:pt>
                <c:pt idx="59">
                  <c:v>40148.0</c:v>
                </c:pt>
                <c:pt idx="60">
                  <c:v>40238.0</c:v>
                </c:pt>
                <c:pt idx="61">
                  <c:v>40330.0</c:v>
                </c:pt>
                <c:pt idx="62">
                  <c:v>40422.0</c:v>
                </c:pt>
                <c:pt idx="63">
                  <c:v>40513.0</c:v>
                </c:pt>
                <c:pt idx="64">
                  <c:v>40603.0</c:v>
                </c:pt>
                <c:pt idx="65">
                  <c:v>40695.0</c:v>
                </c:pt>
                <c:pt idx="66">
                  <c:v>40787.0</c:v>
                </c:pt>
                <c:pt idx="67">
                  <c:v>40878.0</c:v>
                </c:pt>
                <c:pt idx="68">
                  <c:v>40969.0</c:v>
                </c:pt>
                <c:pt idx="69">
                  <c:v>41061.0</c:v>
                </c:pt>
                <c:pt idx="70">
                  <c:v>41153.0</c:v>
                </c:pt>
                <c:pt idx="71">
                  <c:v>41244.0</c:v>
                </c:pt>
                <c:pt idx="72">
                  <c:v>41334.0</c:v>
                </c:pt>
                <c:pt idx="73">
                  <c:v>41426.0</c:v>
                </c:pt>
                <c:pt idx="74">
                  <c:v>41518.0</c:v>
                </c:pt>
                <c:pt idx="75">
                  <c:v>41609.0</c:v>
                </c:pt>
                <c:pt idx="76">
                  <c:v>41699.0</c:v>
                </c:pt>
                <c:pt idx="77">
                  <c:v>41791.0</c:v>
                </c:pt>
              </c:numCache>
            </c:numRef>
          </c:cat>
          <c:val>
            <c:numRef>
              <c:f>Hoja1!$B$2:$B$79</c:f>
              <c:numCache>
                <c:formatCode>General</c:formatCode>
                <c:ptCount val="78"/>
                <c:pt idx="0">
                  <c:v>0.4</c:v>
                </c:pt>
                <c:pt idx="1">
                  <c:v>3.1</c:v>
                </c:pt>
                <c:pt idx="2">
                  <c:v>1.6</c:v>
                </c:pt>
                <c:pt idx="3">
                  <c:v>2.7</c:v>
                </c:pt>
                <c:pt idx="4">
                  <c:v>3.3</c:v>
                </c:pt>
                <c:pt idx="5">
                  <c:v>2.3</c:v>
                </c:pt>
                <c:pt idx="6">
                  <c:v>1.9</c:v>
                </c:pt>
                <c:pt idx="7">
                  <c:v>3.0</c:v>
                </c:pt>
                <c:pt idx="8">
                  <c:v>3.5</c:v>
                </c:pt>
                <c:pt idx="9">
                  <c:v>1.5</c:v>
                </c:pt>
                <c:pt idx="10">
                  <c:v>1.7</c:v>
                </c:pt>
                <c:pt idx="11">
                  <c:v>-0.2</c:v>
                </c:pt>
                <c:pt idx="12">
                  <c:v>-2.4</c:v>
                </c:pt>
                <c:pt idx="13">
                  <c:v>-1.8</c:v>
                </c:pt>
                <c:pt idx="14">
                  <c:v>-2.3</c:v>
                </c:pt>
                <c:pt idx="15">
                  <c:v>-1.5</c:v>
                </c:pt>
                <c:pt idx="16">
                  <c:v>-0.3</c:v>
                </c:pt>
                <c:pt idx="17">
                  <c:v>0.1</c:v>
                </c:pt>
                <c:pt idx="18">
                  <c:v>-0.1</c:v>
                </c:pt>
                <c:pt idx="19">
                  <c:v>-0.5</c:v>
                </c:pt>
                <c:pt idx="20">
                  <c:v>2.7</c:v>
                </c:pt>
                <c:pt idx="21">
                  <c:v>2.4</c:v>
                </c:pt>
                <c:pt idx="22">
                  <c:v>2.2</c:v>
                </c:pt>
                <c:pt idx="23">
                  <c:v>1.8</c:v>
                </c:pt>
                <c:pt idx="24">
                  <c:v>1.6</c:v>
                </c:pt>
                <c:pt idx="25">
                  <c:v>0.9</c:v>
                </c:pt>
                <c:pt idx="26">
                  <c:v>0.0</c:v>
                </c:pt>
                <c:pt idx="27">
                  <c:v>-1.0</c:v>
                </c:pt>
                <c:pt idx="28">
                  <c:v>-1.6</c:v>
                </c:pt>
                <c:pt idx="29">
                  <c:v>-0.2</c:v>
                </c:pt>
                <c:pt idx="30">
                  <c:v>1.4</c:v>
                </c:pt>
                <c:pt idx="31">
                  <c:v>1.6</c:v>
                </c:pt>
                <c:pt idx="32">
                  <c:v>1.7</c:v>
                </c:pt>
                <c:pt idx="33">
                  <c:v>1.8</c:v>
                </c:pt>
                <c:pt idx="34">
                  <c:v>1.5</c:v>
                </c:pt>
                <c:pt idx="35">
                  <c:v>1.8</c:v>
                </c:pt>
                <c:pt idx="36">
                  <c:v>4.0</c:v>
                </c:pt>
                <c:pt idx="37">
                  <c:v>2.6</c:v>
                </c:pt>
                <c:pt idx="38">
                  <c:v>2.2</c:v>
                </c:pt>
                <c:pt idx="39">
                  <c:v>0.7</c:v>
                </c:pt>
                <c:pt idx="40">
                  <c:v>0.4</c:v>
                </c:pt>
                <c:pt idx="41">
                  <c:v>1.4</c:v>
                </c:pt>
                <c:pt idx="42">
                  <c:v>1.5</c:v>
                </c:pt>
                <c:pt idx="43">
                  <c:v>1.9</c:v>
                </c:pt>
                <c:pt idx="44">
                  <c:v>2.6</c:v>
                </c:pt>
                <c:pt idx="45">
                  <c:v>1.3</c:v>
                </c:pt>
                <c:pt idx="46">
                  <c:v>0.9</c:v>
                </c:pt>
                <c:pt idx="47">
                  <c:v>2.0</c:v>
                </c:pt>
                <c:pt idx="48">
                  <c:v>2.8</c:v>
                </c:pt>
                <c:pt idx="49">
                  <c:v>2.3</c:v>
                </c:pt>
                <c:pt idx="50">
                  <c:v>2.0</c:v>
                </c:pt>
                <c:pt idx="51">
                  <c:v>1.6</c:v>
                </c:pt>
                <c:pt idx="52">
                  <c:v>1.4</c:v>
                </c:pt>
                <c:pt idx="53">
                  <c:v>-0.1</c:v>
                </c:pt>
                <c:pt idx="54">
                  <c:v>-0.6</c:v>
                </c:pt>
                <c:pt idx="55">
                  <c:v>-4.7</c:v>
                </c:pt>
                <c:pt idx="56">
                  <c:v>-9.4</c:v>
                </c:pt>
                <c:pt idx="57">
                  <c:v>-6.6</c:v>
                </c:pt>
                <c:pt idx="58">
                  <c:v>-5.6</c:v>
                </c:pt>
                <c:pt idx="59">
                  <c:v>-0.5</c:v>
                </c:pt>
                <c:pt idx="60">
                  <c:v>4.9</c:v>
                </c:pt>
                <c:pt idx="61">
                  <c:v>4.4</c:v>
                </c:pt>
                <c:pt idx="62">
                  <c:v>6.0</c:v>
                </c:pt>
                <c:pt idx="63">
                  <c:v>3.3</c:v>
                </c:pt>
                <c:pt idx="64">
                  <c:v>0.0</c:v>
                </c:pt>
                <c:pt idx="65">
                  <c:v>-1.5</c:v>
                </c:pt>
                <c:pt idx="66">
                  <c:v>-0.5</c:v>
                </c:pt>
                <c:pt idx="67">
                  <c:v>0.1</c:v>
                </c:pt>
                <c:pt idx="68">
                  <c:v>3.2</c:v>
                </c:pt>
                <c:pt idx="69">
                  <c:v>3.2</c:v>
                </c:pt>
                <c:pt idx="70">
                  <c:v>-0.2</c:v>
                </c:pt>
                <c:pt idx="71">
                  <c:v>-0.3</c:v>
                </c:pt>
                <c:pt idx="72">
                  <c:v>0.1</c:v>
                </c:pt>
                <c:pt idx="73">
                  <c:v>1.3</c:v>
                </c:pt>
                <c:pt idx="74">
                  <c:v>2.4</c:v>
                </c:pt>
                <c:pt idx="75">
                  <c:v>2.5</c:v>
                </c:pt>
                <c:pt idx="76" formatCode="0.0">
                  <c:v>3.0</c:v>
                </c:pt>
                <c:pt idx="77">
                  <c:v>-0.1</c:v>
                </c:pt>
              </c:numCache>
            </c:numRef>
          </c:val>
        </c:ser>
        <c:dLbls>
          <c:showLegendKey val="0"/>
          <c:showVal val="0"/>
          <c:showCatName val="0"/>
          <c:showSerName val="0"/>
          <c:showPercent val="0"/>
          <c:showBubbleSize val="0"/>
        </c:dLbls>
        <c:gapWidth val="0"/>
        <c:axId val="2146602952"/>
        <c:axId val="2147429144"/>
      </c:barChart>
      <c:dateAx>
        <c:axId val="2146602952"/>
        <c:scaling>
          <c:orientation val="minMax"/>
          <c:max val="41791.0"/>
          <c:min val="40695.0"/>
        </c:scaling>
        <c:delete val="0"/>
        <c:axPos val="b"/>
        <c:numFmt formatCode="mmm\-yy" sourceLinked="1"/>
        <c:majorTickMark val="none"/>
        <c:minorTickMark val="none"/>
        <c:tickLblPos val="low"/>
        <c:txPr>
          <a:bodyPr rot="-5400000" vert="horz"/>
          <a:lstStyle/>
          <a:p>
            <a:pPr>
              <a:defRPr/>
            </a:pPr>
            <a:endParaRPr lang="es-ES"/>
          </a:p>
        </c:txPr>
        <c:crossAx val="2147429144"/>
        <c:crosses val="autoZero"/>
        <c:auto val="1"/>
        <c:lblOffset val="100"/>
        <c:baseTimeUnit val="months"/>
        <c:majorUnit val="3.0"/>
        <c:majorTimeUnit val="months"/>
      </c:dateAx>
      <c:valAx>
        <c:axId val="2147429144"/>
        <c:scaling>
          <c:orientation val="minMax"/>
          <c:min val="-3.0"/>
        </c:scaling>
        <c:delete val="0"/>
        <c:axPos val="l"/>
        <c:title>
          <c:tx>
            <c:rich>
              <a:bodyPr rot="0" vert="wordArtVert"/>
              <a:lstStyle/>
              <a:p>
                <a:pPr>
                  <a:defRPr/>
                </a:pPr>
                <a:r>
                  <a:rPr lang="es-CO"/>
                  <a:t>%</a:t>
                </a:r>
              </a:p>
            </c:rich>
          </c:tx>
          <c:layout>
            <c:manualLayout>
              <c:xMode val="edge"/>
              <c:yMode val="edge"/>
              <c:x val="0.000675343122597338"/>
              <c:y val="0.439706435666174"/>
            </c:manualLayout>
          </c:layout>
          <c:overlay val="0"/>
        </c:title>
        <c:numFmt formatCode="General" sourceLinked="1"/>
        <c:majorTickMark val="none"/>
        <c:minorTickMark val="none"/>
        <c:tickLblPos val="nextTo"/>
        <c:crossAx val="2146602952"/>
        <c:crosses val="autoZero"/>
        <c:crossBetween val="between"/>
      </c:valAx>
    </c:plotArea>
    <c:plotVisOnly val="1"/>
    <c:dispBlanksAs val="gap"/>
    <c:showDLblsOverMax val="0"/>
  </c:chart>
  <c:txPr>
    <a:bodyPr/>
    <a:lstStyle/>
    <a:p>
      <a:pPr>
        <a:defRPr sz="1200">
          <a:latin typeface="Tahoma" pitchFamily="34" charset="0"/>
          <a:ea typeface="Tahoma" pitchFamily="34" charset="0"/>
          <a:cs typeface="Tahoma" pitchFamily="34" charset="0"/>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749226516919"/>
          <c:y val="0.0349446687028993"/>
          <c:w val="0.841405039177976"/>
          <c:h val="0.774959998004697"/>
        </c:manualLayout>
      </c:layout>
      <c:lineChart>
        <c:grouping val="standard"/>
        <c:varyColors val="0"/>
        <c:ser>
          <c:idx val="0"/>
          <c:order val="0"/>
          <c:tx>
            <c:strRef>
              <c:f>Hoja1!$B$1</c:f>
              <c:strCache>
                <c:ptCount val="1"/>
                <c:pt idx="0">
                  <c:v>Energía </c:v>
                </c:pt>
              </c:strCache>
            </c:strRef>
          </c:tx>
          <c:spPr>
            <a:ln w="28575" cap="rnd">
              <a:solidFill>
                <a:schemeClr val="tx2"/>
              </a:solidFill>
              <a:round/>
            </a:ln>
            <a:effectLst/>
          </c:spPr>
          <c:marker>
            <c:symbol val="none"/>
          </c:marker>
          <c:cat>
            <c:numRef>
              <c:f>Hoja1!$A$2:$A$659</c:f>
              <c:numCache>
                <c:formatCode>mmm\-yy</c:formatCode>
                <c:ptCount val="658"/>
                <c:pt idx="0">
                  <c:v>21916.0</c:v>
                </c:pt>
                <c:pt idx="1">
                  <c:v>21947.0</c:v>
                </c:pt>
                <c:pt idx="2">
                  <c:v>21976.0</c:v>
                </c:pt>
                <c:pt idx="3">
                  <c:v>22007.0</c:v>
                </c:pt>
                <c:pt idx="4">
                  <c:v>22037.0</c:v>
                </c:pt>
                <c:pt idx="5">
                  <c:v>22068.0</c:v>
                </c:pt>
                <c:pt idx="6">
                  <c:v>22098.0</c:v>
                </c:pt>
                <c:pt idx="7">
                  <c:v>22129.0</c:v>
                </c:pt>
                <c:pt idx="8">
                  <c:v>22160.0</c:v>
                </c:pt>
                <c:pt idx="9">
                  <c:v>22190.0</c:v>
                </c:pt>
                <c:pt idx="10">
                  <c:v>22221.0</c:v>
                </c:pt>
                <c:pt idx="11">
                  <c:v>22251.0</c:v>
                </c:pt>
                <c:pt idx="12">
                  <c:v>22282.0</c:v>
                </c:pt>
                <c:pt idx="13">
                  <c:v>22313.0</c:v>
                </c:pt>
                <c:pt idx="14">
                  <c:v>22341.0</c:v>
                </c:pt>
                <c:pt idx="15">
                  <c:v>22372.0</c:v>
                </c:pt>
                <c:pt idx="16">
                  <c:v>22402.0</c:v>
                </c:pt>
                <c:pt idx="17">
                  <c:v>22433.0</c:v>
                </c:pt>
                <c:pt idx="18">
                  <c:v>22463.0</c:v>
                </c:pt>
                <c:pt idx="19">
                  <c:v>22494.0</c:v>
                </c:pt>
                <c:pt idx="20">
                  <c:v>22525.0</c:v>
                </c:pt>
                <c:pt idx="21">
                  <c:v>22555.0</c:v>
                </c:pt>
                <c:pt idx="22">
                  <c:v>22586.0</c:v>
                </c:pt>
                <c:pt idx="23">
                  <c:v>22616.0</c:v>
                </c:pt>
                <c:pt idx="24">
                  <c:v>22647.0</c:v>
                </c:pt>
                <c:pt idx="25">
                  <c:v>22678.0</c:v>
                </c:pt>
                <c:pt idx="26">
                  <c:v>22706.0</c:v>
                </c:pt>
                <c:pt idx="27">
                  <c:v>22737.0</c:v>
                </c:pt>
                <c:pt idx="28">
                  <c:v>22767.0</c:v>
                </c:pt>
                <c:pt idx="29">
                  <c:v>22798.0</c:v>
                </c:pt>
                <c:pt idx="30">
                  <c:v>22828.0</c:v>
                </c:pt>
                <c:pt idx="31">
                  <c:v>22859.0</c:v>
                </c:pt>
                <c:pt idx="32">
                  <c:v>22890.0</c:v>
                </c:pt>
                <c:pt idx="33">
                  <c:v>22920.0</c:v>
                </c:pt>
                <c:pt idx="34">
                  <c:v>22951.0</c:v>
                </c:pt>
                <c:pt idx="35">
                  <c:v>22981.0</c:v>
                </c:pt>
                <c:pt idx="36">
                  <c:v>23012.0</c:v>
                </c:pt>
                <c:pt idx="37">
                  <c:v>23043.0</c:v>
                </c:pt>
                <c:pt idx="38">
                  <c:v>23071.0</c:v>
                </c:pt>
                <c:pt idx="39">
                  <c:v>23102.0</c:v>
                </c:pt>
                <c:pt idx="40">
                  <c:v>23132.0</c:v>
                </c:pt>
                <c:pt idx="41">
                  <c:v>23163.0</c:v>
                </c:pt>
                <c:pt idx="42">
                  <c:v>23193.0</c:v>
                </c:pt>
                <c:pt idx="43">
                  <c:v>23224.0</c:v>
                </c:pt>
                <c:pt idx="44">
                  <c:v>23255.0</c:v>
                </c:pt>
                <c:pt idx="45">
                  <c:v>23285.0</c:v>
                </c:pt>
                <c:pt idx="46">
                  <c:v>23316.0</c:v>
                </c:pt>
                <c:pt idx="47">
                  <c:v>23346.0</c:v>
                </c:pt>
                <c:pt idx="48">
                  <c:v>23377.0</c:v>
                </c:pt>
                <c:pt idx="49">
                  <c:v>23408.0</c:v>
                </c:pt>
                <c:pt idx="50">
                  <c:v>23437.0</c:v>
                </c:pt>
                <c:pt idx="51">
                  <c:v>23468.0</c:v>
                </c:pt>
                <c:pt idx="52">
                  <c:v>23498.0</c:v>
                </c:pt>
                <c:pt idx="53">
                  <c:v>23529.0</c:v>
                </c:pt>
                <c:pt idx="54">
                  <c:v>23559.0</c:v>
                </c:pt>
                <c:pt idx="55">
                  <c:v>23590.0</c:v>
                </c:pt>
                <c:pt idx="56">
                  <c:v>23621.0</c:v>
                </c:pt>
                <c:pt idx="57">
                  <c:v>23651.0</c:v>
                </c:pt>
                <c:pt idx="58">
                  <c:v>23682.0</c:v>
                </c:pt>
                <c:pt idx="59">
                  <c:v>23712.0</c:v>
                </c:pt>
                <c:pt idx="60">
                  <c:v>23743.0</c:v>
                </c:pt>
                <c:pt idx="61">
                  <c:v>23774.0</c:v>
                </c:pt>
                <c:pt idx="62">
                  <c:v>23802.0</c:v>
                </c:pt>
                <c:pt idx="63">
                  <c:v>23833.0</c:v>
                </c:pt>
                <c:pt idx="64">
                  <c:v>23863.0</c:v>
                </c:pt>
                <c:pt idx="65">
                  <c:v>23894.0</c:v>
                </c:pt>
                <c:pt idx="66">
                  <c:v>23924.0</c:v>
                </c:pt>
                <c:pt idx="67">
                  <c:v>23955.0</c:v>
                </c:pt>
                <c:pt idx="68">
                  <c:v>23986.0</c:v>
                </c:pt>
                <c:pt idx="69">
                  <c:v>24016.0</c:v>
                </c:pt>
                <c:pt idx="70">
                  <c:v>24047.0</c:v>
                </c:pt>
                <c:pt idx="71">
                  <c:v>24077.0</c:v>
                </c:pt>
                <c:pt idx="72">
                  <c:v>24108.0</c:v>
                </c:pt>
                <c:pt idx="73">
                  <c:v>24139.0</c:v>
                </c:pt>
                <c:pt idx="74">
                  <c:v>24167.0</c:v>
                </c:pt>
                <c:pt idx="75">
                  <c:v>24198.0</c:v>
                </c:pt>
                <c:pt idx="76">
                  <c:v>24228.0</c:v>
                </c:pt>
                <c:pt idx="77">
                  <c:v>24259.0</c:v>
                </c:pt>
                <c:pt idx="78">
                  <c:v>24289.0</c:v>
                </c:pt>
                <c:pt idx="79">
                  <c:v>24320.0</c:v>
                </c:pt>
                <c:pt idx="80">
                  <c:v>24351.0</c:v>
                </c:pt>
                <c:pt idx="81">
                  <c:v>24381.0</c:v>
                </c:pt>
                <c:pt idx="82">
                  <c:v>24412.0</c:v>
                </c:pt>
                <c:pt idx="83">
                  <c:v>24442.0</c:v>
                </c:pt>
                <c:pt idx="84">
                  <c:v>24473.0</c:v>
                </c:pt>
                <c:pt idx="85">
                  <c:v>24504.0</c:v>
                </c:pt>
                <c:pt idx="86">
                  <c:v>24532.0</c:v>
                </c:pt>
                <c:pt idx="87">
                  <c:v>24563.0</c:v>
                </c:pt>
                <c:pt idx="88">
                  <c:v>24593.0</c:v>
                </c:pt>
                <c:pt idx="89">
                  <c:v>24624.0</c:v>
                </c:pt>
                <c:pt idx="90">
                  <c:v>24654.0</c:v>
                </c:pt>
                <c:pt idx="91">
                  <c:v>24685.0</c:v>
                </c:pt>
                <c:pt idx="92">
                  <c:v>24716.0</c:v>
                </c:pt>
                <c:pt idx="93">
                  <c:v>24746.0</c:v>
                </c:pt>
                <c:pt idx="94">
                  <c:v>24777.0</c:v>
                </c:pt>
                <c:pt idx="95">
                  <c:v>24807.0</c:v>
                </c:pt>
                <c:pt idx="96">
                  <c:v>24838.0</c:v>
                </c:pt>
                <c:pt idx="97">
                  <c:v>24869.0</c:v>
                </c:pt>
                <c:pt idx="98">
                  <c:v>24898.0</c:v>
                </c:pt>
                <c:pt idx="99">
                  <c:v>24929.0</c:v>
                </c:pt>
                <c:pt idx="100">
                  <c:v>24959.0</c:v>
                </c:pt>
                <c:pt idx="101">
                  <c:v>24990.0</c:v>
                </c:pt>
                <c:pt idx="102">
                  <c:v>25020.0</c:v>
                </c:pt>
                <c:pt idx="103">
                  <c:v>25051.0</c:v>
                </c:pt>
                <c:pt idx="104">
                  <c:v>25082.0</c:v>
                </c:pt>
                <c:pt idx="105">
                  <c:v>25112.0</c:v>
                </c:pt>
                <c:pt idx="106">
                  <c:v>25143.0</c:v>
                </c:pt>
                <c:pt idx="107">
                  <c:v>25173.0</c:v>
                </c:pt>
                <c:pt idx="108">
                  <c:v>25204.0</c:v>
                </c:pt>
                <c:pt idx="109">
                  <c:v>25235.0</c:v>
                </c:pt>
                <c:pt idx="110">
                  <c:v>25263.0</c:v>
                </c:pt>
                <c:pt idx="111">
                  <c:v>25294.0</c:v>
                </c:pt>
                <c:pt idx="112">
                  <c:v>25324.0</c:v>
                </c:pt>
                <c:pt idx="113">
                  <c:v>25355.0</c:v>
                </c:pt>
                <c:pt idx="114">
                  <c:v>25385.0</c:v>
                </c:pt>
                <c:pt idx="115">
                  <c:v>25416.0</c:v>
                </c:pt>
                <c:pt idx="116">
                  <c:v>25447.0</c:v>
                </c:pt>
                <c:pt idx="117">
                  <c:v>25477.0</c:v>
                </c:pt>
                <c:pt idx="118">
                  <c:v>25508.0</c:v>
                </c:pt>
                <c:pt idx="119">
                  <c:v>25538.0</c:v>
                </c:pt>
                <c:pt idx="120">
                  <c:v>25569.0</c:v>
                </c:pt>
                <c:pt idx="121">
                  <c:v>25600.0</c:v>
                </c:pt>
                <c:pt idx="122">
                  <c:v>25628.0</c:v>
                </c:pt>
                <c:pt idx="123">
                  <c:v>25659.0</c:v>
                </c:pt>
                <c:pt idx="124">
                  <c:v>25689.0</c:v>
                </c:pt>
                <c:pt idx="125">
                  <c:v>25720.0</c:v>
                </c:pt>
                <c:pt idx="126">
                  <c:v>25750.0</c:v>
                </c:pt>
                <c:pt idx="127">
                  <c:v>25781.0</c:v>
                </c:pt>
                <c:pt idx="128">
                  <c:v>25812.0</c:v>
                </c:pt>
                <c:pt idx="129">
                  <c:v>25842.0</c:v>
                </c:pt>
                <c:pt idx="130">
                  <c:v>25873.0</c:v>
                </c:pt>
                <c:pt idx="131">
                  <c:v>25903.0</c:v>
                </c:pt>
                <c:pt idx="132">
                  <c:v>25934.0</c:v>
                </c:pt>
                <c:pt idx="133">
                  <c:v>25965.0</c:v>
                </c:pt>
                <c:pt idx="134">
                  <c:v>25993.0</c:v>
                </c:pt>
                <c:pt idx="135">
                  <c:v>26024.0</c:v>
                </c:pt>
                <c:pt idx="136">
                  <c:v>26054.0</c:v>
                </c:pt>
                <c:pt idx="137">
                  <c:v>26085.0</c:v>
                </c:pt>
                <c:pt idx="138">
                  <c:v>26115.0</c:v>
                </c:pt>
                <c:pt idx="139">
                  <c:v>26146.0</c:v>
                </c:pt>
                <c:pt idx="140">
                  <c:v>26177.0</c:v>
                </c:pt>
                <c:pt idx="141">
                  <c:v>26207.0</c:v>
                </c:pt>
                <c:pt idx="142">
                  <c:v>26238.0</c:v>
                </c:pt>
                <c:pt idx="143">
                  <c:v>26268.0</c:v>
                </c:pt>
                <c:pt idx="144">
                  <c:v>26299.0</c:v>
                </c:pt>
                <c:pt idx="145">
                  <c:v>26330.0</c:v>
                </c:pt>
                <c:pt idx="146">
                  <c:v>26359.0</c:v>
                </c:pt>
                <c:pt idx="147">
                  <c:v>26390.0</c:v>
                </c:pt>
                <c:pt idx="148">
                  <c:v>26420.0</c:v>
                </c:pt>
                <c:pt idx="149">
                  <c:v>26451.0</c:v>
                </c:pt>
                <c:pt idx="150">
                  <c:v>26481.0</c:v>
                </c:pt>
                <c:pt idx="151">
                  <c:v>26512.0</c:v>
                </c:pt>
                <c:pt idx="152">
                  <c:v>26543.0</c:v>
                </c:pt>
                <c:pt idx="153">
                  <c:v>26573.0</c:v>
                </c:pt>
                <c:pt idx="154">
                  <c:v>26604.0</c:v>
                </c:pt>
                <c:pt idx="155">
                  <c:v>26634.0</c:v>
                </c:pt>
                <c:pt idx="156">
                  <c:v>26665.0</c:v>
                </c:pt>
                <c:pt idx="157">
                  <c:v>26696.0</c:v>
                </c:pt>
                <c:pt idx="158">
                  <c:v>26724.0</c:v>
                </c:pt>
                <c:pt idx="159">
                  <c:v>26755.0</c:v>
                </c:pt>
                <c:pt idx="160">
                  <c:v>26785.0</c:v>
                </c:pt>
                <c:pt idx="161">
                  <c:v>26816.0</c:v>
                </c:pt>
                <c:pt idx="162">
                  <c:v>26846.0</c:v>
                </c:pt>
                <c:pt idx="163">
                  <c:v>26877.0</c:v>
                </c:pt>
                <c:pt idx="164">
                  <c:v>26908.0</c:v>
                </c:pt>
                <c:pt idx="165">
                  <c:v>26938.0</c:v>
                </c:pt>
                <c:pt idx="166">
                  <c:v>26969.0</c:v>
                </c:pt>
                <c:pt idx="167">
                  <c:v>26999.0</c:v>
                </c:pt>
                <c:pt idx="168">
                  <c:v>27030.0</c:v>
                </c:pt>
                <c:pt idx="169">
                  <c:v>27061.0</c:v>
                </c:pt>
                <c:pt idx="170">
                  <c:v>27089.0</c:v>
                </c:pt>
                <c:pt idx="171">
                  <c:v>27120.0</c:v>
                </c:pt>
                <c:pt idx="172">
                  <c:v>27150.0</c:v>
                </c:pt>
                <c:pt idx="173">
                  <c:v>27181.0</c:v>
                </c:pt>
                <c:pt idx="174">
                  <c:v>27211.0</c:v>
                </c:pt>
                <c:pt idx="175">
                  <c:v>27242.0</c:v>
                </c:pt>
                <c:pt idx="176">
                  <c:v>27273.0</c:v>
                </c:pt>
                <c:pt idx="177">
                  <c:v>27303.0</c:v>
                </c:pt>
                <c:pt idx="178">
                  <c:v>27334.0</c:v>
                </c:pt>
                <c:pt idx="179">
                  <c:v>27364.0</c:v>
                </c:pt>
                <c:pt idx="180">
                  <c:v>27395.0</c:v>
                </c:pt>
                <c:pt idx="181">
                  <c:v>27426.0</c:v>
                </c:pt>
                <c:pt idx="182">
                  <c:v>27454.0</c:v>
                </c:pt>
                <c:pt idx="183">
                  <c:v>27485.0</c:v>
                </c:pt>
                <c:pt idx="184">
                  <c:v>27515.0</c:v>
                </c:pt>
                <c:pt idx="185">
                  <c:v>27546.0</c:v>
                </c:pt>
                <c:pt idx="186">
                  <c:v>27576.0</c:v>
                </c:pt>
                <c:pt idx="187">
                  <c:v>27607.0</c:v>
                </c:pt>
                <c:pt idx="188">
                  <c:v>27638.0</c:v>
                </c:pt>
                <c:pt idx="189">
                  <c:v>27668.0</c:v>
                </c:pt>
                <c:pt idx="190">
                  <c:v>27699.0</c:v>
                </c:pt>
                <c:pt idx="191">
                  <c:v>27729.0</c:v>
                </c:pt>
                <c:pt idx="192">
                  <c:v>27760.0</c:v>
                </c:pt>
                <c:pt idx="193">
                  <c:v>27791.0</c:v>
                </c:pt>
                <c:pt idx="194">
                  <c:v>27820.0</c:v>
                </c:pt>
                <c:pt idx="195">
                  <c:v>27851.0</c:v>
                </c:pt>
                <c:pt idx="196">
                  <c:v>27881.0</c:v>
                </c:pt>
                <c:pt idx="197">
                  <c:v>27912.0</c:v>
                </c:pt>
                <c:pt idx="198">
                  <c:v>27942.0</c:v>
                </c:pt>
                <c:pt idx="199">
                  <c:v>27973.0</c:v>
                </c:pt>
                <c:pt idx="200">
                  <c:v>28004.0</c:v>
                </c:pt>
                <c:pt idx="201">
                  <c:v>28034.0</c:v>
                </c:pt>
                <c:pt idx="202">
                  <c:v>28065.0</c:v>
                </c:pt>
                <c:pt idx="203">
                  <c:v>28095.0</c:v>
                </c:pt>
                <c:pt idx="204">
                  <c:v>28126.0</c:v>
                </c:pt>
                <c:pt idx="205">
                  <c:v>28157.0</c:v>
                </c:pt>
                <c:pt idx="206">
                  <c:v>28185.0</c:v>
                </c:pt>
                <c:pt idx="207">
                  <c:v>28216.0</c:v>
                </c:pt>
                <c:pt idx="208">
                  <c:v>28246.0</c:v>
                </c:pt>
                <c:pt idx="209">
                  <c:v>28277.0</c:v>
                </c:pt>
                <c:pt idx="210">
                  <c:v>28307.0</c:v>
                </c:pt>
                <c:pt idx="211">
                  <c:v>28338.0</c:v>
                </c:pt>
                <c:pt idx="212">
                  <c:v>28369.0</c:v>
                </c:pt>
                <c:pt idx="213">
                  <c:v>28399.0</c:v>
                </c:pt>
                <c:pt idx="214">
                  <c:v>28430.0</c:v>
                </c:pt>
                <c:pt idx="215">
                  <c:v>28460.0</c:v>
                </c:pt>
                <c:pt idx="216">
                  <c:v>28491.0</c:v>
                </c:pt>
                <c:pt idx="217">
                  <c:v>28522.0</c:v>
                </c:pt>
                <c:pt idx="218">
                  <c:v>28550.0</c:v>
                </c:pt>
                <c:pt idx="219">
                  <c:v>28581.0</c:v>
                </c:pt>
                <c:pt idx="220">
                  <c:v>28611.0</c:v>
                </c:pt>
                <c:pt idx="221">
                  <c:v>28642.0</c:v>
                </c:pt>
                <c:pt idx="222">
                  <c:v>28672.0</c:v>
                </c:pt>
                <c:pt idx="223">
                  <c:v>28703.0</c:v>
                </c:pt>
                <c:pt idx="224">
                  <c:v>28734.0</c:v>
                </c:pt>
                <c:pt idx="225">
                  <c:v>28764.0</c:v>
                </c:pt>
                <c:pt idx="226">
                  <c:v>28795.0</c:v>
                </c:pt>
                <c:pt idx="227">
                  <c:v>28825.0</c:v>
                </c:pt>
                <c:pt idx="228">
                  <c:v>28856.0</c:v>
                </c:pt>
                <c:pt idx="229">
                  <c:v>28887.0</c:v>
                </c:pt>
                <c:pt idx="230">
                  <c:v>28915.0</c:v>
                </c:pt>
                <c:pt idx="231">
                  <c:v>28946.0</c:v>
                </c:pt>
                <c:pt idx="232">
                  <c:v>28976.0</c:v>
                </c:pt>
                <c:pt idx="233">
                  <c:v>29007.0</c:v>
                </c:pt>
                <c:pt idx="234">
                  <c:v>29037.0</c:v>
                </c:pt>
                <c:pt idx="235">
                  <c:v>29068.0</c:v>
                </c:pt>
                <c:pt idx="236">
                  <c:v>29099.0</c:v>
                </c:pt>
                <c:pt idx="237">
                  <c:v>29129.0</c:v>
                </c:pt>
                <c:pt idx="238">
                  <c:v>29160.0</c:v>
                </c:pt>
                <c:pt idx="239">
                  <c:v>29190.0</c:v>
                </c:pt>
                <c:pt idx="240">
                  <c:v>29221.0</c:v>
                </c:pt>
                <c:pt idx="241">
                  <c:v>29252.0</c:v>
                </c:pt>
                <c:pt idx="242">
                  <c:v>29281.0</c:v>
                </c:pt>
                <c:pt idx="243">
                  <c:v>29312.0</c:v>
                </c:pt>
                <c:pt idx="244">
                  <c:v>29342.0</c:v>
                </c:pt>
                <c:pt idx="245">
                  <c:v>29373.0</c:v>
                </c:pt>
                <c:pt idx="246">
                  <c:v>29403.0</c:v>
                </c:pt>
                <c:pt idx="247">
                  <c:v>29434.0</c:v>
                </c:pt>
                <c:pt idx="248">
                  <c:v>29465.0</c:v>
                </c:pt>
                <c:pt idx="249">
                  <c:v>29495.0</c:v>
                </c:pt>
                <c:pt idx="250">
                  <c:v>29526.0</c:v>
                </c:pt>
                <c:pt idx="251">
                  <c:v>29556.0</c:v>
                </c:pt>
                <c:pt idx="252">
                  <c:v>29587.0</c:v>
                </c:pt>
                <c:pt idx="253">
                  <c:v>29618.0</c:v>
                </c:pt>
                <c:pt idx="254">
                  <c:v>29646.0</c:v>
                </c:pt>
                <c:pt idx="255">
                  <c:v>29677.0</c:v>
                </c:pt>
                <c:pt idx="256">
                  <c:v>29707.0</c:v>
                </c:pt>
                <c:pt idx="257">
                  <c:v>29738.0</c:v>
                </c:pt>
                <c:pt idx="258">
                  <c:v>29768.0</c:v>
                </c:pt>
                <c:pt idx="259">
                  <c:v>29799.0</c:v>
                </c:pt>
                <c:pt idx="260">
                  <c:v>29830.0</c:v>
                </c:pt>
                <c:pt idx="261">
                  <c:v>29860.0</c:v>
                </c:pt>
                <c:pt idx="262">
                  <c:v>29891.0</c:v>
                </c:pt>
                <c:pt idx="263">
                  <c:v>29921.0</c:v>
                </c:pt>
                <c:pt idx="264">
                  <c:v>29952.0</c:v>
                </c:pt>
                <c:pt idx="265">
                  <c:v>29983.0</c:v>
                </c:pt>
                <c:pt idx="266">
                  <c:v>30011.0</c:v>
                </c:pt>
                <c:pt idx="267">
                  <c:v>30042.0</c:v>
                </c:pt>
                <c:pt idx="268">
                  <c:v>30072.0</c:v>
                </c:pt>
                <c:pt idx="269">
                  <c:v>30103.0</c:v>
                </c:pt>
                <c:pt idx="270">
                  <c:v>30133.0</c:v>
                </c:pt>
                <c:pt idx="271">
                  <c:v>30164.0</c:v>
                </c:pt>
                <c:pt idx="272">
                  <c:v>30195.0</c:v>
                </c:pt>
                <c:pt idx="273">
                  <c:v>30225.0</c:v>
                </c:pt>
                <c:pt idx="274">
                  <c:v>30256.0</c:v>
                </c:pt>
                <c:pt idx="275">
                  <c:v>30286.0</c:v>
                </c:pt>
                <c:pt idx="276">
                  <c:v>30317.0</c:v>
                </c:pt>
                <c:pt idx="277">
                  <c:v>30348.0</c:v>
                </c:pt>
                <c:pt idx="278">
                  <c:v>30376.0</c:v>
                </c:pt>
                <c:pt idx="279">
                  <c:v>30407.0</c:v>
                </c:pt>
                <c:pt idx="280">
                  <c:v>30437.0</c:v>
                </c:pt>
                <c:pt idx="281">
                  <c:v>30468.0</c:v>
                </c:pt>
                <c:pt idx="282">
                  <c:v>30498.0</c:v>
                </c:pt>
                <c:pt idx="283">
                  <c:v>30529.0</c:v>
                </c:pt>
                <c:pt idx="284">
                  <c:v>30560.0</c:v>
                </c:pt>
                <c:pt idx="285">
                  <c:v>30590.0</c:v>
                </c:pt>
                <c:pt idx="286">
                  <c:v>30621.0</c:v>
                </c:pt>
                <c:pt idx="287">
                  <c:v>30651.0</c:v>
                </c:pt>
                <c:pt idx="288">
                  <c:v>30682.0</c:v>
                </c:pt>
                <c:pt idx="289">
                  <c:v>30713.0</c:v>
                </c:pt>
                <c:pt idx="290">
                  <c:v>30742.0</c:v>
                </c:pt>
                <c:pt idx="291">
                  <c:v>30773.0</c:v>
                </c:pt>
                <c:pt idx="292">
                  <c:v>30803.0</c:v>
                </c:pt>
                <c:pt idx="293">
                  <c:v>30834.0</c:v>
                </c:pt>
                <c:pt idx="294">
                  <c:v>30864.0</c:v>
                </c:pt>
                <c:pt idx="295">
                  <c:v>30895.0</c:v>
                </c:pt>
                <c:pt idx="296">
                  <c:v>30926.0</c:v>
                </c:pt>
                <c:pt idx="297">
                  <c:v>30956.0</c:v>
                </c:pt>
                <c:pt idx="298">
                  <c:v>30987.0</c:v>
                </c:pt>
                <c:pt idx="299">
                  <c:v>31017.0</c:v>
                </c:pt>
                <c:pt idx="300">
                  <c:v>31048.0</c:v>
                </c:pt>
                <c:pt idx="301">
                  <c:v>31079.0</c:v>
                </c:pt>
                <c:pt idx="302">
                  <c:v>31107.0</c:v>
                </c:pt>
                <c:pt idx="303">
                  <c:v>31138.0</c:v>
                </c:pt>
                <c:pt idx="304">
                  <c:v>31168.0</c:v>
                </c:pt>
                <c:pt idx="305">
                  <c:v>31199.0</c:v>
                </c:pt>
                <c:pt idx="306">
                  <c:v>31229.0</c:v>
                </c:pt>
                <c:pt idx="307">
                  <c:v>31260.0</c:v>
                </c:pt>
                <c:pt idx="308">
                  <c:v>31291.0</c:v>
                </c:pt>
                <c:pt idx="309">
                  <c:v>31321.0</c:v>
                </c:pt>
                <c:pt idx="310">
                  <c:v>31352.0</c:v>
                </c:pt>
                <c:pt idx="311">
                  <c:v>31382.0</c:v>
                </c:pt>
                <c:pt idx="312">
                  <c:v>31413.0</c:v>
                </c:pt>
                <c:pt idx="313">
                  <c:v>31444.0</c:v>
                </c:pt>
                <c:pt idx="314">
                  <c:v>31472.0</c:v>
                </c:pt>
                <c:pt idx="315">
                  <c:v>31503.0</c:v>
                </c:pt>
                <c:pt idx="316">
                  <c:v>31533.0</c:v>
                </c:pt>
                <c:pt idx="317">
                  <c:v>31564.0</c:v>
                </c:pt>
                <c:pt idx="318">
                  <c:v>31594.0</c:v>
                </c:pt>
                <c:pt idx="319">
                  <c:v>31625.0</c:v>
                </c:pt>
                <c:pt idx="320">
                  <c:v>31656.0</c:v>
                </c:pt>
                <c:pt idx="321">
                  <c:v>31686.0</c:v>
                </c:pt>
                <c:pt idx="322">
                  <c:v>31717.0</c:v>
                </c:pt>
                <c:pt idx="323">
                  <c:v>31747.0</c:v>
                </c:pt>
                <c:pt idx="324">
                  <c:v>31778.0</c:v>
                </c:pt>
                <c:pt idx="325">
                  <c:v>31809.0</c:v>
                </c:pt>
                <c:pt idx="326">
                  <c:v>31837.0</c:v>
                </c:pt>
                <c:pt idx="327">
                  <c:v>31868.0</c:v>
                </c:pt>
                <c:pt idx="328">
                  <c:v>31898.0</c:v>
                </c:pt>
                <c:pt idx="329">
                  <c:v>31929.0</c:v>
                </c:pt>
                <c:pt idx="330">
                  <c:v>31959.0</c:v>
                </c:pt>
                <c:pt idx="331">
                  <c:v>31990.0</c:v>
                </c:pt>
                <c:pt idx="332">
                  <c:v>32021.0</c:v>
                </c:pt>
                <c:pt idx="333">
                  <c:v>32051.0</c:v>
                </c:pt>
                <c:pt idx="334">
                  <c:v>32082.0</c:v>
                </c:pt>
                <c:pt idx="335">
                  <c:v>32112.0</c:v>
                </c:pt>
                <c:pt idx="336">
                  <c:v>32143.0</c:v>
                </c:pt>
                <c:pt idx="337">
                  <c:v>32174.0</c:v>
                </c:pt>
                <c:pt idx="338">
                  <c:v>32203.0</c:v>
                </c:pt>
                <c:pt idx="339">
                  <c:v>32234.0</c:v>
                </c:pt>
                <c:pt idx="340">
                  <c:v>32264.0</c:v>
                </c:pt>
                <c:pt idx="341">
                  <c:v>32295.0</c:v>
                </c:pt>
                <c:pt idx="342">
                  <c:v>32325.0</c:v>
                </c:pt>
                <c:pt idx="343">
                  <c:v>32356.0</c:v>
                </c:pt>
                <c:pt idx="344">
                  <c:v>32387.0</c:v>
                </c:pt>
                <c:pt idx="345">
                  <c:v>32417.0</c:v>
                </c:pt>
                <c:pt idx="346">
                  <c:v>32448.0</c:v>
                </c:pt>
                <c:pt idx="347">
                  <c:v>32478.0</c:v>
                </c:pt>
                <c:pt idx="348">
                  <c:v>32509.0</c:v>
                </c:pt>
                <c:pt idx="349">
                  <c:v>32540.0</c:v>
                </c:pt>
                <c:pt idx="350">
                  <c:v>32568.0</c:v>
                </c:pt>
                <c:pt idx="351">
                  <c:v>32599.0</c:v>
                </c:pt>
                <c:pt idx="352">
                  <c:v>32629.0</c:v>
                </c:pt>
                <c:pt idx="353">
                  <c:v>32660.0</c:v>
                </c:pt>
                <c:pt idx="354">
                  <c:v>32690.0</c:v>
                </c:pt>
                <c:pt idx="355">
                  <c:v>32721.0</c:v>
                </c:pt>
                <c:pt idx="356">
                  <c:v>32752.0</c:v>
                </c:pt>
                <c:pt idx="357">
                  <c:v>32782.0</c:v>
                </c:pt>
                <c:pt idx="358">
                  <c:v>32813.0</c:v>
                </c:pt>
                <c:pt idx="359">
                  <c:v>32843.0</c:v>
                </c:pt>
                <c:pt idx="360">
                  <c:v>32874.0</c:v>
                </c:pt>
                <c:pt idx="361">
                  <c:v>32905.0</c:v>
                </c:pt>
                <c:pt idx="362">
                  <c:v>32933.0</c:v>
                </c:pt>
                <c:pt idx="363">
                  <c:v>32964.0</c:v>
                </c:pt>
                <c:pt idx="364">
                  <c:v>32994.0</c:v>
                </c:pt>
                <c:pt idx="365">
                  <c:v>33025.0</c:v>
                </c:pt>
                <c:pt idx="366">
                  <c:v>33055.0</c:v>
                </c:pt>
                <c:pt idx="367">
                  <c:v>33086.0</c:v>
                </c:pt>
                <c:pt idx="368">
                  <c:v>33117.0</c:v>
                </c:pt>
                <c:pt idx="369">
                  <c:v>33147.0</c:v>
                </c:pt>
                <c:pt idx="370">
                  <c:v>33178.0</c:v>
                </c:pt>
                <c:pt idx="371">
                  <c:v>33208.0</c:v>
                </c:pt>
                <c:pt idx="372">
                  <c:v>33239.0</c:v>
                </c:pt>
                <c:pt idx="373">
                  <c:v>33270.0</c:v>
                </c:pt>
                <c:pt idx="374">
                  <c:v>33298.0</c:v>
                </c:pt>
                <c:pt idx="375">
                  <c:v>33329.0</c:v>
                </c:pt>
                <c:pt idx="376">
                  <c:v>33359.0</c:v>
                </c:pt>
                <c:pt idx="377">
                  <c:v>33390.0</c:v>
                </c:pt>
                <c:pt idx="378">
                  <c:v>33420.0</c:v>
                </c:pt>
                <c:pt idx="379">
                  <c:v>33451.0</c:v>
                </c:pt>
                <c:pt idx="380">
                  <c:v>33482.0</c:v>
                </c:pt>
                <c:pt idx="381">
                  <c:v>33512.0</c:v>
                </c:pt>
                <c:pt idx="382">
                  <c:v>33543.0</c:v>
                </c:pt>
                <c:pt idx="383">
                  <c:v>33573.0</c:v>
                </c:pt>
                <c:pt idx="384">
                  <c:v>33604.0</c:v>
                </c:pt>
                <c:pt idx="385">
                  <c:v>33635.0</c:v>
                </c:pt>
                <c:pt idx="386">
                  <c:v>33664.0</c:v>
                </c:pt>
                <c:pt idx="387">
                  <c:v>33695.0</c:v>
                </c:pt>
                <c:pt idx="388">
                  <c:v>33725.0</c:v>
                </c:pt>
                <c:pt idx="389">
                  <c:v>33756.0</c:v>
                </c:pt>
                <c:pt idx="390">
                  <c:v>33786.0</c:v>
                </c:pt>
                <c:pt idx="391">
                  <c:v>33817.0</c:v>
                </c:pt>
                <c:pt idx="392">
                  <c:v>33848.0</c:v>
                </c:pt>
                <c:pt idx="393">
                  <c:v>33878.0</c:v>
                </c:pt>
                <c:pt idx="394">
                  <c:v>33909.0</c:v>
                </c:pt>
                <c:pt idx="395">
                  <c:v>33939.0</c:v>
                </c:pt>
                <c:pt idx="396">
                  <c:v>33970.0</c:v>
                </c:pt>
                <c:pt idx="397">
                  <c:v>34001.0</c:v>
                </c:pt>
                <c:pt idx="398">
                  <c:v>34029.0</c:v>
                </c:pt>
                <c:pt idx="399">
                  <c:v>34060.0</c:v>
                </c:pt>
                <c:pt idx="400">
                  <c:v>34090.0</c:v>
                </c:pt>
                <c:pt idx="401">
                  <c:v>34121.0</c:v>
                </c:pt>
                <c:pt idx="402">
                  <c:v>34151.0</c:v>
                </c:pt>
                <c:pt idx="403">
                  <c:v>34182.0</c:v>
                </c:pt>
                <c:pt idx="404">
                  <c:v>34213.0</c:v>
                </c:pt>
                <c:pt idx="405">
                  <c:v>34243.0</c:v>
                </c:pt>
                <c:pt idx="406">
                  <c:v>34274.0</c:v>
                </c:pt>
                <c:pt idx="407">
                  <c:v>34304.0</c:v>
                </c:pt>
                <c:pt idx="408">
                  <c:v>34335.0</c:v>
                </c:pt>
                <c:pt idx="409">
                  <c:v>34366.0</c:v>
                </c:pt>
                <c:pt idx="410">
                  <c:v>34394.0</c:v>
                </c:pt>
                <c:pt idx="411">
                  <c:v>34425.0</c:v>
                </c:pt>
                <c:pt idx="412">
                  <c:v>34455.0</c:v>
                </c:pt>
                <c:pt idx="413">
                  <c:v>34486.0</c:v>
                </c:pt>
                <c:pt idx="414">
                  <c:v>34516.0</c:v>
                </c:pt>
                <c:pt idx="415">
                  <c:v>34547.0</c:v>
                </c:pt>
                <c:pt idx="416">
                  <c:v>34578.0</c:v>
                </c:pt>
                <c:pt idx="417">
                  <c:v>34608.0</c:v>
                </c:pt>
                <c:pt idx="418">
                  <c:v>34639.0</c:v>
                </c:pt>
                <c:pt idx="419">
                  <c:v>34669.0</c:v>
                </c:pt>
                <c:pt idx="420">
                  <c:v>34700.0</c:v>
                </c:pt>
                <c:pt idx="421">
                  <c:v>34731.0</c:v>
                </c:pt>
                <c:pt idx="422">
                  <c:v>34759.0</c:v>
                </c:pt>
                <c:pt idx="423">
                  <c:v>34790.0</c:v>
                </c:pt>
                <c:pt idx="424">
                  <c:v>34820.0</c:v>
                </c:pt>
                <c:pt idx="425">
                  <c:v>34851.0</c:v>
                </c:pt>
                <c:pt idx="426">
                  <c:v>34881.0</c:v>
                </c:pt>
                <c:pt idx="427">
                  <c:v>34912.0</c:v>
                </c:pt>
                <c:pt idx="428">
                  <c:v>34943.0</c:v>
                </c:pt>
                <c:pt idx="429">
                  <c:v>34973.0</c:v>
                </c:pt>
                <c:pt idx="430">
                  <c:v>35004.0</c:v>
                </c:pt>
                <c:pt idx="431">
                  <c:v>35034.0</c:v>
                </c:pt>
                <c:pt idx="432">
                  <c:v>35065.0</c:v>
                </c:pt>
                <c:pt idx="433">
                  <c:v>35096.0</c:v>
                </c:pt>
                <c:pt idx="434">
                  <c:v>35125.0</c:v>
                </c:pt>
                <c:pt idx="435">
                  <c:v>35156.0</c:v>
                </c:pt>
                <c:pt idx="436">
                  <c:v>35186.0</c:v>
                </c:pt>
                <c:pt idx="437">
                  <c:v>35217.0</c:v>
                </c:pt>
                <c:pt idx="438">
                  <c:v>35247.0</c:v>
                </c:pt>
                <c:pt idx="439">
                  <c:v>35278.0</c:v>
                </c:pt>
                <c:pt idx="440">
                  <c:v>35309.0</c:v>
                </c:pt>
                <c:pt idx="441">
                  <c:v>35339.0</c:v>
                </c:pt>
                <c:pt idx="442">
                  <c:v>35370.0</c:v>
                </c:pt>
                <c:pt idx="443">
                  <c:v>35400.0</c:v>
                </c:pt>
                <c:pt idx="444">
                  <c:v>35431.0</c:v>
                </c:pt>
                <c:pt idx="445">
                  <c:v>35462.0</c:v>
                </c:pt>
                <c:pt idx="446">
                  <c:v>35490.0</c:v>
                </c:pt>
                <c:pt idx="447">
                  <c:v>35521.0</c:v>
                </c:pt>
                <c:pt idx="448">
                  <c:v>35551.0</c:v>
                </c:pt>
                <c:pt idx="449">
                  <c:v>35582.0</c:v>
                </c:pt>
                <c:pt idx="450">
                  <c:v>35612.0</c:v>
                </c:pt>
                <c:pt idx="451">
                  <c:v>35643.0</c:v>
                </c:pt>
                <c:pt idx="452">
                  <c:v>35674.0</c:v>
                </c:pt>
                <c:pt idx="453">
                  <c:v>35704.0</c:v>
                </c:pt>
                <c:pt idx="454">
                  <c:v>35735.0</c:v>
                </c:pt>
                <c:pt idx="455">
                  <c:v>35765.0</c:v>
                </c:pt>
                <c:pt idx="456">
                  <c:v>35796.0</c:v>
                </c:pt>
                <c:pt idx="457">
                  <c:v>35827.0</c:v>
                </c:pt>
                <c:pt idx="458">
                  <c:v>35855.0</c:v>
                </c:pt>
                <c:pt idx="459">
                  <c:v>35886.0</c:v>
                </c:pt>
                <c:pt idx="460">
                  <c:v>35916.0</c:v>
                </c:pt>
                <c:pt idx="461">
                  <c:v>35947.0</c:v>
                </c:pt>
                <c:pt idx="462">
                  <c:v>35977.0</c:v>
                </c:pt>
                <c:pt idx="463">
                  <c:v>36008.0</c:v>
                </c:pt>
                <c:pt idx="464">
                  <c:v>36039.0</c:v>
                </c:pt>
                <c:pt idx="465">
                  <c:v>36069.0</c:v>
                </c:pt>
                <c:pt idx="466">
                  <c:v>36100.0</c:v>
                </c:pt>
                <c:pt idx="467">
                  <c:v>36130.0</c:v>
                </c:pt>
                <c:pt idx="468">
                  <c:v>36161.0</c:v>
                </c:pt>
                <c:pt idx="469">
                  <c:v>36192.0</c:v>
                </c:pt>
                <c:pt idx="470">
                  <c:v>36220.0</c:v>
                </c:pt>
                <c:pt idx="471">
                  <c:v>36251.0</c:v>
                </c:pt>
                <c:pt idx="472">
                  <c:v>36281.0</c:v>
                </c:pt>
                <c:pt idx="473">
                  <c:v>36312.0</c:v>
                </c:pt>
                <c:pt idx="474">
                  <c:v>36342.0</c:v>
                </c:pt>
                <c:pt idx="475">
                  <c:v>36373.0</c:v>
                </c:pt>
                <c:pt idx="476">
                  <c:v>36404.0</c:v>
                </c:pt>
                <c:pt idx="477">
                  <c:v>36434.0</c:v>
                </c:pt>
                <c:pt idx="478">
                  <c:v>36465.0</c:v>
                </c:pt>
                <c:pt idx="479">
                  <c:v>36495.0</c:v>
                </c:pt>
                <c:pt idx="480">
                  <c:v>36526.0</c:v>
                </c:pt>
                <c:pt idx="481">
                  <c:v>36557.0</c:v>
                </c:pt>
                <c:pt idx="482">
                  <c:v>36586.0</c:v>
                </c:pt>
                <c:pt idx="483">
                  <c:v>36617.0</c:v>
                </c:pt>
                <c:pt idx="484">
                  <c:v>36647.0</c:v>
                </c:pt>
                <c:pt idx="485">
                  <c:v>36678.0</c:v>
                </c:pt>
                <c:pt idx="486">
                  <c:v>36708.0</c:v>
                </c:pt>
                <c:pt idx="487">
                  <c:v>36739.0</c:v>
                </c:pt>
                <c:pt idx="488">
                  <c:v>36770.0</c:v>
                </c:pt>
                <c:pt idx="489">
                  <c:v>36800.0</c:v>
                </c:pt>
                <c:pt idx="490">
                  <c:v>36831.0</c:v>
                </c:pt>
                <c:pt idx="491">
                  <c:v>36861.0</c:v>
                </c:pt>
                <c:pt idx="492">
                  <c:v>36892.0</c:v>
                </c:pt>
                <c:pt idx="493">
                  <c:v>36923.0</c:v>
                </c:pt>
                <c:pt idx="494">
                  <c:v>36951.0</c:v>
                </c:pt>
                <c:pt idx="495">
                  <c:v>36982.0</c:v>
                </c:pt>
                <c:pt idx="496">
                  <c:v>37012.0</c:v>
                </c:pt>
                <c:pt idx="497">
                  <c:v>37043.0</c:v>
                </c:pt>
                <c:pt idx="498">
                  <c:v>37073.0</c:v>
                </c:pt>
                <c:pt idx="499">
                  <c:v>37104.0</c:v>
                </c:pt>
                <c:pt idx="500">
                  <c:v>37135.0</c:v>
                </c:pt>
                <c:pt idx="501">
                  <c:v>37165.0</c:v>
                </c:pt>
                <c:pt idx="502">
                  <c:v>37196.0</c:v>
                </c:pt>
                <c:pt idx="503">
                  <c:v>37226.0</c:v>
                </c:pt>
                <c:pt idx="504">
                  <c:v>37257.0</c:v>
                </c:pt>
                <c:pt idx="505">
                  <c:v>37288.0</c:v>
                </c:pt>
                <c:pt idx="506">
                  <c:v>37316.0</c:v>
                </c:pt>
                <c:pt idx="507">
                  <c:v>37347.0</c:v>
                </c:pt>
                <c:pt idx="508">
                  <c:v>37377.0</c:v>
                </c:pt>
                <c:pt idx="509">
                  <c:v>37408.0</c:v>
                </c:pt>
                <c:pt idx="510">
                  <c:v>37438.0</c:v>
                </c:pt>
                <c:pt idx="511">
                  <c:v>37469.0</c:v>
                </c:pt>
                <c:pt idx="512">
                  <c:v>37500.0</c:v>
                </c:pt>
                <c:pt idx="513">
                  <c:v>37530.0</c:v>
                </c:pt>
                <c:pt idx="514">
                  <c:v>37561.0</c:v>
                </c:pt>
                <c:pt idx="515">
                  <c:v>37591.0</c:v>
                </c:pt>
                <c:pt idx="516">
                  <c:v>37622.0</c:v>
                </c:pt>
                <c:pt idx="517">
                  <c:v>37653.0</c:v>
                </c:pt>
                <c:pt idx="518">
                  <c:v>37681.0</c:v>
                </c:pt>
                <c:pt idx="519">
                  <c:v>37712.0</c:v>
                </c:pt>
                <c:pt idx="520">
                  <c:v>37742.0</c:v>
                </c:pt>
                <c:pt idx="521">
                  <c:v>37773.0</c:v>
                </c:pt>
                <c:pt idx="522">
                  <c:v>37803.0</c:v>
                </c:pt>
                <c:pt idx="523">
                  <c:v>37834.0</c:v>
                </c:pt>
                <c:pt idx="524">
                  <c:v>37865.0</c:v>
                </c:pt>
                <c:pt idx="525">
                  <c:v>37895.0</c:v>
                </c:pt>
                <c:pt idx="526">
                  <c:v>37926.0</c:v>
                </c:pt>
                <c:pt idx="527">
                  <c:v>37956.0</c:v>
                </c:pt>
                <c:pt idx="528">
                  <c:v>37987.0</c:v>
                </c:pt>
                <c:pt idx="529">
                  <c:v>38018.0</c:v>
                </c:pt>
                <c:pt idx="530">
                  <c:v>38047.0</c:v>
                </c:pt>
                <c:pt idx="531">
                  <c:v>38078.0</c:v>
                </c:pt>
                <c:pt idx="532">
                  <c:v>38108.0</c:v>
                </c:pt>
                <c:pt idx="533">
                  <c:v>38139.0</c:v>
                </c:pt>
                <c:pt idx="534">
                  <c:v>38169.0</c:v>
                </c:pt>
                <c:pt idx="535">
                  <c:v>38200.0</c:v>
                </c:pt>
                <c:pt idx="536">
                  <c:v>38231.0</c:v>
                </c:pt>
                <c:pt idx="537">
                  <c:v>38261.0</c:v>
                </c:pt>
                <c:pt idx="538">
                  <c:v>38292.0</c:v>
                </c:pt>
                <c:pt idx="539">
                  <c:v>38322.0</c:v>
                </c:pt>
                <c:pt idx="540">
                  <c:v>38353.0</c:v>
                </c:pt>
                <c:pt idx="541">
                  <c:v>38384.0</c:v>
                </c:pt>
                <c:pt idx="542">
                  <c:v>38412.0</c:v>
                </c:pt>
                <c:pt idx="543">
                  <c:v>38443.0</c:v>
                </c:pt>
                <c:pt idx="544">
                  <c:v>38473.0</c:v>
                </c:pt>
                <c:pt idx="545">
                  <c:v>38504.0</c:v>
                </c:pt>
                <c:pt idx="546">
                  <c:v>38534.0</c:v>
                </c:pt>
                <c:pt idx="547">
                  <c:v>38565.0</c:v>
                </c:pt>
                <c:pt idx="548">
                  <c:v>38596.0</c:v>
                </c:pt>
                <c:pt idx="549">
                  <c:v>38626.0</c:v>
                </c:pt>
                <c:pt idx="550">
                  <c:v>38657.0</c:v>
                </c:pt>
                <c:pt idx="551">
                  <c:v>38687.0</c:v>
                </c:pt>
                <c:pt idx="552">
                  <c:v>38718.0</c:v>
                </c:pt>
                <c:pt idx="553">
                  <c:v>38749.0</c:v>
                </c:pt>
                <c:pt idx="554">
                  <c:v>38777.0</c:v>
                </c:pt>
                <c:pt idx="555">
                  <c:v>38808.0</c:v>
                </c:pt>
                <c:pt idx="556">
                  <c:v>38838.0</c:v>
                </c:pt>
                <c:pt idx="557">
                  <c:v>38869.0</c:v>
                </c:pt>
                <c:pt idx="558">
                  <c:v>38899.0</c:v>
                </c:pt>
                <c:pt idx="559">
                  <c:v>38930.0</c:v>
                </c:pt>
                <c:pt idx="560">
                  <c:v>38961.0</c:v>
                </c:pt>
                <c:pt idx="561">
                  <c:v>38991.0</c:v>
                </c:pt>
                <c:pt idx="562">
                  <c:v>39022.0</c:v>
                </c:pt>
                <c:pt idx="563">
                  <c:v>39052.0</c:v>
                </c:pt>
                <c:pt idx="564">
                  <c:v>39083.0</c:v>
                </c:pt>
                <c:pt idx="565">
                  <c:v>39114.0</c:v>
                </c:pt>
                <c:pt idx="566">
                  <c:v>39142.0</c:v>
                </c:pt>
                <c:pt idx="567">
                  <c:v>39173.0</c:v>
                </c:pt>
                <c:pt idx="568">
                  <c:v>39203.0</c:v>
                </c:pt>
                <c:pt idx="569">
                  <c:v>39234.0</c:v>
                </c:pt>
                <c:pt idx="570">
                  <c:v>39264.0</c:v>
                </c:pt>
                <c:pt idx="571">
                  <c:v>39295.0</c:v>
                </c:pt>
                <c:pt idx="572">
                  <c:v>39326.0</c:v>
                </c:pt>
                <c:pt idx="573">
                  <c:v>39356.0</c:v>
                </c:pt>
                <c:pt idx="574">
                  <c:v>39387.0</c:v>
                </c:pt>
                <c:pt idx="575">
                  <c:v>39417.0</c:v>
                </c:pt>
                <c:pt idx="576">
                  <c:v>39448.0</c:v>
                </c:pt>
                <c:pt idx="577">
                  <c:v>39479.0</c:v>
                </c:pt>
                <c:pt idx="578">
                  <c:v>39508.0</c:v>
                </c:pt>
                <c:pt idx="579">
                  <c:v>39539.0</c:v>
                </c:pt>
                <c:pt idx="580">
                  <c:v>39569.0</c:v>
                </c:pt>
                <c:pt idx="581">
                  <c:v>39600.0</c:v>
                </c:pt>
                <c:pt idx="582">
                  <c:v>39630.0</c:v>
                </c:pt>
                <c:pt idx="583">
                  <c:v>39661.0</c:v>
                </c:pt>
                <c:pt idx="584">
                  <c:v>39692.0</c:v>
                </c:pt>
                <c:pt idx="585">
                  <c:v>39722.0</c:v>
                </c:pt>
                <c:pt idx="586">
                  <c:v>39753.0</c:v>
                </c:pt>
                <c:pt idx="587">
                  <c:v>39783.0</c:v>
                </c:pt>
                <c:pt idx="588">
                  <c:v>39814.0</c:v>
                </c:pt>
                <c:pt idx="589">
                  <c:v>39845.0</c:v>
                </c:pt>
                <c:pt idx="590">
                  <c:v>39873.0</c:v>
                </c:pt>
                <c:pt idx="591">
                  <c:v>39904.0</c:v>
                </c:pt>
                <c:pt idx="592">
                  <c:v>39934.0</c:v>
                </c:pt>
                <c:pt idx="593">
                  <c:v>39965.0</c:v>
                </c:pt>
                <c:pt idx="594">
                  <c:v>39995.0</c:v>
                </c:pt>
                <c:pt idx="595">
                  <c:v>40026.0</c:v>
                </c:pt>
                <c:pt idx="596">
                  <c:v>40057.0</c:v>
                </c:pt>
                <c:pt idx="597">
                  <c:v>40087.0</c:v>
                </c:pt>
                <c:pt idx="598">
                  <c:v>40118.0</c:v>
                </c:pt>
                <c:pt idx="599">
                  <c:v>40148.0</c:v>
                </c:pt>
                <c:pt idx="600">
                  <c:v>40179.0</c:v>
                </c:pt>
                <c:pt idx="601">
                  <c:v>40210.0</c:v>
                </c:pt>
                <c:pt idx="602">
                  <c:v>40238.0</c:v>
                </c:pt>
                <c:pt idx="603">
                  <c:v>40269.0</c:v>
                </c:pt>
                <c:pt idx="604">
                  <c:v>40299.0</c:v>
                </c:pt>
                <c:pt idx="605">
                  <c:v>40330.0</c:v>
                </c:pt>
                <c:pt idx="606">
                  <c:v>40360.0</c:v>
                </c:pt>
                <c:pt idx="607">
                  <c:v>40391.0</c:v>
                </c:pt>
                <c:pt idx="608">
                  <c:v>40422.0</c:v>
                </c:pt>
                <c:pt idx="609">
                  <c:v>40452.0</c:v>
                </c:pt>
                <c:pt idx="610">
                  <c:v>40483.0</c:v>
                </c:pt>
                <c:pt idx="611">
                  <c:v>40513.0</c:v>
                </c:pt>
                <c:pt idx="612">
                  <c:v>40544.0</c:v>
                </c:pt>
                <c:pt idx="613">
                  <c:v>40575.0</c:v>
                </c:pt>
                <c:pt idx="614">
                  <c:v>40603.0</c:v>
                </c:pt>
                <c:pt idx="615">
                  <c:v>40634.0</c:v>
                </c:pt>
                <c:pt idx="616">
                  <c:v>40664.0</c:v>
                </c:pt>
                <c:pt idx="617">
                  <c:v>40695.0</c:v>
                </c:pt>
                <c:pt idx="618">
                  <c:v>40725.0</c:v>
                </c:pt>
                <c:pt idx="619">
                  <c:v>40756.0</c:v>
                </c:pt>
                <c:pt idx="620">
                  <c:v>40787.0</c:v>
                </c:pt>
                <c:pt idx="621">
                  <c:v>40817.0</c:v>
                </c:pt>
                <c:pt idx="622">
                  <c:v>40848.0</c:v>
                </c:pt>
                <c:pt idx="623">
                  <c:v>40878.0</c:v>
                </c:pt>
                <c:pt idx="624">
                  <c:v>40909.0</c:v>
                </c:pt>
                <c:pt idx="625">
                  <c:v>40940.0</c:v>
                </c:pt>
                <c:pt idx="626">
                  <c:v>40969.0</c:v>
                </c:pt>
                <c:pt idx="627">
                  <c:v>41000.0</c:v>
                </c:pt>
                <c:pt idx="628">
                  <c:v>41030.0</c:v>
                </c:pt>
                <c:pt idx="629">
                  <c:v>41061.0</c:v>
                </c:pt>
                <c:pt idx="630">
                  <c:v>41091.0</c:v>
                </c:pt>
                <c:pt idx="631">
                  <c:v>41122.0</c:v>
                </c:pt>
                <c:pt idx="632">
                  <c:v>41153.0</c:v>
                </c:pt>
                <c:pt idx="633">
                  <c:v>41183.0</c:v>
                </c:pt>
                <c:pt idx="634">
                  <c:v>41214.0</c:v>
                </c:pt>
                <c:pt idx="635">
                  <c:v>41244.0</c:v>
                </c:pt>
                <c:pt idx="636">
                  <c:v>41275.0</c:v>
                </c:pt>
                <c:pt idx="637">
                  <c:v>41306.0</c:v>
                </c:pt>
                <c:pt idx="638">
                  <c:v>41334.0</c:v>
                </c:pt>
                <c:pt idx="639">
                  <c:v>41365.0</c:v>
                </c:pt>
                <c:pt idx="640">
                  <c:v>41395.0</c:v>
                </c:pt>
                <c:pt idx="641">
                  <c:v>41426.0</c:v>
                </c:pt>
                <c:pt idx="642">
                  <c:v>41456.0</c:v>
                </c:pt>
                <c:pt idx="643">
                  <c:v>41487.0</c:v>
                </c:pt>
                <c:pt idx="644">
                  <c:v>41518.0</c:v>
                </c:pt>
                <c:pt idx="645">
                  <c:v>41548.0</c:v>
                </c:pt>
                <c:pt idx="646">
                  <c:v>41579.0</c:v>
                </c:pt>
                <c:pt idx="647">
                  <c:v>41609.0</c:v>
                </c:pt>
                <c:pt idx="648">
                  <c:v>41640.0</c:v>
                </c:pt>
                <c:pt idx="649">
                  <c:v>41671.0</c:v>
                </c:pt>
                <c:pt idx="650">
                  <c:v>41699.0</c:v>
                </c:pt>
                <c:pt idx="651">
                  <c:v>41730.0</c:v>
                </c:pt>
                <c:pt idx="652">
                  <c:v>41760.0</c:v>
                </c:pt>
                <c:pt idx="653">
                  <c:v>41791.0</c:v>
                </c:pt>
                <c:pt idx="654">
                  <c:v>41821.0</c:v>
                </c:pt>
                <c:pt idx="655">
                  <c:v>41852.0</c:v>
                </c:pt>
                <c:pt idx="656">
                  <c:v>41883.0</c:v>
                </c:pt>
                <c:pt idx="657">
                  <c:v>41913.0</c:v>
                </c:pt>
              </c:numCache>
            </c:numRef>
          </c:cat>
          <c:val>
            <c:numRef>
              <c:f>Hoja1!$B$2:$B$659</c:f>
              <c:numCache>
                <c:formatCode>0.00</c:formatCode>
                <c:ptCount val="658"/>
                <c:pt idx="0">
                  <c:v>2.134449154453218</c:v>
                </c:pt>
                <c:pt idx="1">
                  <c:v>2.134449154453218</c:v>
                </c:pt>
                <c:pt idx="2">
                  <c:v>2.134449154453218</c:v>
                </c:pt>
                <c:pt idx="3">
                  <c:v>2.134449154453218</c:v>
                </c:pt>
                <c:pt idx="4">
                  <c:v>2.134449154453218</c:v>
                </c:pt>
                <c:pt idx="5">
                  <c:v>2.134449154453218</c:v>
                </c:pt>
                <c:pt idx="6">
                  <c:v>2.134449154453218</c:v>
                </c:pt>
                <c:pt idx="7">
                  <c:v>2.134449154453218</c:v>
                </c:pt>
                <c:pt idx="8">
                  <c:v>2.134449154453218</c:v>
                </c:pt>
                <c:pt idx="9">
                  <c:v>2.134449154453218</c:v>
                </c:pt>
                <c:pt idx="10">
                  <c:v>2.134449154453218</c:v>
                </c:pt>
                <c:pt idx="11">
                  <c:v>2.134449154453218</c:v>
                </c:pt>
                <c:pt idx="12">
                  <c:v>2.08333169406974</c:v>
                </c:pt>
                <c:pt idx="13">
                  <c:v>2.08333169406974</c:v>
                </c:pt>
                <c:pt idx="14">
                  <c:v>2.08333169406974</c:v>
                </c:pt>
                <c:pt idx="15">
                  <c:v>2.08333169406974</c:v>
                </c:pt>
                <c:pt idx="16">
                  <c:v>2.08333169406974</c:v>
                </c:pt>
                <c:pt idx="17">
                  <c:v>2.08333169406974</c:v>
                </c:pt>
                <c:pt idx="18">
                  <c:v>2.08333169406974</c:v>
                </c:pt>
                <c:pt idx="19">
                  <c:v>2.08333169406974</c:v>
                </c:pt>
                <c:pt idx="20">
                  <c:v>2.08333169406974</c:v>
                </c:pt>
                <c:pt idx="21">
                  <c:v>2.08333169406974</c:v>
                </c:pt>
                <c:pt idx="22">
                  <c:v>2.08333169406974</c:v>
                </c:pt>
                <c:pt idx="23">
                  <c:v>2.08333169406974</c:v>
                </c:pt>
                <c:pt idx="24">
                  <c:v>2.042914002401461</c:v>
                </c:pt>
                <c:pt idx="25">
                  <c:v>2.042914002401461</c:v>
                </c:pt>
                <c:pt idx="26">
                  <c:v>2.042914002401461</c:v>
                </c:pt>
                <c:pt idx="27">
                  <c:v>2.042914002401461</c:v>
                </c:pt>
                <c:pt idx="28">
                  <c:v>2.042914002401461</c:v>
                </c:pt>
                <c:pt idx="29">
                  <c:v>2.042914002401461</c:v>
                </c:pt>
                <c:pt idx="30">
                  <c:v>2.042914002401461</c:v>
                </c:pt>
                <c:pt idx="31">
                  <c:v>2.042914002401461</c:v>
                </c:pt>
                <c:pt idx="32">
                  <c:v>2.042914002401461</c:v>
                </c:pt>
                <c:pt idx="33">
                  <c:v>2.042914002401461</c:v>
                </c:pt>
                <c:pt idx="34">
                  <c:v>2.042914002401461</c:v>
                </c:pt>
                <c:pt idx="35">
                  <c:v>2.042914002401461</c:v>
                </c:pt>
                <c:pt idx="36">
                  <c:v>2.01464105072438</c:v>
                </c:pt>
                <c:pt idx="37">
                  <c:v>2.01464105072438</c:v>
                </c:pt>
                <c:pt idx="38">
                  <c:v>2.01464105072438</c:v>
                </c:pt>
                <c:pt idx="39">
                  <c:v>2.01464105072438</c:v>
                </c:pt>
                <c:pt idx="40">
                  <c:v>2.01464105072438</c:v>
                </c:pt>
                <c:pt idx="41">
                  <c:v>2.01464105072438</c:v>
                </c:pt>
                <c:pt idx="42">
                  <c:v>2.01464105072438</c:v>
                </c:pt>
                <c:pt idx="43">
                  <c:v>2.01464105072438</c:v>
                </c:pt>
                <c:pt idx="44">
                  <c:v>2.01464105072438</c:v>
                </c:pt>
                <c:pt idx="45">
                  <c:v>2.01464105072438</c:v>
                </c:pt>
                <c:pt idx="46">
                  <c:v>2.01464105072438</c:v>
                </c:pt>
                <c:pt idx="47">
                  <c:v>2.01464105072438</c:v>
                </c:pt>
                <c:pt idx="48">
                  <c:v>1.94437457589987</c:v>
                </c:pt>
                <c:pt idx="49">
                  <c:v>1.94437457589987</c:v>
                </c:pt>
                <c:pt idx="50">
                  <c:v>1.94437457589987</c:v>
                </c:pt>
                <c:pt idx="51">
                  <c:v>1.94437457589987</c:v>
                </c:pt>
                <c:pt idx="52">
                  <c:v>1.94437457589987</c:v>
                </c:pt>
                <c:pt idx="53">
                  <c:v>1.94437457589987</c:v>
                </c:pt>
                <c:pt idx="54">
                  <c:v>1.94437457589987</c:v>
                </c:pt>
                <c:pt idx="55">
                  <c:v>1.94437457589987</c:v>
                </c:pt>
                <c:pt idx="56">
                  <c:v>1.94437457589987</c:v>
                </c:pt>
                <c:pt idx="57">
                  <c:v>1.94437457589987</c:v>
                </c:pt>
                <c:pt idx="58">
                  <c:v>1.94437457589987</c:v>
                </c:pt>
                <c:pt idx="59">
                  <c:v>1.94437457589987</c:v>
                </c:pt>
                <c:pt idx="60">
                  <c:v>1.93898601535253</c:v>
                </c:pt>
                <c:pt idx="61">
                  <c:v>1.93898601535253</c:v>
                </c:pt>
                <c:pt idx="62">
                  <c:v>1.93898601535253</c:v>
                </c:pt>
                <c:pt idx="63">
                  <c:v>1.93898601535253</c:v>
                </c:pt>
                <c:pt idx="64">
                  <c:v>1.93898601535253</c:v>
                </c:pt>
                <c:pt idx="65">
                  <c:v>1.93898601535253</c:v>
                </c:pt>
                <c:pt idx="66">
                  <c:v>1.93898601535253</c:v>
                </c:pt>
                <c:pt idx="67">
                  <c:v>1.93898601535253</c:v>
                </c:pt>
                <c:pt idx="68">
                  <c:v>1.93898601535253</c:v>
                </c:pt>
                <c:pt idx="69">
                  <c:v>1.93898601535253</c:v>
                </c:pt>
                <c:pt idx="70">
                  <c:v>1.93898601535253</c:v>
                </c:pt>
                <c:pt idx="71">
                  <c:v>1.93898601535253</c:v>
                </c:pt>
                <c:pt idx="72">
                  <c:v>1.88204058774968</c:v>
                </c:pt>
                <c:pt idx="73">
                  <c:v>1.88204058774968</c:v>
                </c:pt>
                <c:pt idx="74">
                  <c:v>1.88204058774968</c:v>
                </c:pt>
                <c:pt idx="75">
                  <c:v>1.88204058774968</c:v>
                </c:pt>
                <c:pt idx="76">
                  <c:v>1.88204058774968</c:v>
                </c:pt>
                <c:pt idx="77">
                  <c:v>1.88204058774968</c:v>
                </c:pt>
                <c:pt idx="78">
                  <c:v>1.88204058774968</c:v>
                </c:pt>
                <c:pt idx="79">
                  <c:v>1.88204058774968</c:v>
                </c:pt>
                <c:pt idx="80">
                  <c:v>1.88204058774968</c:v>
                </c:pt>
                <c:pt idx="81">
                  <c:v>1.88204058774968</c:v>
                </c:pt>
                <c:pt idx="82">
                  <c:v>1.88204058774968</c:v>
                </c:pt>
                <c:pt idx="83">
                  <c:v>1.88204058774968</c:v>
                </c:pt>
                <c:pt idx="84">
                  <c:v>1.86618435986511</c:v>
                </c:pt>
                <c:pt idx="85">
                  <c:v>1.86618435986511</c:v>
                </c:pt>
                <c:pt idx="86">
                  <c:v>1.86618435986511</c:v>
                </c:pt>
                <c:pt idx="87">
                  <c:v>1.86618435986511</c:v>
                </c:pt>
                <c:pt idx="88">
                  <c:v>1.86618435986511</c:v>
                </c:pt>
                <c:pt idx="89">
                  <c:v>1.86618435986511</c:v>
                </c:pt>
                <c:pt idx="90">
                  <c:v>1.86618435986511</c:v>
                </c:pt>
                <c:pt idx="91">
                  <c:v>1.86618435986511</c:v>
                </c:pt>
                <c:pt idx="92">
                  <c:v>1.86618435986511</c:v>
                </c:pt>
                <c:pt idx="93">
                  <c:v>1.86618435986511</c:v>
                </c:pt>
                <c:pt idx="94">
                  <c:v>1.86618435986511</c:v>
                </c:pt>
                <c:pt idx="95">
                  <c:v>1.86618435986511</c:v>
                </c:pt>
                <c:pt idx="96">
                  <c:v>1.85300340098579</c:v>
                </c:pt>
                <c:pt idx="97">
                  <c:v>1.85300340098579</c:v>
                </c:pt>
                <c:pt idx="98">
                  <c:v>1.85300340098579</c:v>
                </c:pt>
                <c:pt idx="99">
                  <c:v>1.85300340098579</c:v>
                </c:pt>
                <c:pt idx="100">
                  <c:v>1.85300340098579</c:v>
                </c:pt>
                <c:pt idx="101">
                  <c:v>1.85300340098579</c:v>
                </c:pt>
                <c:pt idx="102">
                  <c:v>1.85300340098579</c:v>
                </c:pt>
                <c:pt idx="103">
                  <c:v>1.85300340098579</c:v>
                </c:pt>
                <c:pt idx="104">
                  <c:v>1.85300340098579</c:v>
                </c:pt>
                <c:pt idx="105">
                  <c:v>1.85300340098579</c:v>
                </c:pt>
                <c:pt idx="106">
                  <c:v>1.85300340098579</c:v>
                </c:pt>
                <c:pt idx="107">
                  <c:v>1.85300340098579</c:v>
                </c:pt>
                <c:pt idx="108">
                  <c:v>1.81259494779253</c:v>
                </c:pt>
                <c:pt idx="109">
                  <c:v>1.81259494779253</c:v>
                </c:pt>
                <c:pt idx="110">
                  <c:v>1.81259494779253</c:v>
                </c:pt>
                <c:pt idx="111">
                  <c:v>1.81259494779253</c:v>
                </c:pt>
                <c:pt idx="112">
                  <c:v>1.81259494779253</c:v>
                </c:pt>
                <c:pt idx="113">
                  <c:v>1.81259494779253</c:v>
                </c:pt>
                <c:pt idx="114">
                  <c:v>1.81259494779253</c:v>
                </c:pt>
                <c:pt idx="115">
                  <c:v>1.81259494779253</c:v>
                </c:pt>
                <c:pt idx="116">
                  <c:v>1.81259494779253</c:v>
                </c:pt>
                <c:pt idx="117">
                  <c:v>1.81259494779253</c:v>
                </c:pt>
                <c:pt idx="118">
                  <c:v>1.81259494779253</c:v>
                </c:pt>
                <c:pt idx="119">
                  <c:v>1.81259494779253</c:v>
                </c:pt>
                <c:pt idx="120">
                  <c:v>2.113114537846391</c:v>
                </c:pt>
                <c:pt idx="121">
                  <c:v>2.113114537846391</c:v>
                </c:pt>
                <c:pt idx="122">
                  <c:v>2.113114537846391</c:v>
                </c:pt>
                <c:pt idx="123">
                  <c:v>2.113114537846391</c:v>
                </c:pt>
                <c:pt idx="124">
                  <c:v>2.113114537846391</c:v>
                </c:pt>
                <c:pt idx="125">
                  <c:v>2.113114537846391</c:v>
                </c:pt>
                <c:pt idx="126">
                  <c:v>2.113114537846391</c:v>
                </c:pt>
                <c:pt idx="127">
                  <c:v>2.113114537846391</c:v>
                </c:pt>
                <c:pt idx="128">
                  <c:v>2.113114537846391</c:v>
                </c:pt>
                <c:pt idx="129">
                  <c:v>2.113114537846391</c:v>
                </c:pt>
                <c:pt idx="130">
                  <c:v>2.113114537846391</c:v>
                </c:pt>
                <c:pt idx="131">
                  <c:v>2.113114537846391</c:v>
                </c:pt>
                <c:pt idx="132">
                  <c:v>2.6558711591823</c:v>
                </c:pt>
                <c:pt idx="133">
                  <c:v>2.6558711591823</c:v>
                </c:pt>
                <c:pt idx="134">
                  <c:v>2.6558711591823</c:v>
                </c:pt>
                <c:pt idx="135">
                  <c:v>2.6558711591823</c:v>
                </c:pt>
                <c:pt idx="136">
                  <c:v>2.6558711591823</c:v>
                </c:pt>
                <c:pt idx="137">
                  <c:v>2.6558711591823</c:v>
                </c:pt>
                <c:pt idx="138">
                  <c:v>2.76286762185703</c:v>
                </c:pt>
                <c:pt idx="139">
                  <c:v>2.76286762185703</c:v>
                </c:pt>
                <c:pt idx="140">
                  <c:v>2.76286762185703</c:v>
                </c:pt>
                <c:pt idx="141">
                  <c:v>2.76286762185703</c:v>
                </c:pt>
                <c:pt idx="142">
                  <c:v>2.76286762185703</c:v>
                </c:pt>
                <c:pt idx="143">
                  <c:v>2.76286762185703</c:v>
                </c:pt>
                <c:pt idx="144">
                  <c:v>2.87178674063629</c:v>
                </c:pt>
                <c:pt idx="145">
                  <c:v>2.87178674063629</c:v>
                </c:pt>
                <c:pt idx="146">
                  <c:v>2.87178674063629</c:v>
                </c:pt>
                <c:pt idx="147">
                  <c:v>2.87178674063629</c:v>
                </c:pt>
                <c:pt idx="148">
                  <c:v>2.87178674063629</c:v>
                </c:pt>
                <c:pt idx="149">
                  <c:v>2.87178674063629</c:v>
                </c:pt>
                <c:pt idx="150">
                  <c:v>2.97878320331102</c:v>
                </c:pt>
                <c:pt idx="151">
                  <c:v>2.97878320331102</c:v>
                </c:pt>
                <c:pt idx="152">
                  <c:v>2.97878320331102</c:v>
                </c:pt>
                <c:pt idx="153">
                  <c:v>2.97878320331102</c:v>
                </c:pt>
                <c:pt idx="154">
                  <c:v>2.97878320331102</c:v>
                </c:pt>
                <c:pt idx="155">
                  <c:v>2.97878320331102</c:v>
                </c:pt>
                <c:pt idx="156">
                  <c:v>3.395610597631249</c:v>
                </c:pt>
                <c:pt idx="157">
                  <c:v>3.395610597631249</c:v>
                </c:pt>
                <c:pt idx="158">
                  <c:v>3.395610597631249</c:v>
                </c:pt>
                <c:pt idx="159">
                  <c:v>3.684501046853021</c:v>
                </c:pt>
                <c:pt idx="160">
                  <c:v>3.684501046853021</c:v>
                </c:pt>
                <c:pt idx="161">
                  <c:v>3.684501046853021</c:v>
                </c:pt>
                <c:pt idx="162">
                  <c:v>4.058988666214568</c:v>
                </c:pt>
                <c:pt idx="163">
                  <c:v>4.058988666214568</c:v>
                </c:pt>
                <c:pt idx="164">
                  <c:v>4.058988666214568</c:v>
                </c:pt>
                <c:pt idx="165">
                  <c:v>5.55693914366076</c:v>
                </c:pt>
                <c:pt idx="166">
                  <c:v>5.55693914366076</c:v>
                </c:pt>
                <c:pt idx="167">
                  <c:v>5.55693914366076</c:v>
                </c:pt>
                <c:pt idx="168">
                  <c:v>15.9696412226623</c:v>
                </c:pt>
                <c:pt idx="169">
                  <c:v>15.9696412226623</c:v>
                </c:pt>
                <c:pt idx="170">
                  <c:v>15.9696412226623</c:v>
                </c:pt>
                <c:pt idx="171">
                  <c:v>13.4017244858324</c:v>
                </c:pt>
                <c:pt idx="172">
                  <c:v>13.4017244858324</c:v>
                </c:pt>
                <c:pt idx="173">
                  <c:v>13.4017244858324</c:v>
                </c:pt>
                <c:pt idx="174">
                  <c:v>12.7597473424204</c:v>
                </c:pt>
                <c:pt idx="175">
                  <c:v>12.7597473424204</c:v>
                </c:pt>
                <c:pt idx="176">
                  <c:v>12.7597473424204</c:v>
                </c:pt>
                <c:pt idx="177">
                  <c:v>13.08073591412631</c:v>
                </c:pt>
                <c:pt idx="178">
                  <c:v>13.08073591412631</c:v>
                </c:pt>
                <c:pt idx="179">
                  <c:v>13.08073591412631</c:v>
                </c:pt>
                <c:pt idx="180">
                  <c:v>13.8359826225372</c:v>
                </c:pt>
                <c:pt idx="181">
                  <c:v>13.8359826225372</c:v>
                </c:pt>
                <c:pt idx="182">
                  <c:v>13.8359826225372</c:v>
                </c:pt>
                <c:pt idx="183">
                  <c:v>13.8359826225372</c:v>
                </c:pt>
                <c:pt idx="184">
                  <c:v>13.8359826225372</c:v>
                </c:pt>
                <c:pt idx="185">
                  <c:v>13.8359826225372</c:v>
                </c:pt>
                <c:pt idx="186">
                  <c:v>13.84668251370021</c:v>
                </c:pt>
                <c:pt idx="187">
                  <c:v>13.84668251370021</c:v>
                </c:pt>
                <c:pt idx="188">
                  <c:v>13.84668251370021</c:v>
                </c:pt>
                <c:pt idx="189">
                  <c:v>13.8787811667912</c:v>
                </c:pt>
                <c:pt idx="190">
                  <c:v>13.8787811667912</c:v>
                </c:pt>
                <c:pt idx="191">
                  <c:v>13.8787811667912</c:v>
                </c:pt>
                <c:pt idx="192">
                  <c:v>15.188340268839</c:v>
                </c:pt>
                <c:pt idx="193">
                  <c:v>15.188340268839</c:v>
                </c:pt>
                <c:pt idx="194">
                  <c:v>15.188340268839</c:v>
                </c:pt>
                <c:pt idx="195">
                  <c:v>15.2014208085081</c:v>
                </c:pt>
                <c:pt idx="196">
                  <c:v>15.2014208085081</c:v>
                </c:pt>
                <c:pt idx="197">
                  <c:v>15.2406624275154</c:v>
                </c:pt>
                <c:pt idx="198">
                  <c:v>15.3369594071863</c:v>
                </c:pt>
                <c:pt idx="199">
                  <c:v>15.3631204865245</c:v>
                </c:pt>
                <c:pt idx="200">
                  <c:v>15.3631204865245</c:v>
                </c:pt>
                <c:pt idx="201">
                  <c:v>15.7102701375687</c:v>
                </c:pt>
                <c:pt idx="202">
                  <c:v>15.7233506772378</c:v>
                </c:pt>
                <c:pt idx="203">
                  <c:v>15.7364312169068</c:v>
                </c:pt>
                <c:pt idx="204">
                  <c:v>16.72035589656519</c:v>
                </c:pt>
                <c:pt idx="205">
                  <c:v>16.7726780552416</c:v>
                </c:pt>
                <c:pt idx="206">
                  <c:v>16.82500021391789</c:v>
                </c:pt>
                <c:pt idx="207">
                  <c:v>16.79766285783909</c:v>
                </c:pt>
                <c:pt idx="208">
                  <c:v>16.79755827834029</c:v>
                </c:pt>
                <c:pt idx="209">
                  <c:v>16.8629609766858</c:v>
                </c:pt>
                <c:pt idx="210">
                  <c:v>17.06863547569669</c:v>
                </c:pt>
                <c:pt idx="211">
                  <c:v>17.05555493602759</c:v>
                </c:pt>
                <c:pt idx="212">
                  <c:v>17.06863547569669</c:v>
                </c:pt>
                <c:pt idx="213">
                  <c:v>17.1352144507827</c:v>
                </c:pt>
                <c:pt idx="214">
                  <c:v>17.12213391111369</c:v>
                </c:pt>
                <c:pt idx="215">
                  <c:v>17.1352144507827</c:v>
                </c:pt>
                <c:pt idx="216">
                  <c:v>17.3957913798922</c:v>
                </c:pt>
                <c:pt idx="217">
                  <c:v>17.3708049819963</c:v>
                </c:pt>
                <c:pt idx="218">
                  <c:v>17.38388552166539</c:v>
                </c:pt>
                <c:pt idx="219">
                  <c:v>17.3922047643222</c:v>
                </c:pt>
                <c:pt idx="220">
                  <c:v>17.52555404180159</c:v>
                </c:pt>
                <c:pt idx="221">
                  <c:v>17.63036159143681</c:v>
                </c:pt>
                <c:pt idx="222">
                  <c:v>17.64700007675039</c:v>
                </c:pt>
                <c:pt idx="223">
                  <c:v>17.69455991801671</c:v>
                </c:pt>
                <c:pt idx="224">
                  <c:v>17.71834034884879</c:v>
                </c:pt>
                <c:pt idx="225">
                  <c:v>17.7718387842656</c:v>
                </c:pt>
                <c:pt idx="226">
                  <c:v>18.1594063310576</c:v>
                </c:pt>
                <c:pt idx="227">
                  <c:v>19.58960216891589</c:v>
                </c:pt>
                <c:pt idx="228">
                  <c:v>23.36258478014089</c:v>
                </c:pt>
                <c:pt idx="229">
                  <c:v>26.93270936129489</c:v>
                </c:pt>
                <c:pt idx="230">
                  <c:v>28.36231655058398</c:v>
                </c:pt>
                <c:pt idx="231">
                  <c:v>28.8033835531907</c:v>
                </c:pt>
                <c:pt idx="232">
                  <c:v>40.7055637490136</c:v>
                </c:pt>
                <c:pt idx="233">
                  <c:v>41.98893244846161</c:v>
                </c:pt>
                <c:pt idx="234">
                  <c:v>40.7709664473591</c:v>
                </c:pt>
                <c:pt idx="235">
                  <c:v>41.41050837906209</c:v>
                </c:pt>
                <c:pt idx="236">
                  <c:v>43.01545531918301</c:v>
                </c:pt>
                <c:pt idx="237">
                  <c:v>44.99245303432021</c:v>
                </c:pt>
                <c:pt idx="238">
                  <c:v>48.75040976760479</c:v>
                </c:pt>
                <c:pt idx="239">
                  <c:v>47.70660622019571</c:v>
                </c:pt>
                <c:pt idx="240">
                  <c:v>47.62071413127041</c:v>
                </c:pt>
                <c:pt idx="241">
                  <c:v>45.8136787328081</c:v>
                </c:pt>
                <c:pt idx="242">
                  <c:v>45.5985097347976</c:v>
                </c:pt>
                <c:pt idx="243">
                  <c:v>45.5466040359879</c:v>
                </c:pt>
                <c:pt idx="244">
                  <c:v>46.14847476407901</c:v>
                </c:pt>
                <c:pt idx="245">
                  <c:v>46.13629435340638</c:v>
                </c:pt>
                <c:pt idx="246">
                  <c:v>44.4891656126257</c:v>
                </c:pt>
                <c:pt idx="247">
                  <c:v>42.05921287890391</c:v>
                </c:pt>
                <c:pt idx="248">
                  <c:v>42.00828452625257</c:v>
                </c:pt>
                <c:pt idx="249">
                  <c:v>46.876035133463</c:v>
                </c:pt>
                <c:pt idx="250">
                  <c:v>50.11524474278659</c:v>
                </c:pt>
                <c:pt idx="251">
                  <c:v>49.50060393505571</c:v>
                </c:pt>
                <c:pt idx="252">
                  <c:v>49.7855699502078</c:v>
                </c:pt>
                <c:pt idx="253">
                  <c:v>47.83170843373308</c:v>
                </c:pt>
                <c:pt idx="254">
                  <c:v>47.576120519577</c:v>
                </c:pt>
                <c:pt idx="255">
                  <c:v>46.8937684179572</c:v>
                </c:pt>
                <c:pt idx="256">
                  <c:v>44.68905423010911</c:v>
                </c:pt>
                <c:pt idx="257">
                  <c:v>43.0038591266638</c:v>
                </c:pt>
                <c:pt idx="258">
                  <c:v>43.93831529055373</c:v>
                </c:pt>
                <c:pt idx="259">
                  <c:v>44.45962739529107</c:v>
                </c:pt>
                <c:pt idx="260">
                  <c:v>44.53811267410122</c:v>
                </c:pt>
                <c:pt idx="261">
                  <c:v>45.24608218482551</c:v>
                </c:pt>
                <c:pt idx="262">
                  <c:v>46.44326616759427</c:v>
                </c:pt>
                <c:pt idx="263">
                  <c:v>46.1674557682507</c:v>
                </c:pt>
                <c:pt idx="264">
                  <c:v>45.7566879376098</c:v>
                </c:pt>
                <c:pt idx="265">
                  <c:v>42.87731730916759</c:v>
                </c:pt>
                <c:pt idx="266">
                  <c:v>40.6886608945154</c:v>
                </c:pt>
                <c:pt idx="267">
                  <c:v>42.25201352609491</c:v>
                </c:pt>
                <c:pt idx="268">
                  <c:v>43.897397568166</c:v>
                </c:pt>
                <c:pt idx="269">
                  <c:v>43.60137445680228</c:v>
                </c:pt>
                <c:pt idx="270">
                  <c:v>43.7880307743647</c:v>
                </c:pt>
                <c:pt idx="271">
                  <c:v>43.3315308826873</c:v>
                </c:pt>
                <c:pt idx="272">
                  <c:v>44.4942353597793</c:v>
                </c:pt>
                <c:pt idx="273">
                  <c:v>44.8853804665771</c:v>
                </c:pt>
                <c:pt idx="274">
                  <c:v>43.91290707796617</c:v>
                </c:pt>
                <c:pt idx="275">
                  <c:v>41.95700532264519</c:v>
                </c:pt>
                <c:pt idx="276">
                  <c:v>40.7796900005726</c:v>
                </c:pt>
                <c:pt idx="277">
                  <c:v>39.13194485633039</c:v>
                </c:pt>
                <c:pt idx="278">
                  <c:v>38.17846223440821</c:v>
                </c:pt>
                <c:pt idx="279">
                  <c:v>39.58247724251381</c:v>
                </c:pt>
                <c:pt idx="280">
                  <c:v>39.22582236693141</c:v>
                </c:pt>
                <c:pt idx="281">
                  <c:v>39.95341804992881</c:v>
                </c:pt>
                <c:pt idx="282">
                  <c:v>40.00858451604019</c:v>
                </c:pt>
                <c:pt idx="283">
                  <c:v>40.2867942939067</c:v>
                </c:pt>
                <c:pt idx="284">
                  <c:v>39.78037379892441</c:v>
                </c:pt>
                <c:pt idx="285">
                  <c:v>39.1775980934256</c:v>
                </c:pt>
                <c:pt idx="286">
                  <c:v>38.59285782490341</c:v>
                </c:pt>
                <c:pt idx="287">
                  <c:v>38.0984672571583</c:v>
                </c:pt>
                <c:pt idx="288">
                  <c:v>38.2520498346734</c:v>
                </c:pt>
                <c:pt idx="289">
                  <c:v>38.4755661703657</c:v>
                </c:pt>
                <c:pt idx="290">
                  <c:v>38.77633293714931</c:v>
                </c:pt>
                <c:pt idx="291">
                  <c:v>38.7798888419982</c:v>
                </c:pt>
                <c:pt idx="292">
                  <c:v>38.69786910941657</c:v>
                </c:pt>
                <c:pt idx="293">
                  <c:v>38.4160773308767</c:v>
                </c:pt>
                <c:pt idx="294">
                  <c:v>37.25218700795629</c:v>
                </c:pt>
                <c:pt idx="295">
                  <c:v>37.46142745708957</c:v>
                </c:pt>
                <c:pt idx="296">
                  <c:v>37.5660235888703</c:v>
                </c:pt>
                <c:pt idx="297">
                  <c:v>37.0441218151658</c:v>
                </c:pt>
                <c:pt idx="298">
                  <c:v>36.84746249876488</c:v>
                </c:pt>
                <c:pt idx="299">
                  <c:v>35.94699729520698</c:v>
                </c:pt>
                <c:pt idx="300">
                  <c:v>35.78907725123157</c:v>
                </c:pt>
                <c:pt idx="301">
                  <c:v>36.91494016810429</c:v>
                </c:pt>
                <c:pt idx="302">
                  <c:v>37.06470646776928</c:v>
                </c:pt>
                <c:pt idx="303">
                  <c:v>37.0373693157701</c:v>
                </c:pt>
                <c:pt idx="304">
                  <c:v>35.6630240586508</c:v>
                </c:pt>
                <c:pt idx="305">
                  <c:v>35.42527011275121</c:v>
                </c:pt>
                <c:pt idx="306">
                  <c:v>35.35153907884657</c:v>
                </c:pt>
                <c:pt idx="307">
                  <c:v>35.97686118377698</c:v>
                </c:pt>
                <c:pt idx="308">
                  <c:v>35.87579299787321</c:v>
                </c:pt>
                <c:pt idx="309">
                  <c:v>36.7020274884839</c:v>
                </c:pt>
                <c:pt idx="310">
                  <c:v>37.5270859064335</c:v>
                </c:pt>
                <c:pt idx="311">
                  <c:v>35.17551587291151</c:v>
                </c:pt>
                <c:pt idx="312">
                  <c:v>33.14928168352149</c:v>
                </c:pt>
                <c:pt idx="313">
                  <c:v>23.74309737636559</c:v>
                </c:pt>
                <c:pt idx="314">
                  <c:v>19.97589187558019</c:v>
                </c:pt>
                <c:pt idx="315">
                  <c:v>19.09493516750521</c:v>
                </c:pt>
                <c:pt idx="316">
                  <c:v>20.85557668406219</c:v>
                </c:pt>
                <c:pt idx="317">
                  <c:v>18.71442344444061</c:v>
                </c:pt>
                <c:pt idx="318">
                  <c:v>16.25943307969289</c:v>
                </c:pt>
                <c:pt idx="319">
                  <c:v>20.58921368657039</c:v>
                </c:pt>
                <c:pt idx="320">
                  <c:v>21.01244733315919</c:v>
                </c:pt>
                <c:pt idx="321">
                  <c:v>20.80438268458089</c:v>
                </c:pt>
                <c:pt idx="322">
                  <c:v>21.3916871566309</c:v>
                </c:pt>
                <c:pt idx="323">
                  <c:v>22.62763849492339</c:v>
                </c:pt>
                <c:pt idx="324">
                  <c:v>24.55401503054579</c:v>
                </c:pt>
                <c:pt idx="325">
                  <c:v>23.6671300456997</c:v>
                </c:pt>
                <c:pt idx="326">
                  <c:v>24.20211235907329</c:v>
                </c:pt>
                <c:pt idx="327">
                  <c:v>24.09851140932909</c:v>
                </c:pt>
                <c:pt idx="328">
                  <c:v>24.58117156402639</c:v>
                </c:pt>
                <c:pt idx="329">
                  <c:v>24.9199936958297</c:v>
                </c:pt>
                <c:pt idx="330">
                  <c:v>26.0019291421114</c:v>
                </c:pt>
                <c:pt idx="331">
                  <c:v>25.1067158217063</c:v>
                </c:pt>
                <c:pt idx="332">
                  <c:v>24.4445042430907</c:v>
                </c:pt>
                <c:pt idx="333">
                  <c:v>24.76074142700489</c:v>
                </c:pt>
                <c:pt idx="334">
                  <c:v>24.07262230843599</c:v>
                </c:pt>
                <c:pt idx="335">
                  <c:v>23.05043326217379</c:v>
                </c:pt>
                <c:pt idx="336">
                  <c:v>23.09369027419119</c:v>
                </c:pt>
                <c:pt idx="337">
                  <c:v>22.27691227833459</c:v>
                </c:pt>
                <c:pt idx="338">
                  <c:v>21.04661067002798</c:v>
                </c:pt>
                <c:pt idx="339">
                  <c:v>22.7038318553594</c:v>
                </c:pt>
                <c:pt idx="340">
                  <c:v>22.34477692098899</c:v>
                </c:pt>
                <c:pt idx="341">
                  <c:v>21.5539043637512</c:v>
                </c:pt>
                <c:pt idx="342">
                  <c:v>20.68367605002329</c:v>
                </c:pt>
                <c:pt idx="343">
                  <c:v>20.8334902631543</c:v>
                </c:pt>
                <c:pt idx="344">
                  <c:v>19.2113774718112</c:v>
                </c:pt>
                <c:pt idx="345">
                  <c:v>18.42678465899579</c:v>
                </c:pt>
                <c:pt idx="346">
                  <c:v>18.92944698294118</c:v>
                </c:pt>
                <c:pt idx="347">
                  <c:v>21.38778284581889</c:v>
                </c:pt>
                <c:pt idx="348">
                  <c:v>23.0628568007825</c:v>
                </c:pt>
                <c:pt idx="349">
                  <c:v>22.82863107286598</c:v>
                </c:pt>
                <c:pt idx="350">
                  <c:v>24.3419663218373</c:v>
                </c:pt>
                <c:pt idx="351">
                  <c:v>25.64258054505219</c:v>
                </c:pt>
                <c:pt idx="352">
                  <c:v>24.54650275243269</c:v>
                </c:pt>
                <c:pt idx="353">
                  <c:v>24.18867180418919</c:v>
                </c:pt>
                <c:pt idx="354">
                  <c:v>24.145854053733</c:v>
                </c:pt>
                <c:pt idx="355">
                  <c:v>23.22923185809969</c:v>
                </c:pt>
                <c:pt idx="356">
                  <c:v>24.00196811737301</c:v>
                </c:pt>
                <c:pt idx="357">
                  <c:v>24.89600536511711</c:v>
                </c:pt>
                <c:pt idx="358">
                  <c:v>25.23492332385241</c:v>
                </c:pt>
                <c:pt idx="359">
                  <c:v>26.73179355556949</c:v>
                </c:pt>
                <c:pt idx="360">
                  <c:v>28.3980611993245</c:v>
                </c:pt>
                <c:pt idx="361">
                  <c:v>26.95464128547869</c:v>
                </c:pt>
                <c:pt idx="362">
                  <c:v>25.0167046633936</c:v>
                </c:pt>
                <c:pt idx="363">
                  <c:v>23.1549470474669</c:v>
                </c:pt>
                <c:pt idx="364">
                  <c:v>23.28210339184249</c:v>
                </c:pt>
                <c:pt idx="365">
                  <c:v>21.87331663329199</c:v>
                </c:pt>
                <c:pt idx="366">
                  <c:v>23.8277661860973</c:v>
                </c:pt>
                <c:pt idx="367">
                  <c:v>33.641703541385</c:v>
                </c:pt>
                <c:pt idx="368">
                  <c:v>40.48712500724557</c:v>
                </c:pt>
                <c:pt idx="369">
                  <c:v>42.740074827118</c:v>
                </c:pt>
                <c:pt idx="370">
                  <c:v>39.62066447883068</c:v>
                </c:pt>
                <c:pt idx="371">
                  <c:v>34.3374201161007</c:v>
                </c:pt>
                <c:pt idx="372">
                  <c:v>30.3065376174588</c:v>
                </c:pt>
                <c:pt idx="373">
                  <c:v>25.12433571584991</c:v>
                </c:pt>
                <c:pt idx="374">
                  <c:v>24.9388159993549</c:v>
                </c:pt>
                <c:pt idx="375">
                  <c:v>25.4254133636465</c:v>
                </c:pt>
                <c:pt idx="376">
                  <c:v>25.72253129419719</c:v>
                </c:pt>
                <c:pt idx="377">
                  <c:v>24.59254304996558</c:v>
                </c:pt>
                <c:pt idx="378">
                  <c:v>25.62575137602689</c:v>
                </c:pt>
                <c:pt idx="379">
                  <c:v>26.11129826196481</c:v>
                </c:pt>
                <c:pt idx="380">
                  <c:v>27.2558971653723</c:v>
                </c:pt>
                <c:pt idx="381">
                  <c:v>28.821665557336</c:v>
                </c:pt>
                <c:pt idx="382">
                  <c:v>28.11989161634201</c:v>
                </c:pt>
                <c:pt idx="383">
                  <c:v>25.03605092868091</c:v>
                </c:pt>
                <c:pt idx="384">
                  <c:v>23.71119626593029</c:v>
                </c:pt>
                <c:pt idx="385">
                  <c:v>23.82714884525</c:v>
                </c:pt>
                <c:pt idx="386">
                  <c:v>23.78742960592178</c:v>
                </c:pt>
                <c:pt idx="387">
                  <c:v>25.24119954712699</c:v>
                </c:pt>
                <c:pt idx="388">
                  <c:v>26.33145792168901</c:v>
                </c:pt>
                <c:pt idx="389">
                  <c:v>27.7251581024443</c:v>
                </c:pt>
                <c:pt idx="390">
                  <c:v>27.29455957385689</c:v>
                </c:pt>
                <c:pt idx="391">
                  <c:v>27.00219651379589</c:v>
                </c:pt>
                <c:pt idx="392">
                  <c:v>28.04771323017079</c:v>
                </c:pt>
                <c:pt idx="393">
                  <c:v>28.0240687353758</c:v>
                </c:pt>
                <c:pt idx="394">
                  <c:v>26.40014087056868</c:v>
                </c:pt>
                <c:pt idx="395">
                  <c:v>25.28316932287899</c:v>
                </c:pt>
                <c:pt idx="396">
                  <c:v>24.20665047034419</c:v>
                </c:pt>
                <c:pt idx="397">
                  <c:v>24.77386166022221</c:v>
                </c:pt>
                <c:pt idx="398">
                  <c:v>25.73934881556189</c:v>
                </c:pt>
                <c:pt idx="399">
                  <c:v>25.89272720815639</c:v>
                </c:pt>
                <c:pt idx="400">
                  <c:v>25.3676844547915</c:v>
                </c:pt>
                <c:pt idx="401">
                  <c:v>24.35483946229191</c:v>
                </c:pt>
                <c:pt idx="402">
                  <c:v>23.232166062299</c:v>
                </c:pt>
                <c:pt idx="403">
                  <c:v>23.6636114119781</c:v>
                </c:pt>
                <c:pt idx="404">
                  <c:v>23.0362953404749</c:v>
                </c:pt>
                <c:pt idx="405">
                  <c:v>23.36255490645189</c:v>
                </c:pt>
                <c:pt idx="406">
                  <c:v>22.2650911154806</c:v>
                </c:pt>
                <c:pt idx="407">
                  <c:v>20.8181789339281</c:v>
                </c:pt>
                <c:pt idx="408">
                  <c:v>21.1344409673467</c:v>
                </c:pt>
                <c:pt idx="409">
                  <c:v>21.19271230392549</c:v>
                </c:pt>
                <c:pt idx="410">
                  <c:v>20.28684760178429</c:v>
                </c:pt>
                <c:pt idx="411">
                  <c:v>21.6279216415678</c:v>
                </c:pt>
                <c:pt idx="412">
                  <c:v>22.8435984093131</c:v>
                </c:pt>
                <c:pt idx="413">
                  <c:v>23.86902557328759</c:v>
                </c:pt>
                <c:pt idx="414">
                  <c:v>24.72443069145909</c:v>
                </c:pt>
                <c:pt idx="415">
                  <c:v>23.41466032288801</c:v>
                </c:pt>
                <c:pt idx="416">
                  <c:v>22.3494802882125</c:v>
                </c:pt>
                <c:pt idx="417">
                  <c:v>22.70047259599359</c:v>
                </c:pt>
                <c:pt idx="418">
                  <c:v>23.45696875445191</c:v>
                </c:pt>
                <c:pt idx="419">
                  <c:v>22.5550208884126</c:v>
                </c:pt>
                <c:pt idx="420">
                  <c:v>23.4108734395781</c:v>
                </c:pt>
                <c:pt idx="421">
                  <c:v>24.08170178084789</c:v>
                </c:pt>
                <c:pt idx="422">
                  <c:v>23.9890354970022</c:v>
                </c:pt>
                <c:pt idx="423">
                  <c:v>25.45580324693158</c:v>
                </c:pt>
                <c:pt idx="424">
                  <c:v>25.32743529138599</c:v>
                </c:pt>
                <c:pt idx="425">
                  <c:v>24.2736643179164</c:v>
                </c:pt>
                <c:pt idx="426">
                  <c:v>22.711844686712</c:v>
                </c:pt>
                <c:pt idx="427">
                  <c:v>23.26950437840108</c:v>
                </c:pt>
                <c:pt idx="428">
                  <c:v>23.7443141806998</c:v>
                </c:pt>
                <c:pt idx="429">
                  <c:v>23.15474257476669</c:v>
                </c:pt>
                <c:pt idx="430">
                  <c:v>24.10343222645519</c:v>
                </c:pt>
                <c:pt idx="431">
                  <c:v>26.15729988802919</c:v>
                </c:pt>
                <c:pt idx="432">
                  <c:v>26.38930240181989</c:v>
                </c:pt>
                <c:pt idx="433">
                  <c:v>28.21123387294119</c:v>
                </c:pt>
                <c:pt idx="434">
                  <c:v>28.07241723677149</c:v>
                </c:pt>
                <c:pt idx="435">
                  <c:v>28.72059829706439</c:v>
                </c:pt>
                <c:pt idx="436">
                  <c:v>26.8265374592828</c:v>
                </c:pt>
                <c:pt idx="437">
                  <c:v>26.5650704062991</c:v>
                </c:pt>
                <c:pt idx="438">
                  <c:v>27.69519791785671</c:v>
                </c:pt>
                <c:pt idx="439">
                  <c:v>28.0274863950669</c:v>
                </c:pt>
                <c:pt idx="440">
                  <c:v>29.71096001966291</c:v>
                </c:pt>
                <c:pt idx="441">
                  <c:v>31.9135575217735</c:v>
                </c:pt>
                <c:pt idx="442">
                  <c:v>31.40985726093189</c:v>
                </c:pt>
                <c:pt idx="443">
                  <c:v>33.750020562386</c:v>
                </c:pt>
                <c:pt idx="444">
                  <c:v>32.620649316756</c:v>
                </c:pt>
                <c:pt idx="445">
                  <c:v>28.16875617071539</c:v>
                </c:pt>
                <c:pt idx="446">
                  <c:v>26.53759501475281</c:v>
                </c:pt>
                <c:pt idx="447">
                  <c:v>25.16907541022541</c:v>
                </c:pt>
                <c:pt idx="448">
                  <c:v>27.0312080941491</c:v>
                </c:pt>
                <c:pt idx="449">
                  <c:v>25.38254043853728</c:v>
                </c:pt>
                <c:pt idx="450">
                  <c:v>25.7753711173321</c:v>
                </c:pt>
                <c:pt idx="451">
                  <c:v>26.61374483866359</c:v>
                </c:pt>
                <c:pt idx="452">
                  <c:v>27.08251036677879</c:v>
                </c:pt>
                <c:pt idx="453">
                  <c:v>28.7778496676315</c:v>
                </c:pt>
                <c:pt idx="454">
                  <c:v>27.584331156432</c:v>
                </c:pt>
                <c:pt idx="455">
                  <c:v>24.4309184113573</c:v>
                </c:pt>
                <c:pt idx="456">
                  <c:v>21.88946125026299</c:v>
                </c:pt>
                <c:pt idx="457">
                  <c:v>21.1611942424215</c:v>
                </c:pt>
                <c:pt idx="458">
                  <c:v>20.04634924637898</c:v>
                </c:pt>
                <c:pt idx="459">
                  <c:v>20.61086644573091</c:v>
                </c:pt>
                <c:pt idx="460">
                  <c:v>20.73654294234789</c:v>
                </c:pt>
                <c:pt idx="461">
                  <c:v>19.1015380962292</c:v>
                </c:pt>
                <c:pt idx="462">
                  <c:v>19.27475853758289</c:v>
                </c:pt>
                <c:pt idx="463">
                  <c:v>18.43182733188851</c:v>
                </c:pt>
                <c:pt idx="464">
                  <c:v>20.066263517609</c:v>
                </c:pt>
                <c:pt idx="465">
                  <c:v>19.25151253532598</c:v>
                </c:pt>
                <c:pt idx="466">
                  <c:v>17.99416735985491</c:v>
                </c:pt>
                <c:pt idx="467">
                  <c:v>15.93187536785049</c:v>
                </c:pt>
                <c:pt idx="468">
                  <c:v>17.14179138676799</c:v>
                </c:pt>
                <c:pt idx="469">
                  <c:v>16.28139985614389</c:v>
                </c:pt>
                <c:pt idx="470">
                  <c:v>18.85901706901531</c:v>
                </c:pt>
                <c:pt idx="471">
                  <c:v>22.17639454214089</c:v>
                </c:pt>
                <c:pt idx="472">
                  <c:v>22.53662539492679</c:v>
                </c:pt>
                <c:pt idx="473">
                  <c:v>22.96900704099629</c:v>
                </c:pt>
                <c:pt idx="474">
                  <c:v>25.8073289400256</c:v>
                </c:pt>
                <c:pt idx="475">
                  <c:v>27.86241903912278</c:v>
                </c:pt>
                <c:pt idx="476">
                  <c:v>30.2100059581692</c:v>
                </c:pt>
                <c:pt idx="477">
                  <c:v>29.77377021611019</c:v>
                </c:pt>
                <c:pt idx="478">
                  <c:v>31.67968869525751</c:v>
                </c:pt>
                <c:pt idx="479">
                  <c:v>32.77402718566537</c:v>
                </c:pt>
                <c:pt idx="480">
                  <c:v>33.45098863741769</c:v>
                </c:pt>
                <c:pt idx="481">
                  <c:v>35.8520950743094</c:v>
                </c:pt>
                <c:pt idx="482">
                  <c:v>36.36692757951008</c:v>
                </c:pt>
                <c:pt idx="483">
                  <c:v>32.4797934045581</c:v>
                </c:pt>
                <c:pt idx="484">
                  <c:v>37.12485656621227</c:v>
                </c:pt>
                <c:pt idx="485">
                  <c:v>40.68582492156258</c:v>
                </c:pt>
                <c:pt idx="486">
                  <c:v>38.9152200863746</c:v>
                </c:pt>
                <c:pt idx="487">
                  <c:v>40.6902203596792</c:v>
                </c:pt>
                <c:pt idx="488">
                  <c:v>44.64524895573658</c:v>
                </c:pt>
                <c:pt idx="489">
                  <c:v>44.0160986355991</c:v>
                </c:pt>
                <c:pt idx="490">
                  <c:v>45.752860883908</c:v>
                </c:pt>
                <c:pt idx="491">
                  <c:v>42.7645046407171</c:v>
                </c:pt>
                <c:pt idx="492">
                  <c:v>42.70814827805892</c:v>
                </c:pt>
                <c:pt idx="493">
                  <c:v>40.72035231353993</c:v>
                </c:pt>
                <c:pt idx="494">
                  <c:v>37.75264686321217</c:v>
                </c:pt>
                <c:pt idx="495">
                  <c:v>38.4958567741402</c:v>
                </c:pt>
                <c:pt idx="496">
                  <c:v>39.1444628913753</c:v>
                </c:pt>
                <c:pt idx="497">
                  <c:v>37.8605400801384</c:v>
                </c:pt>
                <c:pt idx="498">
                  <c:v>34.45449371403738</c:v>
                </c:pt>
                <c:pt idx="499">
                  <c:v>35.3492669089947</c:v>
                </c:pt>
                <c:pt idx="500">
                  <c:v>33.59934741586279</c:v>
                </c:pt>
                <c:pt idx="501">
                  <c:v>29.04939588126219</c:v>
                </c:pt>
                <c:pt idx="502">
                  <c:v>26.55774905517929</c:v>
                </c:pt>
                <c:pt idx="503">
                  <c:v>26.30775057035969</c:v>
                </c:pt>
                <c:pt idx="504">
                  <c:v>26.5994260634741</c:v>
                </c:pt>
                <c:pt idx="505">
                  <c:v>27.56909940276089</c:v>
                </c:pt>
                <c:pt idx="506">
                  <c:v>32.37844797761057</c:v>
                </c:pt>
                <c:pt idx="507">
                  <c:v>34.68999772434019</c:v>
                </c:pt>
                <c:pt idx="508">
                  <c:v>35.04021324635301</c:v>
                </c:pt>
                <c:pt idx="509">
                  <c:v>33.36644263926689</c:v>
                </c:pt>
                <c:pt idx="510">
                  <c:v>34.38756075877338</c:v>
                </c:pt>
                <c:pt idx="511">
                  <c:v>35.59698212714911</c:v>
                </c:pt>
                <c:pt idx="512">
                  <c:v>37.90018802766279</c:v>
                </c:pt>
                <c:pt idx="513">
                  <c:v>38.00584843109029</c:v>
                </c:pt>
                <c:pt idx="514">
                  <c:v>34.74026088591638</c:v>
                </c:pt>
                <c:pt idx="515">
                  <c:v>39.2446402073549</c:v>
                </c:pt>
                <c:pt idx="516">
                  <c:v>43.33563114637381</c:v>
                </c:pt>
                <c:pt idx="517">
                  <c:v>48.76567734782621</c:v>
                </c:pt>
                <c:pt idx="518">
                  <c:v>43.67440641509569</c:v>
                </c:pt>
                <c:pt idx="519">
                  <c:v>37.77881229373041</c:v>
                </c:pt>
                <c:pt idx="520">
                  <c:v>39.036270692887</c:v>
                </c:pt>
                <c:pt idx="521">
                  <c:v>40.97653688192431</c:v>
                </c:pt>
                <c:pt idx="522">
                  <c:v>40.70020056140449</c:v>
                </c:pt>
                <c:pt idx="523">
                  <c:v>41.824480826727</c:v>
                </c:pt>
                <c:pt idx="524">
                  <c:v>38.42933949427191</c:v>
                </c:pt>
                <c:pt idx="525">
                  <c:v>40.7263875103202</c:v>
                </c:pt>
                <c:pt idx="526">
                  <c:v>40.83181401311379</c:v>
                </c:pt>
                <c:pt idx="527">
                  <c:v>44.0595056238516</c:v>
                </c:pt>
                <c:pt idx="528">
                  <c:v>45.639604541995</c:v>
                </c:pt>
                <c:pt idx="529">
                  <c:v>44.8679210168448</c:v>
                </c:pt>
                <c:pt idx="530">
                  <c:v>47.71565485536158</c:v>
                </c:pt>
                <c:pt idx="531">
                  <c:v>48.41920204085111</c:v>
                </c:pt>
                <c:pt idx="532">
                  <c:v>53.5104453538959</c:v>
                </c:pt>
                <c:pt idx="533">
                  <c:v>51.456799105587</c:v>
                </c:pt>
                <c:pt idx="534">
                  <c:v>53.74815628350582</c:v>
                </c:pt>
                <c:pt idx="535">
                  <c:v>57.47367938368757</c:v>
                </c:pt>
                <c:pt idx="536">
                  <c:v>56.48960321984099</c:v>
                </c:pt>
                <c:pt idx="537">
                  <c:v>64.0911565501041</c:v>
                </c:pt>
                <c:pt idx="538">
                  <c:v>58.458689904499</c:v>
                </c:pt>
                <c:pt idx="539">
                  <c:v>55.81637481763207</c:v>
                </c:pt>
                <c:pt idx="540">
                  <c:v>59.71713594693432</c:v>
                </c:pt>
                <c:pt idx="541">
                  <c:v>61.5583492929362</c:v>
                </c:pt>
                <c:pt idx="542">
                  <c:v>69.252887291942</c:v>
                </c:pt>
                <c:pt idx="543">
                  <c:v>69.36600427768994</c:v>
                </c:pt>
                <c:pt idx="544">
                  <c:v>65.4848451951234</c:v>
                </c:pt>
                <c:pt idx="545">
                  <c:v>72.9016153884566</c:v>
                </c:pt>
                <c:pt idx="546">
                  <c:v>76.40793442125743</c:v>
                </c:pt>
                <c:pt idx="547">
                  <c:v>84.9405517270983</c:v>
                </c:pt>
                <c:pt idx="548">
                  <c:v>88.81109772625888</c:v>
                </c:pt>
                <c:pt idx="549">
                  <c:v>86.14329834278185</c:v>
                </c:pt>
                <c:pt idx="550">
                  <c:v>78.6318655884727</c:v>
                </c:pt>
                <c:pt idx="551">
                  <c:v>83.2648340615469</c:v>
                </c:pt>
                <c:pt idx="552">
                  <c:v>84.7409483659603</c:v>
                </c:pt>
                <c:pt idx="553">
                  <c:v>80.5063231829501</c:v>
                </c:pt>
                <c:pt idx="554">
                  <c:v>81.1512498740684</c:v>
                </c:pt>
                <c:pt idx="555">
                  <c:v>89.21911107510753</c:v>
                </c:pt>
                <c:pt idx="556">
                  <c:v>88.80868830994139</c:v>
                </c:pt>
                <c:pt idx="557">
                  <c:v>88.3972079676406</c:v>
                </c:pt>
                <c:pt idx="558">
                  <c:v>93.0712010093556</c:v>
                </c:pt>
                <c:pt idx="559">
                  <c:v>93.37107210069234</c:v>
                </c:pt>
                <c:pt idx="560">
                  <c:v>80.0936400839682</c:v>
                </c:pt>
                <c:pt idx="561">
                  <c:v>76.9533059409694</c:v>
                </c:pt>
                <c:pt idx="562">
                  <c:v>79.25538139414758</c:v>
                </c:pt>
                <c:pt idx="563">
                  <c:v>81.31183678837022</c:v>
                </c:pt>
                <c:pt idx="564">
                  <c:v>73.205269262031</c:v>
                </c:pt>
                <c:pt idx="565">
                  <c:v>79.3940893008335</c:v>
                </c:pt>
                <c:pt idx="566">
                  <c:v>81.55021574509724</c:v>
                </c:pt>
                <c:pt idx="567">
                  <c:v>86.7892309275411</c:v>
                </c:pt>
                <c:pt idx="568">
                  <c:v>86.9235547594042</c:v>
                </c:pt>
                <c:pt idx="569">
                  <c:v>90.04293139493258</c:v>
                </c:pt>
                <c:pt idx="570">
                  <c:v>94.7492363107327</c:v>
                </c:pt>
                <c:pt idx="571">
                  <c:v>91.23356402190773</c:v>
                </c:pt>
                <c:pt idx="572">
                  <c:v>98.2920914821961</c:v>
                </c:pt>
                <c:pt idx="573">
                  <c:v>105.429548808738</c:v>
                </c:pt>
                <c:pt idx="574">
                  <c:v>116.563056582795</c:v>
                </c:pt>
                <c:pt idx="575">
                  <c:v>114.9476106093151</c:v>
                </c:pt>
                <c:pt idx="576">
                  <c:v>118.022002649021</c:v>
                </c:pt>
                <c:pt idx="577">
                  <c:v>123.631665149789</c:v>
                </c:pt>
                <c:pt idx="578">
                  <c:v>133.28401081923</c:v>
                </c:pt>
                <c:pt idx="579">
                  <c:v>142.485180235351</c:v>
                </c:pt>
                <c:pt idx="580">
                  <c:v>159.359449196135</c:v>
                </c:pt>
                <c:pt idx="581">
                  <c:v>172.1705281131</c:v>
                </c:pt>
                <c:pt idx="582">
                  <c:v>173.432352861786</c:v>
                </c:pt>
                <c:pt idx="583">
                  <c:v>149.292221137717</c:v>
                </c:pt>
                <c:pt idx="584">
                  <c:v>132.407785287554</c:v>
                </c:pt>
                <c:pt idx="585">
                  <c:v>100.921950995436</c:v>
                </c:pt>
                <c:pt idx="586">
                  <c:v>80.01600202771488</c:v>
                </c:pt>
                <c:pt idx="587">
                  <c:v>64.45539949152138</c:v>
                </c:pt>
                <c:pt idx="588">
                  <c:v>65.55661352088498</c:v>
                </c:pt>
                <c:pt idx="589">
                  <c:v>60.65094846380958</c:v>
                </c:pt>
                <c:pt idx="590">
                  <c:v>64.22017595208257</c:v>
                </c:pt>
                <c:pt idx="591">
                  <c:v>66.3153273673952</c:v>
                </c:pt>
                <c:pt idx="592">
                  <c:v>74.9318209424136</c:v>
                </c:pt>
                <c:pt idx="593">
                  <c:v>86.91822384518863</c:v>
                </c:pt>
                <c:pt idx="594">
                  <c:v>81.06530062669829</c:v>
                </c:pt>
                <c:pt idx="595">
                  <c:v>88.2807006743008</c:v>
                </c:pt>
                <c:pt idx="596">
                  <c:v>84.45069312514083</c:v>
                </c:pt>
                <c:pt idx="597">
                  <c:v>92.4267539119982</c:v>
                </c:pt>
                <c:pt idx="598">
                  <c:v>96.17992458228939</c:v>
                </c:pt>
                <c:pt idx="599">
                  <c:v>95.86369284626485</c:v>
                </c:pt>
                <c:pt idx="600">
                  <c:v>99.91506653297898</c:v>
                </c:pt>
                <c:pt idx="601">
                  <c:v>96.67990595675354</c:v>
                </c:pt>
                <c:pt idx="602">
                  <c:v>100.235124639211</c:v>
                </c:pt>
                <c:pt idx="603">
                  <c:v>104.677934923191</c:v>
                </c:pt>
                <c:pt idx="604">
                  <c:v>95.61147755158645</c:v>
                </c:pt>
                <c:pt idx="605">
                  <c:v>95.5740992909282</c:v>
                </c:pt>
                <c:pt idx="606">
                  <c:v>95.3093396712495</c:v>
                </c:pt>
                <c:pt idx="607">
                  <c:v>96.13949384221098</c:v>
                </c:pt>
                <c:pt idx="608">
                  <c:v>96.05928473315798</c:v>
                </c:pt>
                <c:pt idx="609">
                  <c:v>101.56892825729</c:v>
                </c:pt>
                <c:pt idx="610">
                  <c:v>105.556835288782</c:v>
                </c:pt>
                <c:pt idx="611">
                  <c:v>112.6725093126599</c:v>
                </c:pt>
                <c:pt idx="612">
                  <c:v>117.044624474564</c:v>
                </c:pt>
                <c:pt idx="613">
                  <c:v>121.805953191553</c:v>
                </c:pt>
                <c:pt idx="614">
                  <c:v>133.087461133985</c:v>
                </c:pt>
                <c:pt idx="615">
                  <c:v>141.943505357582</c:v>
                </c:pt>
                <c:pt idx="616">
                  <c:v>133.139427785911</c:v>
                </c:pt>
                <c:pt idx="617">
                  <c:v>131.1664017686</c:v>
                </c:pt>
                <c:pt idx="618">
                  <c:v>133.733647022599</c:v>
                </c:pt>
                <c:pt idx="619">
                  <c:v>125.216487414072</c:v>
                </c:pt>
                <c:pt idx="620">
                  <c:v>125.512446419423</c:v>
                </c:pt>
                <c:pt idx="621">
                  <c:v>124.169987536309</c:v>
                </c:pt>
                <c:pt idx="622">
                  <c:v>129.396896522898</c:v>
                </c:pt>
                <c:pt idx="623">
                  <c:v>128.019046528116</c:v>
                </c:pt>
                <c:pt idx="624">
                  <c:v>130.634742586956</c:v>
                </c:pt>
                <c:pt idx="625">
                  <c:v>136.238200126631</c:v>
                </c:pt>
                <c:pt idx="626">
                  <c:v>141.238440830888</c:v>
                </c:pt>
                <c:pt idx="627">
                  <c:v>136.117180731224</c:v>
                </c:pt>
                <c:pt idx="628">
                  <c:v>126.276524708769</c:v>
                </c:pt>
                <c:pt idx="629">
                  <c:v>111.529875902901</c:v>
                </c:pt>
                <c:pt idx="630">
                  <c:v>118.550143076463</c:v>
                </c:pt>
                <c:pt idx="631">
                  <c:v>127.653999665049</c:v>
                </c:pt>
                <c:pt idx="632">
                  <c:v>128.5266479882971</c:v>
                </c:pt>
                <c:pt idx="633">
                  <c:v>125.880541024351</c:v>
                </c:pt>
                <c:pt idx="634">
                  <c:v>124.0756388621259</c:v>
                </c:pt>
                <c:pt idx="635">
                  <c:v>124.174980468256</c:v>
                </c:pt>
                <c:pt idx="636">
                  <c:v>128.4239459291389</c:v>
                </c:pt>
                <c:pt idx="637">
                  <c:v>131.2120626093489</c:v>
                </c:pt>
                <c:pt idx="638">
                  <c:v>126.239617539814</c:v>
                </c:pt>
                <c:pt idx="639">
                  <c:v>123.125952651607</c:v>
                </c:pt>
                <c:pt idx="640">
                  <c:v>123.216241457226</c:v>
                </c:pt>
                <c:pt idx="641">
                  <c:v>122.936452450056</c:v>
                </c:pt>
                <c:pt idx="642">
                  <c:v>128.112344227499</c:v>
                </c:pt>
                <c:pt idx="643">
                  <c:v>130.92651971947</c:v>
                </c:pt>
                <c:pt idx="644">
                  <c:v>131.5973618105231</c:v>
                </c:pt>
                <c:pt idx="645">
                  <c:v>128.2856829283249</c:v>
                </c:pt>
                <c:pt idx="646">
                  <c:v>125.403208707354</c:v>
                </c:pt>
                <c:pt idx="647">
                  <c:v>129.512969081085</c:v>
                </c:pt>
                <c:pt idx="648">
                  <c:v>126.3809724991</c:v>
                </c:pt>
                <c:pt idx="649">
                  <c:v>130.574174333607</c:v>
                </c:pt>
                <c:pt idx="650">
                  <c:v>127.853837692961</c:v>
                </c:pt>
                <c:pt idx="651">
                  <c:v>128.4119648134231</c:v>
                </c:pt>
                <c:pt idx="652">
                  <c:v>128.959710737114</c:v>
                </c:pt>
                <c:pt idx="653">
                  <c:v>131.4273070751091</c:v>
                </c:pt>
                <c:pt idx="654">
                  <c:v>126.883721977543</c:v>
                </c:pt>
                <c:pt idx="655" formatCode="0.0">
                  <c:v>121.2</c:v>
                </c:pt>
                <c:pt idx="656" formatCode="0.0">
                  <c:v>116.7</c:v>
                </c:pt>
              </c:numCache>
            </c:numRef>
          </c:val>
          <c:smooth val="0"/>
        </c:ser>
        <c:ser>
          <c:idx val="1"/>
          <c:order val="1"/>
          <c:tx>
            <c:strRef>
              <c:f>Hoja1!$C$1</c:f>
              <c:strCache>
                <c:ptCount val="1"/>
                <c:pt idx="0">
                  <c:v>Agricultura</c:v>
                </c:pt>
              </c:strCache>
            </c:strRef>
          </c:tx>
          <c:spPr>
            <a:ln w="28575" cap="rnd">
              <a:solidFill>
                <a:schemeClr val="accent6">
                  <a:lumMod val="75000"/>
                </a:schemeClr>
              </a:solidFill>
              <a:round/>
            </a:ln>
            <a:effectLst/>
          </c:spPr>
          <c:marker>
            <c:symbol val="none"/>
          </c:marker>
          <c:cat>
            <c:numRef>
              <c:f>Hoja1!$A$2:$A$659</c:f>
              <c:numCache>
                <c:formatCode>mmm\-yy</c:formatCode>
                <c:ptCount val="658"/>
                <c:pt idx="0">
                  <c:v>21916.0</c:v>
                </c:pt>
                <c:pt idx="1">
                  <c:v>21947.0</c:v>
                </c:pt>
                <c:pt idx="2">
                  <c:v>21976.0</c:v>
                </c:pt>
                <c:pt idx="3">
                  <c:v>22007.0</c:v>
                </c:pt>
                <c:pt idx="4">
                  <c:v>22037.0</c:v>
                </c:pt>
                <c:pt idx="5">
                  <c:v>22068.0</c:v>
                </c:pt>
                <c:pt idx="6">
                  <c:v>22098.0</c:v>
                </c:pt>
                <c:pt idx="7">
                  <c:v>22129.0</c:v>
                </c:pt>
                <c:pt idx="8">
                  <c:v>22160.0</c:v>
                </c:pt>
                <c:pt idx="9">
                  <c:v>22190.0</c:v>
                </c:pt>
                <c:pt idx="10">
                  <c:v>22221.0</c:v>
                </c:pt>
                <c:pt idx="11">
                  <c:v>22251.0</c:v>
                </c:pt>
                <c:pt idx="12">
                  <c:v>22282.0</c:v>
                </c:pt>
                <c:pt idx="13">
                  <c:v>22313.0</c:v>
                </c:pt>
                <c:pt idx="14">
                  <c:v>22341.0</c:v>
                </c:pt>
                <c:pt idx="15">
                  <c:v>22372.0</c:v>
                </c:pt>
                <c:pt idx="16">
                  <c:v>22402.0</c:v>
                </c:pt>
                <c:pt idx="17">
                  <c:v>22433.0</c:v>
                </c:pt>
                <c:pt idx="18">
                  <c:v>22463.0</c:v>
                </c:pt>
                <c:pt idx="19">
                  <c:v>22494.0</c:v>
                </c:pt>
                <c:pt idx="20">
                  <c:v>22525.0</c:v>
                </c:pt>
                <c:pt idx="21">
                  <c:v>22555.0</c:v>
                </c:pt>
                <c:pt idx="22">
                  <c:v>22586.0</c:v>
                </c:pt>
                <c:pt idx="23">
                  <c:v>22616.0</c:v>
                </c:pt>
                <c:pt idx="24">
                  <c:v>22647.0</c:v>
                </c:pt>
                <c:pt idx="25">
                  <c:v>22678.0</c:v>
                </c:pt>
                <c:pt idx="26">
                  <c:v>22706.0</c:v>
                </c:pt>
                <c:pt idx="27">
                  <c:v>22737.0</c:v>
                </c:pt>
                <c:pt idx="28">
                  <c:v>22767.0</c:v>
                </c:pt>
                <c:pt idx="29">
                  <c:v>22798.0</c:v>
                </c:pt>
                <c:pt idx="30">
                  <c:v>22828.0</c:v>
                </c:pt>
                <c:pt idx="31">
                  <c:v>22859.0</c:v>
                </c:pt>
                <c:pt idx="32">
                  <c:v>22890.0</c:v>
                </c:pt>
                <c:pt idx="33">
                  <c:v>22920.0</c:v>
                </c:pt>
                <c:pt idx="34">
                  <c:v>22951.0</c:v>
                </c:pt>
                <c:pt idx="35">
                  <c:v>22981.0</c:v>
                </c:pt>
                <c:pt idx="36">
                  <c:v>23012.0</c:v>
                </c:pt>
                <c:pt idx="37">
                  <c:v>23043.0</c:v>
                </c:pt>
                <c:pt idx="38">
                  <c:v>23071.0</c:v>
                </c:pt>
                <c:pt idx="39">
                  <c:v>23102.0</c:v>
                </c:pt>
                <c:pt idx="40">
                  <c:v>23132.0</c:v>
                </c:pt>
                <c:pt idx="41">
                  <c:v>23163.0</c:v>
                </c:pt>
                <c:pt idx="42">
                  <c:v>23193.0</c:v>
                </c:pt>
                <c:pt idx="43">
                  <c:v>23224.0</c:v>
                </c:pt>
                <c:pt idx="44">
                  <c:v>23255.0</c:v>
                </c:pt>
                <c:pt idx="45">
                  <c:v>23285.0</c:v>
                </c:pt>
                <c:pt idx="46">
                  <c:v>23316.0</c:v>
                </c:pt>
                <c:pt idx="47">
                  <c:v>23346.0</c:v>
                </c:pt>
                <c:pt idx="48">
                  <c:v>23377.0</c:v>
                </c:pt>
                <c:pt idx="49">
                  <c:v>23408.0</c:v>
                </c:pt>
                <c:pt idx="50">
                  <c:v>23437.0</c:v>
                </c:pt>
                <c:pt idx="51">
                  <c:v>23468.0</c:v>
                </c:pt>
                <c:pt idx="52">
                  <c:v>23498.0</c:v>
                </c:pt>
                <c:pt idx="53">
                  <c:v>23529.0</c:v>
                </c:pt>
                <c:pt idx="54">
                  <c:v>23559.0</c:v>
                </c:pt>
                <c:pt idx="55">
                  <c:v>23590.0</c:v>
                </c:pt>
                <c:pt idx="56">
                  <c:v>23621.0</c:v>
                </c:pt>
                <c:pt idx="57">
                  <c:v>23651.0</c:v>
                </c:pt>
                <c:pt idx="58">
                  <c:v>23682.0</c:v>
                </c:pt>
                <c:pt idx="59">
                  <c:v>23712.0</c:v>
                </c:pt>
                <c:pt idx="60">
                  <c:v>23743.0</c:v>
                </c:pt>
                <c:pt idx="61">
                  <c:v>23774.0</c:v>
                </c:pt>
                <c:pt idx="62">
                  <c:v>23802.0</c:v>
                </c:pt>
                <c:pt idx="63">
                  <c:v>23833.0</c:v>
                </c:pt>
                <c:pt idx="64">
                  <c:v>23863.0</c:v>
                </c:pt>
                <c:pt idx="65">
                  <c:v>23894.0</c:v>
                </c:pt>
                <c:pt idx="66">
                  <c:v>23924.0</c:v>
                </c:pt>
                <c:pt idx="67">
                  <c:v>23955.0</c:v>
                </c:pt>
                <c:pt idx="68">
                  <c:v>23986.0</c:v>
                </c:pt>
                <c:pt idx="69">
                  <c:v>24016.0</c:v>
                </c:pt>
                <c:pt idx="70">
                  <c:v>24047.0</c:v>
                </c:pt>
                <c:pt idx="71">
                  <c:v>24077.0</c:v>
                </c:pt>
                <c:pt idx="72">
                  <c:v>24108.0</c:v>
                </c:pt>
                <c:pt idx="73">
                  <c:v>24139.0</c:v>
                </c:pt>
                <c:pt idx="74">
                  <c:v>24167.0</c:v>
                </c:pt>
                <c:pt idx="75">
                  <c:v>24198.0</c:v>
                </c:pt>
                <c:pt idx="76">
                  <c:v>24228.0</c:v>
                </c:pt>
                <c:pt idx="77">
                  <c:v>24259.0</c:v>
                </c:pt>
                <c:pt idx="78">
                  <c:v>24289.0</c:v>
                </c:pt>
                <c:pt idx="79">
                  <c:v>24320.0</c:v>
                </c:pt>
                <c:pt idx="80">
                  <c:v>24351.0</c:v>
                </c:pt>
                <c:pt idx="81">
                  <c:v>24381.0</c:v>
                </c:pt>
                <c:pt idx="82">
                  <c:v>24412.0</c:v>
                </c:pt>
                <c:pt idx="83">
                  <c:v>24442.0</c:v>
                </c:pt>
                <c:pt idx="84">
                  <c:v>24473.0</c:v>
                </c:pt>
                <c:pt idx="85">
                  <c:v>24504.0</c:v>
                </c:pt>
                <c:pt idx="86">
                  <c:v>24532.0</c:v>
                </c:pt>
                <c:pt idx="87">
                  <c:v>24563.0</c:v>
                </c:pt>
                <c:pt idx="88">
                  <c:v>24593.0</c:v>
                </c:pt>
                <c:pt idx="89">
                  <c:v>24624.0</c:v>
                </c:pt>
                <c:pt idx="90">
                  <c:v>24654.0</c:v>
                </c:pt>
                <c:pt idx="91">
                  <c:v>24685.0</c:v>
                </c:pt>
                <c:pt idx="92">
                  <c:v>24716.0</c:v>
                </c:pt>
                <c:pt idx="93">
                  <c:v>24746.0</c:v>
                </c:pt>
                <c:pt idx="94">
                  <c:v>24777.0</c:v>
                </c:pt>
                <c:pt idx="95">
                  <c:v>24807.0</c:v>
                </c:pt>
                <c:pt idx="96">
                  <c:v>24838.0</c:v>
                </c:pt>
                <c:pt idx="97">
                  <c:v>24869.0</c:v>
                </c:pt>
                <c:pt idx="98">
                  <c:v>24898.0</c:v>
                </c:pt>
                <c:pt idx="99">
                  <c:v>24929.0</c:v>
                </c:pt>
                <c:pt idx="100">
                  <c:v>24959.0</c:v>
                </c:pt>
                <c:pt idx="101">
                  <c:v>24990.0</c:v>
                </c:pt>
                <c:pt idx="102">
                  <c:v>25020.0</c:v>
                </c:pt>
                <c:pt idx="103">
                  <c:v>25051.0</c:v>
                </c:pt>
                <c:pt idx="104">
                  <c:v>25082.0</c:v>
                </c:pt>
                <c:pt idx="105">
                  <c:v>25112.0</c:v>
                </c:pt>
                <c:pt idx="106">
                  <c:v>25143.0</c:v>
                </c:pt>
                <c:pt idx="107">
                  <c:v>25173.0</c:v>
                </c:pt>
                <c:pt idx="108">
                  <c:v>25204.0</c:v>
                </c:pt>
                <c:pt idx="109">
                  <c:v>25235.0</c:v>
                </c:pt>
                <c:pt idx="110">
                  <c:v>25263.0</c:v>
                </c:pt>
                <c:pt idx="111">
                  <c:v>25294.0</c:v>
                </c:pt>
                <c:pt idx="112">
                  <c:v>25324.0</c:v>
                </c:pt>
                <c:pt idx="113">
                  <c:v>25355.0</c:v>
                </c:pt>
                <c:pt idx="114">
                  <c:v>25385.0</c:v>
                </c:pt>
                <c:pt idx="115">
                  <c:v>25416.0</c:v>
                </c:pt>
                <c:pt idx="116">
                  <c:v>25447.0</c:v>
                </c:pt>
                <c:pt idx="117">
                  <c:v>25477.0</c:v>
                </c:pt>
                <c:pt idx="118">
                  <c:v>25508.0</c:v>
                </c:pt>
                <c:pt idx="119">
                  <c:v>25538.0</c:v>
                </c:pt>
                <c:pt idx="120">
                  <c:v>25569.0</c:v>
                </c:pt>
                <c:pt idx="121">
                  <c:v>25600.0</c:v>
                </c:pt>
                <c:pt idx="122">
                  <c:v>25628.0</c:v>
                </c:pt>
                <c:pt idx="123">
                  <c:v>25659.0</c:v>
                </c:pt>
                <c:pt idx="124">
                  <c:v>25689.0</c:v>
                </c:pt>
                <c:pt idx="125">
                  <c:v>25720.0</c:v>
                </c:pt>
                <c:pt idx="126">
                  <c:v>25750.0</c:v>
                </c:pt>
                <c:pt idx="127">
                  <c:v>25781.0</c:v>
                </c:pt>
                <c:pt idx="128">
                  <c:v>25812.0</c:v>
                </c:pt>
                <c:pt idx="129">
                  <c:v>25842.0</c:v>
                </c:pt>
                <c:pt idx="130">
                  <c:v>25873.0</c:v>
                </c:pt>
                <c:pt idx="131">
                  <c:v>25903.0</c:v>
                </c:pt>
                <c:pt idx="132">
                  <c:v>25934.0</c:v>
                </c:pt>
                <c:pt idx="133">
                  <c:v>25965.0</c:v>
                </c:pt>
                <c:pt idx="134">
                  <c:v>25993.0</c:v>
                </c:pt>
                <c:pt idx="135">
                  <c:v>26024.0</c:v>
                </c:pt>
                <c:pt idx="136">
                  <c:v>26054.0</c:v>
                </c:pt>
                <c:pt idx="137">
                  <c:v>26085.0</c:v>
                </c:pt>
                <c:pt idx="138">
                  <c:v>26115.0</c:v>
                </c:pt>
                <c:pt idx="139">
                  <c:v>26146.0</c:v>
                </c:pt>
                <c:pt idx="140">
                  <c:v>26177.0</c:v>
                </c:pt>
                <c:pt idx="141">
                  <c:v>26207.0</c:v>
                </c:pt>
                <c:pt idx="142">
                  <c:v>26238.0</c:v>
                </c:pt>
                <c:pt idx="143">
                  <c:v>26268.0</c:v>
                </c:pt>
                <c:pt idx="144">
                  <c:v>26299.0</c:v>
                </c:pt>
                <c:pt idx="145">
                  <c:v>26330.0</c:v>
                </c:pt>
                <c:pt idx="146">
                  <c:v>26359.0</c:v>
                </c:pt>
                <c:pt idx="147">
                  <c:v>26390.0</c:v>
                </c:pt>
                <c:pt idx="148">
                  <c:v>26420.0</c:v>
                </c:pt>
                <c:pt idx="149">
                  <c:v>26451.0</c:v>
                </c:pt>
                <c:pt idx="150">
                  <c:v>26481.0</c:v>
                </c:pt>
                <c:pt idx="151">
                  <c:v>26512.0</c:v>
                </c:pt>
                <c:pt idx="152">
                  <c:v>26543.0</c:v>
                </c:pt>
                <c:pt idx="153">
                  <c:v>26573.0</c:v>
                </c:pt>
                <c:pt idx="154">
                  <c:v>26604.0</c:v>
                </c:pt>
                <c:pt idx="155">
                  <c:v>26634.0</c:v>
                </c:pt>
                <c:pt idx="156">
                  <c:v>26665.0</c:v>
                </c:pt>
                <c:pt idx="157">
                  <c:v>26696.0</c:v>
                </c:pt>
                <c:pt idx="158">
                  <c:v>26724.0</c:v>
                </c:pt>
                <c:pt idx="159">
                  <c:v>26755.0</c:v>
                </c:pt>
                <c:pt idx="160">
                  <c:v>26785.0</c:v>
                </c:pt>
                <c:pt idx="161">
                  <c:v>26816.0</c:v>
                </c:pt>
                <c:pt idx="162">
                  <c:v>26846.0</c:v>
                </c:pt>
                <c:pt idx="163">
                  <c:v>26877.0</c:v>
                </c:pt>
                <c:pt idx="164">
                  <c:v>26908.0</c:v>
                </c:pt>
                <c:pt idx="165">
                  <c:v>26938.0</c:v>
                </c:pt>
                <c:pt idx="166">
                  <c:v>26969.0</c:v>
                </c:pt>
                <c:pt idx="167">
                  <c:v>26999.0</c:v>
                </c:pt>
                <c:pt idx="168">
                  <c:v>27030.0</c:v>
                </c:pt>
                <c:pt idx="169">
                  <c:v>27061.0</c:v>
                </c:pt>
                <c:pt idx="170">
                  <c:v>27089.0</c:v>
                </c:pt>
                <c:pt idx="171">
                  <c:v>27120.0</c:v>
                </c:pt>
                <c:pt idx="172">
                  <c:v>27150.0</c:v>
                </c:pt>
                <c:pt idx="173">
                  <c:v>27181.0</c:v>
                </c:pt>
                <c:pt idx="174">
                  <c:v>27211.0</c:v>
                </c:pt>
                <c:pt idx="175">
                  <c:v>27242.0</c:v>
                </c:pt>
                <c:pt idx="176">
                  <c:v>27273.0</c:v>
                </c:pt>
                <c:pt idx="177">
                  <c:v>27303.0</c:v>
                </c:pt>
                <c:pt idx="178">
                  <c:v>27334.0</c:v>
                </c:pt>
                <c:pt idx="179">
                  <c:v>27364.0</c:v>
                </c:pt>
                <c:pt idx="180">
                  <c:v>27395.0</c:v>
                </c:pt>
                <c:pt idx="181">
                  <c:v>27426.0</c:v>
                </c:pt>
                <c:pt idx="182">
                  <c:v>27454.0</c:v>
                </c:pt>
                <c:pt idx="183">
                  <c:v>27485.0</c:v>
                </c:pt>
                <c:pt idx="184">
                  <c:v>27515.0</c:v>
                </c:pt>
                <c:pt idx="185">
                  <c:v>27546.0</c:v>
                </c:pt>
                <c:pt idx="186">
                  <c:v>27576.0</c:v>
                </c:pt>
                <c:pt idx="187">
                  <c:v>27607.0</c:v>
                </c:pt>
                <c:pt idx="188">
                  <c:v>27638.0</c:v>
                </c:pt>
                <c:pt idx="189">
                  <c:v>27668.0</c:v>
                </c:pt>
                <c:pt idx="190">
                  <c:v>27699.0</c:v>
                </c:pt>
                <c:pt idx="191">
                  <c:v>27729.0</c:v>
                </c:pt>
                <c:pt idx="192">
                  <c:v>27760.0</c:v>
                </c:pt>
                <c:pt idx="193">
                  <c:v>27791.0</c:v>
                </c:pt>
                <c:pt idx="194">
                  <c:v>27820.0</c:v>
                </c:pt>
                <c:pt idx="195">
                  <c:v>27851.0</c:v>
                </c:pt>
                <c:pt idx="196">
                  <c:v>27881.0</c:v>
                </c:pt>
                <c:pt idx="197">
                  <c:v>27912.0</c:v>
                </c:pt>
                <c:pt idx="198">
                  <c:v>27942.0</c:v>
                </c:pt>
                <c:pt idx="199">
                  <c:v>27973.0</c:v>
                </c:pt>
                <c:pt idx="200">
                  <c:v>28004.0</c:v>
                </c:pt>
                <c:pt idx="201">
                  <c:v>28034.0</c:v>
                </c:pt>
                <c:pt idx="202">
                  <c:v>28065.0</c:v>
                </c:pt>
                <c:pt idx="203">
                  <c:v>28095.0</c:v>
                </c:pt>
                <c:pt idx="204">
                  <c:v>28126.0</c:v>
                </c:pt>
                <c:pt idx="205">
                  <c:v>28157.0</c:v>
                </c:pt>
                <c:pt idx="206">
                  <c:v>28185.0</c:v>
                </c:pt>
                <c:pt idx="207">
                  <c:v>28216.0</c:v>
                </c:pt>
                <c:pt idx="208">
                  <c:v>28246.0</c:v>
                </c:pt>
                <c:pt idx="209">
                  <c:v>28277.0</c:v>
                </c:pt>
                <c:pt idx="210">
                  <c:v>28307.0</c:v>
                </c:pt>
                <c:pt idx="211">
                  <c:v>28338.0</c:v>
                </c:pt>
                <c:pt idx="212">
                  <c:v>28369.0</c:v>
                </c:pt>
                <c:pt idx="213">
                  <c:v>28399.0</c:v>
                </c:pt>
                <c:pt idx="214">
                  <c:v>28430.0</c:v>
                </c:pt>
                <c:pt idx="215">
                  <c:v>28460.0</c:v>
                </c:pt>
                <c:pt idx="216">
                  <c:v>28491.0</c:v>
                </c:pt>
                <c:pt idx="217">
                  <c:v>28522.0</c:v>
                </c:pt>
                <c:pt idx="218">
                  <c:v>28550.0</c:v>
                </c:pt>
                <c:pt idx="219">
                  <c:v>28581.0</c:v>
                </c:pt>
                <c:pt idx="220">
                  <c:v>28611.0</c:v>
                </c:pt>
                <c:pt idx="221">
                  <c:v>28642.0</c:v>
                </c:pt>
                <c:pt idx="222">
                  <c:v>28672.0</c:v>
                </c:pt>
                <c:pt idx="223">
                  <c:v>28703.0</c:v>
                </c:pt>
                <c:pt idx="224">
                  <c:v>28734.0</c:v>
                </c:pt>
                <c:pt idx="225">
                  <c:v>28764.0</c:v>
                </c:pt>
                <c:pt idx="226">
                  <c:v>28795.0</c:v>
                </c:pt>
                <c:pt idx="227">
                  <c:v>28825.0</c:v>
                </c:pt>
                <c:pt idx="228">
                  <c:v>28856.0</c:v>
                </c:pt>
                <c:pt idx="229">
                  <c:v>28887.0</c:v>
                </c:pt>
                <c:pt idx="230">
                  <c:v>28915.0</c:v>
                </c:pt>
                <c:pt idx="231">
                  <c:v>28946.0</c:v>
                </c:pt>
                <c:pt idx="232">
                  <c:v>28976.0</c:v>
                </c:pt>
                <c:pt idx="233">
                  <c:v>29007.0</c:v>
                </c:pt>
                <c:pt idx="234">
                  <c:v>29037.0</c:v>
                </c:pt>
                <c:pt idx="235">
                  <c:v>29068.0</c:v>
                </c:pt>
                <c:pt idx="236">
                  <c:v>29099.0</c:v>
                </c:pt>
                <c:pt idx="237">
                  <c:v>29129.0</c:v>
                </c:pt>
                <c:pt idx="238">
                  <c:v>29160.0</c:v>
                </c:pt>
                <c:pt idx="239">
                  <c:v>29190.0</c:v>
                </c:pt>
                <c:pt idx="240">
                  <c:v>29221.0</c:v>
                </c:pt>
                <c:pt idx="241">
                  <c:v>29252.0</c:v>
                </c:pt>
                <c:pt idx="242">
                  <c:v>29281.0</c:v>
                </c:pt>
                <c:pt idx="243">
                  <c:v>29312.0</c:v>
                </c:pt>
                <c:pt idx="244">
                  <c:v>29342.0</c:v>
                </c:pt>
                <c:pt idx="245">
                  <c:v>29373.0</c:v>
                </c:pt>
                <c:pt idx="246">
                  <c:v>29403.0</c:v>
                </c:pt>
                <c:pt idx="247">
                  <c:v>29434.0</c:v>
                </c:pt>
                <c:pt idx="248">
                  <c:v>29465.0</c:v>
                </c:pt>
                <c:pt idx="249">
                  <c:v>29495.0</c:v>
                </c:pt>
                <c:pt idx="250">
                  <c:v>29526.0</c:v>
                </c:pt>
                <c:pt idx="251">
                  <c:v>29556.0</c:v>
                </c:pt>
                <c:pt idx="252">
                  <c:v>29587.0</c:v>
                </c:pt>
                <c:pt idx="253">
                  <c:v>29618.0</c:v>
                </c:pt>
                <c:pt idx="254">
                  <c:v>29646.0</c:v>
                </c:pt>
                <c:pt idx="255">
                  <c:v>29677.0</c:v>
                </c:pt>
                <c:pt idx="256">
                  <c:v>29707.0</c:v>
                </c:pt>
                <c:pt idx="257">
                  <c:v>29738.0</c:v>
                </c:pt>
                <c:pt idx="258">
                  <c:v>29768.0</c:v>
                </c:pt>
                <c:pt idx="259">
                  <c:v>29799.0</c:v>
                </c:pt>
                <c:pt idx="260">
                  <c:v>29830.0</c:v>
                </c:pt>
                <c:pt idx="261">
                  <c:v>29860.0</c:v>
                </c:pt>
                <c:pt idx="262">
                  <c:v>29891.0</c:v>
                </c:pt>
                <c:pt idx="263">
                  <c:v>29921.0</c:v>
                </c:pt>
                <c:pt idx="264">
                  <c:v>29952.0</c:v>
                </c:pt>
                <c:pt idx="265">
                  <c:v>29983.0</c:v>
                </c:pt>
                <c:pt idx="266">
                  <c:v>30011.0</c:v>
                </c:pt>
                <c:pt idx="267">
                  <c:v>30042.0</c:v>
                </c:pt>
                <c:pt idx="268">
                  <c:v>30072.0</c:v>
                </c:pt>
                <c:pt idx="269">
                  <c:v>30103.0</c:v>
                </c:pt>
                <c:pt idx="270">
                  <c:v>30133.0</c:v>
                </c:pt>
                <c:pt idx="271">
                  <c:v>30164.0</c:v>
                </c:pt>
                <c:pt idx="272">
                  <c:v>30195.0</c:v>
                </c:pt>
                <c:pt idx="273">
                  <c:v>30225.0</c:v>
                </c:pt>
                <c:pt idx="274">
                  <c:v>30256.0</c:v>
                </c:pt>
                <c:pt idx="275">
                  <c:v>30286.0</c:v>
                </c:pt>
                <c:pt idx="276">
                  <c:v>30317.0</c:v>
                </c:pt>
                <c:pt idx="277">
                  <c:v>30348.0</c:v>
                </c:pt>
                <c:pt idx="278">
                  <c:v>30376.0</c:v>
                </c:pt>
                <c:pt idx="279">
                  <c:v>30407.0</c:v>
                </c:pt>
                <c:pt idx="280">
                  <c:v>30437.0</c:v>
                </c:pt>
                <c:pt idx="281">
                  <c:v>30468.0</c:v>
                </c:pt>
                <c:pt idx="282">
                  <c:v>30498.0</c:v>
                </c:pt>
                <c:pt idx="283">
                  <c:v>30529.0</c:v>
                </c:pt>
                <c:pt idx="284">
                  <c:v>30560.0</c:v>
                </c:pt>
                <c:pt idx="285">
                  <c:v>30590.0</c:v>
                </c:pt>
                <c:pt idx="286">
                  <c:v>30621.0</c:v>
                </c:pt>
                <c:pt idx="287">
                  <c:v>30651.0</c:v>
                </c:pt>
                <c:pt idx="288">
                  <c:v>30682.0</c:v>
                </c:pt>
                <c:pt idx="289">
                  <c:v>30713.0</c:v>
                </c:pt>
                <c:pt idx="290">
                  <c:v>30742.0</c:v>
                </c:pt>
                <c:pt idx="291">
                  <c:v>30773.0</c:v>
                </c:pt>
                <c:pt idx="292">
                  <c:v>30803.0</c:v>
                </c:pt>
                <c:pt idx="293">
                  <c:v>30834.0</c:v>
                </c:pt>
                <c:pt idx="294">
                  <c:v>30864.0</c:v>
                </c:pt>
                <c:pt idx="295">
                  <c:v>30895.0</c:v>
                </c:pt>
                <c:pt idx="296">
                  <c:v>30926.0</c:v>
                </c:pt>
                <c:pt idx="297">
                  <c:v>30956.0</c:v>
                </c:pt>
                <c:pt idx="298">
                  <c:v>30987.0</c:v>
                </c:pt>
                <c:pt idx="299">
                  <c:v>31017.0</c:v>
                </c:pt>
                <c:pt idx="300">
                  <c:v>31048.0</c:v>
                </c:pt>
                <c:pt idx="301">
                  <c:v>31079.0</c:v>
                </c:pt>
                <c:pt idx="302">
                  <c:v>31107.0</c:v>
                </c:pt>
                <c:pt idx="303">
                  <c:v>31138.0</c:v>
                </c:pt>
                <c:pt idx="304">
                  <c:v>31168.0</c:v>
                </c:pt>
                <c:pt idx="305">
                  <c:v>31199.0</c:v>
                </c:pt>
                <c:pt idx="306">
                  <c:v>31229.0</c:v>
                </c:pt>
                <c:pt idx="307">
                  <c:v>31260.0</c:v>
                </c:pt>
                <c:pt idx="308">
                  <c:v>31291.0</c:v>
                </c:pt>
                <c:pt idx="309">
                  <c:v>31321.0</c:v>
                </c:pt>
                <c:pt idx="310">
                  <c:v>31352.0</c:v>
                </c:pt>
                <c:pt idx="311">
                  <c:v>31382.0</c:v>
                </c:pt>
                <c:pt idx="312">
                  <c:v>31413.0</c:v>
                </c:pt>
                <c:pt idx="313">
                  <c:v>31444.0</c:v>
                </c:pt>
                <c:pt idx="314">
                  <c:v>31472.0</c:v>
                </c:pt>
                <c:pt idx="315">
                  <c:v>31503.0</c:v>
                </c:pt>
                <c:pt idx="316">
                  <c:v>31533.0</c:v>
                </c:pt>
                <c:pt idx="317">
                  <c:v>31564.0</c:v>
                </c:pt>
                <c:pt idx="318">
                  <c:v>31594.0</c:v>
                </c:pt>
                <c:pt idx="319">
                  <c:v>31625.0</c:v>
                </c:pt>
                <c:pt idx="320">
                  <c:v>31656.0</c:v>
                </c:pt>
                <c:pt idx="321">
                  <c:v>31686.0</c:v>
                </c:pt>
                <c:pt idx="322">
                  <c:v>31717.0</c:v>
                </c:pt>
                <c:pt idx="323">
                  <c:v>31747.0</c:v>
                </c:pt>
                <c:pt idx="324">
                  <c:v>31778.0</c:v>
                </c:pt>
                <c:pt idx="325">
                  <c:v>31809.0</c:v>
                </c:pt>
                <c:pt idx="326">
                  <c:v>31837.0</c:v>
                </c:pt>
                <c:pt idx="327">
                  <c:v>31868.0</c:v>
                </c:pt>
                <c:pt idx="328">
                  <c:v>31898.0</c:v>
                </c:pt>
                <c:pt idx="329">
                  <c:v>31929.0</c:v>
                </c:pt>
                <c:pt idx="330">
                  <c:v>31959.0</c:v>
                </c:pt>
                <c:pt idx="331">
                  <c:v>31990.0</c:v>
                </c:pt>
                <c:pt idx="332">
                  <c:v>32021.0</c:v>
                </c:pt>
                <c:pt idx="333">
                  <c:v>32051.0</c:v>
                </c:pt>
                <c:pt idx="334">
                  <c:v>32082.0</c:v>
                </c:pt>
                <c:pt idx="335">
                  <c:v>32112.0</c:v>
                </c:pt>
                <c:pt idx="336">
                  <c:v>32143.0</c:v>
                </c:pt>
                <c:pt idx="337">
                  <c:v>32174.0</c:v>
                </c:pt>
                <c:pt idx="338">
                  <c:v>32203.0</c:v>
                </c:pt>
                <c:pt idx="339">
                  <c:v>32234.0</c:v>
                </c:pt>
                <c:pt idx="340">
                  <c:v>32264.0</c:v>
                </c:pt>
                <c:pt idx="341">
                  <c:v>32295.0</c:v>
                </c:pt>
                <c:pt idx="342">
                  <c:v>32325.0</c:v>
                </c:pt>
                <c:pt idx="343">
                  <c:v>32356.0</c:v>
                </c:pt>
                <c:pt idx="344">
                  <c:v>32387.0</c:v>
                </c:pt>
                <c:pt idx="345">
                  <c:v>32417.0</c:v>
                </c:pt>
                <c:pt idx="346">
                  <c:v>32448.0</c:v>
                </c:pt>
                <c:pt idx="347">
                  <c:v>32478.0</c:v>
                </c:pt>
                <c:pt idx="348">
                  <c:v>32509.0</c:v>
                </c:pt>
                <c:pt idx="349">
                  <c:v>32540.0</c:v>
                </c:pt>
                <c:pt idx="350">
                  <c:v>32568.0</c:v>
                </c:pt>
                <c:pt idx="351">
                  <c:v>32599.0</c:v>
                </c:pt>
                <c:pt idx="352">
                  <c:v>32629.0</c:v>
                </c:pt>
                <c:pt idx="353">
                  <c:v>32660.0</c:v>
                </c:pt>
                <c:pt idx="354">
                  <c:v>32690.0</c:v>
                </c:pt>
                <c:pt idx="355">
                  <c:v>32721.0</c:v>
                </c:pt>
                <c:pt idx="356">
                  <c:v>32752.0</c:v>
                </c:pt>
                <c:pt idx="357">
                  <c:v>32782.0</c:v>
                </c:pt>
                <c:pt idx="358">
                  <c:v>32813.0</c:v>
                </c:pt>
                <c:pt idx="359">
                  <c:v>32843.0</c:v>
                </c:pt>
                <c:pt idx="360">
                  <c:v>32874.0</c:v>
                </c:pt>
                <c:pt idx="361">
                  <c:v>32905.0</c:v>
                </c:pt>
                <c:pt idx="362">
                  <c:v>32933.0</c:v>
                </c:pt>
                <c:pt idx="363">
                  <c:v>32964.0</c:v>
                </c:pt>
                <c:pt idx="364">
                  <c:v>32994.0</c:v>
                </c:pt>
                <c:pt idx="365">
                  <c:v>33025.0</c:v>
                </c:pt>
                <c:pt idx="366">
                  <c:v>33055.0</c:v>
                </c:pt>
                <c:pt idx="367">
                  <c:v>33086.0</c:v>
                </c:pt>
                <c:pt idx="368">
                  <c:v>33117.0</c:v>
                </c:pt>
                <c:pt idx="369">
                  <c:v>33147.0</c:v>
                </c:pt>
                <c:pt idx="370">
                  <c:v>33178.0</c:v>
                </c:pt>
                <c:pt idx="371">
                  <c:v>33208.0</c:v>
                </c:pt>
                <c:pt idx="372">
                  <c:v>33239.0</c:v>
                </c:pt>
                <c:pt idx="373">
                  <c:v>33270.0</c:v>
                </c:pt>
                <c:pt idx="374">
                  <c:v>33298.0</c:v>
                </c:pt>
                <c:pt idx="375">
                  <c:v>33329.0</c:v>
                </c:pt>
                <c:pt idx="376">
                  <c:v>33359.0</c:v>
                </c:pt>
                <c:pt idx="377">
                  <c:v>33390.0</c:v>
                </c:pt>
                <c:pt idx="378">
                  <c:v>33420.0</c:v>
                </c:pt>
                <c:pt idx="379">
                  <c:v>33451.0</c:v>
                </c:pt>
                <c:pt idx="380">
                  <c:v>33482.0</c:v>
                </c:pt>
                <c:pt idx="381">
                  <c:v>33512.0</c:v>
                </c:pt>
                <c:pt idx="382">
                  <c:v>33543.0</c:v>
                </c:pt>
                <c:pt idx="383">
                  <c:v>33573.0</c:v>
                </c:pt>
                <c:pt idx="384">
                  <c:v>33604.0</c:v>
                </c:pt>
                <c:pt idx="385">
                  <c:v>33635.0</c:v>
                </c:pt>
                <c:pt idx="386">
                  <c:v>33664.0</c:v>
                </c:pt>
                <c:pt idx="387">
                  <c:v>33695.0</c:v>
                </c:pt>
                <c:pt idx="388">
                  <c:v>33725.0</c:v>
                </c:pt>
                <c:pt idx="389">
                  <c:v>33756.0</c:v>
                </c:pt>
                <c:pt idx="390">
                  <c:v>33786.0</c:v>
                </c:pt>
                <c:pt idx="391">
                  <c:v>33817.0</c:v>
                </c:pt>
                <c:pt idx="392">
                  <c:v>33848.0</c:v>
                </c:pt>
                <c:pt idx="393">
                  <c:v>33878.0</c:v>
                </c:pt>
                <c:pt idx="394">
                  <c:v>33909.0</c:v>
                </c:pt>
                <c:pt idx="395">
                  <c:v>33939.0</c:v>
                </c:pt>
                <c:pt idx="396">
                  <c:v>33970.0</c:v>
                </c:pt>
                <c:pt idx="397">
                  <c:v>34001.0</c:v>
                </c:pt>
                <c:pt idx="398">
                  <c:v>34029.0</c:v>
                </c:pt>
                <c:pt idx="399">
                  <c:v>34060.0</c:v>
                </c:pt>
                <c:pt idx="400">
                  <c:v>34090.0</c:v>
                </c:pt>
                <c:pt idx="401">
                  <c:v>34121.0</c:v>
                </c:pt>
                <c:pt idx="402">
                  <c:v>34151.0</c:v>
                </c:pt>
                <c:pt idx="403">
                  <c:v>34182.0</c:v>
                </c:pt>
                <c:pt idx="404">
                  <c:v>34213.0</c:v>
                </c:pt>
                <c:pt idx="405">
                  <c:v>34243.0</c:v>
                </c:pt>
                <c:pt idx="406">
                  <c:v>34274.0</c:v>
                </c:pt>
                <c:pt idx="407">
                  <c:v>34304.0</c:v>
                </c:pt>
                <c:pt idx="408">
                  <c:v>34335.0</c:v>
                </c:pt>
                <c:pt idx="409">
                  <c:v>34366.0</c:v>
                </c:pt>
                <c:pt idx="410">
                  <c:v>34394.0</c:v>
                </c:pt>
                <c:pt idx="411">
                  <c:v>34425.0</c:v>
                </c:pt>
                <c:pt idx="412">
                  <c:v>34455.0</c:v>
                </c:pt>
                <c:pt idx="413">
                  <c:v>34486.0</c:v>
                </c:pt>
                <c:pt idx="414">
                  <c:v>34516.0</c:v>
                </c:pt>
                <c:pt idx="415">
                  <c:v>34547.0</c:v>
                </c:pt>
                <c:pt idx="416">
                  <c:v>34578.0</c:v>
                </c:pt>
                <c:pt idx="417">
                  <c:v>34608.0</c:v>
                </c:pt>
                <c:pt idx="418">
                  <c:v>34639.0</c:v>
                </c:pt>
                <c:pt idx="419">
                  <c:v>34669.0</c:v>
                </c:pt>
                <c:pt idx="420">
                  <c:v>34700.0</c:v>
                </c:pt>
                <c:pt idx="421">
                  <c:v>34731.0</c:v>
                </c:pt>
                <c:pt idx="422">
                  <c:v>34759.0</c:v>
                </c:pt>
                <c:pt idx="423">
                  <c:v>34790.0</c:v>
                </c:pt>
                <c:pt idx="424">
                  <c:v>34820.0</c:v>
                </c:pt>
                <c:pt idx="425">
                  <c:v>34851.0</c:v>
                </c:pt>
                <c:pt idx="426">
                  <c:v>34881.0</c:v>
                </c:pt>
                <c:pt idx="427">
                  <c:v>34912.0</c:v>
                </c:pt>
                <c:pt idx="428">
                  <c:v>34943.0</c:v>
                </c:pt>
                <c:pt idx="429">
                  <c:v>34973.0</c:v>
                </c:pt>
                <c:pt idx="430">
                  <c:v>35004.0</c:v>
                </c:pt>
                <c:pt idx="431">
                  <c:v>35034.0</c:v>
                </c:pt>
                <c:pt idx="432">
                  <c:v>35065.0</c:v>
                </c:pt>
                <c:pt idx="433">
                  <c:v>35096.0</c:v>
                </c:pt>
                <c:pt idx="434">
                  <c:v>35125.0</c:v>
                </c:pt>
                <c:pt idx="435">
                  <c:v>35156.0</c:v>
                </c:pt>
                <c:pt idx="436">
                  <c:v>35186.0</c:v>
                </c:pt>
                <c:pt idx="437">
                  <c:v>35217.0</c:v>
                </c:pt>
                <c:pt idx="438">
                  <c:v>35247.0</c:v>
                </c:pt>
                <c:pt idx="439">
                  <c:v>35278.0</c:v>
                </c:pt>
                <c:pt idx="440">
                  <c:v>35309.0</c:v>
                </c:pt>
                <c:pt idx="441">
                  <c:v>35339.0</c:v>
                </c:pt>
                <c:pt idx="442">
                  <c:v>35370.0</c:v>
                </c:pt>
                <c:pt idx="443">
                  <c:v>35400.0</c:v>
                </c:pt>
                <c:pt idx="444">
                  <c:v>35431.0</c:v>
                </c:pt>
                <c:pt idx="445">
                  <c:v>35462.0</c:v>
                </c:pt>
                <c:pt idx="446">
                  <c:v>35490.0</c:v>
                </c:pt>
                <c:pt idx="447">
                  <c:v>35521.0</c:v>
                </c:pt>
                <c:pt idx="448">
                  <c:v>35551.0</c:v>
                </c:pt>
                <c:pt idx="449">
                  <c:v>35582.0</c:v>
                </c:pt>
                <c:pt idx="450">
                  <c:v>35612.0</c:v>
                </c:pt>
                <c:pt idx="451">
                  <c:v>35643.0</c:v>
                </c:pt>
                <c:pt idx="452">
                  <c:v>35674.0</c:v>
                </c:pt>
                <c:pt idx="453">
                  <c:v>35704.0</c:v>
                </c:pt>
                <c:pt idx="454">
                  <c:v>35735.0</c:v>
                </c:pt>
                <c:pt idx="455">
                  <c:v>35765.0</c:v>
                </c:pt>
                <c:pt idx="456">
                  <c:v>35796.0</c:v>
                </c:pt>
                <c:pt idx="457">
                  <c:v>35827.0</c:v>
                </c:pt>
                <c:pt idx="458">
                  <c:v>35855.0</c:v>
                </c:pt>
                <c:pt idx="459">
                  <c:v>35886.0</c:v>
                </c:pt>
                <c:pt idx="460">
                  <c:v>35916.0</c:v>
                </c:pt>
                <c:pt idx="461">
                  <c:v>35947.0</c:v>
                </c:pt>
                <c:pt idx="462">
                  <c:v>35977.0</c:v>
                </c:pt>
                <c:pt idx="463">
                  <c:v>36008.0</c:v>
                </c:pt>
                <c:pt idx="464">
                  <c:v>36039.0</c:v>
                </c:pt>
                <c:pt idx="465">
                  <c:v>36069.0</c:v>
                </c:pt>
                <c:pt idx="466">
                  <c:v>36100.0</c:v>
                </c:pt>
                <c:pt idx="467">
                  <c:v>36130.0</c:v>
                </c:pt>
                <c:pt idx="468">
                  <c:v>36161.0</c:v>
                </c:pt>
                <c:pt idx="469">
                  <c:v>36192.0</c:v>
                </c:pt>
                <c:pt idx="470">
                  <c:v>36220.0</c:v>
                </c:pt>
                <c:pt idx="471">
                  <c:v>36251.0</c:v>
                </c:pt>
                <c:pt idx="472">
                  <c:v>36281.0</c:v>
                </c:pt>
                <c:pt idx="473">
                  <c:v>36312.0</c:v>
                </c:pt>
                <c:pt idx="474">
                  <c:v>36342.0</c:v>
                </c:pt>
                <c:pt idx="475">
                  <c:v>36373.0</c:v>
                </c:pt>
                <c:pt idx="476">
                  <c:v>36404.0</c:v>
                </c:pt>
                <c:pt idx="477">
                  <c:v>36434.0</c:v>
                </c:pt>
                <c:pt idx="478">
                  <c:v>36465.0</c:v>
                </c:pt>
                <c:pt idx="479">
                  <c:v>36495.0</c:v>
                </c:pt>
                <c:pt idx="480">
                  <c:v>36526.0</c:v>
                </c:pt>
                <c:pt idx="481">
                  <c:v>36557.0</c:v>
                </c:pt>
                <c:pt idx="482">
                  <c:v>36586.0</c:v>
                </c:pt>
                <c:pt idx="483">
                  <c:v>36617.0</c:v>
                </c:pt>
                <c:pt idx="484">
                  <c:v>36647.0</c:v>
                </c:pt>
                <c:pt idx="485">
                  <c:v>36678.0</c:v>
                </c:pt>
                <c:pt idx="486">
                  <c:v>36708.0</c:v>
                </c:pt>
                <c:pt idx="487">
                  <c:v>36739.0</c:v>
                </c:pt>
                <c:pt idx="488">
                  <c:v>36770.0</c:v>
                </c:pt>
                <c:pt idx="489">
                  <c:v>36800.0</c:v>
                </c:pt>
                <c:pt idx="490">
                  <c:v>36831.0</c:v>
                </c:pt>
                <c:pt idx="491">
                  <c:v>36861.0</c:v>
                </c:pt>
                <c:pt idx="492">
                  <c:v>36892.0</c:v>
                </c:pt>
                <c:pt idx="493">
                  <c:v>36923.0</c:v>
                </c:pt>
                <c:pt idx="494">
                  <c:v>36951.0</c:v>
                </c:pt>
                <c:pt idx="495">
                  <c:v>36982.0</c:v>
                </c:pt>
                <c:pt idx="496">
                  <c:v>37012.0</c:v>
                </c:pt>
                <c:pt idx="497">
                  <c:v>37043.0</c:v>
                </c:pt>
                <c:pt idx="498">
                  <c:v>37073.0</c:v>
                </c:pt>
                <c:pt idx="499">
                  <c:v>37104.0</c:v>
                </c:pt>
                <c:pt idx="500">
                  <c:v>37135.0</c:v>
                </c:pt>
                <c:pt idx="501">
                  <c:v>37165.0</c:v>
                </c:pt>
                <c:pt idx="502">
                  <c:v>37196.0</c:v>
                </c:pt>
                <c:pt idx="503">
                  <c:v>37226.0</c:v>
                </c:pt>
                <c:pt idx="504">
                  <c:v>37257.0</c:v>
                </c:pt>
                <c:pt idx="505">
                  <c:v>37288.0</c:v>
                </c:pt>
                <c:pt idx="506">
                  <c:v>37316.0</c:v>
                </c:pt>
                <c:pt idx="507">
                  <c:v>37347.0</c:v>
                </c:pt>
                <c:pt idx="508">
                  <c:v>37377.0</c:v>
                </c:pt>
                <c:pt idx="509">
                  <c:v>37408.0</c:v>
                </c:pt>
                <c:pt idx="510">
                  <c:v>37438.0</c:v>
                </c:pt>
                <c:pt idx="511">
                  <c:v>37469.0</c:v>
                </c:pt>
                <c:pt idx="512">
                  <c:v>37500.0</c:v>
                </c:pt>
                <c:pt idx="513">
                  <c:v>37530.0</c:v>
                </c:pt>
                <c:pt idx="514">
                  <c:v>37561.0</c:v>
                </c:pt>
                <c:pt idx="515">
                  <c:v>37591.0</c:v>
                </c:pt>
                <c:pt idx="516">
                  <c:v>37622.0</c:v>
                </c:pt>
                <c:pt idx="517">
                  <c:v>37653.0</c:v>
                </c:pt>
                <c:pt idx="518">
                  <c:v>37681.0</c:v>
                </c:pt>
                <c:pt idx="519">
                  <c:v>37712.0</c:v>
                </c:pt>
                <c:pt idx="520">
                  <c:v>37742.0</c:v>
                </c:pt>
                <c:pt idx="521">
                  <c:v>37773.0</c:v>
                </c:pt>
                <c:pt idx="522">
                  <c:v>37803.0</c:v>
                </c:pt>
                <c:pt idx="523">
                  <c:v>37834.0</c:v>
                </c:pt>
                <c:pt idx="524">
                  <c:v>37865.0</c:v>
                </c:pt>
                <c:pt idx="525">
                  <c:v>37895.0</c:v>
                </c:pt>
                <c:pt idx="526">
                  <c:v>37926.0</c:v>
                </c:pt>
                <c:pt idx="527">
                  <c:v>37956.0</c:v>
                </c:pt>
                <c:pt idx="528">
                  <c:v>37987.0</c:v>
                </c:pt>
                <c:pt idx="529">
                  <c:v>38018.0</c:v>
                </c:pt>
                <c:pt idx="530">
                  <c:v>38047.0</c:v>
                </c:pt>
                <c:pt idx="531">
                  <c:v>38078.0</c:v>
                </c:pt>
                <c:pt idx="532">
                  <c:v>38108.0</c:v>
                </c:pt>
                <c:pt idx="533">
                  <c:v>38139.0</c:v>
                </c:pt>
                <c:pt idx="534">
                  <c:v>38169.0</c:v>
                </c:pt>
                <c:pt idx="535">
                  <c:v>38200.0</c:v>
                </c:pt>
                <c:pt idx="536">
                  <c:v>38231.0</c:v>
                </c:pt>
                <c:pt idx="537">
                  <c:v>38261.0</c:v>
                </c:pt>
                <c:pt idx="538">
                  <c:v>38292.0</c:v>
                </c:pt>
                <c:pt idx="539">
                  <c:v>38322.0</c:v>
                </c:pt>
                <c:pt idx="540">
                  <c:v>38353.0</c:v>
                </c:pt>
                <c:pt idx="541">
                  <c:v>38384.0</c:v>
                </c:pt>
                <c:pt idx="542">
                  <c:v>38412.0</c:v>
                </c:pt>
                <c:pt idx="543">
                  <c:v>38443.0</c:v>
                </c:pt>
                <c:pt idx="544">
                  <c:v>38473.0</c:v>
                </c:pt>
                <c:pt idx="545">
                  <c:v>38504.0</c:v>
                </c:pt>
                <c:pt idx="546">
                  <c:v>38534.0</c:v>
                </c:pt>
                <c:pt idx="547">
                  <c:v>38565.0</c:v>
                </c:pt>
                <c:pt idx="548">
                  <c:v>38596.0</c:v>
                </c:pt>
                <c:pt idx="549">
                  <c:v>38626.0</c:v>
                </c:pt>
                <c:pt idx="550">
                  <c:v>38657.0</c:v>
                </c:pt>
                <c:pt idx="551">
                  <c:v>38687.0</c:v>
                </c:pt>
                <c:pt idx="552">
                  <c:v>38718.0</c:v>
                </c:pt>
                <c:pt idx="553">
                  <c:v>38749.0</c:v>
                </c:pt>
                <c:pt idx="554">
                  <c:v>38777.0</c:v>
                </c:pt>
                <c:pt idx="555">
                  <c:v>38808.0</c:v>
                </c:pt>
                <c:pt idx="556">
                  <c:v>38838.0</c:v>
                </c:pt>
                <c:pt idx="557">
                  <c:v>38869.0</c:v>
                </c:pt>
                <c:pt idx="558">
                  <c:v>38899.0</c:v>
                </c:pt>
                <c:pt idx="559">
                  <c:v>38930.0</c:v>
                </c:pt>
                <c:pt idx="560">
                  <c:v>38961.0</c:v>
                </c:pt>
                <c:pt idx="561">
                  <c:v>38991.0</c:v>
                </c:pt>
                <c:pt idx="562">
                  <c:v>39022.0</c:v>
                </c:pt>
                <c:pt idx="563">
                  <c:v>39052.0</c:v>
                </c:pt>
                <c:pt idx="564">
                  <c:v>39083.0</c:v>
                </c:pt>
                <c:pt idx="565">
                  <c:v>39114.0</c:v>
                </c:pt>
                <c:pt idx="566">
                  <c:v>39142.0</c:v>
                </c:pt>
                <c:pt idx="567">
                  <c:v>39173.0</c:v>
                </c:pt>
                <c:pt idx="568">
                  <c:v>39203.0</c:v>
                </c:pt>
                <c:pt idx="569">
                  <c:v>39234.0</c:v>
                </c:pt>
                <c:pt idx="570">
                  <c:v>39264.0</c:v>
                </c:pt>
                <c:pt idx="571">
                  <c:v>39295.0</c:v>
                </c:pt>
                <c:pt idx="572">
                  <c:v>39326.0</c:v>
                </c:pt>
                <c:pt idx="573">
                  <c:v>39356.0</c:v>
                </c:pt>
                <c:pt idx="574">
                  <c:v>39387.0</c:v>
                </c:pt>
                <c:pt idx="575">
                  <c:v>39417.0</c:v>
                </c:pt>
                <c:pt idx="576">
                  <c:v>39448.0</c:v>
                </c:pt>
                <c:pt idx="577">
                  <c:v>39479.0</c:v>
                </c:pt>
                <c:pt idx="578">
                  <c:v>39508.0</c:v>
                </c:pt>
                <c:pt idx="579">
                  <c:v>39539.0</c:v>
                </c:pt>
                <c:pt idx="580">
                  <c:v>39569.0</c:v>
                </c:pt>
                <c:pt idx="581">
                  <c:v>39600.0</c:v>
                </c:pt>
                <c:pt idx="582">
                  <c:v>39630.0</c:v>
                </c:pt>
                <c:pt idx="583">
                  <c:v>39661.0</c:v>
                </c:pt>
                <c:pt idx="584">
                  <c:v>39692.0</c:v>
                </c:pt>
                <c:pt idx="585">
                  <c:v>39722.0</c:v>
                </c:pt>
                <c:pt idx="586">
                  <c:v>39753.0</c:v>
                </c:pt>
                <c:pt idx="587">
                  <c:v>39783.0</c:v>
                </c:pt>
                <c:pt idx="588">
                  <c:v>39814.0</c:v>
                </c:pt>
                <c:pt idx="589">
                  <c:v>39845.0</c:v>
                </c:pt>
                <c:pt idx="590">
                  <c:v>39873.0</c:v>
                </c:pt>
                <c:pt idx="591">
                  <c:v>39904.0</c:v>
                </c:pt>
                <c:pt idx="592">
                  <c:v>39934.0</c:v>
                </c:pt>
                <c:pt idx="593">
                  <c:v>39965.0</c:v>
                </c:pt>
                <c:pt idx="594">
                  <c:v>39995.0</c:v>
                </c:pt>
                <c:pt idx="595">
                  <c:v>40026.0</c:v>
                </c:pt>
                <c:pt idx="596">
                  <c:v>40057.0</c:v>
                </c:pt>
                <c:pt idx="597">
                  <c:v>40087.0</c:v>
                </c:pt>
                <c:pt idx="598">
                  <c:v>40118.0</c:v>
                </c:pt>
                <c:pt idx="599">
                  <c:v>40148.0</c:v>
                </c:pt>
                <c:pt idx="600">
                  <c:v>40179.0</c:v>
                </c:pt>
                <c:pt idx="601">
                  <c:v>40210.0</c:v>
                </c:pt>
                <c:pt idx="602">
                  <c:v>40238.0</c:v>
                </c:pt>
                <c:pt idx="603">
                  <c:v>40269.0</c:v>
                </c:pt>
                <c:pt idx="604">
                  <c:v>40299.0</c:v>
                </c:pt>
                <c:pt idx="605">
                  <c:v>40330.0</c:v>
                </c:pt>
                <c:pt idx="606">
                  <c:v>40360.0</c:v>
                </c:pt>
                <c:pt idx="607">
                  <c:v>40391.0</c:v>
                </c:pt>
                <c:pt idx="608">
                  <c:v>40422.0</c:v>
                </c:pt>
                <c:pt idx="609">
                  <c:v>40452.0</c:v>
                </c:pt>
                <c:pt idx="610">
                  <c:v>40483.0</c:v>
                </c:pt>
                <c:pt idx="611">
                  <c:v>40513.0</c:v>
                </c:pt>
                <c:pt idx="612">
                  <c:v>40544.0</c:v>
                </c:pt>
                <c:pt idx="613">
                  <c:v>40575.0</c:v>
                </c:pt>
                <c:pt idx="614">
                  <c:v>40603.0</c:v>
                </c:pt>
                <c:pt idx="615">
                  <c:v>40634.0</c:v>
                </c:pt>
                <c:pt idx="616">
                  <c:v>40664.0</c:v>
                </c:pt>
                <c:pt idx="617">
                  <c:v>40695.0</c:v>
                </c:pt>
                <c:pt idx="618">
                  <c:v>40725.0</c:v>
                </c:pt>
                <c:pt idx="619">
                  <c:v>40756.0</c:v>
                </c:pt>
                <c:pt idx="620">
                  <c:v>40787.0</c:v>
                </c:pt>
                <c:pt idx="621">
                  <c:v>40817.0</c:v>
                </c:pt>
                <c:pt idx="622">
                  <c:v>40848.0</c:v>
                </c:pt>
                <c:pt idx="623">
                  <c:v>40878.0</c:v>
                </c:pt>
                <c:pt idx="624">
                  <c:v>40909.0</c:v>
                </c:pt>
                <c:pt idx="625">
                  <c:v>40940.0</c:v>
                </c:pt>
                <c:pt idx="626">
                  <c:v>40969.0</c:v>
                </c:pt>
                <c:pt idx="627">
                  <c:v>41000.0</c:v>
                </c:pt>
                <c:pt idx="628">
                  <c:v>41030.0</c:v>
                </c:pt>
                <c:pt idx="629">
                  <c:v>41061.0</c:v>
                </c:pt>
                <c:pt idx="630">
                  <c:v>41091.0</c:v>
                </c:pt>
                <c:pt idx="631">
                  <c:v>41122.0</c:v>
                </c:pt>
                <c:pt idx="632">
                  <c:v>41153.0</c:v>
                </c:pt>
                <c:pt idx="633">
                  <c:v>41183.0</c:v>
                </c:pt>
                <c:pt idx="634">
                  <c:v>41214.0</c:v>
                </c:pt>
                <c:pt idx="635">
                  <c:v>41244.0</c:v>
                </c:pt>
                <c:pt idx="636">
                  <c:v>41275.0</c:v>
                </c:pt>
                <c:pt idx="637">
                  <c:v>41306.0</c:v>
                </c:pt>
                <c:pt idx="638">
                  <c:v>41334.0</c:v>
                </c:pt>
                <c:pt idx="639">
                  <c:v>41365.0</c:v>
                </c:pt>
                <c:pt idx="640">
                  <c:v>41395.0</c:v>
                </c:pt>
                <c:pt idx="641">
                  <c:v>41426.0</c:v>
                </c:pt>
                <c:pt idx="642">
                  <c:v>41456.0</c:v>
                </c:pt>
                <c:pt idx="643">
                  <c:v>41487.0</c:v>
                </c:pt>
                <c:pt idx="644">
                  <c:v>41518.0</c:v>
                </c:pt>
                <c:pt idx="645">
                  <c:v>41548.0</c:v>
                </c:pt>
                <c:pt idx="646">
                  <c:v>41579.0</c:v>
                </c:pt>
                <c:pt idx="647">
                  <c:v>41609.0</c:v>
                </c:pt>
                <c:pt idx="648">
                  <c:v>41640.0</c:v>
                </c:pt>
                <c:pt idx="649">
                  <c:v>41671.0</c:v>
                </c:pt>
                <c:pt idx="650">
                  <c:v>41699.0</c:v>
                </c:pt>
                <c:pt idx="651">
                  <c:v>41730.0</c:v>
                </c:pt>
                <c:pt idx="652">
                  <c:v>41760.0</c:v>
                </c:pt>
                <c:pt idx="653">
                  <c:v>41791.0</c:v>
                </c:pt>
                <c:pt idx="654">
                  <c:v>41821.0</c:v>
                </c:pt>
                <c:pt idx="655">
                  <c:v>41852.0</c:v>
                </c:pt>
                <c:pt idx="656">
                  <c:v>41883.0</c:v>
                </c:pt>
                <c:pt idx="657">
                  <c:v>41913.0</c:v>
                </c:pt>
              </c:numCache>
            </c:numRef>
          </c:cat>
          <c:val>
            <c:numRef>
              <c:f>Hoja1!$C$2:$C$659</c:f>
              <c:numCache>
                <c:formatCode>0.00</c:formatCode>
                <c:ptCount val="658"/>
                <c:pt idx="0">
                  <c:v>22.18732936736869</c:v>
                </c:pt>
                <c:pt idx="1">
                  <c:v>21.95842528100809</c:v>
                </c:pt>
                <c:pt idx="2">
                  <c:v>22.04396294534969</c:v>
                </c:pt>
                <c:pt idx="3">
                  <c:v>22.19122243478539</c:v>
                </c:pt>
                <c:pt idx="4">
                  <c:v>22.19436975444541</c:v>
                </c:pt>
                <c:pt idx="5">
                  <c:v>21.88368340612619</c:v>
                </c:pt>
                <c:pt idx="6">
                  <c:v>21.82258307681419</c:v>
                </c:pt>
                <c:pt idx="7">
                  <c:v>21.8682784853578</c:v>
                </c:pt>
                <c:pt idx="8">
                  <c:v>22.02544154427569</c:v>
                </c:pt>
                <c:pt idx="9">
                  <c:v>21.3560043507027</c:v>
                </c:pt>
                <c:pt idx="10">
                  <c:v>20.89462707723219</c:v>
                </c:pt>
                <c:pt idx="11">
                  <c:v>21.25035207858079</c:v>
                </c:pt>
                <c:pt idx="12">
                  <c:v>21.36609323595319</c:v>
                </c:pt>
                <c:pt idx="13">
                  <c:v>21.8058754915878</c:v>
                </c:pt>
                <c:pt idx="14">
                  <c:v>22.3581324888795</c:v>
                </c:pt>
                <c:pt idx="15">
                  <c:v>22.6055180018255</c:v>
                </c:pt>
                <c:pt idx="16">
                  <c:v>22.5191172299055</c:v>
                </c:pt>
                <c:pt idx="17">
                  <c:v>22.13964667307299</c:v>
                </c:pt>
                <c:pt idx="18">
                  <c:v>21.9997694490526</c:v>
                </c:pt>
                <c:pt idx="19">
                  <c:v>21.77983578509811</c:v>
                </c:pt>
                <c:pt idx="20">
                  <c:v>21.53799204349971</c:v>
                </c:pt>
                <c:pt idx="21">
                  <c:v>21.50044434627169</c:v>
                </c:pt>
                <c:pt idx="22">
                  <c:v>21.73199805628211</c:v>
                </c:pt>
                <c:pt idx="23">
                  <c:v>21.74317209604309</c:v>
                </c:pt>
                <c:pt idx="24">
                  <c:v>21.4628514825824</c:v>
                </c:pt>
                <c:pt idx="25">
                  <c:v>21.5582578771845</c:v>
                </c:pt>
                <c:pt idx="26">
                  <c:v>21.55417788566919</c:v>
                </c:pt>
                <c:pt idx="27">
                  <c:v>21.58895912088281</c:v>
                </c:pt>
                <c:pt idx="28">
                  <c:v>21.80216750378179</c:v>
                </c:pt>
                <c:pt idx="29">
                  <c:v>21.70190643148251</c:v>
                </c:pt>
                <c:pt idx="30">
                  <c:v>21.6272766080768</c:v>
                </c:pt>
                <c:pt idx="31">
                  <c:v>21.49761075917679</c:v>
                </c:pt>
                <c:pt idx="32">
                  <c:v>21.64765254893069</c:v>
                </c:pt>
                <c:pt idx="33">
                  <c:v>21.38568167645229</c:v>
                </c:pt>
                <c:pt idx="34">
                  <c:v>21.8741523243533</c:v>
                </c:pt>
                <c:pt idx="35">
                  <c:v>21.84331993788959</c:v>
                </c:pt>
                <c:pt idx="36">
                  <c:v>22.2238798636024</c:v>
                </c:pt>
                <c:pt idx="37">
                  <c:v>22.47510782659969</c:v>
                </c:pt>
                <c:pt idx="38">
                  <c:v>22.5282949609975</c:v>
                </c:pt>
                <c:pt idx="39">
                  <c:v>22.86986043707261</c:v>
                </c:pt>
                <c:pt idx="40">
                  <c:v>23.6237668987825</c:v>
                </c:pt>
                <c:pt idx="41">
                  <c:v>23.5503834052871</c:v>
                </c:pt>
                <c:pt idx="42">
                  <c:v>23.35363151119909</c:v>
                </c:pt>
                <c:pt idx="43">
                  <c:v>22.73845421491389</c:v>
                </c:pt>
                <c:pt idx="44">
                  <c:v>22.8475780521289</c:v>
                </c:pt>
                <c:pt idx="45">
                  <c:v>23.87386101564011</c:v>
                </c:pt>
                <c:pt idx="46">
                  <c:v>23.8864417924999</c:v>
                </c:pt>
                <c:pt idx="47">
                  <c:v>23.74357008073239</c:v>
                </c:pt>
                <c:pt idx="48">
                  <c:v>24.1439227716562</c:v>
                </c:pt>
                <c:pt idx="49">
                  <c:v>23.6436551645678</c:v>
                </c:pt>
                <c:pt idx="50">
                  <c:v>23.43882485327739</c:v>
                </c:pt>
                <c:pt idx="51">
                  <c:v>23.5118400686677</c:v>
                </c:pt>
                <c:pt idx="52">
                  <c:v>23.33687843599081</c:v>
                </c:pt>
                <c:pt idx="53">
                  <c:v>22.93091172466901</c:v>
                </c:pt>
                <c:pt idx="54">
                  <c:v>22.80420101744231</c:v>
                </c:pt>
                <c:pt idx="55">
                  <c:v>22.60749951061189</c:v>
                </c:pt>
                <c:pt idx="56">
                  <c:v>22.79475926533988</c:v>
                </c:pt>
                <c:pt idx="57">
                  <c:v>22.8872646442029</c:v>
                </c:pt>
                <c:pt idx="58">
                  <c:v>22.84230619533689</c:v>
                </c:pt>
                <c:pt idx="59">
                  <c:v>22.92944875916519</c:v>
                </c:pt>
                <c:pt idx="60">
                  <c:v>22.60446498739451</c:v>
                </c:pt>
                <c:pt idx="61">
                  <c:v>23.09960990521499</c:v>
                </c:pt>
                <c:pt idx="62">
                  <c:v>22.9124409236444</c:v>
                </c:pt>
                <c:pt idx="63">
                  <c:v>22.97824412617669</c:v>
                </c:pt>
                <c:pt idx="64">
                  <c:v>22.76455325033768</c:v>
                </c:pt>
                <c:pt idx="65">
                  <c:v>22.6745964481454</c:v>
                </c:pt>
                <c:pt idx="66">
                  <c:v>22.5644771641468</c:v>
                </c:pt>
                <c:pt idx="67">
                  <c:v>22.1944480446892</c:v>
                </c:pt>
                <c:pt idx="68">
                  <c:v>22.44641485168129</c:v>
                </c:pt>
                <c:pt idx="69">
                  <c:v>22.462850452701</c:v>
                </c:pt>
                <c:pt idx="70">
                  <c:v>22.46071764142349</c:v>
                </c:pt>
                <c:pt idx="71">
                  <c:v>22.62334364442589</c:v>
                </c:pt>
                <c:pt idx="72">
                  <c:v>23.2713608752509</c:v>
                </c:pt>
                <c:pt idx="73">
                  <c:v>23.19090188981001</c:v>
                </c:pt>
                <c:pt idx="74">
                  <c:v>23.26178643802259</c:v>
                </c:pt>
                <c:pt idx="75">
                  <c:v>23.4645409668486</c:v>
                </c:pt>
                <c:pt idx="76">
                  <c:v>23.38892174017429</c:v>
                </c:pt>
                <c:pt idx="77">
                  <c:v>23.58209982218819</c:v>
                </c:pt>
                <c:pt idx="78">
                  <c:v>24.04944453620919</c:v>
                </c:pt>
                <c:pt idx="79">
                  <c:v>24.35325399785361</c:v>
                </c:pt>
                <c:pt idx="80">
                  <c:v>23.68828549021681</c:v>
                </c:pt>
                <c:pt idx="81">
                  <c:v>23.3395287866683</c:v>
                </c:pt>
                <c:pt idx="82">
                  <c:v>23.2152099204149</c:v>
                </c:pt>
                <c:pt idx="83">
                  <c:v>23.3113600036679</c:v>
                </c:pt>
                <c:pt idx="84">
                  <c:v>23.22583482390419</c:v>
                </c:pt>
                <c:pt idx="85">
                  <c:v>23.21650170044</c:v>
                </c:pt>
                <c:pt idx="86">
                  <c:v>23.30164584458919</c:v>
                </c:pt>
                <c:pt idx="87">
                  <c:v>23.37411654435909</c:v>
                </c:pt>
                <c:pt idx="88">
                  <c:v>23.4589154954232</c:v>
                </c:pt>
                <c:pt idx="89">
                  <c:v>23.80226497575929</c:v>
                </c:pt>
                <c:pt idx="90">
                  <c:v>23.57341898094529</c:v>
                </c:pt>
                <c:pt idx="91">
                  <c:v>23.28553591831939</c:v>
                </c:pt>
                <c:pt idx="92">
                  <c:v>23.5041979389127</c:v>
                </c:pt>
                <c:pt idx="93">
                  <c:v>23.54190968496419</c:v>
                </c:pt>
                <c:pt idx="94">
                  <c:v>23.54738534577</c:v>
                </c:pt>
                <c:pt idx="95">
                  <c:v>23.10685140107721</c:v>
                </c:pt>
                <c:pt idx="96">
                  <c:v>22.93187503725621</c:v>
                </c:pt>
                <c:pt idx="97">
                  <c:v>23.14407862354631</c:v>
                </c:pt>
                <c:pt idx="98">
                  <c:v>23.13669938475369</c:v>
                </c:pt>
                <c:pt idx="99">
                  <c:v>22.8627581831544</c:v>
                </c:pt>
                <c:pt idx="100">
                  <c:v>22.87951498103529</c:v>
                </c:pt>
                <c:pt idx="101">
                  <c:v>22.36173582853679</c:v>
                </c:pt>
                <c:pt idx="102">
                  <c:v>22.23945409100641</c:v>
                </c:pt>
                <c:pt idx="103">
                  <c:v>21.78052825348298</c:v>
                </c:pt>
                <c:pt idx="104">
                  <c:v>22.02514904943748</c:v>
                </c:pt>
                <c:pt idx="105">
                  <c:v>22.0345988788189</c:v>
                </c:pt>
                <c:pt idx="106">
                  <c:v>22.36275168516909</c:v>
                </c:pt>
                <c:pt idx="107">
                  <c:v>22.62018899463271</c:v>
                </c:pt>
                <c:pt idx="108">
                  <c:v>22.63712752789891</c:v>
                </c:pt>
                <c:pt idx="109">
                  <c:v>22.6963081917851</c:v>
                </c:pt>
                <c:pt idx="110">
                  <c:v>23.126497093235</c:v>
                </c:pt>
                <c:pt idx="111">
                  <c:v>23.1090601345748</c:v>
                </c:pt>
                <c:pt idx="112">
                  <c:v>23.31828126013389</c:v>
                </c:pt>
                <c:pt idx="113">
                  <c:v>23.58466298364279</c:v>
                </c:pt>
                <c:pt idx="114">
                  <c:v>23.38613935698509</c:v>
                </c:pt>
                <c:pt idx="115">
                  <c:v>23.33869833902969</c:v>
                </c:pt>
                <c:pt idx="116">
                  <c:v>23.21864933413028</c:v>
                </c:pt>
                <c:pt idx="117">
                  <c:v>23.70704208619988</c:v>
                </c:pt>
                <c:pt idx="118">
                  <c:v>23.75636582085901</c:v>
                </c:pt>
                <c:pt idx="119">
                  <c:v>23.99069381170069</c:v>
                </c:pt>
                <c:pt idx="120">
                  <c:v>24.44297526530119</c:v>
                </c:pt>
                <c:pt idx="121">
                  <c:v>24.48754094246308</c:v>
                </c:pt>
                <c:pt idx="122">
                  <c:v>24.54308288670299</c:v>
                </c:pt>
                <c:pt idx="123">
                  <c:v>24.73202823366009</c:v>
                </c:pt>
                <c:pt idx="124">
                  <c:v>24.97724535619169</c:v>
                </c:pt>
                <c:pt idx="125">
                  <c:v>25.03743273811729</c:v>
                </c:pt>
                <c:pt idx="126">
                  <c:v>24.95463137220359</c:v>
                </c:pt>
                <c:pt idx="127">
                  <c:v>24.72780172458501</c:v>
                </c:pt>
                <c:pt idx="128">
                  <c:v>24.6357578531102</c:v>
                </c:pt>
                <c:pt idx="129">
                  <c:v>25.0255314684932</c:v>
                </c:pt>
                <c:pt idx="130">
                  <c:v>25.2380073889866</c:v>
                </c:pt>
                <c:pt idx="131">
                  <c:v>25.15828917333629</c:v>
                </c:pt>
                <c:pt idx="132">
                  <c:v>25.07325829356829</c:v>
                </c:pt>
                <c:pt idx="133">
                  <c:v>24.8292382250345</c:v>
                </c:pt>
                <c:pt idx="134">
                  <c:v>24.78968400907709</c:v>
                </c:pt>
                <c:pt idx="135">
                  <c:v>24.7748380258839</c:v>
                </c:pt>
                <c:pt idx="136">
                  <c:v>24.70301766609411</c:v>
                </c:pt>
                <c:pt idx="137">
                  <c:v>24.64807159153779</c:v>
                </c:pt>
                <c:pt idx="138">
                  <c:v>25.01875961946319</c:v>
                </c:pt>
                <c:pt idx="139">
                  <c:v>25.19480739255751</c:v>
                </c:pt>
                <c:pt idx="140">
                  <c:v>24.7355244179005</c:v>
                </c:pt>
                <c:pt idx="141">
                  <c:v>24.70277235914619</c:v>
                </c:pt>
                <c:pt idx="142">
                  <c:v>24.53688848640571</c:v>
                </c:pt>
                <c:pt idx="143">
                  <c:v>24.7318868923929</c:v>
                </c:pt>
                <c:pt idx="144">
                  <c:v>25.1325487564683</c:v>
                </c:pt>
                <c:pt idx="145">
                  <c:v>25.1141330827204</c:v>
                </c:pt>
                <c:pt idx="146">
                  <c:v>25.74091655775439</c:v>
                </c:pt>
                <c:pt idx="147">
                  <c:v>25.7352809443135</c:v>
                </c:pt>
                <c:pt idx="148">
                  <c:v>25.67143766121151</c:v>
                </c:pt>
                <c:pt idx="149">
                  <c:v>25.40956029637469</c:v>
                </c:pt>
                <c:pt idx="150">
                  <c:v>25.38032492217469</c:v>
                </c:pt>
                <c:pt idx="151">
                  <c:v>25.77829942413509</c:v>
                </c:pt>
                <c:pt idx="152">
                  <c:v>26.51430389155389</c:v>
                </c:pt>
                <c:pt idx="153">
                  <c:v>26.91812394752388</c:v>
                </c:pt>
                <c:pt idx="154">
                  <c:v>27.68152139982929</c:v>
                </c:pt>
                <c:pt idx="155">
                  <c:v>30.49556504170489</c:v>
                </c:pt>
                <c:pt idx="156">
                  <c:v>33.02611484768861</c:v>
                </c:pt>
                <c:pt idx="157">
                  <c:v>35.85964461947169</c:v>
                </c:pt>
                <c:pt idx="158">
                  <c:v>36.6424792067148</c:v>
                </c:pt>
                <c:pt idx="159">
                  <c:v>36.9086444465397</c:v>
                </c:pt>
                <c:pt idx="160">
                  <c:v>41.1775851999002</c:v>
                </c:pt>
                <c:pt idx="161">
                  <c:v>46.54218652589348</c:v>
                </c:pt>
                <c:pt idx="162">
                  <c:v>50.1670340791031</c:v>
                </c:pt>
                <c:pt idx="163">
                  <c:v>49.79036809142461</c:v>
                </c:pt>
                <c:pt idx="164">
                  <c:v>45.2984462396915</c:v>
                </c:pt>
                <c:pt idx="165">
                  <c:v>44.807119207543</c:v>
                </c:pt>
                <c:pt idx="166">
                  <c:v>46.42566322298551</c:v>
                </c:pt>
                <c:pt idx="167">
                  <c:v>50.46921750731558</c:v>
                </c:pt>
                <c:pt idx="168">
                  <c:v>53.6931274334833</c:v>
                </c:pt>
                <c:pt idx="169">
                  <c:v>57.23690538172381</c:v>
                </c:pt>
                <c:pt idx="170">
                  <c:v>55.7163005767394</c:v>
                </c:pt>
                <c:pt idx="171">
                  <c:v>53.5219366503602</c:v>
                </c:pt>
                <c:pt idx="172">
                  <c:v>53.03555594647904</c:v>
                </c:pt>
                <c:pt idx="173">
                  <c:v>52.43261668018071</c:v>
                </c:pt>
                <c:pt idx="174">
                  <c:v>54.44798026557449</c:v>
                </c:pt>
                <c:pt idx="175">
                  <c:v>58.2610004778311</c:v>
                </c:pt>
                <c:pt idx="176">
                  <c:v>57.55475034562891</c:v>
                </c:pt>
                <c:pt idx="177">
                  <c:v>61.66847163881511</c:v>
                </c:pt>
                <c:pt idx="178">
                  <c:v>62.5295257991965</c:v>
                </c:pt>
                <c:pt idx="179">
                  <c:v>58.53209369297871</c:v>
                </c:pt>
                <c:pt idx="180">
                  <c:v>53.23523601455241</c:v>
                </c:pt>
                <c:pt idx="181">
                  <c:v>49.16369916374369</c:v>
                </c:pt>
                <c:pt idx="182">
                  <c:v>46.9918027248452</c:v>
                </c:pt>
                <c:pt idx="183">
                  <c:v>46.71438637402881</c:v>
                </c:pt>
                <c:pt idx="184">
                  <c:v>43.41657407919848</c:v>
                </c:pt>
                <c:pt idx="185">
                  <c:v>41.90897701734657</c:v>
                </c:pt>
                <c:pt idx="186">
                  <c:v>44.0927631587975</c:v>
                </c:pt>
                <c:pt idx="187">
                  <c:v>47.6863935789042</c:v>
                </c:pt>
                <c:pt idx="188">
                  <c:v>45.84555405794438</c:v>
                </c:pt>
                <c:pt idx="189">
                  <c:v>44.52587443131448</c:v>
                </c:pt>
                <c:pt idx="190">
                  <c:v>42.1472124064811</c:v>
                </c:pt>
                <c:pt idx="191">
                  <c:v>41.8763519143229</c:v>
                </c:pt>
                <c:pt idx="192">
                  <c:v>43.1075619809428</c:v>
                </c:pt>
                <c:pt idx="193">
                  <c:v>44.009899903461</c:v>
                </c:pt>
                <c:pt idx="194">
                  <c:v>44.6398601865734</c:v>
                </c:pt>
                <c:pt idx="195">
                  <c:v>45.69700456386438</c:v>
                </c:pt>
                <c:pt idx="196">
                  <c:v>47.50386664160968</c:v>
                </c:pt>
                <c:pt idx="197">
                  <c:v>50.3216751601356</c:v>
                </c:pt>
                <c:pt idx="198">
                  <c:v>50.848000220385</c:v>
                </c:pt>
                <c:pt idx="199">
                  <c:v>49.88525385225348</c:v>
                </c:pt>
                <c:pt idx="200">
                  <c:v>50.8456383788567</c:v>
                </c:pt>
                <c:pt idx="201">
                  <c:v>50.9649300944412</c:v>
                </c:pt>
                <c:pt idx="202">
                  <c:v>51.7246217168855</c:v>
                </c:pt>
                <c:pt idx="203">
                  <c:v>53.34677503231239</c:v>
                </c:pt>
                <c:pt idx="204">
                  <c:v>55.8206119287828</c:v>
                </c:pt>
                <c:pt idx="205">
                  <c:v>58.7696384641034</c:v>
                </c:pt>
                <c:pt idx="206">
                  <c:v>63.9027678741985</c:v>
                </c:pt>
                <c:pt idx="207">
                  <c:v>66.36185774352937</c:v>
                </c:pt>
                <c:pt idx="208">
                  <c:v>63.32186931116657</c:v>
                </c:pt>
                <c:pt idx="209">
                  <c:v>59.65428043361117</c:v>
                </c:pt>
                <c:pt idx="210">
                  <c:v>54.35958649126836</c:v>
                </c:pt>
                <c:pt idx="211">
                  <c:v>51.9011785132717</c:v>
                </c:pt>
                <c:pt idx="212">
                  <c:v>50.9260672239998</c:v>
                </c:pt>
                <c:pt idx="213">
                  <c:v>50.15448717491508</c:v>
                </c:pt>
                <c:pt idx="214">
                  <c:v>51.73230293419543</c:v>
                </c:pt>
                <c:pt idx="215">
                  <c:v>52.98922586108549</c:v>
                </c:pt>
                <c:pt idx="216">
                  <c:v>53.42017238857913</c:v>
                </c:pt>
                <c:pt idx="217">
                  <c:v>54.1822125238455</c:v>
                </c:pt>
                <c:pt idx="218">
                  <c:v>56.85370856969827</c:v>
                </c:pt>
                <c:pt idx="219">
                  <c:v>58.59838630935121</c:v>
                </c:pt>
                <c:pt idx="220">
                  <c:v>57.4039962366668</c:v>
                </c:pt>
                <c:pt idx="221">
                  <c:v>56.31079985051738</c:v>
                </c:pt>
                <c:pt idx="222">
                  <c:v>53.9950497966263</c:v>
                </c:pt>
                <c:pt idx="223">
                  <c:v>54.20436199585249</c:v>
                </c:pt>
                <c:pt idx="224">
                  <c:v>56.88991388966608</c:v>
                </c:pt>
                <c:pt idx="225">
                  <c:v>58.36847377108759</c:v>
                </c:pt>
                <c:pt idx="226">
                  <c:v>57.82594648768369</c:v>
                </c:pt>
                <c:pt idx="227">
                  <c:v>57.3676916138718</c:v>
                </c:pt>
                <c:pt idx="228">
                  <c:v>58.01536180033658</c:v>
                </c:pt>
                <c:pt idx="229">
                  <c:v>59.3604048368452</c:v>
                </c:pt>
                <c:pt idx="230">
                  <c:v>60.300714596796</c:v>
                </c:pt>
                <c:pt idx="231">
                  <c:v>61.1017076280448</c:v>
                </c:pt>
                <c:pt idx="232">
                  <c:v>61.694257112597</c:v>
                </c:pt>
                <c:pt idx="233">
                  <c:v>66.1499922499956</c:v>
                </c:pt>
                <c:pt idx="234">
                  <c:v>67.02730507850258</c:v>
                </c:pt>
                <c:pt idx="235">
                  <c:v>65.7974310617287</c:v>
                </c:pt>
                <c:pt idx="236">
                  <c:v>66.73928585359425</c:v>
                </c:pt>
                <c:pt idx="237">
                  <c:v>65.87153127865346</c:v>
                </c:pt>
                <c:pt idx="238">
                  <c:v>66.20797383758227</c:v>
                </c:pt>
                <c:pt idx="239">
                  <c:v>67.00190264755348</c:v>
                </c:pt>
                <c:pt idx="240">
                  <c:v>67.2158630501664</c:v>
                </c:pt>
                <c:pt idx="241">
                  <c:v>69.38441028524263</c:v>
                </c:pt>
                <c:pt idx="242">
                  <c:v>67.43561784695679</c:v>
                </c:pt>
                <c:pt idx="243">
                  <c:v>66.25926481843159</c:v>
                </c:pt>
                <c:pt idx="244">
                  <c:v>68.7762611486138</c:v>
                </c:pt>
                <c:pt idx="245">
                  <c:v>68.0424209552895</c:v>
                </c:pt>
                <c:pt idx="246">
                  <c:v>68.41884731085207</c:v>
                </c:pt>
                <c:pt idx="247">
                  <c:v>69.48695869148678</c:v>
                </c:pt>
                <c:pt idx="248">
                  <c:v>71.65487229654894</c:v>
                </c:pt>
                <c:pt idx="249">
                  <c:v>72.00394730468237</c:v>
                </c:pt>
                <c:pt idx="250">
                  <c:v>72.88984962655454</c:v>
                </c:pt>
                <c:pt idx="251">
                  <c:v>68.8192747273066</c:v>
                </c:pt>
                <c:pt idx="252">
                  <c:v>69.12717887628754</c:v>
                </c:pt>
                <c:pt idx="253">
                  <c:v>66.93936162192262</c:v>
                </c:pt>
                <c:pt idx="254">
                  <c:v>66.308154945453</c:v>
                </c:pt>
                <c:pt idx="255">
                  <c:v>64.99464982954482</c:v>
                </c:pt>
                <c:pt idx="256">
                  <c:v>63.31266725479407</c:v>
                </c:pt>
                <c:pt idx="257">
                  <c:v>61.76855017601041</c:v>
                </c:pt>
                <c:pt idx="258">
                  <c:v>61.64738707061697</c:v>
                </c:pt>
                <c:pt idx="259">
                  <c:v>60.07263249252531</c:v>
                </c:pt>
                <c:pt idx="260">
                  <c:v>58.75864440084027</c:v>
                </c:pt>
                <c:pt idx="261">
                  <c:v>58.00470773572</c:v>
                </c:pt>
                <c:pt idx="262">
                  <c:v>57.79590943956501</c:v>
                </c:pt>
                <c:pt idx="263">
                  <c:v>56.82215070208681</c:v>
                </c:pt>
                <c:pt idx="264">
                  <c:v>57.4580201938518</c:v>
                </c:pt>
                <c:pt idx="265">
                  <c:v>56.97586115436408</c:v>
                </c:pt>
                <c:pt idx="266">
                  <c:v>55.83621324765971</c:v>
                </c:pt>
                <c:pt idx="267">
                  <c:v>55.56862862235831</c:v>
                </c:pt>
                <c:pt idx="268">
                  <c:v>55.42883285649121</c:v>
                </c:pt>
                <c:pt idx="269">
                  <c:v>53.18071153482131</c:v>
                </c:pt>
                <c:pt idx="270">
                  <c:v>51.769393655461</c:v>
                </c:pt>
                <c:pt idx="271">
                  <c:v>50.4204940255019</c:v>
                </c:pt>
                <c:pt idx="272">
                  <c:v>50.15750419219209</c:v>
                </c:pt>
                <c:pt idx="273">
                  <c:v>48.72826444965609</c:v>
                </c:pt>
                <c:pt idx="274">
                  <c:v>50.021993598413</c:v>
                </c:pt>
                <c:pt idx="275">
                  <c:v>50.5924260413419</c:v>
                </c:pt>
                <c:pt idx="276">
                  <c:v>50.70298217188191</c:v>
                </c:pt>
                <c:pt idx="277">
                  <c:v>51.46991815006871</c:v>
                </c:pt>
                <c:pt idx="278">
                  <c:v>52.4843143347416</c:v>
                </c:pt>
                <c:pt idx="279">
                  <c:v>54.60515266553171</c:v>
                </c:pt>
                <c:pt idx="280">
                  <c:v>56.06180617943109</c:v>
                </c:pt>
                <c:pt idx="281">
                  <c:v>55.73664742603739</c:v>
                </c:pt>
                <c:pt idx="282">
                  <c:v>56.8212758357468</c:v>
                </c:pt>
                <c:pt idx="283">
                  <c:v>61.79298601390521</c:v>
                </c:pt>
                <c:pt idx="284">
                  <c:v>62.7760111526834</c:v>
                </c:pt>
                <c:pt idx="285">
                  <c:v>62.8787955734734</c:v>
                </c:pt>
                <c:pt idx="286">
                  <c:v>62.17885984851821</c:v>
                </c:pt>
                <c:pt idx="287">
                  <c:v>62.22303567967551</c:v>
                </c:pt>
                <c:pt idx="288">
                  <c:v>63.6783034442536</c:v>
                </c:pt>
                <c:pt idx="289">
                  <c:v>62.7605344541666</c:v>
                </c:pt>
                <c:pt idx="290">
                  <c:v>64.14157571741339</c:v>
                </c:pt>
                <c:pt idx="291">
                  <c:v>64.7215279947864</c:v>
                </c:pt>
                <c:pt idx="292">
                  <c:v>66.35328924597804</c:v>
                </c:pt>
                <c:pt idx="293">
                  <c:v>63.21214354763191</c:v>
                </c:pt>
                <c:pt idx="294">
                  <c:v>58.3799126214381</c:v>
                </c:pt>
                <c:pt idx="295">
                  <c:v>57.48799690969538</c:v>
                </c:pt>
                <c:pt idx="296">
                  <c:v>57.2165238184927</c:v>
                </c:pt>
                <c:pt idx="297">
                  <c:v>55.93000572618531</c:v>
                </c:pt>
                <c:pt idx="298">
                  <c:v>54.8134949187188</c:v>
                </c:pt>
                <c:pt idx="299">
                  <c:v>53.2080271294309</c:v>
                </c:pt>
                <c:pt idx="300">
                  <c:v>52.9905743855102</c:v>
                </c:pt>
                <c:pt idx="301">
                  <c:v>52.7415526802986</c:v>
                </c:pt>
                <c:pt idx="302">
                  <c:v>53.33499563319059</c:v>
                </c:pt>
                <c:pt idx="303">
                  <c:v>53.5473906628577</c:v>
                </c:pt>
                <c:pt idx="304">
                  <c:v>51.7982963523861</c:v>
                </c:pt>
                <c:pt idx="305">
                  <c:v>50.5403047693756</c:v>
                </c:pt>
                <c:pt idx="306">
                  <c:v>49.09170937090371</c:v>
                </c:pt>
                <c:pt idx="307">
                  <c:v>48.16548813417792</c:v>
                </c:pt>
                <c:pt idx="308">
                  <c:v>47.32104198623617</c:v>
                </c:pt>
                <c:pt idx="309">
                  <c:v>47.216080371381</c:v>
                </c:pt>
                <c:pt idx="310">
                  <c:v>48.51310196612391</c:v>
                </c:pt>
                <c:pt idx="311">
                  <c:v>50.92368492471618</c:v>
                </c:pt>
                <c:pt idx="312">
                  <c:v>52.2570358867824</c:v>
                </c:pt>
                <c:pt idx="313">
                  <c:v>51.177860022504</c:v>
                </c:pt>
                <c:pt idx="314">
                  <c:v>51.47162535372819</c:v>
                </c:pt>
                <c:pt idx="315">
                  <c:v>50.53565245538218</c:v>
                </c:pt>
                <c:pt idx="316">
                  <c:v>49.11530543447651</c:v>
                </c:pt>
                <c:pt idx="317">
                  <c:v>46.82868846498739</c:v>
                </c:pt>
                <c:pt idx="318">
                  <c:v>45.6646124766385</c:v>
                </c:pt>
                <c:pt idx="319">
                  <c:v>45.39735187932258</c:v>
                </c:pt>
                <c:pt idx="320">
                  <c:v>46.58652729161908</c:v>
                </c:pt>
                <c:pt idx="321">
                  <c:v>46.56762381139298</c:v>
                </c:pt>
                <c:pt idx="322">
                  <c:v>46.62502905356749</c:v>
                </c:pt>
                <c:pt idx="323">
                  <c:v>46.12325080286511</c:v>
                </c:pt>
                <c:pt idx="324">
                  <c:v>47.3085037544713</c:v>
                </c:pt>
                <c:pt idx="325">
                  <c:v>47.44399120817961</c:v>
                </c:pt>
                <c:pt idx="326">
                  <c:v>47.0547297520818</c:v>
                </c:pt>
                <c:pt idx="327">
                  <c:v>48.0120986132317</c:v>
                </c:pt>
                <c:pt idx="328">
                  <c:v>49.75163550445239</c:v>
                </c:pt>
                <c:pt idx="329">
                  <c:v>49.11404948634646</c:v>
                </c:pt>
                <c:pt idx="330">
                  <c:v>48.44960410851768</c:v>
                </c:pt>
                <c:pt idx="331">
                  <c:v>48.68774651500819</c:v>
                </c:pt>
                <c:pt idx="332">
                  <c:v>51.68458325001549</c:v>
                </c:pt>
                <c:pt idx="333">
                  <c:v>52.2736673724417</c:v>
                </c:pt>
                <c:pt idx="334">
                  <c:v>54.1335497163696</c:v>
                </c:pt>
                <c:pt idx="335">
                  <c:v>54.99299795473891</c:v>
                </c:pt>
                <c:pt idx="336">
                  <c:v>56.0118720975419</c:v>
                </c:pt>
                <c:pt idx="337">
                  <c:v>54.1151111938661</c:v>
                </c:pt>
                <c:pt idx="338">
                  <c:v>53.89732429361747</c:v>
                </c:pt>
                <c:pt idx="339">
                  <c:v>54.5669208071121</c:v>
                </c:pt>
                <c:pt idx="340">
                  <c:v>55.71223486134038</c:v>
                </c:pt>
                <c:pt idx="341">
                  <c:v>61.20776220595941</c:v>
                </c:pt>
                <c:pt idx="342">
                  <c:v>60.88534806529598</c:v>
                </c:pt>
                <c:pt idx="343">
                  <c:v>57.607020205112</c:v>
                </c:pt>
                <c:pt idx="344">
                  <c:v>58.2045175667588</c:v>
                </c:pt>
                <c:pt idx="345">
                  <c:v>57.90660136261697</c:v>
                </c:pt>
                <c:pt idx="346">
                  <c:v>57.81624843253419</c:v>
                </c:pt>
                <c:pt idx="347">
                  <c:v>58.63202504201471</c:v>
                </c:pt>
                <c:pt idx="348">
                  <c:v>58.03467416862068</c:v>
                </c:pt>
                <c:pt idx="349">
                  <c:v>57.92783274930101</c:v>
                </c:pt>
                <c:pt idx="350">
                  <c:v>59.4982936037854</c:v>
                </c:pt>
                <c:pt idx="351">
                  <c:v>59.4425177238919</c:v>
                </c:pt>
                <c:pt idx="352">
                  <c:v>59.677485739182</c:v>
                </c:pt>
                <c:pt idx="353">
                  <c:v>59.79850182754831</c:v>
                </c:pt>
                <c:pt idx="354">
                  <c:v>58.55259399189659</c:v>
                </c:pt>
                <c:pt idx="355">
                  <c:v>56.29204670851301</c:v>
                </c:pt>
                <c:pt idx="356">
                  <c:v>56.5548147984897</c:v>
                </c:pt>
                <c:pt idx="357">
                  <c:v>56.55764676453998</c:v>
                </c:pt>
                <c:pt idx="358">
                  <c:v>55.89819096019541</c:v>
                </c:pt>
                <c:pt idx="359">
                  <c:v>55.39819135690471</c:v>
                </c:pt>
                <c:pt idx="360">
                  <c:v>55.89994289012081</c:v>
                </c:pt>
                <c:pt idx="361">
                  <c:v>56.1109190868645</c:v>
                </c:pt>
                <c:pt idx="362">
                  <c:v>56.54091602250831</c:v>
                </c:pt>
                <c:pt idx="363">
                  <c:v>56.86139942051668</c:v>
                </c:pt>
                <c:pt idx="364">
                  <c:v>56.33814368325348</c:v>
                </c:pt>
                <c:pt idx="365">
                  <c:v>55.17129206096229</c:v>
                </c:pt>
                <c:pt idx="366">
                  <c:v>55.1440952313333</c:v>
                </c:pt>
                <c:pt idx="367">
                  <c:v>54.66811215642022</c:v>
                </c:pt>
                <c:pt idx="368">
                  <c:v>54.67574415528268</c:v>
                </c:pt>
                <c:pt idx="369">
                  <c:v>54.65623621447171</c:v>
                </c:pt>
                <c:pt idx="370">
                  <c:v>53.98597708971768</c:v>
                </c:pt>
                <c:pt idx="371">
                  <c:v>54.10720205715739</c:v>
                </c:pt>
                <c:pt idx="372">
                  <c:v>54.443575017004</c:v>
                </c:pt>
                <c:pt idx="373">
                  <c:v>54.95309948891479</c:v>
                </c:pt>
                <c:pt idx="374">
                  <c:v>55.53491703610561</c:v>
                </c:pt>
                <c:pt idx="375">
                  <c:v>54.9183272955301</c:v>
                </c:pt>
                <c:pt idx="376">
                  <c:v>53.82925045261999</c:v>
                </c:pt>
                <c:pt idx="377">
                  <c:v>54.20156426511728</c:v>
                </c:pt>
                <c:pt idx="378">
                  <c:v>53.6906410869891</c:v>
                </c:pt>
                <c:pt idx="379">
                  <c:v>54.5741219384625</c:v>
                </c:pt>
                <c:pt idx="380">
                  <c:v>55.0460565889862</c:v>
                </c:pt>
                <c:pt idx="381">
                  <c:v>55.12278824768721</c:v>
                </c:pt>
                <c:pt idx="382">
                  <c:v>54.6896685488873</c:v>
                </c:pt>
                <c:pt idx="383">
                  <c:v>54.61005612884981</c:v>
                </c:pt>
                <c:pt idx="384">
                  <c:v>55.30666982769527</c:v>
                </c:pt>
                <c:pt idx="385">
                  <c:v>55.06148963312629</c:v>
                </c:pt>
                <c:pt idx="386">
                  <c:v>54.98068115101116</c:v>
                </c:pt>
                <c:pt idx="387">
                  <c:v>54.21265594055202</c:v>
                </c:pt>
                <c:pt idx="388">
                  <c:v>54.3844869624559</c:v>
                </c:pt>
                <c:pt idx="389">
                  <c:v>54.6017472869028</c:v>
                </c:pt>
                <c:pt idx="390">
                  <c:v>54.10591811485593</c:v>
                </c:pt>
                <c:pt idx="391">
                  <c:v>53.8608788964561</c:v>
                </c:pt>
                <c:pt idx="392">
                  <c:v>53.44382042728778</c:v>
                </c:pt>
                <c:pt idx="393">
                  <c:v>52.5242984780077</c:v>
                </c:pt>
                <c:pt idx="394">
                  <c:v>53.0948081624553</c:v>
                </c:pt>
                <c:pt idx="395">
                  <c:v>53.1856177931633</c:v>
                </c:pt>
                <c:pt idx="396">
                  <c:v>54.06148232027921</c:v>
                </c:pt>
                <c:pt idx="397">
                  <c:v>54.5140963260132</c:v>
                </c:pt>
                <c:pt idx="398">
                  <c:v>55.1839319836157</c:v>
                </c:pt>
                <c:pt idx="399">
                  <c:v>56.3551606266853</c:v>
                </c:pt>
                <c:pt idx="400">
                  <c:v>58.06995955963858</c:v>
                </c:pt>
                <c:pt idx="401">
                  <c:v>57.0067078315561</c:v>
                </c:pt>
                <c:pt idx="402">
                  <c:v>59.13675873977301</c:v>
                </c:pt>
                <c:pt idx="403">
                  <c:v>58.8958806242818</c:v>
                </c:pt>
                <c:pt idx="404">
                  <c:v>58.79956889287593</c:v>
                </c:pt>
                <c:pt idx="405">
                  <c:v>58.92013998912951</c:v>
                </c:pt>
                <c:pt idx="406">
                  <c:v>59.9755697828642</c:v>
                </c:pt>
                <c:pt idx="407">
                  <c:v>61.0765839735029</c:v>
                </c:pt>
                <c:pt idx="408">
                  <c:v>61.15121589939059</c:v>
                </c:pt>
                <c:pt idx="409">
                  <c:v>61.3092006569786</c:v>
                </c:pt>
                <c:pt idx="410">
                  <c:v>61.1050700659119</c:v>
                </c:pt>
                <c:pt idx="411">
                  <c:v>61.31145301849028</c:v>
                </c:pt>
                <c:pt idx="412">
                  <c:v>63.11642034486531</c:v>
                </c:pt>
                <c:pt idx="413">
                  <c:v>64.15642100870079</c:v>
                </c:pt>
                <c:pt idx="414">
                  <c:v>66.61040178613358</c:v>
                </c:pt>
                <c:pt idx="415">
                  <c:v>66.898903205512</c:v>
                </c:pt>
                <c:pt idx="416">
                  <c:v>68.30302187990658</c:v>
                </c:pt>
                <c:pt idx="417">
                  <c:v>66.09659821521478</c:v>
                </c:pt>
                <c:pt idx="418">
                  <c:v>66.05573066627157</c:v>
                </c:pt>
                <c:pt idx="419">
                  <c:v>66.4955446723876</c:v>
                </c:pt>
                <c:pt idx="420">
                  <c:v>66.59881304407782</c:v>
                </c:pt>
                <c:pt idx="421">
                  <c:v>67.384703095993</c:v>
                </c:pt>
                <c:pt idx="422">
                  <c:v>67.44287311280007</c:v>
                </c:pt>
                <c:pt idx="423">
                  <c:v>67.0013229691842</c:v>
                </c:pt>
                <c:pt idx="424">
                  <c:v>67.0158205863651</c:v>
                </c:pt>
                <c:pt idx="425">
                  <c:v>66.90432648627253</c:v>
                </c:pt>
                <c:pt idx="426">
                  <c:v>67.98524723895508</c:v>
                </c:pt>
                <c:pt idx="427">
                  <c:v>66.97416976568203</c:v>
                </c:pt>
                <c:pt idx="428">
                  <c:v>66.5964889082034</c:v>
                </c:pt>
                <c:pt idx="429">
                  <c:v>67.75248118048904</c:v>
                </c:pt>
                <c:pt idx="430">
                  <c:v>68.20548123394097</c:v>
                </c:pt>
                <c:pt idx="431">
                  <c:v>67.61783272884178</c:v>
                </c:pt>
                <c:pt idx="432">
                  <c:v>67.752475685044</c:v>
                </c:pt>
                <c:pt idx="433">
                  <c:v>69.00849003318484</c:v>
                </c:pt>
                <c:pt idx="434">
                  <c:v>68.9595037265335</c:v>
                </c:pt>
                <c:pt idx="435">
                  <c:v>71.8489737815315</c:v>
                </c:pt>
                <c:pt idx="436">
                  <c:v>72.81511157070179</c:v>
                </c:pt>
                <c:pt idx="437">
                  <c:v>71.090605463612</c:v>
                </c:pt>
                <c:pt idx="438">
                  <c:v>70.03251083379155</c:v>
                </c:pt>
                <c:pt idx="439">
                  <c:v>69.43170937455538</c:v>
                </c:pt>
                <c:pt idx="440">
                  <c:v>67.71762904843694</c:v>
                </c:pt>
                <c:pt idx="441">
                  <c:v>65.59391754952938</c:v>
                </c:pt>
                <c:pt idx="442">
                  <c:v>65.37316301954468</c:v>
                </c:pt>
                <c:pt idx="443">
                  <c:v>64.94150610075148</c:v>
                </c:pt>
                <c:pt idx="444">
                  <c:v>66.9647976779525</c:v>
                </c:pt>
                <c:pt idx="445">
                  <c:v>68.5031941713769</c:v>
                </c:pt>
                <c:pt idx="446">
                  <c:v>70.41539821749234</c:v>
                </c:pt>
                <c:pt idx="447">
                  <c:v>69.9442753308612</c:v>
                </c:pt>
                <c:pt idx="448">
                  <c:v>70.17556389212444</c:v>
                </c:pt>
                <c:pt idx="449">
                  <c:v>67.9154432560138</c:v>
                </c:pt>
                <c:pt idx="450">
                  <c:v>65.374205070447</c:v>
                </c:pt>
                <c:pt idx="451">
                  <c:v>64.5015369511078</c:v>
                </c:pt>
                <c:pt idx="452">
                  <c:v>63.96001393050411</c:v>
                </c:pt>
                <c:pt idx="453">
                  <c:v>62.77344727628218</c:v>
                </c:pt>
                <c:pt idx="454">
                  <c:v>62.8481316346862</c:v>
                </c:pt>
                <c:pt idx="455">
                  <c:v>62.0052374409176</c:v>
                </c:pt>
                <c:pt idx="456">
                  <c:v>60.59974037497461</c:v>
                </c:pt>
                <c:pt idx="457">
                  <c:v>61.75469417911778</c:v>
                </c:pt>
                <c:pt idx="458">
                  <c:v>60.31642201453229</c:v>
                </c:pt>
                <c:pt idx="459">
                  <c:v>60.6458417184266</c:v>
                </c:pt>
                <c:pt idx="460">
                  <c:v>59.14238898032531</c:v>
                </c:pt>
                <c:pt idx="461">
                  <c:v>56.8680974268583</c:v>
                </c:pt>
                <c:pt idx="462">
                  <c:v>56.07669370183859</c:v>
                </c:pt>
                <c:pt idx="463">
                  <c:v>54.74074718923968</c:v>
                </c:pt>
                <c:pt idx="464">
                  <c:v>55.0245163614355</c:v>
                </c:pt>
                <c:pt idx="465">
                  <c:v>55.47539995591581</c:v>
                </c:pt>
                <c:pt idx="466">
                  <c:v>56.31884852909879</c:v>
                </c:pt>
                <c:pt idx="467">
                  <c:v>55.31734257094038</c:v>
                </c:pt>
                <c:pt idx="468">
                  <c:v>55.22026614688381</c:v>
                </c:pt>
                <c:pt idx="469">
                  <c:v>52.72616259242351</c:v>
                </c:pt>
                <c:pt idx="470">
                  <c:v>51.31888243469957</c:v>
                </c:pt>
                <c:pt idx="471">
                  <c:v>50.5306117460177</c:v>
                </c:pt>
                <c:pt idx="472">
                  <c:v>50.5273231482264</c:v>
                </c:pt>
                <c:pt idx="473">
                  <c:v>50.10285584622221</c:v>
                </c:pt>
                <c:pt idx="474">
                  <c:v>48.4479688821521</c:v>
                </c:pt>
                <c:pt idx="475">
                  <c:v>49.5791861124703</c:v>
                </c:pt>
                <c:pt idx="476">
                  <c:v>50.31357560555991</c:v>
                </c:pt>
                <c:pt idx="477">
                  <c:v>50.08440424519247</c:v>
                </c:pt>
                <c:pt idx="478">
                  <c:v>49.98012951500868</c:v>
                </c:pt>
                <c:pt idx="479">
                  <c:v>49.9444693324896</c:v>
                </c:pt>
                <c:pt idx="480">
                  <c:v>50.36397593787411</c:v>
                </c:pt>
                <c:pt idx="481">
                  <c:v>50.432624780275</c:v>
                </c:pt>
                <c:pt idx="482">
                  <c:v>49.8975590251437</c:v>
                </c:pt>
                <c:pt idx="483">
                  <c:v>50.33261638077681</c:v>
                </c:pt>
                <c:pt idx="484">
                  <c:v>50.1388004271602</c:v>
                </c:pt>
                <c:pt idx="485">
                  <c:v>49.2234657336145</c:v>
                </c:pt>
                <c:pt idx="486">
                  <c:v>47.9465439964542</c:v>
                </c:pt>
                <c:pt idx="487">
                  <c:v>47.72533357260481</c:v>
                </c:pt>
                <c:pt idx="488">
                  <c:v>47.5112575381039</c:v>
                </c:pt>
                <c:pt idx="489">
                  <c:v>47.6066457744413</c:v>
                </c:pt>
                <c:pt idx="490">
                  <c:v>47.37180059439427</c:v>
                </c:pt>
                <c:pt idx="491">
                  <c:v>48.13668365719948</c:v>
                </c:pt>
                <c:pt idx="492">
                  <c:v>48.1039015329861</c:v>
                </c:pt>
                <c:pt idx="493">
                  <c:v>47.3204674284119</c:v>
                </c:pt>
                <c:pt idx="494">
                  <c:v>46.85059743768527</c:v>
                </c:pt>
                <c:pt idx="495">
                  <c:v>46.22171970776171</c:v>
                </c:pt>
                <c:pt idx="496">
                  <c:v>46.7826017823692</c:v>
                </c:pt>
                <c:pt idx="497">
                  <c:v>46.79701731717491</c:v>
                </c:pt>
                <c:pt idx="498">
                  <c:v>48.7175962911168</c:v>
                </c:pt>
                <c:pt idx="499">
                  <c:v>48.6346992308419</c:v>
                </c:pt>
                <c:pt idx="500">
                  <c:v>47.05226915226557</c:v>
                </c:pt>
                <c:pt idx="501">
                  <c:v>44.75389574252721</c:v>
                </c:pt>
                <c:pt idx="502">
                  <c:v>45.9189707852516</c:v>
                </c:pt>
                <c:pt idx="503">
                  <c:v>46.08724597624028</c:v>
                </c:pt>
                <c:pt idx="504">
                  <c:v>46.23166606804769</c:v>
                </c:pt>
                <c:pt idx="505">
                  <c:v>46.31361927757759</c:v>
                </c:pt>
                <c:pt idx="506">
                  <c:v>47.33505561536609</c:v>
                </c:pt>
                <c:pt idx="507">
                  <c:v>47.518252263843</c:v>
                </c:pt>
                <c:pt idx="508">
                  <c:v>48.1485630299381</c:v>
                </c:pt>
                <c:pt idx="509">
                  <c:v>49.89224200643581</c:v>
                </c:pt>
                <c:pt idx="510">
                  <c:v>51.52594402650961</c:v>
                </c:pt>
                <c:pt idx="511">
                  <c:v>52.2450664702758</c:v>
                </c:pt>
                <c:pt idx="512">
                  <c:v>53.93196856306157</c:v>
                </c:pt>
                <c:pt idx="513">
                  <c:v>54.0734670782718</c:v>
                </c:pt>
                <c:pt idx="514">
                  <c:v>53.18016374049591</c:v>
                </c:pt>
                <c:pt idx="515">
                  <c:v>54.0895675450771</c:v>
                </c:pt>
                <c:pt idx="516">
                  <c:v>54.46327022947471</c:v>
                </c:pt>
                <c:pt idx="517">
                  <c:v>54.4809088531378</c:v>
                </c:pt>
                <c:pt idx="518">
                  <c:v>53.73374899332851</c:v>
                </c:pt>
                <c:pt idx="519">
                  <c:v>53.2186004962207</c:v>
                </c:pt>
                <c:pt idx="520">
                  <c:v>52.86921259112191</c:v>
                </c:pt>
                <c:pt idx="521">
                  <c:v>52.42707165766437</c:v>
                </c:pt>
                <c:pt idx="522">
                  <c:v>51.76424774164938</c:v>
                </c:pt>
                <c:pt idx="523">
                  <c:v>52.6735097040422</c:v>
                </c:pt>
                <c:pt idx="524">
                  <c:v>54.19307567678511</c:v>
                </c:pt>
                <c:pt idx="525">
                  <c:v>57.0025241167455</c:v>
                </c:pt>
                <c:pt idx="526">
                  <c:v>58.26659052187171</c:v>
                </c:pt>
                <c:pt idx="527">
                  <c:v>58.4009518266863</c:v>
                </c:pt>
                <c:pt idx="528">
                  <c:v>60.0327981437674</c:v>
                </c:pt>
                <c:pt idx="529">
                  <c:v>61.50013467130358</c:v>
                </c:pt>
                <c:pt idx="530">
                  <c:v>63.6013110483165</c:v>
                </c:pt>
                <c:pt idx="531">
                  <c:v>63.16890932775291</c:v>
                </c:pt>
                <c:pt idx="532">
                  <c:v>62.161150003893</c:v>
                </c:pt>
                <c:pt idx="533">
                  <c:v>60.69054584377611</c:v>
                </c:pt>
                <c:pt idx="534">
                  <c:v>59.3463363938853</c:v>
                </c:pt>
                <c:pt idx="535">
                  <c:v>58.65766696494698</c:v>
                </c:pt>
                <c:pt idx="536">
                  <c:v>58.3242812249629</c:v>
                </c:pt>
                <c:pt idx="537">
                  <c:v>57.48984415609277</c:v>
                </c:pt>
                <c:pt idx="538">
                  <c:v>57.85978414609379</c:v>
                </c:pt>
                <c:pt idx="539">
                  <c:v>58.1663800723796</c:v>
                </c:pt>
                <c:pt idx="540">
                  <c:v>58.59287821113002</c:v>
                </c:pt>
                <c:pt idx="541">
                  <c:v>60.4413589588679</c:v>
                </c:pt>
                <c:pt idx="542">
                  <c:v>63.574017424462</c:v>
                </c:pt>
                <c:pt idx="543">
                  <c:v>62.11811226217061</c:v>
                </c:pt>
                <c:pt idx="544">
                  <c:v>61.8991765614051</c:v>
                </c:pt>
                <c:pt idx="545">
                  <c:v>61.66998837288071</c:v>
                </c:pt>
                <c:pt idx="546">
                  <c:v>61.4629006594651</c:v>
                </c:pt>
                <c:pt idx="547">
                  <c:v>60.6426362912802</c:v>
                </c:pt>
                <c:pt idx="548">
                  <c:v>61.32242353941619</c:v>
                </c:pt>
                <c:pt idx="549">
                  <c:v>62.1944233539734</c:v>
                </c:pt>
                <c:pt idx="550">
                  <c:v>61.64470985335748</c:v>
                </c:pt>
                <c:pt idx="551">
                  <c:v>62.9303104693341</c:v>
                </c:pt>
                <c:pt idx="552">
                  <c:v>65.0143795128772</c:v>
                </c:pt>
                <c:pt idx="553">
                  <c:v>67.04396086004882</c:v>
                </c:pt>
                <c:pt idx="554">
                  <c:v>65.78963270586088</c:v>
                </c:pt>
                <c:pt idx="555">
                  <c:v>66.1410744562451</c:v>
                </c:pt>
                <c:pt idx="556">
                  <c:v>68.5180410833761</c:v>
                </c:pt>
                <c:pt idx="557">
                  <c:v>67.25890581464496</c:v>
                </c:pt>
                <c:pt idx="558">
                  <c:v>68.11512083171108</c:v>
                </c:pt>
                <c:pt idx="559">
                  <c:v>68.09818865008937</c:v>
                </c:pt>
                <c:pt idx="560">
                  <c:v>67.4359653189982</c:v>
                </c:pt>
                <c:pt idx="561">
                  <c:v>69.0945598605664</c:v>
                </c:pt>
                <c:pt idx="562">
                  <c:v>71.37995419781137</c:v>
                </c:pt>
                <c:pt idx="563">
                  <c:v>72.50043048600318</c:v>
                </c:pt>
                <c:pt idx="564">
                  <c:v>73.21796329751143</c:v>
                </c:pt>
                <c:pt idx="565">
                  <c:v>75.07624822339368</c:v>
                </c:pt>
                <c:pt idx="566">
                  <c:v>74.9724927710475</c:v>
                </c:pt>
                <c:pt idx="567">
                  <c:v>75.63705738357798</c:v>
                </c:pt>
                <c:pt idx="568">
                  <c:v>77.0465280371372</c:v>
                </c:pt>
                <c:pt idx="569">
                  <c:v>79.81689133454518</c:v>
                </c:pt>
                <c:pt idx="570">
                  <c:v>81.18074199253874</c:v>
                </c:pt>
                <c:pt idx="571">
                  <c:v>81.67361029240396</c:v>
                </c:pt>
                <c:pt idx="572">
                  <c:v>85.01174783074455</c:v>
                </c:pt>
                <c:pt idx="573">
                  <c:v>87.28083705194467</c:v>
                </c:pt>
                <c:pt idx="574">
                  <c:v>89.81955633171468</c:v>
                </c:pt>
                <c:pt idx="575">
                  <c:v>92.7098944996145</c:v>
                </c:pt>
                <c:pt idx="576">
                  <c:v>97.4484014716692</c:v>
                </c:pt>
                <c:pt idx="577">
                  <c:v>105.146589399262</c:v>
                </c:pt>
                <c:pt idx="578">
                  <c:v>111.030251042956</c:v>
                </c:pt>
                <c:pt idx="579">
                  <c:v>112.3763399534609</c:v>
                </c:pt>
                <c:pt idx="580">
                  <c:v>112.899448033259</c:v>
                </c:pt>
                <c:pt idx="581">
                  <c:v>116.693766467856</c:v>
                </c:pt>
                <c:pt idx="582">
                  <c:v>115.21859332439</c:v>
                </c:pt>
                <c:pt idx="583">
                  <c:v>106.405198279451</c:v>
                </c:pt>
                <c:pt idx="584">
                  <c:v>101.606591820438</c:v>
                </c:pt>
                <c:pt idx="585">
                  <c:v>86.6616312977432</c:v>
                </c:pt>
                <c:pt idx="586">
                  <c:v>82.0132364158087</c:v>
                </c:pt>
                <c:pt idx="587">
                  <c:v>79.29835174739168</c:v>
                </c:pt>
                <c:pt idx="588">
                  <c:v>84.59471683858965</c:v>
                </c:pt>
                <c:pt idx="589">
                  <c:v>83.98286707686019</c:v>
                </c:pt>
                <c:pt idx="590">
                  <c:v>83.07396748431293</c:v>
                </c:pt>
                <c:pt idx="591">
                  <c:v>86.32408220180848</c:v>
                </c:pt>
                <c:pt idx="592">
                  <c:v>91.73376275286259</c:v>
                </c:pt>
                <c:pt idx="593">
                  <c:v>92.05297378272887</c:v>
                </c:pt>
                <c:pt idx="594">
                  <c:v>88.25991585319997</c:v>
                </c:pt>
                <c:pt idx="595">
                  <c:v>90.8417922233572</c:v>
                </c:pt>
                <c:pt idx="596">
                  <c:v>90.1172930165174</c:v>
                </c:pt>
                <c:pt idx="597">
                  <c:v>91.56903935457848</c:v>
                </c:pt>
                <c:pt idx="598">
                  <c:v>94.14922356018853</c:v>
                </c:pt>
                <c:pt idx="599">
                  <c:v>95.04241812102165</c:v>
                </c:pt>
                <c:pt idx="600">
                  <c:v>96.15686411658243</c:v>
                </c:pt>
                <c:pt idx="601">
                  <c:v>93.43052129812002</c:v>
                </c:pt>
                <c:pt idx="602">
                  <c:v>91.69756278260178</c:v>
                </c:pt>
                <c:pt idx="603">
                  <c:v>93.14756690520462</c:v>
                </c:pt>
                <c:pt idx="604">
                  <c:v>92.33745085550437</c:v>
                </c:pt>
                <c:pt idx="605">
                  <c:v>92.48143327181593</c:v>
                </c:pt>
                <c:pt idx="606">
                  <c:v>95.6816896914666</c:v>
                </c:pt>
                <c:pt idx="607">
                  <c:v>99.8702402312726</c:v>
                </c:pt>
                <c:pt idx="608">
                  <c:v>103.819621152951</c:v>
                </c:pt>
                <c:pt idx="609">
                  <c:v>108.899724967339</c:v>
                </c:pt>
                <c:pt idx="610">
                  <c:v>113.677313348421</c:v>
                </c:pt>
                <c:pt idx="611">
                  <c:v>118.800011378721</c:v>
                </c:pt>
                <c:pt idx="612">
                  <c:v>124.317835269375</c:v>
                </c:pt>
                <c:pt idx="613">
                  <c:v>130.0645580492449</c:v>
                </c:pt>
                <c:pt idx="614">
                  <c:v>125.776445108517</c:v>
                </c:pt>
                <c:pt idx="615">
                  <c:v>127.393025682869</c:v>
                </c:pt>
                <c:pt idx="616">
                  <c:v>123.893797288066</c:v>
                </c:pt>
                <c:pt idx="617">
                  <c:v>123.21531653323</c:v>
                </c:pt>
                <c:pt idx="618">
                  <c:v>122.551480603084</c:v>
                </c:pt>
                <c:pt idx="619">
                  <c:v>123.187815111204</c:v>
                </c:pt>
                <c:pt idx="620">
                  <c:v>121.566858973323</c:v>
                </c:pt>
                <c:pt idx="621">
                  <c:v>115.601355696769</c:v>
                </c:pt>
                <c:pt idx="622">
                  <c:v>112.217321364549</c:v>
                </c:pt>
                <c:pt idx="623">
                  <c:v>109.0589717575399</c:v>
                </c:pt>
                <c:pt idx="624">
                  <c:v>110.960729602555</c:v>
                </c:pt>
                <c:pt idx="625">
                  <c:v>113.410969063682</c:v>
                </c:pt>
                <c:pt idx="626">
                  <c:v>114.64146778616</c:v>
                </c:pt>
                <c:pt idx="627">
                  <c:v>114.750039000489</c:v>
                </c:pt>
                <c:pt idx="628">
                  <c:v>113.115825184919</c:v>
                </c:pt>
                <c:pt idx="629">
                  <c:v>110.673575031333</c:v>
                </c:pt>
                <c:pt idx="630">
                  <c:v>118.693087826803</c:v>
                </c:pt>
                <c:pt idx="631">
                  <c:v>118.603299137679</c:v>
                </c:pt>
                <c:pt idx="632">
                  <c:v>118.450789185441</c:v>
                </c:pt>
                <c:pt idx="633">
                  <c:v>115.193168043118</c:v>
                </c:pt>
                <c:pt idx="634">
                  <c:v>113.032235547909</c:v>
                </c:pt>
                <c:pt idx="635">
                  <c:v>112.413783499855</c:v>
                </c:pt>
                <c:pt idx="636">
                  <c:v>111.522706067852</c:v>
                </c:pt>
                <c:pt idx="637">
                  <c:v>110.4176852900071</c:v>
                </c:pt>
                <c:pt idx="638">
                  <c:v>108.384480441301</c:v>
                </c:pt>
                <c:pt idx="639">
                  <c:v>106.043630027437</c:v>
                </c:pt>
                <c:pt idx="640">
                  <c:v>108.063033989906</c:v>
                </c:pt>
                <c:pt idx="641">
                  <c:v>107.734492617382</c:v>
                </c:pt>
                <c:pt idx="642">
                  <c:v>105.595431319897</c:v>
                </c:pt>
                <c:pt idx="643">
                  <c:v>103.751209870224</c:v>
                </c:pt>
                <c:pt idx="644">
                  <c:v>103.6200558965289</c:v>
                </c:pt>
                <c:pt idx="645">
                  <c:v>104.049686153092</c:v>
                </c:pt>
                <c:pt idx="646">
                  <c:v>103.295712718605</c:v>
                </c:pt>
                <c:pt idx="647">
                  <c:v>103.37672044095</c:v>
                </c:pt>
                <c:pt idx="648">
                  <c:v>102.280300722433</c:v>
                </c:pt>
                <c:pt idx="649">
                  <c:v>106.154721582694</c:v>
                </c:pt>
                <c:pt idx="650">
                  <c:v>107.996333605488</c:v>
                </c:pt>
                <c:pt idx="651">
                  <c:v>107.259815282374</c:v>
                </c:pt>
                <c:pt idx="652">
                  <c:v>107.305048450288</c:v>
                </c:pt>
                <c:pt idx="653">
                  <c:v>105.007918086473</c:v>
                </c:pt>
                <c:pt idx="654">
                  <c:v>103.080590605898</c:v>
                </c:pt>
                <c:pt idx="655" formatCode="0.0">
                  <c:v>102.1</c:v>
                </c:pt>
                <c:pt idx="656" formatCode="0.0">
                  <c:v>98.4</c:v>
                </c:pt>
              </c:numCache>
            </c:numRef>
          </c:val>
          <c:smooth val="0"/>
        </c:ser>
        <c:ser>
          <c:idx val="2"/>
          <c:order val="2"/>
          <c:tx>
            <c:strRef>
              <c:f>Hoja1!$D$1</c:f>
              <c:strCache>
                <c:ptCount val="1"/>
                <c:pt idx="0">
                  <c:v>Metales y minerales</c:v>
                </c:pt>
              </c:strCache>
            </c:strRef>
          </c:tx>
          <c:spPr>
            <a:ln w="28575" cap="rnd">
              <a:solidFill>
                <a:srgbClr val="00B050"/>
              </a:solidFill>
              <a:round/>
            </a:ln>
            <a:effectLst/>
          </c:spPr>
          <c:marker>
            <c:symbol val="none"/>
          </c:marker>
          <c:cat>
            <c:numRef>
              <c:f>Hoja1!$A$2:$A$659</c:f>
              <c:numCache>
                <c:formatCode>mmm\-yy</c:formatCode>
                <c:ptCount val="658"/>
                <c:pt idx="0">
                  <c:v>21916.0</c:v>
                </c:pt>
                <c:pt idx="1">
                  <c:v>21947.0</c:v>
                </c:pt>
                <c:pt idx="2">
                  <c:v>21976.0</c:v>
                </c:pt>
                <c:pt idx="3">
                  <c:v>22007.0</c:v>
                </c:pt>
                <c:pt idx="4">
                  <c:v>22037.0</c:v>
                </c:pt>
                <c:pt idx="5">
                  <c:v>22068.0</c:v>
                </c:pt>
                <c:pt idx="6">
                  <c:v>22098.0</c:v>
                </c:pt>
                <c:pt idx="7">
                  <c:v>22129.0</c:v>
                </c:pt>
                <c:pt idx="8">
                  <c:v>22160.0</c:v>
                </c:pt>
                <c:pt idx="9">
                  <c:v>22190.0</c:v>
                </c:pt>
                <c:pt idx="10">
                  <c:v>22221.0</c:v>
                </c:pt>
                <c:pt idx="11">
                  <c:v>22251.0</c:v>
                </c:pt>
                <c:pt idx="12">
                  <c:v>22282.0</c:v>
                </c:pt>
                <c:pt idx="13">
                  <c:v>22313.0</c:v>
                </c:pt>
                <c:pt idx="14">
                  <c:v>22341.0</c:v>
                </c:pt>
                <c:pt idx="15">
                  <c:v>22372.0</c:v>
                </c:pt>
                <c:pt idx="16">
                  <c:v>22402.0</c:v>
                </c:pt>
                <c:pt idx="17">
                  <c:v>22433.0</c:v>
                </c:pt>
                <c:pt idx="18">
                  <c:v>22463.0</c:v>
                </c:pt>
                <c:pt idx="19">
                  <c:v>22494.0</c:v>
                </c:pt>
                <c:pt idx="20">
                  <c:v>22525.0</c:v>
                </c:pt>
                <c:pt idx="21">
                  <c:v>22555.0</c:v>
                </c:pt>
                <c:pt idx="22">
                  <c:v>22586.0</c:v>
                </c:pt>
                <c:pt idx="23">
                  <c:v>22616.0</c:v>
                </c:pt>
                <c:pt idx="24">
                  <c:v>22647.0</c:v>
                </c:pt>
                <c:pt idx="25">
                  <c:v>22678.0</c:v>
                </c:pt>
                <c:pt idx="26">
                  <c:v>22706.0</c:v>
                </c:pt>
                <c:pt idx="27">
                  <c:v>22737.0</c:v>
                </c:pt>
                <c:pt idx="28">
                  <c:v>22767.0</c:v>
                </c:pt>
                <c:pt idx="29">
                  <c:v>22798.0</c:v>
                </c:pt>
                <c:pt idx="30">
                  <c:v>22828.0</c:v>
                </c:pt>
                <c:pt idx="31">
                  <c:v>22859.0</c:v>
                </c:pt>
                <c:pt idx="32">
                  <c:v>22890.0</c:v>
                </c:pt>
                <c:pt idx="33">
                  <c:v>22920.0</c:v>
                </c:pt>
                <c:pt idx="34">
                  <c:v>22951.0</c:v>
                </c:pt>
                <c:pt idx="35">
                  <c:v>22981.0</c:v>
                </c:pt>
                <c:pt idx="36">
                  <c:v>23012.0</c:v>
                </c:pt>
                <c:pt idx="37">
                  <c:v>23043.0</c:v>
                </c:pt>
                <c:pt idx="38">
                  <c:v>23071.0</c:v>
                </c:pt>
                <c:pt idx="39">
                  <c:v>23102.0</c:v>
                </c:pt>
                <c:pt idx="40">
                  <c:v>23132.0</c:v>
                </c:pt>
                <c:pt idx="41">
                  <c:v>23163.0</c:v>
                </c:pt>
                <c:pt idx="42">
                  <c:v>23193.0</c:v>
                </c:pt>
                <c:pt idx="43">
                  <c:v>23224.0</c:v>
                </c:pt>
                <c:pt idx="44">
                  <c:v>23255.0</c:v>
                </c:pt>
                <c:pt idx="45">
                  <c:v>23285.0</c:v>
                </c:pt>
                <c:pt idx="46">
                  <c:v>23316.0</c:v>
                </c:pt>
                <c:pt idx="47">
                  <c:v>23346.0</c:v>
                </c:pt>
                <c:pt idx="48">
                  <c:v>23377.0</c:v>
                </c:pt>
                <c:pt idx="49">
                  <c:v>23408.0</c:v>
                </c:pt>
                <c:pt idx="50">
                  <c:v>23437.0</c:v>
                </c:pt>
                <c:pt idx="51">
                  <c:v>23468.0</c:v>
                </c:pt>
                <c:pt idx="52">
                  <c:v>23498.0</c:v>
                </c:pt>
                <c:pt idx="53">
                  <c:v>23529.0</c:v>
                </c:pt>
                <c:pt idx="54">
                  <c:v>23559.0</c:v>
                </c:pt>
                <c:pt idx="55">
                  <c:v>23590.0</c:v>
                </c:pt>
                <c:pt idx="56">
                  <c:v>23621.0</c:v>
                </c:pt>
                <c:pt idx="57">
                  <c:v>23651.0</c:v>
                </c:pt>
                <c:pt idx="58">
                  <c:v>23682.0</c:v>
                </c:pt>
                <c:pt idx="59">
                  <c:v>23712.0</c:v>
                </c:pt>
                <c:pt idx="60">
                  <c:v>23743.0</c:v>
                </c:pt>
                <c:pt idx="61">
                  <c:v>23774.0</c:v>
                </c:pt>
                <c:pt idx="62">
                  <c:v>23802.0</c:v>
                </c:pt>
                <c:pt idx="63">
                  <c:v>23833.0</c:v>
                </c:pt>
                <c:pt idx="64">
                  <c:v>23863.0</c:v>
                </c:pt>
                <c:pt idx="65">
                  <c:v>23894.0</c:v>
                </c:pt>
                <c:pt idx="66">
                  <c:v>23924.0</c:v>
                </c:pt>
                <c:pt idx="67">
                  <c:v>23955.0</c:v>
                </c:pt>
                <c:pt idx="68">
                  <c:v>23986.0</c:v>
                </c:pt>
                <c:pt idx="69">
                  <c:v>24016.0</c:v>
                </c:pt>
                <c:pt idx="70">
                  <c:v>24047.0</c:v>
                </c:pt>
                <c:pt idx="71">
                  <c:v>24077.0</c:v>
                </c:pt>
                <c:pt idx="72">
                  <c:v>24108.0</c:v>
                </c:pt>
                <c:pt idx="73">
                  <c:v>24139.0</c:v>
                </c:pt>
                <c:pt idx="74">
                  <c:v>24167.0</c:v>
                </c:pt>
                <c:pt idx="75">
                  <c:v>24198.0</c:v>
                </c:pt>
                <c:pt idx="76">
                  <c:v>24228.0</c:v>
                </c:pt>
                <c:pt idx="77">
                  <c:v>24259.0</c:v>
                </c:pt>
                <c:pt idx="78">
                  <c:v>24289.0</c:v>
                </c:pt>
                <c:pt idx="79">
                  <c:v>24320.0</c:v>
                </c:pt>
                <c:pt idx="80">
                  <c:v>24351.0</c:v>
                </c:pt>
                <c:pt idx="81">
                  <c:v>24381.0</c:v>
                </c:pt>
                <c:pt idx="82">
                  <c:v>24412.0</c:v>
                </c:pt>
                <c:pt idx="83">
                  <c:v>24442.0</c:v>
                </c:pt>
                <c:pt idx="84">
                  <c:v>24473.0</c:v>
                </c:pt>
                <c:pt idx="85">
                  <c:v>24504.0</c:v>
                </c:pt>
                <c:pt idx="86">
                  <c:v>24532.0</c:v>
                </c:pt>
                <c:pt idx="87">
                  <c:v>24563.0</c:v>
                </c:pt>
                <c:pt idx="88">
                  <c:v>24593.0</c:v>
                </c:pt>
                <c:pt idx="89">
                  <c:v>24624.0</c:v>
                </c:pt>
                <c:pt idx="90">
                  <c:v>24654.0</c:v>
                </c:pt>
                <c:pt idx="91">
                  <c:v>24685.0</c:v>
                </c:pt>
                <c:pt idx="92">
                  <c:v>24716.0</c:v>
                </c:pt>
                <c:pt idx="93">
                  <c:v>24746.0</c:v>
                </c:pt>
                <c:pt idx="94">
                  <c:v>24777.0</c:v>
                </c:pt>
                <c:pt idx="95">
                  <c:v>24807.0</c:v>
                </c:pt>
                <c:pt idx="96">
                  <c:v>24838.0</c:v>
                </c:pt>
                <c:pt idx="97">
                  <c:v>24869.0</c:v>
                </c:pt>
                <c:pt idx="98">
                  <c:v>24898.0</c:v>
                </c:pt>
                <c:pt idx="99">
                  <c:v>24929.0</c:v>
                </c:pt>
                <c:pt idx="100">
                  <c:v>24959.0</c:v>
                </c:pt>
                <c:pt idx="101">
                  <c:v>24990.0</c:v>
                </c:pt>
                <c:pt idx="102">
                  <c:v>25020.0</c:v>
                </c:pt>
                <c:pt idx="103">
                  <c:v>25051.0</c:v>
                </c:pt>
                <c:pt idx="104">
                  <c:v>25082.0</c:v>
                </c:pt>
                <c:pt idx="105">
                  <c:v>25112.0</c:v>
                </c:pt>
                <c:pt idx="106">
                  <c:v>25143.0</c:v>
                </c:pt>
                <c:pt idx="107">
                  <c:v>25173.0</c:v>
                </c:pt>
                <c:pt idx="108">
                  <c:v>25204.0</c:v>
                </c:pt>
                <c:pt idx="109">
                  <c:v>25235.0</c:v>
                </c:pt>
                <c:pt idx="110">
                  <c:v>25263.0</c:v>
                </c:pt>
                <c:pt idx="111">
                  <c:v>25294.0</c:v>
                </c:pt>
                <c:pt idx="112">
                  <c:v>25324.0</c:v>
                </c:pt>
                <c:pt idx="113">
                  <c:v>25355.0</c:v>
                </c:pt>
                <c:pt idx="114">
                  <c:v>25385.0</c:v>
                </c:pt>
                <c:pt idx="115">
                  <c:v>25416.0</c:v>
                </c:pt>
                <c:pt idx="116">
                  <c:v>25447.0</c:v>
                </c:pt>
                <c:pt idx="117">
                  <c:v>25477.0</c:v>
                </c:pt>
                <c:pt idx="118">
                  <c:v>25508.0</c:v>
                </c:pt>
                <c:pt idx="119">
                  <c:v>25538.0</c:v>
                </c:pt>
                <c:pt idx="120">
                  <c:v>25569.0</c:v>
                </c:pt>
                <c:pt idx="121">
                  <c:v>25600.0</c:v>
                </c:pt>
                <c:pt idx="122">
                  <c:v>25628.0</c:v>
                </c:pt>
                <c:pt idx="123">
                  <c:v>25659.0</c:v>
                </c:pt>
                <c:pt idx="124">
                  <c:v>25689.0</c:v>
                </c:pt>
                <c:pt idx="125">
                  <c:v>25720.0</c:v>
                </c:pt>
                <c:pt idx="126">
                  <c:v>25750.0</c:v>
                </c:pt>
                <c:pt idx="127">
                  <c:v>25781.0</c:v>
                </c:pt>
                <c:pt idx="128">
                  <c:v>25812.0</c:v>
                </c:pt>
                <c:pt idx="129">
                  <c:v>25842.0</c:v>
                </c:pt>
                <c:pt idx="130">
                  <c:v>25873.0</c:v>
                </c:pt>
                <c:pt idx="131">
                  <c:v>25903.0</c:v>
                </c:pt>
                <c:pt idx="132">
                  <c:v>25934.0</c:v>
                </c:pt>
                <c:pt idx="133">
                  <c:v>25965.0</c:v>
                </c:pt>
                <c:pt idx="134">
                  <c:v>25993.0</c:v>
                </c:pt>
                <c:pt idx="135">
                  <c:v>26024.0</c:v>
                </c:pt>
                <c:pt idx="136">
                  <c:v>26054.0</c:v>
                </c:pt>
                <c:pt idx="137">
                  <c:v>26085.0</c:v>
                </c:pt>
                <c:pt idx="138">
                  <c:v>26115.0</c:v>
                </c:pt>
                <c:pt idx="139">
                  <c:v>26146.0</c:v>
                </c:pt>
                <c:pt idx="140">
                  <c:v>26177.0</c:v>
                </c:pt>
                <c:pt idx="141">
                  <c:v>26207.0</c:v>
                </c:pt>
                <c:pt idx="142">
                  <c:v>26238.0</c:v>
                </c:pt>
                <c:pt idx="143">
                  <c:v>26268.0</c:v>
                </c:pt>
                <c:pt idx="144">
                  <c:v>26299.0</c:v>
                </c:pt>
                <c:pt idx="145">
                  <c:v>26330.0</c:v>
                </c:pt>
                <c:pt idx="146">
                  <c:v>26359.0</c:v>
                </c:pt>
                <c:pt idx="147">
                  <c:v>26390.0</c:v>
                </c:pt>
                <c:pt idx="148">
                  <c:v>26420.0</c:v>
                </c:pt>
                <c:pt idx="149">
                  <c:v>26451.0</c:v>
                </c:pt>
                <c:pt idx="150">
                  <c:v>26481.0</c:v>
                </c:pt>
                <c:pt idx="151">
                  <c:v>26512.0</c:v>
                </c:pt>
                <c:pt idx="152">
                  <c:v>26543.0</c:v>
                </c:pt>
                <c:pt idx="153">
                  <c:v>26573.0</c:v>
                </c:pt>
                <c:pt idx="154">
                  <c:v>26604.0</c:v>
                </c:pt>
                <c:pt idx="155">
                  <c:v>26634.0</c:v>
                </c:pt>
                <c:pt idx="156">
                  <c:v>26665.0</c:v>
                </c:pt>
                <c:pt idx="157">
                  <c:v>26696.0</c:v>
                </c:pt>
                <c:pt idx="158">
                  <c:v>26724.0</c:v>
                </c:pt>
                <c:pt idx="159">
                  <c:v>26755.0</c:v>
                </c:pt>
                <c:pt idx="160">
                  <c:v>26785.0</c:v>
                </c:pt>
                <c:pt idx="161">
                  <c:v>26816.0</c:v>
                </c:pt>
                <c:pt idx="162">
                  <c:v>26846.0</c:v>
                </c:pt>
                <c:pt idx="163">
                  <c:v>26877.0</c:v>
                </c:pt>
                <c:pt idx="164">
                  <c:v>26908.0</c:v>
                </c:pt>
                <c:pt idx="165">
                  <c:v>26938.0</c:v>
                </c:pt>
                <c:pt idx="166">
                  <c:v>26969.0</c:v>
                </c:pt>
                <c:pt idx="167">
                  <c:v>26999.0</c:v>
                </c:pt>
                <c:pt idx="168">
                  <c:v>27030.0</c:v>
                </c:pt>
                <c:pt idx="169">
                  <c:v>27061.0</c:v>
                </c:pt>
                <c:pt idx="170">
                  <c:v>27089.0</c:v>
                </c:pt>
                <c:pt idx="171">
                  <c:v>27120.0</c:v>
                </c:pt>
                <c:pt idx="172">
                  <c:v>27150.0</c:v>
                </c:pt>
                <c:pt idx="173">
                  <c:v>27181.0</c:v>
                </c:pt>
                <c:pt idx="174">
                  <c:v>27211.0</c:v>
                </c:pt>
                <c:pt idx="175">
                  <c:v>27242.0</c:v>
                </c:pt>
                <c:pt idx="176">
                  <c:v>27273.0</c:v>
                </c:pt>
                <c:pt idx="177">
                  <c:v>27303.0</c:v>
                </c:pt>
                <c:pt idx="178">
                  <c:v>27334.0</c:v>
                </c:pt>
                <c:pt idx="179">
                  <c:v>27364.0</c:v>
                </c:pt>
                <c:pt idx="180">
                  <c:v>27395.0</c:v>
                </c:pt>
                <c:pt idx="181">
                  <c:v>27426.0</c:v>
                </c:pt>
                <c:pt idx="182">
                  <c:v>27454.0</c:v>
                </c:pt>
                <c:pt idx="183">
                  <c:v>27485.0</c:v>
                </c:pt>
                <c:pt idx="184">
                  <c:v>27515.0</c:v>
                </c:pt>
                <c:pt idx="185">
                  <c:v>27546.0</c:v>
                </c:pt>
                <c:pt idx="186">
                  <c:v>27576.0</c:v>
                </c:pt>
                <c:pt idx="187">
                  <c:v>27607.0</c:v>
                </c:pt>
                <c:pt idx="188">
                  <c:v>27638.0</c:v>
                </c:pt>
                <c:pt idx="189">
                  <c:v>27668.0</c:v>
                </c:pt>
                <c:pt idx="190">
                  <c:v>27699.0</c:v>
                </c:pt>
                <c:pt idx="191">
                  <c:v>27729.0</c:v>
                </c:pt>
                <c:pt idx="192">
                  <c:v>27760.0</c:v>
                </c:pt>
                <c:pt idx="193">
                  <c:v>27791.0</c:v>
                </c:pt>
                <c:pt idx="194">
                  <c:v>27820.0</c:v>
                </c:pt>
                <c:pt idx="195">
                  <c:v>27851.0</c:v>
                </c:pt>
                <c:pt idx="196">
                  <c:v>27881.0</c:v>
                </c:pt>
                <c:pt idx="197">
                  <c:v>27912.0</c:v>
                </c:pt>
                <c:pt idx="198">
                  <c:v>27942.0</c:v>
                </c:pt>
                <c:pt idx="199">
                  <c:v>27973.0</c:v>
                </c:pt>
                <c:pt idx="200">
                  <c:v>28004.0</c:v>
                </c:pt>
                <c:pt idx="201">
                  <c:v>28034.0</c:v>
                </c:pt>
                <c:pt idx="202">
                  <c:v>28065.0</c:v>
                </c:pt>
                <c:pt idx="203">
                  <c:v>28095.0</c:v>
                </c:pt>
                <c:pt idx="204">
                  <c:v>28126.0</c:v>
                </c:pt>
                <c:pt idx="205">
                  <c:v>28157.0</c:v>
                </c:pt>
                <c:pt idx="206">
                  <c:v>28185.0</c:v>
                </c:pt>
                <c:pt idx="207">
                  <c:v>28216.0</c:v>
                </c:pt>
                <c:pt idx="208">
                  <c:v>28246.0</c:v>
                </c:pt>
                <c:pt idx="209">
                  <c:v>28277.0</c:v>
                </c:pt>
                <c:pt idx="210">
                  <c:v>28307.0</c:v>
                </c:pt>
                <c:pt idx="211">
                  <c:v>28338.0</c:v>
                </c:pt>
                <c:pt idx="212">
                  <c:v>28369.0</c:v>
                </c:pt>
                <c:pt idx="213">
                  <c:v>28399.0</c:v>
                </c:pt>
                <c:pt idx="214">
                  <c:v>28430.0</c:v>
                </c:pt>
                <c:pt idx="215">
                  <c:v>28460.0</c:v>
                </c:pt>
                <c:pt idx="216">
                  <c:v>28491.0</c:v>
                </c:pt>
                <c:pt idx="217">
                  <c:v>28522.0</c:v>
                </c:pt>
                <c:pt idx="218">
                  <c:v>28550.0</c:v>
                </c:pt>
                <c:pt idx="219">
                  <c:v>28581.0</c:v>
                </c:pt>
                <c:pt idx="220">
                  <c:v>28611.0</c:v>
                </c:pt>
                <c:pt idx="221">
                  <c:v>28642.0</c:v>
                </c:pt>
                <c:pt idx="222">
                  <c:v>28672.0</c:v>
                </c:pt>
                <c:pt idx="223">
                  <c:v>28703.0</c:v>
                </c:pt>
                <c:pt idx="224">
                  <c:v>28734.0</c:v>
                </c:pt>
                <c:pt idx="225">
                  <c:v>28764.0</c:v>
                </c:pt>
                <c:pt idx="226">
                  <c:v>28795.0</c:v>
                </c:pt>
                <c:pt idx="227">
                  <c:v>28825.0</c:v>
                </c:pt>
                <c:pt idx="228">
                  <c:v>28856.0</c:v>
                </c:pt>
                <c:pt idx="229">
                  <c:v>28887.0</c:v>
                </c:pt>
                <c:pt idx="230">
                  <c:v>28915.0</c:v>
                </c:pt>
                <c:pt idx="231">
                  <c:v>28946.0</c:v>
                </c:pt>
                <c:pt idx="232">
                  <c:v>28976.0</c:v>
                </c:pt>
                <c:pt idx="233">
                  <c:v>29007.0</c:v>
                </c:pt>
                <c:pt idx="234">
                  <c:v>29037.0</c:v>
                </c:pt>
                <c:pt idx="235">
                  <c:v>29068.0</c:v>
                </c:pt>
                <c:pt idx="236">
                  <c:v>29099.0</c:v>
                </c:pt>
                <c:pt idx="237">
                  <c:v>29129.0</c:v>
                </c:pt>
                <c:pt idx="238">
                  <c:v>29160.0</c:v>
                </c:pt>
                <c:pt idx="239">
                  <c:v>29190.0</c:v>
                </c:pt>
                <c:pt idx="240">
                  <c:v>29221.0</c:v>
                </c:pt>
                <c:pt idx="241">
                  <c:v>29252.0</c:v>
                </c:pt>
                <c:pt idx="242">
                  <c:v>29281.0</c:v>
                </c:pt>
                <c:pt idx="243">
                  <c:v>29312.0</c:v>
                </c:pt>
                <c:pt idx="244">
                  <c:v>29342.0</c:v>
                </c:pt>
                <c:pt idx="245">
                  <c:v>29373.0</c:v>
                </c:pt>
                <c:pt idx="246">
                  <c:v>29403.0</c:v>
                </c:pt>
                <c:pt idx="247">
                  <c:v>29434.0</c:v>
                </c:pt>
                <c:pt idx="248">
                  <c:v>29465.0</c:v>
                </c:pt>
                <c:pt idx="249">
                  <c:v>29495.0</c:v>
                </c:pt>
                <c:pt idx="250">
                  <c:v>29526.0</c:v>
                </c:pt>
                <c:pt idx="251">
                  <c:v>29556.0</c:v>
                </c:pt>
                <c:pt idx="252">
                  <c:v>29587.0</c:v>
                </c:pt>
                <c:pt idx="253">
                  <c:v>29618.0</c:v>
                </c:pt>
                <c:pt idx="254">
                  <c:v>29646.0</c:v>
                </c:pt>
                <c:pt idx="255">
                  <c:v>29677.0</c:v>
                </c:pt>
                <c:pt idx="256">
                  <c:v>29707.0</c:v>
                </c:pt>
                <c:pt idx="257">
                  <c:v>29738.0</c:v>
                </c:pt>
                <c:pt idx="258">
                  <c:v>29768.0</c:v>
                </c:pt>
                <c:pt idx="259">
                  <c:v>29799.0</c:v>
                </c:pt>
                <c:pt idx="260">
                  <c:v>29830.0</c:v>
                </c:pt>
                <c:pt idx="261">
                  <c:v>29860.0</c:v>
                </c:pt>
                <c:pt idx="262">
                  <c:v>29891.0</c:v>
                </c:pt>
                <c:pt idx="263">
                  <c:v>29921.0</c:v>
                </c:pt>
                <c:pt idx="264">
                  <c:v>29952.0</c:v>
                </c:pt>
                <c:pt idx="265">
                  <c:v>29983.0</c:v>
                </c:pt>
                <c:pt idx="266">
                  <c:v>30011.0</c:v>
                </c:pt>
                <c:pt idx="267">
                  <c:v>30042.0</c:v>
                </c:pt>
                <c:pt idx="268">
                  <c:v>30072.0</c:v>
                </c:pt>
                <c:pt idx="269">
                  <c:v>30103.0</c:v>
                </c:pt>
                <c:pt idx="270">
                  <c:v>30133.0</c:v>
                </c:pt>
                <c:pt idx="271">
                  <c:v>30164.0</c:v>
                </c:pt>
                <c:pt idx="272">
                  <c:v>30195.0</c:v>
                </c:pt>
                <c:pt idx="273">
                  <c:v>30225.0</c:v>
                </c:pt>
                <c:pt idx="274">
                  <c:v>30256.0</c:v>
                </c:pt>
                <c:pt idx="275">
                  <c:v>30286.0</c:v>
                </c:pt>
                <c:pt idx="276">
                  <c:v>30317.0</c:v>
                </c:pt>
                <c:pt idx="277">
                  <c:v>30348.0</c:v>
                </c:pt>
                <c:pt idx="278">
                  <c:v>30376.0</c:v>
                </c:pt>
                <c:pt idx="279">
                  <c:v>30407.0</c:v>
                </c:pt>
                <c:pt idx="280">
                  <c:v>30437.0</c:v>
                </c:pt>
                <c:pt idx="281">
                  <c:v>30468.0</c:v>
                </c:pt>
                <c:pt idx="282">
                  <c:v>30498.0</c:v>
                </c:pt>
                <c:pt idx="283">
                  <c:v>30529.0</c:v>
                </c:pt>
                <c:pt idx="284">
                  <c:v>30560.0</c:v>
                </c:pt>
                <c:pt idx="285">
                  <c:v>30590.0</c:v>
                </c:pt>
                <c:pt idx="286">
                  <c:v>30621.0</c:v>
                </c:pt>
                <c:pt idx="287">
                  <c:v>30651.0</c:v>
                </c:pt>
                <c:pt idx="288">
                  <c:v>30682.0</c:v>
                </c:pt>
                <c:pt idx="289">
                  <c:v>30713.0</c:v>
                </c:pt>
                <c:pt idx="290">
                  <c:v>30742.0</c:v>
                </c:pt>
                <c:pt idx="291">
                  <c:v>30773.0</c:v>
                </c:pt>
                <c:pt idx="292">
                  <c:v>30803.0</c:v>
                </c:pt>
                <c:pt idx="293">
                  <c:v>30834.0</c:v>
                </c:pt>
                <c:pt idx="294">
                  <c:v>30864.0</c:v>
                </c:pt>
                <c:pt idx="295">
                  <c:v>30895.0</c:v>
                </c:pt>
                <c:pt idx="296">
                  <c:v>30926.0</c:v>
                </c:pt>
                <c:pt idx="297">
                  <c:v>30956.0</c:v>
                </c:pt>
                <c:pt idx="298">
                  <c:v>30987.0</c:v>
                </c:pt>
                <c:pt idx="299">
                  <c:v>31017.0</c:v>
                </c:pt>
                <c:pt idx="300">
                  <c:v>31048.0</c:v>
                </c:pt>
                <c:pt idx="301">
                  <c:v>31079.0</c:v>
                </c:pt>
                <c:pt idx="302">
                  <c:v>31107.0</c:v>
                </c:pt>
                <c:pt idx="303">
                  <c:v>31138.0</c:v>
                </c:pt>
                <c:pt idx="304">
                  <c:v>31168.0</c:v>
                </c:pt>
                <c:pt idx="305">
                  <c:v>31199.0</c:v>
                </c:pt>
                <c:pt idx="306">
                  <c:v>31229.0</c:v>
                </c:pt>
                <c:pt idx="307">
                  <c:v>31260.0</c:v>
                </c:pt>
                <c:pt idx="308">
                  <c:v>31291.0</c:v>
                </c:pt>
                <c:pt idx="309">
                  <c:v>31321.0</c:v>
                </c:pt>
                <c:pt idx="310">
                  <c:v>31352.0</c:v>
                </c:pt>
                <c:pt idx="311">
                  <c:v>31382.0</c:v>
                </c:pt>
                <c:pt idx="312">
                  <c:v>31413.0</c:v>
                </c:pt>
                <c:pt idx="313">
                  <c:v>31444.0</c:v>
                </c:pt>
                <c:pt idx="314">
                  <c:v>31472.0</c:v>
                </c:pt>
                <c:pt idx="315">
                  <c:v>31503.0</c:v>
                </c:pt>
                <c:pt idx="316">
                  <c:v>31533.0</c:v>
                </c:pt>
                <c:pt idx="317">
                  <c:v>31564.0</c:v>
                </c:pt>
                <c:pt idx="318">
                  <c:v>31594.0</c:v>
                </c:pt>
                <c:pt idx="319">
                  <c:v>31625.0</c:v>
                </c:pt>
                <c:pt idx="320">
                  <c:v>31656.0</c:v>
                </c:pt>
                <c:pt idx="321">
                  <c:v>31686.0</c:v>
                </c:pt>
                <c:pt idx="322">
                  <c:v>31717.0</c:v>
                </c:pt>
                <c:pt idx="323">
                  <c:v>31747.0</c:v>
                </c:pt>
                <c:pt idx="324">
                  <c:v>31778.0</c:v>
                </c:pt>
                <c:pt idx="325">
                  <c:v>31809.0</c:v>
                </c:pt>
                <c:pt idx="326">
                  <c:v>31837.0</c:v>
                </c:pt>
                <c:pt idx="327">
                  <c:v>31868.0</c:v>
                </c:pt>
                <c:pt idx="328">
                  <c:v>31898.0</c:v>
                </c:pt>
                <c:pt idx="329">
                  <c:v>31929.0</c:v>
                </c:pt>
                <c:pt idx="330">
                  <c:v>31959.0</c:v>
                </c:pt>
                <c:pt idx="331">
                  <c:v>31990.0</c:v>
                </c:pt>
                <c:pt idx="332">
                  <c:v>32021.0</c:v>
                </c:pt>
                <c:pt idx="333">
                  <c:v>32051.0</c:v>
                </c:pt>
                <c:pt idx="334">
                  <c:v>32082.0</c:v>
                </c:pt>
                <c:pt idx="335">
                  <c:v>32112.0</c:v>
                </c:pt>
                <c:pt idx="336">
                  <c:v>32143.0</c:v>
                </c:pt>
                <c:pt idx="337">
                  <c:v>32174.0</c:v>
                </c:pt>
                <c:pt idx="338">
                  <c:v>32203.0</c:v>
                </c:pt>
                <c:pt idx="339">
                  <c:v>32234.0</c:v>
                </c:pt>
                <c:pt idx="340">
                  <c:v>32264.0</c:v>
                </c:pt>
                <c:pt idx="341">
                  <c:v>32295.0</c:v>
                </c:pt>
                <c:pt idx="342">
                  <c:v>32325.0</c:v>
                </c:pt>
                <c:pt idx="343">
                  <c:v>32356.0</c:v>
                </c:pt>
                <c:pt idx="344">
                  <c:v>32387.0</c:v>
                </c:pt>
                <c:pt idx="345">
                  <c:v>32417.0</c:v>
                </c:pt>
                <c:pt idx="346">
                  <c:v>32448.0</c:v>
                </c:pt>
                <c:pt idx="347">
                  <c:v>32478.0</c:v>
                </c:pt>
                <c:pt idx="348">
                  <c:v>32509.0</c:v>
                </c:pt>
                <c:pt idx="349">
                  <c:v>32540.0</c:v>
                </c:pt>
                <c:pt idx="350">
                  <c:v>32568.0</c:v>
                </c:pt>
                <c:pt idx="351">
                  <c:v>32599.0</c:v>
                </c:pt>
                <c:pt idx="352">
                  <c:v>32629.0</c:v>
                </c:pt>
                <c:pt idx="353">
                  <c:v>32660.0</c:v>
                </c:pt>
                <c:pt idx="354">
                  <c:v>32690.0</c:v>
                </c:pt>
                <c:pt idx="355">
                  <c:v>32721.0</c:v>
                </c:pt>
                <c:pt idx="356">
                  <c:v>32752.0</c:v>
                </c:pt>
                <c:pt idx="357">
                  <c:v>32782.0</c:v>
                </c:pt>
                <c:pt idx="358">
                  <c:v>32813.0</c:v>
                </c:pt>
                <c:pt idx="359">
                  <c:v>32843.0</c:v>
                </c:pt>
                <c:pt idx="360">
                  <c:v>32874.0</c:v>
                </c:pt>
                <c:pt idx="361">
                  <c:v>32905.0</c:v>
                </c:pt>
                <c:pt idx="362">
                  <c:v>32933.0</c:v>
                </c:pt>
                <c:pt idx="363">
                  <c:v>32964.0</c:v>
                </c:pt>
                <c:pt idx="364">
                  <c:v>32994.0</c:v>
                </c:pt>
                <c:pt idx="365">
                  <c:v>33025.0</c:v>
                </c:pt>
                <c:pt idx="366">
                  <c:v>33055.0</c:v>
                </c:pt>
                <c:pt idx="367">
                  <c:v>33086.0</c:v>
                </c:pt>
                <c:pt idx="368">
                  <c:v>33117.0</c:v>
                </c:pt>
                <c:pt idx="369">
                  <c:v>33147.0</c:v>
                </c:pt>
                <c:pt idx="370">
                  <c:v>33178.0</c:v>
                </c:pt>
                <c:pt idx="371">
                  <c:v>33208.0</c:v>
                </c:pt>
                <c:pt idx="372">
                  <c:v>33239.0</c:v>
                </c:pt>
                <c:pt idx="373">
                  <c:v>33270.0</c:v>
                </c:pt>
                <c:pt idx="374">
                  <c:v>33298.0</c:v>
                </c:pt>
                <c:pt idx="375">
                  <c:v>33329.0</c:v>
                </c:pt>
                <c:pt idx="376">
                  <c:v>33359.0</c:v>
                </c:pt>
                <c:pt idx="377">
                  <c:v>33390.0</c:v>
                </c:pt>
                <c:pt idx="378">
                  <c:v>33420.0</c:v>
                </c:pt>
                <c:pt idx="379">
                  <c:v>33451.0</c:v>
                </c:pt>
                <c:pt idx="380">
                  <c:v>33482.0</c:v>
                </c:pt>
                <c:pt idx="381">
                  <c:v>33512.0</c:v>
                </c:pt>
                <c:pt idx="382">
                  <c:v>33543.0</c:v>
                </c:pt>
                <c:pt idx="383">
                  <c:v>33573.0</c:v>
                </c:pt>
                <c:pt idx="384">
                  <c:v>33604.0</c:v>
                </c:pt>
                <c:pt idx="385">
                  <c:v>33635.0</c:v>
                </c:pt>
                <c:pt idx="386">
                  <c:v>33664.0</c:v>
                </c:pt>
                <c:pt idx="387">
                  <c:v>33695.0</c:v>
                </c:pt>
                <c:pt idx="388">
                  <c:v>33725.0</c:v>
                </c:pt>
                <c:pt idx="389">
                  <c:v>33756.0</c:v>
                </c:pt>
                <c:pt idx="390">
                  <c:v>33786.0</c:v>
                </c:pt>
                <c:pt idx="391">
                  <c:v>33817.0</c:v>
                </c:pt>
                <c:pt idx="392">
                  <c:v>33848.0</c:v>
                </c:pt>
                <c:pt idx="393">
                  <c:v>33878.0</c:v>
                </c:pt>
                <c:pt idx="394">
                  <c:v>33909.0</c:v>
                </c:pt>
                <c:pt idx="395">
                  <c:v>33939.0</c:v>
                </c:pt>
                <c:pt idx="396">
                  <c:v>33970.0</c:v>
                </c:pt>
                <c:pt idx="397">
                  <c:v>34001.0</c:v>
                </c:pt>
                <c:pt idx="398">
                  <c:v>34029.0</c:v>
                </c:pt>
                <c:pt idx="399">
                  <c:v>34060.0</c:v>
                </c:pt>
                <c:pt idx="400">
                  <c:v>34090.0</c:v>
                </c:pt>
                <c:pt idx="401">
                  <c:v>34121.0</c:v>
                </c:pt>
                <c:pt idx="402">
                  <c:v>34151.0</c:v>
                </c:pt>
                <c:pt idx="403">
                  <c:v>34182.0</c:v>
                </c:pt>
                <c:pt idx="404">
                  <c:v>34213.0</c:v>
                </c:pt>
                <c:pt idx="405">
                  <c:v>34243.0</c:v>
                </c:pt>
                <c:pt idx="406">
                  <c:v>34274.0</c:v>
                </c:pt>
                <c:pt idx="407">
                  <c:v>34304.0</c:v>
                </c:pt>
                <c:pt idx="408">
                  <c:v>34335.0</c:v>
                </c:pt>
                <c:pt idx="409">
                  <c:v>34366.0</c:v>
                </c:pt>
                <c:pt idx="410">
                  <c:v>34394.0</c:v>
                </c:pt>
                <c:pt idx="411">
                  <c:v>34425.0</c:v>
                </c:pt>
                <c:pt idx="412">
                  <c:v>34455.0</c:v>
                </c:pt>
                <c:pt idx="413">
                  <c:v>34486.0</c:v>
                </c:pt>
                <c:pt idx="414">
                  <c:v>34516.0</c:v>
                </c:pt>
                <c:pt idx="415">
                  <c:v>34547.0</c:v>
                </c:pt>
                <c:pt idx="416">
                  <c:v>34578.0</c:v>
                </c:pt>
                <c:pt idx="417">
                  <c:v>34608.0</c:v>
                </c:pt>
                <c:pt idx="418">
                  <c:v>34639.0</c:v>
                </c:pt>
                <c:pt idx="419">
                  <c:v>34669.0</c:v>
                </c:pt>
                <c:pt idx="420">
                  <c:v>34700.0</c:v>
                </c:pt>
                <c:pt idx="421">
                  <c:v>34731.0</c:v>
                </c:pt>
                <c:pt idx="422">
                  <c:v>34759.0</c:v>
                </c:pt>
                <c:pt idx="423">
                  <c:v>34790.0</c:v>
                </c:pt>
                <c:pt idx="424">
                  <c:v>34820.0</c:v>
                </c:pt>
                <c:pt idx="425">
                  <c:v>34851.0</c:v>
                </c:pt>
                <c:pt idx="426">
                  <c:v>34881.0</c:v>
                </c:pt>
                <c:pt idx="427">
                  <c:v>34912.0</c:v>
                </c:pt>
                <c:pt idx="428">
                  <c:v>34943.0</c:v>
                </c:pt>
                <c:pt idx="429">
                  <c:v>34973.0</c:v>
                </c:pt>
                <c:pt idx="430">
                  <c:v>35004.0</c:v>
                </c:pt>
                <c:pt idx="431">
                  <c:v>35034.0</c:v>
                </c:pt>
                <c:pt idx="432">
                  <c:v>35065.0</c:v>
                </c:pt>
                <c:pt idx="433">
                  <c:v>35096.0</c:v>
                </c:pt>
                <c:pt idx="434">
                  <c:v>35125.0</c:v>
                </c:pt>
                <c:pt idx="435">
                  <c:v>35156.0</c:v>
                </c:pt>
                <c:pt idx="436">
                  <c:v>35186.0</c:v>
                </c:pt>
                <c:pt idx="437">
                  <c:v>35217.0</c:v>
                </c:pt>
                <c:pt idx="438">
                  <c:v>35247.0</c:v>
                </c:pt>
                <c:pt idx="439">
                  <c:v>35278.0</c:v>
                </c:pt>
                <c:pt idx="440">
                  <c:v>35309.0</c:v>
                </c:pt>
                <c:pt idx="441">
                  <c:v>35339.0</c:v>
                </c:pt>
                <c:pt idx="442">
                  <c:v>35370.0</c:v>
                </c:pt>
                <c:pt idx="443">
                  <c:v>35400.0</c:v>
                </c:pt>
                <c:pt idx="444">
                  <c:v>35431.0</c:v>
                </c:pt>
                <c:pt idx="445">
                  <c:v>35462.0</c:v>
                </c:pt>
                <c:pt idx="446">
                  <c:v>35490.0</c:v>
                </c:pt>
                <c:pt idx="447">
                  <c:v>35521.0</c:v>
                </c:pt>
                <c:pt idx="448">
                  <c:v>35551.0</c:v>
                </c:pt>
                <c:pt idx="449">
                  <c:v>35582.0</c:v>
                </c:pt>
                <c:pt idx="450">
                  <c:v>35612.0</c:v>
                </c:pt>
                <c:pt idx="451">
                  <c:v>35643.0</c:v>
                </c:pt>
                <c:pt idx="452">
                  <c:v>35674.0</c:v>
                </c:pt>
                <c:pt idx="453">
                  <c:v>35704.0</c:v>
                </c:pt>
                <c:pt idx="454">
                  <c:v>35735.0</c:v>
                </c:pt>
                <c:pt idx="455">
                  <c:v>35765.0</c:v>
                </c:pt>
                <c:pt idx="456">
                  <c:v>35796.0</c:v>
                </c:pt>
                <c:pt idx="457">
                  <c:v>35827.0</c:v>
                </c:pt>
                <c:pt idx="458">
                  <c:v>35855.0</c:v>
                </c:pt>
                <c:pt idx="459">
                  <c:v>35886.0</c:v>
                </c:pt>
                <c:pt idx="460">
                  <c:v>35916.0</c:v>
                </c:pt>
                <c:pt idx="461">
                  <c:v>35947.0</c:v>
                </c:pt>
                <c:pt idx="462">
                  <c:v>35977.0</c:v>
                </c:pt>
                <c:pt idx="463">
                  <c:v>36008.0</c:v>
                </c:pt>
                <c:pt idx="464">
                  <c:v>36039.0</c:v>
                </c:pt>
                <c:pt idx="465">
                  <c:v>36069.0</c:v>
                </c:pt>
                <c:pt idx="466">
                  <c:v>36100.0</c:v>
                </c:pt>
                <c:pt idx="467">
                  <c:v>36130.0</c:v>
                </c:pt>
                <c:pt idx="468">
                  <c:v>36161.0</c:v>
                </c:pt>
                <c:pt idx="469">
                  <c:v>36192.0</c:v>
                </c:pt>
                <c:pt idx="470">
                  <c:v>36220.0</c:v>
                </c:pt>
                <c:pt idx="471">
                  <c:v>36251.0</c:v>
                </c:pt>
                <c:pt idx="472">
                  <c:v>36281.0</c:v>
                </c:pt>
                <c:pt idx="473">
                  <c:v>36312.0</c:v>
                </c:pt>
                <c:pt idx="474">
                  <c:v>36342.0</c:v>
                </c:pt>
                <c:pt idx="475">
                  <c:v>36373.0</c:v>
                </c:pt>
                <c:pt idx="476">
                  <c:v>36404.0</c:v>
                </c:pt>
                <c:pt idx="477">
                  <c:v>36434.0</c:v>
                </c:pt>
                <c:pt idx="478">
                  <c:v>36465.0</c:v>
                </c:pt>
                <c:pt idx="479">
                  <c:v>36495.0</c:v>
                </c:pt>
                <c:pt idx="480">
                  <c:v>36526.0</c:v>
                </c:pt>
                <c:pt idx="481">
                  <c:v>36557.0</c:v>
                </c:pt>
                <c:pt idx="482">
                  <c:v>36586.0</c:v>
                </c:pt>
                <c:pt idx="483">
                  <c:v>36617.0</c:v>
                </c:pt>
                <c:pt idx="484">
                  <c:v>36647.0</c:v>
                </c:pt>
                <c:pt idx="485">
                  <c:v>36678.0</c:v>
                </c:pt>
                <c:pt idx="486">
                  <c:v>36708.0</c:v>
                </c:pt>
                <c:pt idx="487">
                  <c:v>36739.0</c:v>
                </c:pt>
                <c:pt idx="488">
                  <c:v>36770.0</c:v>
                </c:pt>
                <c:pt idx="489">
                  <c:v>36800.0</c:v>
                </c:pt>
                <c:pt idx="490">
                  <c:v>36831.0</c:v>
                </c:pt>
                <c:pt idx="491">
                  <c:v>36861.0</c:v>
                </c:pt>
                <c:pt idx="492">
                  <c:v>36892.0</c:v>
                </c:pt>
                <c:pt idx="493">
                  <c:v>36923.0</c:v>
                </c:pt>
                <c:pt idx="494">
                  <c:v>36951.0</c:v>
                </c:pt>
                <c:pt idx="495">
                  <c:v>36982.0</c:v>
                </c:pt>
                <c:pt idx="496">
                  <c:v>37012.0</c:v>
                </c:pt>
                <c:pt idx="497">
                  <c:v>37043.0</c:v>
                </c:pt>
                <c:pt idx="498">
                  <c:v>37073.0</c:v>
                </c:pt>
                <c:pt idx="499">
                  <c:v>37104.0</c:v>
                </c:pt>
                <c:pt idx="500">
                  <c:v>37135.0</c:v>
                </c:pt>
                <c:pt idx="501">
                  <c:v>37165.0</c:v>
                </c:pt>
                <c:pt idx="502">
                  <c:v>37196.0</c:v>
                </c:pt>
                <c:pt idx="503">
                  <c:v>37226.0</c:v>
                </c:pt>
                <c:pt idx="504">
                  <c:v>37257.0</c:v>
                </c:pt>
                <c:pt idx="505">
                  <c:v>37288.0</c:v>
                </c:pt>
                <c:pt idx="506">
                  <c:v>37316.0</c:v>
                </c:pt>
                <c:pt idx="507">
                  <c:v>37347.0</c:v>
                </c:pt>
                <c:pt idx="508">
                  <c:v>37377.0</c:v>
                </c:pt>
                <c:pt idx="509">
                  <c:v>37408.0</c:v>
                </c:pt>
                <c:pt idx="510">
                  <c:v>37438.0</c:v>
                </c:pt>
                <c:pt idx="511">
                  <c:v>37469.0</c:v>
                </c:pt>
                <c:pt idx="512">
                  <c:v>37500.0</c:v>
                </c:pt>
                <c:pt idx="513">
                  <c:v>37530.0</c:v>
                </c:pt>
                <c:pt idx="514">
                  <c:v>37561.0</c:v>
                </c:pt>
                <c:pt idx="515">
                  <c:v>37591.0</c:v>
                </c:pt>
                <c:pt idx="516">
                  <c:v>37622.0</c:v>
                </c:pt>
                <c:pt idx="517">
                  <c:v>37653.0</c:v>
                </c:pt>
                <c:pt idx="518">
                  <c:v>37681.0</c:v>
                </c:pt>
                <c:pt idx="519">
                  <c:v>37712.0</c:v>
                </c:pt>
                <c:pt idx="520">
                  <c:v>37742.0</c:v>
                </c:pt>
                <c:pt idx="521">
                  <c:v>37773.0</c:v>
                </c:pt>
                <c:pt idx="522">
                  <c:v>37803.0</c:v>
                </c:pt>
                <c:pt idx="523">
                  <c:v>37834.0</c:v>
                </c:pt>
                <c:pt idx="524">
                  <c:v>37865.0</c:v>
                </c:pt>
                <c:pt idx="525">
                  <c:v>37895.0</c:v>
                </c:pt>
                <c:pt idx="526">
                  <c:v>37926.0</c:v>
                </c:pt>
                <c:pt idx="527">
                  <c:v>37956.0</c:v>
                </c:pt>
                <c:pt idx="528">
                  <c:v>37987.0</c:v>
                </c:pt>
                <c:pt idx="529">
                  <c:v>38018.0</c:v>
                </c:pt>
                <c:pt idx="530">
                  <c:v>38047.0</c:v>
                </c:pt>
                <c:pt idx="531">
                  <c:v>38078.0</c:v>
                </c:pt>
                <c:pt idx="532">
                  <c:v>38108.0</c:v>
                </c:pt>
                <c:pt idx="533">
                  <c:v>38139.0</c:v>
                </c:pt>
                <c:pt idx="534">
                  <c:v>38169.0</c:v>
                </c:pt>
                <c:pt idx="535">
                  <c:v>38200.0</c:v>
                </c:pt>
                <c:pt idx="536">
                  <c:v>38231.0</c:v>
                </c:pt>
                <c:pt idx="537">
                  <c:v>38261.0</c:v>
                </c:pt>
                <c:pt idx="538">
                  <c:v>38292.0</c:v>
                </c:pt>
                <c:pt idx="539">
                  <c:v>38322.0</c:v>
                </c:pt>
                <c:pt idx="540">
                  <c:v>38353.0</c:v>
                </c:pt>
                <c:pt idx="541">
                  <c:v>38384.0</c:v>
                </c:pt>
                <c:pt idx="542">
                  <c:v>38412.0</c:v>
                </c:pt>
                <c:pt idx="543">
                  <c:v>38443.0</c:v>
                </c:pt>
                <c:pt idx="544">
                  <c:v>38473.0</c:v>
                </c:pt>
                <c:pt idx="545">
                  <c:v>38504.0</c:v>
                </c:pt>
                <c:pt idx="546">
                  <c:v>38534.0</c:v>
                </c:pt>
                <c:pt idx="547">
                  <c:v>38565.0</c:v>
                </c:pt>
                <c:pt idx="548">
                  <c:v>38596.0</c:v>
                </c:pt>
                <c:pt idx="549">
                  <c:v>38626.0</c:v>
                </c:pt>
                <c:pt idx="550">
                  <c:v>38657.0</c:v>
                </c:pt>
                <c:pt idx="551">
                  <c:v>38687.0</c:v>
                </c:pt>
                <c:pt idx="552">
                  <c:v>38718.0</c:v>
                </c:pt>
                <c:pt idx="553">
                  <c:v>38749.0</c:v>
                </c:pt>
                <c:pt idx="554">
                  <c:v>38777.0</c:v>
                </c:pt>
                <c:pt idx="555">
                  <c:v>38808.0</c:v>
                </c:pt>
                <c:pt idx="556">
                  <c:v>38838.0</c:v>
                </c:pt>
                <c:pt idx="557">
                  <c:v>38869.0</c:v>
                </c:pt>
                <c:pt idx="558">
                  <c:v>38899.0</c:v>
                </c:pt>
                <c:pt idx="559">
                  <c:v>38930.0</c:v>
                </c:pt>
                <c:pt idx="560">
                  <c:v>38961.0</c:v>
                </c:pt>
                <c:pt idx="561">
                  <c:v>38991.0</c:v>
                </c:pt>
                <c:pt idx="562">
                  <c:v>39022.0</c:v>
                </c:pt>
                <c:pt idx="563">
                  <c:v>39052.0</c:v>
                </c:pt>
                <c:pt idx="564">
                  <c:v>39083.0</c:v>
                </c:pt>
                <c:pt idx="565">
                  <c:v>39114.0</c:v>
                </c:pt>
                <c:pt idx="566">
                  <c:v>39142.0</c:v>
                </c:pt>
                <c:pt idx="567">
                  <c:v>39173.0</c:v>
                </c:pt>
                <c:pt idx="568">
                  <c:v>39203.0</c:v>
                </c:pt>
                <c:pt idx="569">
                  <c:v>39234.0</c:v>
                </c:pt>
                <c:pt idx="570">
                  <c:v>39264.0</c:v>
                </c:pt>
                <c:pt idx="571">
                  <c:v>39295.0</c:v>
                </c:pt>
                <c:pt idx="572">
                  <c:v>39326.0</c:v>
                </c:pt>
                <c:pt idx="573">
                  <c:v>39356.0</c:v>
                </c:pt>
                <c:pt idx="574">
                  <c:v>39387.0</c:v>
                </c:pt>
                <c:pt idx="575">
                  <c:v>39417.0</c:v>
                </c:pt>
                <c:pt idx="576">
                  <c:v>39448.0</c:v>
                </c:pt>
                <c:pt idx="577">
                  <c:v>39479.0</c:v>
                </c:pt>
                <c:pt idx="578">
                  <c:v>39508.0</c:v>
                </c:pt>
                <c:pt idx="579">
                  <c:v>39539.0</c:v>
                </c:pt>
                <c:pt idx="580">
                  <c:v>39569.0</c:v>
                </c:pt>
                <c:pt idx="581">
                  <c:v>39600.0</c:v>
                </c:pt>
                <c:pt idx="582">
                  <c:v>39630.0</c:v>
                </c:pt>
                <c:pt idx="583">
                  <c:v>39661.0</c:v>
                </c:pt>
                <c:pt idx="584">
                  <c:v>39692.0</c:v>
                </c:pt>
                <c:pt idx="585">
                  <c:v>39722.0</c:v>
                </c:pt>
                <c:pt idx="586">
                  <c:v>39753.0</c:v>
                </c:pt>
                <c:pt idx="587">
                  <c:v>39783.0</c:v>
                </c:pt>
                <c:pt idx="588">
                  <c:v>39814.0</c:v>
                </c:pt>
                <c:pt idx="589">
                  <c:v>39845.0</c:v>
                </c:pt>
                <c:pt idx="590">
                  <c:v>39873.0</c:v>
                </c:pt>
                <c:pt idx="591">
                  <c:v>39904.0</c:v>
                </c:pt>
                <c:pt idx="592">
                  <c:v>39934.0</c:v>
                </c:pt>
                <c:pt idx="593">
                  <c:v>39965.0</c:v>
                </c:pt>
                <c:pt idx="594">
                  <c:v>39995.0</c:v>
                </c:pt>
                <c:pt idx="595">
                  <c:v>40026.0</c:v>
                </c:pt>
                <c:pt idx="596">
                  <c:v>40057.0</c:v>
                </c:pt>
                <c:pt idx="597">
                  <c:v>40087.0</c:v>
                </c:pt>
                <c:pt idx="598">
                  <c:v>40118.0</c:v>
                </c:pt>
                <c:pt idx="599">
                  <c:v>40148.0</c:v>
                </c:pt>
                <c:pt idx="600">
                  <c:v>40179.0</c:v>
                </c:pt>
                <c:pt idx="601">
                  <c:v>40210.0</c:v>
                </c:pt>
                <c:pt idx="602">
                  <c:v>40238.0</c:v>
                </c:pt>
                <c:pt idx="603">
                  <c:v>40269.0</c:v>
                </c:pt>
                <c:pt idx="604">
                  <c:v>40299.0</c:v>
                </c:pt>
                <c:pt idx="605">
                  <c:v>40330.0</c:v>
                </c:pt>
                <c:pt idx="606">
                  <c:v>40360.0</c:v>
                </c:pt>
                <c:pt idx="607">
                  <c:v>40391.0</c:v>
                </c:pt>
                <c:pt idx="608">
                  <c:v>40422.0</c:v>
                </c:pt>
                <c:pt idx="609">
                  <c:v>40452.0</c:v>
                </c:pt>
                <c:pt idx="610">
                  <c:v>40483.0</c:v>
                </c:pt>
                <c:pt idx="611">
                  <c:v>40513.0</c:v>
                </c:pt>
                <c:pt idx="612">
                  <c:v>40544.0</c:v>
                </c:pt>
                <c:pt idx="613">
                  <c:v>40575.0</c:v>
                </c:pt>
                <c:pt idx="614">
                  <c:v>40603.0</c:v>
                </c:pt>
                <c:pt idx="615">
                  <c:v>40634.0</c:v>
                </c:pt>
                <c:pt idx="616">
                  <c:v>40664.0</c:v>
                </c:pt>
                <c:pt idx="617">
                  <c:v>40695.0</c:v>
                </c:pt>
                <c:pt idx="618">
                  <c:v>40725.0</c:v>
                </c:pt>
                <c:pt idx="619">
                  <c:v>40756.0</c:v>
                </c:pt>
                <c:pt idx="620">
                  <c:v>40787.0</c:v>
                </c:pt>
                <c:pt idx="621">
                  <c:v>40817.0</c:v>
                </c:pt>
                <c:pt idx="622">
                  <c:v>40848.0</c:v>
                </c:pt>
                <c:pt idx="623">
                  <c:v>40878.0</c:v>
                </c:pt>
                <c:pt idx="624">
                  <c:v>40909.0</c:v>
                </c:pt>
                <c:pt idx="625">
                  <c:v>40940.0</c:v>
                </c:pt>
                <c:pt idx="626">
                  <c:v>40969.0</c:v>
                </c:pt>
                <c:pt idx="627">
                  <c:v>41000.0</c:v>
                </c:pt>
                <c:pt idx="628">
                  <c:v>41030.0</c:v>
                </c:pt>
                <c:pt idx="629">
                  <c:v>41061.0</c:v>
                </c:pt>
                <c:pt idx="630">
                  <c:v>41091.0</c:v>
                </c:pt>
                <c:pt idx="631">
                  <c:v>41122.0</c:v>
                </c:pt>
                <c:pt idx="632">
                  <c:v>41153.0</c:v>
                </c:pt>
                <c:pt idx="633">
                  <c:v>41183.0</c:v>
                </c:pt>
                <c:pt idx="634">
                  <c:v>41214.0</c:v>
                </c:pt>
                <c:pt idx="635">
                  <c:v>41244.0</c:v>
                </c:pt>
                <c:pt idx="636">
                  <c:v>41275.0</c:v>
                </c:pt>
                <c:pt idx="637">
                  <c:v>41306.0</c:v>
                </c:pt>
                <c:pt idx="638">
                  <c:v>41334.0</c:v>
                </c:pt>
                <c:pt idx="639">
                  <c:v>41365.0</c:v>
                </c:pt>
                <c:pt idx="640">
                  <c:v>41395.0</c:v>
                </c:pt>
                <c:pt idx="641">
                  <c:v>41426.0</c:v>
                </c:pt>
                <c:pt idx="642">
                  <c:v>41456.0</c:v>
                </c:pt>
                <c:pt idx="643">
                  <c:v>41487.0</c:v>
                </c:pt>
                <c:pt idx="644">
                  <c:v>41518.0</c:v>
                </c:pt>
                <c:pt idx="645">
                  <c:v>41548.0</c:v>
                </c:pt>
                <c:pt idx="646">
                  <c:v>41579.0</c:v>
                </c:pt>
                <c:pt idx="647">
                  <c:v>41609.0</c:v>
                </c:pt>
                <c:pt idx="648">
                  <c:v>41640.0</c:v>
                </c:pt>
                <c:pt idx="649">
                  <c:v>41671.0</c:v>
                </c:pt>
                <c:pt idx="650">
                  <c:v>41699.0</c:v>
                </c:pt>
                <c:pt idx="651">
                  <c:v>41730.0</c:v>
                </c:pt>
                <c:pt idx="652">
                  <c:v>41760.0</c:v>
                </c:pt>
                <c:pt idx="653">
                  <c:v>41791.0</c:v>
                </c:pt>
                <c:pt idx="654">
                  <c:v>41821.0</c:v>
                </c:pt>
                <c:pt idx="655">
                  <c:v>41852.0</c:v>
                </c:pt>
                <c:pt idx="656">
                  <c:v>41883.0</c:v>
                </c:pt>
                <c:pt idx="657">
                  <c:v>41913.0</c:v>
                </c:pt>
              </c:numCache>
            </c:numRef>
          </c:cat>
          <c:val>
            <c:numRef>
              <c:f>Hoja1!$D$2:$D$659</c:f>
              <c:numCache>
                <c:formatCode>0.00</c:formatCode>
                <c:ptCount val="658"/>
                <c:pt idx="0">
                  <c:v>12.8958924008567</c:v>
                </c:pt>
                <c:pt idx="1">
                  <c:v>12.9291469329017</c:v>
                </c:pt>
                <c:pt idx="2">
                  <c:v>12.7205589931869</c:v>
                </c:pt>
                <c:pt idx="3">
                  <c:v>12.9295701504514</c:v>
                </c:pt>
                <c:pt idx="4">
                  <c:v>12.7306535211006</c:v>
                </c:pt>
                <c:pt idx="5">
                  <c:v>12.751078193696</c:v>
                </c:pt>
                <c:pt idx="6">
                  <c:v>12.8054753272167</c:v>
                </c:pt>
                <c:pt idx="7">
                  <c:v>12.650771342105</c:v>
                </c:pt>
                <c:pt idx="8">
                  <c:v>12.5018766689397</c:v>
                </c:pt>
                <c:pt idx="9">
                  <c:v>12.3243050755995</c:v>
                </c:pt>
                <c:pt idx="10">
                  <c:v>12.47306651315891</c:v>
                </c:pt>
                <c:pt idx="11">
                  <c:v>12.412538760372</c:v>
                </c:pt>
                <c:pt idx="12">
                  <c:v>12.2116519330442</c:v>
                </c:pt>
                <c:pt idx="13">
                  <c:v>12.28731576615039</c:v>
                </c:pt>
                <c:pt idx="14">
                  <c:v>12.3282026109515</c:v>
                </c:pt>
                <c:pt idx="15">
                  <c:v>12.3874567243808</c:v>
                </c:pt>
                <c:pt idx="16">
                  <c:v>12.5720723091052</c:v>
                </c:pt>
                <c:pt idx="17">
                  <c:v>12.4762511958875</c:v>
                </c:pt>
                <c:pt idx="18">
                  <c:v>12.3806509308766</c:v>
                </c:pt>
                <c:pt idx="19">
                  <c:v>12.39751450882811</c:v>
                </c:pt>
                <c:pt idx="20">
                  <c:v>12.3658205569549</c:v>
                </c:pt>
                <c:pt idx="21">
                  <c:v>12.3373627946058</c:v>
                </c:pt>
                <c:pt idx="22">
                  <c:v>12.3366416647422</c:v>
                </c:pt>
                <c:pt idx="23">
                  <c:v>12.3546283386904</c:v>
                </c:pt>
                <c:pt idx="24">
                  <c:v>12.3641713320318</c:v>
                </c:pt>
                <c:pt idx="25">
                  <c:v>12.3400637584611</c:v>
                </c:pt>
                <c:pt idx="26">
                  <c:v>12.2402429795242</c:v>
                </c:pt>
                <c:pt idx="27">
                  <c:v>12.2281482427992</c:v>
                </c:pt>
                <c:pt idx="28">
                  <c:v>12.2116667466737</c:v>
                </c:pt>
                <c:pt idx="29">
                  <c:v>12.1862175128791</c:v>
                </c:pt>
                <c:pt idx="30">
                  <c:v>12.1686026246762</c:v>
                </c:pt>
                <c:pt idx="31">
                  <c:v>12.1519030301389</c:v>
                </c:pt>
                <c:pt idx="32">
                  <c:v>12.1510811636508</c:v>
                </c:pt>
                <c:pt idx="33">
                  <c:v>12.1668116028394</c:v>
                </c:pt>
                <c:pt idx="34">
                  <c:v>12.1849197744537</c:v>
                </c:pt>
                <c:pt idx="35">
                  <c:v>12.1771723152018</c:v>
                </c:pt>
                <c:pt idx="36">
                  <c:v>12.1685305678558</c:v>
                </c:pt>
                <c:pt idx="37">
                  <c:v>12.1798940549751</c:v>
                </c:pt>
                <c:pt idx="38">
                  <c:v>12.1945114025726</c:v>
                </c:pt>
                <c:pt idx="39">
                  <c:v>12.220065905029</c:v>
                </c:pt>
                <c:pt idx="40">
                  <c:v>12.2421952034686</c:v>
                </c:pt>
                <c:pt idx="41">
                  <c:v>12.2533377480081</c:v>
                </c:pt>
                <c:pt idx="42">
                  <c:v>12.2421602403978</c:v>
                </c:pt>
                <c:pt idx="43">
                  <c:v>12.2586006047141</c:v>
                </c:pt>
                <c:pt idx="44">
                  <c:v>12.2701554261937</c:v>
                </c:pt>
                <c:pt idx="45">
                  <c:v>12.4293912570231</c:v>
                </c:pt>
                <c:pt idx="46">
                  <c:v>12.4595827484903</c:v>
                </c:pt>
                <c:pt idx="47">
                  <c:v>12.5593811796027</c:v>
                </c:pt>
                <c:pt idx="48">
                  <c:v>12.5120872696305</c:v>
                </c:pt>
                <c:pt idx="49">
                  <c:v>12.7429084599543</c:v>
                </c:pt>
                <c:pt idx="50">
                  <c:v>13.2240449707702</c:v>
                </c:pt>
                <c:pt idx="51">
                  <c:v>13.9065496258722</c:v>
                </c:pt>
                <c:pt idx="52">
                  <c:v>13.8380736959564</c:v>
                </c:pt>
                <c:pt idx="53">
                  <c:v>13.8019847104186</c:v>
                </c:pt>
                <c:pt idx="54">
                  <c:v>14.1314872265235</c:v>
                </c:pt>
                <c:pt idx="55">
                  <c:v>14.8242243334903</c:v>
                </c:pt>
                <c:pt idx="56">
                  <c:v>15.7160880034395</c:v>
                </c:pt>
                <c:pt idx="57">
                  <c:v>16.74841296240469</c:v>
                </c:pt>
                <c:pt idx="58">
                  <c:v>16.98313669864249</c:v>
                </c:pt>
                <c:pt idx="59">
                  <c:v>16.41340337840379</c:v>
                </c:pt>
                <c:pt idx="60">
                  <c:v>14.9542888400771</c:v>
                </c:pt>
                <c:pt idx="61">
                  <c:v>15.8927028281549</c:v>
                </c:pt>
                <c:pt idx="62">
                  <c:v>16.20146511787911</c:v>
                </c:pt>
                <c:pt idx="63">
                  <c:v>16.76975557229579</c:v>
                </c:pt>
                <c:pt idx="64">
                  <c:v>17.577524339652</c:v>
                </c:pt>
                <c:pt idx="65">
                  <c:v>16.5228394162599</c:v>
                </c:pt>
                <c:pt idx="66">
                  <c:v>15.6007256280111</c:v>
                </c:pt>
                <c:pt idx="67">
                  <c:v>15.987971015204</c:v>
                </c:pt>
                <c:pt idx="68">
                  <c:v>16.60834316980661</c:v>
                </c:pt>
                <c:pt idx="69">
                  <c:v>16.99602915711938</c:v>
                </c:pt>
                <c:pt idx="70">
                  <c:v>17.29589426930509</c:v>
                </c:pt>
                <c:pt idx="71">
                  <c:v>17.5570391402987</c:v>
                </c:pt>
                <c:pt idx="72">
                  <c:v>18.29481234472308</c:v>
                </c:pt>
                <c:pt idx="73">
                  <c:v>19.27249760254599</c:v>
                </c:pt>
                <c:pt idx="74">
                  <c:v>19.26664863479398</c:v>
                </c:pt>
                <c:pt idx="75">
                  <c:v>19.3803324996567</c:v>
                </c:pt>
                <c:pt idx="76">
                  <c:v>18.09715189860821</c:v>
                </c:pt>
                <c:pt idx="77">
                  <c:v>18.24539463443119</c:v>
                </c:pt>
                <c:pt idx="78">
                  <c:v>17.58233075813969</c:v>
                </c:pt>
                <c:pt idx="79">
                  <c:v>15.6556973845201</c:v>
                </c:pt>
                <c:pt idx="80">
                  <c:v>15.3295624345665</c:v>
                </c:pt>
                <c:pt idx="81">
                  <c:v>16.0712056812134</c:v>
                </c:pt>
                <c:pt idx="82">
                  <c:v>16.2143573402398</c:v>
                </c:pt>
                <c:pt idx="83">
                  <c:v>15.7681575068029</c:v>
                </c:pt>
                <c:pt idx="84">
                  <c:v>15.8870190269167</c:v>
                </c:pt>
                <c:pt idx="85">
                  <c:v>15.7749300410941</c:v>
                </c:pt>
                <c:pt idx="86">
                  <c:v>15.1529417068114</c:v>
                </c:pt>
                <c:pt idx="87">
                  <c:v>14.6127626808033</c:v>
                </c:pt>
                <c:pt idx="88">
                  <c:v>14.830170102755</c:v>
                </c:pt>
                <c:pt idx="89">
                  <c:v>14.7243968342745</c:v>
                </c:pt>
                <c:pt idx="90">
                  <c:v>14.6221003472159</c:v>
                </c:pt>
                <c:pt idx="91">
                  <c:v>14.8591491768769</c:v>
                </c:pt>
                <c:pt idx="92">
                  <c:v>14.9242293204948</c:v>
                </c:pt>
                <c:pt idx="93">
                  <c:v>15.3224756804178</c:v>
                </c:pt>
                <c:pt idx="94">
                  <c:v>16.9388660134686</c:v>
                </c:pt>
                <c:pt idx="95">
                  <c:v>16.26151833590098</c:v>
                </c:pt>
                <c:pt idx="96">
                  <c:v>16.71629469612129</c:v>
                </c:pt>
                <c:pt idx="97">
                  <c:v>18.30335162309401</c:v>
                </c:pt>
                <c:pt idx="98">
                  <c:v>18.20919939495689</c:v>
                </c:pt>
                <c:pt idx="99">
                  <c:v>15.9360708120884</c:v>
                </c:pt>
                <c:pt idx="100">
                  <c:v>15.1338357148746</c:v>
                </c:pt>
                <c:pt idx="101">
                  <c:v>15.6109239358161</c:v>
                </c:pt>
                <c:pt idx="102">
                  <c:v>15.2034616990119</c:v>
                </c:pt>
                <c:pt idx="103">
                  <c:v>15.2221369598154</c:v>
                </c:pt>
                <c:pt idx="104">
                  <c:v>15.486092388111</c:v>
                </c:pt>
                <c:pt idx="105">
                  <c:v>15.3313042561762</c:v>
                </c:pt>
                <c:pt idx="106">
                  <c:v>15.4595080860348</c:v>
                </c:pt>
                <c:pt idx="107">
                  <c:v>15.897849440468</c:v>
                </c:pt>
                <c:pt idx="108">
                  <c:v>16.6391082388056</c:v>
                </c:pt>
                <c:pt idx="109">
                  <c:v>16.92777624493549</c:v>
                </c:pt>
                <c:pt idx="110">
                  <c:v>16.90297231072499</c:v>
                </c:pt>
                <c:pt idx="111">
                  <c:v>17.47616365096789</c:v>
                </c:pt>
                <c:pt idx="112">
                  <c:v>17.5238291372506</c:v>
                </c:pt>
                <c:pt idx="113">
                  <c:v>17.99904059186579</c:v>
                </c:pt>
                <c:pt idx="114">
                  <c:v>17.88270784685579</c:v>
                </c:pt>
                <c:pt idx="115">
                  <c:v>18.68834957011148</c:v>
                </c:pt>
                <c:pt idx="116">
                  <c:v>18.5458320086005</c:v>
                </c:pt>
                <c:pt idx="117">
                  <c:v>18.63583102381071</c:v>
                </c:pt>
                <c:pt idx="118">
                  <c:v>19.13185151242531</c:v>
                </c:pt>
                <c:pt idx="119">
                  <c:v>19.5151540813916</c:v>
                </c:pt>
                <c:pt idx="120">
                  <c:v>19.2989990567196</c:v>
                </c:pt>
                <c:pt idx="121">
                  <c:v>19.45421687959469</c:v>
                </c:pt>
                <c:pt idx="122">
                  <c:v>19.94251092215549</c:v>
                </c:pt>
                <c:pt idx="123">
                  <c:v>19.9490512660921</c:v>
                </c:pt>
                <c:pt idx="124">
                  <c:v>19.2307642782555</c:v>
                </c:pt>
                <c:pt idx="125">
                  <c:v>18.5139881055751</c:v>
                </c:pt>
                <c:pt idx="126">
                  <c:v>18.0462549016031</c:v>
                </c:pt>
                <c:pt idx="127">
                  <c:v>17.53539633854159</c:v>
                </c:pt>
                <c:pt idx="128">
                  <c:v>17.44122428810949</c:v>
                </c:pt>
                <c:pt idx="129">
                  <c:v>16.90424986860429</c:v>
                </c:pt>
                <c:pt idx="130">
                  <c:v>16.5969337673046</c:v>
                </c:pt>
                <c:pt idx="131">
                  <c:v>16.37250334784929</c:v>
                </c:pt>
                <c:pt idx="132">
                  <c:v>16.26183600707769</c:v>
                </c:pt>
                <c:pt idx="133">
                  <c:v>16.2930782065705</c:v>
                </c:pt>
                <c:pt idx="134">
                  <c:v>16.95452928672038</c:v>
                </c:pt>
                <c:pt idx="135">
                  <c:v>17.5060562154028</c:v>
                </c:pt>
                <c:pt idx="136">
                  <c:v>16.80748818884551</c:v>
                </c:pt>
                <c:pt idx="137">
                  <c:v>16.6417243483586</c:v>
                </c:pt>
                <c:pt idx="138">
                  <c:v>16.8596902633084</c:v>
                </c:pt>
                <c:pt idx="139">
                  <c:v>16.91477541477061</c:v>
                </c:pt>
                <c:pt idx="140">
                  <c:v>16.8059416776867</c:v>
                </c:pt>
                <c:pt idx="141">
                  <c:v>16.76456250273909</c:v>
                </c:pt>
                <c:pt idx="142">
                  <c:v>16.6651919574268</c:v>
                </c:pt>
                <c:pt idx="143">
                  <c:v>17.13440453023509</c:v>
                </c:pt>
                <c:pt idx="144">
                  <c:v>17.5000356253241</c:v>
                </c:pt>
                <c:pt idx="145">
                  <c:v>17.7300359157568</c:v>
                </c:pt>
                <c:pt idx="146">
                  <c:v>17.76133998083489</c:v>
                </c:pt>
                <c:pt idx="147">
                  <c:v>17.88513372336828</c:v>
                </c:pt>
                <c:pt idx="148">
                  <c:v>16.8602587205571</c:v>
                </c:pt>
                <c:pt idx="149">
                  <c:v>16.19776209849971</c:v>
                </c:pt>
                <c:pt idx="150">
                  <c:v>15.6785091501403</c:v>
                </c:pt>
                <c:pt idx="151">
                  <c:v>15.7642530864738</c:v>
                </c:pt>
                <c:pt idx="152">
                  <c:v>15.8261483283981</c:v>
                </c:pt>
                <c:pt idx="153">
                  <c:v>15.0785543321802</c:v>
                </c:pt>
                <c:pt idx="154">
                  <c:v>15.5860399362018</c:v>
                </c:pt>
                <c:pt idx="155">
                  <c:v>15.6785551940137</c:v>
                </c:pt>
                <c:pt idx="156">
                  <c:v>16.3335186549385</c:v>
                </c:pt>
                <c:pt idx="157">
                  <c:v>17.26698933537889</c:v>
                </c:pt>
                <c:pt idx="158">
                  <c:v>18.93724516119881</c:v>
                </c:pt>
                <c:pt idx="159">
                  <c:v>19.4238943402721</c:v>
                </c:pt>
                <c:pt idx="160">
                  <c:v>19.4581676232037</c:v>
                </c:pt>
                <c:pt idx="161">
                  <c:v>20.94864525115509</c:v>
                </c:pt>
                <c:pt idx="162">
                  <c:v>23.17671203013899</c:v>
                </c:pt>
                <c:pt idx="163">
                  <c:v>23.627854374134</c:v>
                </c:pt>
                <c:pt idx="164">
                  <c:v>22.6003532552697</c:v>
                </c:pt>
                <c:pt idx="165">
                  <c:v>23.8866410610065</c:v>
                </c:pt>
                <c:pt idx="166">
                  <c:v>26.20611044558699</c:v>
                </c:pt>
                <c:pt idx="167">
                  <c:v>26.0172539825363</c:v>
                </c:pt>
                <c:pt idx="168">
                  <c:v>24.48112275536159</c:v>
                </c:pt>
                <c:pt idx="169">
                  <c:v>26.50755833329541</c:v>
                </c:pt>
                <c:pt idx="170">
                  <c:v>29.9969915693867</c:v>
                </c:pt>
                <c:pt idx="171">
                  <c:v>32.5621311138468</c:v>
                </c:pt>
                <c:pt idx="172">
                  <c:v>31.98425761864929</c:v>
                </c:pt>
                <c:pt idx="173">
                  <c:v>28.8429311821135</c:v>
                </c:pt>
                <c:pt idx="174">
                  <c:v>25.76909333490109</c:v>
                </c:pt>
                <c:pt idx="175">
                  <c:v>26.22628034053049</c:v>
                </c:pt>
                <c:pt idx="176">
                  <c:v>24.08278570664489</c:v>
                </c:pt>
                <c:pt idx="177">
                  <c:v>23.50487857862401</c:v>
                </c:pt>
                <c:pt idx="178">
                  <c:v>23.507401460867</c:v>
                </c:pt>
                <c:pt idx="179">
                  <c:v>23.00864494286789</c:v>
                </c:pt>
                <c:pt idx="180">
                  <c:v>23.7869493068946</c:v>
                </c:pt>
                <c:pt idx="181">
                  <c:v>24.212067566142</c:v>
                </c:pt>
                <c:pt idx="182">
                  <c:v>24.7170319279723</c:v>
                </c:pt>
                <c:pt idx="183">
                  <c:v>24.2802563206111</c:v>
                </c:pt>
                <c:pt idx="184">
                  <c:v>23.78278311811829</c:v>
                </c:pt>
                <c:pt idx="185">
                  <c:v>23.48023934379538</c:v>
                </c:pt>
                <c:pt idx="186">
                  <c:v>23.0529702538386</c:v>
                </c:pt>
                <c:pt idx="187">
                  <c:v>23.08039295961779</c:v>
                </c:pt>
                <c:pt idx="188">
                  <c:v>22.70089601576398</c:v>
                </c:pt>
                <c:pt idx="189">
                  <c:v>22.32901453158139</c:v>
                </c:pt>
                <c:pt idx="190">
                  <c:v>22.29175780696549</c:v>
                </c:pt>
                <c:pt idx="191">
                  <c:v>22.39289596279431</c:v>
                </c:pt>
                <c:pt idx="192">
                  <c:v>23.5180653864374</c:v>
                </c:pt>
                <c:pt idx="193">
                  <c:v>23.6564467764941</c:v>
                </c:pt>
                <c:pt idx="194">
                  <c:v>23.92671161466319</c:v>
                </c:pt>
                <c:pt idx="195">
                  <c:v>25.1001482574416</c:v>
                </c:pt>
                <c:pt idx="196">
                  <c:v>25.1939843463893</c:v>
                </c:pt>
                <c:pt idx="197">
                  <c:v>25.12574505883429</c:v>
                </c:pt>
                <c:pt idx="198">
                  <c:v>26.99007142706671</c:v>
                </c:pt>
                <c:pt idx="199">
                  <c:v>26.74221047906958</c:v>
                </c:pt>
                <c:pt idx="200">
                  <c:v>27.0014226176422</c:v>
                </c:pt>
                <c:pt idx="201">
                  <c:v>25.50729135383281</c:v>
                </c:pt>
                <c:pt idx="202">
                  <c:v>25.42110693897359</c:v>
                </c:pt>
                <c:pt idx="203">
                  <c:v>25.90277797842528</c:v>
                </c:pt>
                <c:pt idx="204">
                  <c:v>27.80571683049569</c:v>
                </c:pt>
                <c:pt idx="205">
                  <c:v>28.37274729877409</c:v>
                </c:pt>
                <c:pt idx="206">
                  <c:v>28.9718940057519</c:v>
                </c:pt>
                <c:pt idx="207">
                  <c:v>28.24030262026249</c:v>
                </c:pt>
                <c:pt idx="208">
                  <c:v>27.9329081797207</c:v>
                </c:pt>
                <c:pt idx="209">
                  <c:v>27.65621487035339</c:v>
                </c:pt>
                <c:pt idx="210">
                  <c:v>28.2458061279881</c:v>
                </c:pt>
                <c:pt idx="211">
                  <c:v>28.00049952352779</c:v>
                </c:pt>
                <c:pt idx="212">
                  <c:v>28.18551224131769</c:v>
                </c:pt>
                <c:pt idx="213">
                  <c:v>28.35363361131429</c:v>
                </c:pt>
                <c:pt idx="214">
                  <c:v>28.7119997946654</c:v>
                </c:pt>
                <c:pt idx="215">
                  <c:v>29.49255961398409</c:v>
                </c:pt>
                <c:pt idx="216">
                  <c:v>29.8367286644471</c:v>
                </c:pt>
                <c:pt idx="217">
                  <c:v>29.52546450190109</c:v>
                </c:pt>
                <c:pt idx="218">
                  <c:v>29.42338288290738</c:v>
                </c:pt>
                <c:pt idx="219">
                  <c:v>29.1713299630508</c:v>
                </c:pt>
                <c:pt idx="220">
                  <c:v>29.05786976777221</c:v>
                </c:pt>
                <c:pt idx="221">
                  <c:v>29.44549893026868</c:v>
                </c:pt>
                <c:pt idx="222">
                  <c:v>29.98557928573238</c:v>
                </c:pt>
                <c:pt idx="223">
                  <c:v>30.98982200715219</c:v>
                </c:pt>
                <c:pt idx="224">
                  <c:v>31.99654133158709</c:v>
                </c:pt>
                <c:pt idx="225">
                  <c:v>33.24657135102081</c:v>
                </c:pt>
                <c:pt idx="226">
                  <c:v>32.6866390104137</c:v>
                </c:pt>
                <c:pt idx="227">
                  <c:v>33.05130980831829</c:v>
                </c:pt>
                <c:pt idx="228">
                  <c:v>32.33370300434539</c:v>
                </c:pt>
                <c:pt idx="229">
                  <c:v>36.2068334472028</c:v>
                </c:pt>
                <c:pt idx="230">
                  <c:v>38.2301471540608</c:v>
                </c:pt>
                <c:pt idx="231">
                  <c:v>39.01685925475289</c:v>
                </c:pt>
                <c:pt idx="232">
                  <c:v>38.4993925796313</c:v>
                </c:pt>
                <c:pt idx="233">
                  <c:v>38.86298922095151</c:v>
                </c:pt>
                <c:pt idx="234">
                  <c:v>37.62115693506461</c:v>
                </c:pt>
                <c:pt idx="235">
                  <c:v>38.52787267350649</c:v>
                </c:pt>
                <c:pt idx="236">
                  <c:v>39.98541252931049</c:v>
                </c:pt>
                <c:pt idx="237">
                  <c:v>42.0825319586648</c:v>
                </c:pt>
                <c:pt idx="238">
                  <c:v>42.6710330929154</c:v>
                </c:pt>
                <c:pt idx="239">
                  <c:v>44.583059697954</c:v>
                </c:pt>
                <c:pt idx="240">
                  <c:v>48.70277432956321</c:v>
                </c:pt>
                <c:pt idx="241">
                  <c:v>51.6318981887728</c:v>
                </c:pt>
                <c:pt idx="242">
                  <c:v>46.30537512251811</c:v>
                </c:pt>
                <c:pt idx="243">
                  <c:v>44.11327057934969</c:v>
                </c:pt>
                <c:pt idx="244">
                  <c:v>41.74254103040391</c:v>
                </c:pt>
                <c:pt idx="245">
                  <c:v>40.34731966057259</c:v>
                </c:pt>
                <c:pt idx="246">
                  <c:v>42.54361348532338</c:v>
                </c:pt>
                <c:pt idx="247">
                  <c:v>42.4958025020109</c:v>
                </c:pt>
                <c:pt idx="248">
                  <c:v>40.93666052073539</c:v>
                </c:pt>
                <c:pt idx="249">
                  <c:v>40.44348686959317</c:v>
                </c:pt>
                <c:pt idx="250">
                  <c:v>38.529774415066</c:v>
                </c:pt>
                <c:pt idx="251">
                  <c:v>36.7536536227262</c:v>
                </c:pt>
                <c:pt idx="252">
                  <c:v>36.6275886970895</c:v>
                </c:pt>
                <c:pt idx="253">
                  <c:v>36.3598850369808</c:v>
                </c:pt>
                <c:pt idx="254">
                  <c:v>36.373302847284</c:v>
                </c:pt>
                <c:pt idx="255">
                  <c:v>35.6232592872958</c:v>
                </c:pt>
                <c:pt idx="256">
                  <c:v>34.2772937459157</c:v>
                </c:pt>
                <c:pt idx="257">
                  <c:v>33.1883276232287</c:v>
                </c:pt>
                <c:pt idx="258">
                  <c:v>32.5731604905074</c:v>
                </c:pt>
                <c:pt idx="259">
                  <c:v>34.05347795060747</c:v>
                </c:pt>
                <c:pt idx="260">
                  <c:v>32.71327909328129</c:v>
                </c:pt>
                <c:pt idx="261">
                  <c:v>31.8910755951538</c:v>
                </c:pt>
                <c:pt idx="262">
                  <c:v>31.0600649432923</c:v>
                </c:pt>
                <c:pt idx="263">
                  <c:v>31.7879642219305</c:v>
                </c:pt>
                <c:pt idx="264">
                  <c:v>31.9093660232476</c:v>
                </c:pt>
                <c:pt idx="265">
                  <c:v>31.5319526089373</c:v>
                </c:pt>
                <c:pt idx="266">
                  <c:v>29.94463409588729</c:v>
                </c:pt>
                <c:pt idx="267">
                  <c:v>29.36545677072979</c:v>
                </c:pt>
                <c:pt idx="268">
                  <c:v>29.074213867418</c:v>
                </c:pt>
                <c:pt idx="269">
                  <c:v>26.9098792978786</c:v>
                </c:pt>
                <c:pt idx="270">
                  <c:v>28.17977089156629</c:v>
                </c:pt>
                <c:pt idx="271">
                  <c:v>28.24886518604091</c:v>
                </c:pt>
                <c:pt idx="272">
                  <c:v>27.9981640538023</c:v>
                </c:pt>
                <c:pt idx="273">
                  <c:v>27.8918297017315</c:v>
                </c:pt>
                <c:pt idx="274">
                  <c:v>27.6423064211325</c:v>
                </c:pt>
                <c:pt idx="275">
                  <c:v>28.02839359239219</c:v>
                </c:pt>
                <c:pt idx="276">
                  <c:v>29.34442086314329</c:v>
                </c:pt>
                <c:pt idx="277">
                  <c:v>31.82543904135538</c:v>
                </c:pt>
                <c:pt idx="278">
                  <c:v>32.6969926310486</c:v>
                </c:pt>
                <c:pt idx="279">
                  <c:v>33.92991504170681</c:v>
                </c:pt>
                <c:pt idx="280">
                  <c:v>35.59815528202933</c:v>
                </c:pt>
                <c:pt idx="281">
                  <c:v>35.29342337995941</c:v>
                </c:pt>
                <c:pt idx="282">
                  <c:v>35.9701023852311</c:v>
                </c:pt>
                <c:pt idx="283">
                  <c:v>36.77115397289791</c:v>
                </c:pt>
                <c:pt idx="284">
                  <c:v>36.5658974466357</c:v>
                </c:pt>
                <c:pt idx="285">
                  <c:v>35.3082595409223</c:v>
                </c:pt>
                <c:pt idx="286">
                  <c:v>34.42264628723019</c:v>
                </c:pt>
                <c:pt idx="287">
                  <c:v>34.93129003202171</c:v>
                </c:pt>
                <c:pt idx="288">
                  <c:v>34.5241412038958</c:v>
                </c:pt>
                <c:pt idx="289">
                  <c:v>34.18120403572819</c:v>
                </c:pt>
                <c:pt idx="290">
                  <c:v>34.2995047262407</c:v>
                </c:pt>
                <c:pt idx="291">
                  <c:v>33.41206117118448</c:v>
                </c:pt>
                <c:pt idx="292">
                  <c:v>31.79342929250138</c:v>
                </c:pt>
                <c:pt idx="293">
                  <c:v>31.2502510230723</c:v>
                </c:pt>
                <c:pt idx="294">
                  <c:v>29.46063764809139</c:v>
                </c:pt>
                <c:pt idx="295">
                  <c:v>29.1260197295938</c:v>
                </c:pt>
                <c:pt idx="296">
                  <c:v>27.3693586915708</c:v>
                </c:pt>
                <c:pt idx="297">
                  <c:v>27.39213827946679</c:v>
                </c:pt>
                <c:pt idx="298">
                  <c:v>29.3508990477898</c:v>
                </c:pt>
                <c:pt idx="299">
                  <c:v>28.53473906937219</c:v>
                </c:pt>
                <c:pt idx="300">
                  <c:v>28.52243633647588</c:v>
                </c:pt>
                <c:pt idx="301">
                  <c:v>28.97055967147889</c:v>
                </c:pt>
                <c:pt idx="302">
                  <c:v>29.0799012618438</c:v>
                </c:pt>
                <c:pt idx="303">
                  <c:v>30.0006540181929</c:v>
                </c:pt>
                <c:pt idx="304">
                  <c:v>30.08141559358979</c:v>
                </c:pt>
                <c:pt idx="305">
                  <c:v>28.58754315676259</c:v>
                </c:pt>
                <c:pt idx="306">
                  <c:v>28.3505519699339</c:v>
                </c:pt>
                <c:pt idx="307">
                  <c:v>28.03782788008061</c:v>
                </c:pt>
                <c:pt idx="308">
                  <c:v>27.08875942427989</c:v>
                </c:pt>
                <c:pt idx="309">
                  <c:v>26.77293222719079</c:v>
                </c:pt>
                <c:pt idx="310">
                  <c:v>26.05291628440729</c:v>
                </c:pt>
                <c:pt idx="311">
                  <c:v>27.35343256296229</c:v>
                </c:pt>
                <c:pt idx="312">
                  <c:v>28.19708997078289</c:v>
                </c:pt>
                <c:pt idx="313">
                  <c:v>27.9946556124919</c:v>
                </c:pt>
                <c:pt idx="314">
                  <c:v>28.86829708107629</c:v>
                </c:pt>
                <c:pt idx="315">
                  <c:v>28.62437977969291</c:v>
                </c:pt>
                <c:pt idx="316">
                  <c:v>28.63149352789161</c:v>
                </c:pt>
                <c:pt idx="317">
                  <c:v>29.05713221230889</c:v>
                </c:pt>
                <c:pt idx="318">
                  <c:v>27.8784880675822</c:v>
                </c:pt>
                <c:pt idx="319">
                  <c:v>27.7347639009189</c:v>
                </c:pt>
                <c:pt idx="320">
                  <c:v>28.9836681394827</c:v>
                </c:pt>
                <c:pt idx="321">
                  <c:v>28.32789378400421</c:v>
                </c:pt>
                <c:pt idx="322">
                  <c:v>27.8519275203347</c:v>
                </c:pt>
                <c:pt idx="323">
                  <c:v>28.04264957432358</c:v>
                </c:pt>
                <c:pt idx="324">
                  <c:v>28.33128987272579</c:v>
                </c:pt>
                <c:pt idx="325">
                  <c:v>29.90830294453689</c:v>
                </c:pt>
                <c:pt idx="326">
                  <c:v>31.39560338477309</c:v>
                </c:pt>
                <c:pt idx="327">
                  <c:v>32.0718657399399</c:v>
                </c:pt>
                <c:pt idx="328">
                  <c:v>32.85061282848081</c:v>
                </c:pt>
                <c:pt idx="329">
                  <c:v>33.8657813091973</c:v>
                </c:pt>
                <c:pt idx="330">
                  <c:v>36.74436991769169</c:v>
                </c:pt>
                <c:pt idx="331">
                  <c:v>39.15801878904639</c:v>
                </c:pt>
                <c:pt idx="332">
                  <c:v>38.54476135767437</c:v>
                </c:pt>
                <c:pt idx="333">
                  <c:v>42.1544363545022</c:v>
                </c:pt>
                <c:pt idx="334">
                  <c:v>41.8243923132972</c:v>
                </c:pt>
                <c:pt idx="335">
                  <c:v>46.01473408078679</c:v>
                </c:pt>
                <c:pt idx="336">
                  <c:v>47.2077661436681</c:v>
                </c:pt>
                <c:pt idx="337">
                  <c:v>47.3677426322217</c:v>
                </c:pt>
                <c:pt idx="338">
                  <c:v>55.01104942527687</c:v>
                </c:pt>
                <c:pt idx="339">
                  <c:v>55.50986583978609</c:v>
                </c:pt>
                <c:pt idx="340">
                  <c:v>62.0814289041353</c:v>
                </c:pt>
                <c:pt idx="341">
                  <c:v>69.65108794748305</c:v>
                </c:pt>
                <c:pt idx="342">
                  <c:v>55.1115200351846</c:v>
                </c:pt>
                <c:pt idx="343">
                  <c:v>56.49713244455361</c:v>
                </c:pt>
                <c:pt idx="344">
                  <c:v>53.04162293969009</c:v>
                </c:pt>
                <c:pt idx="345">
                  <c:v>54.91970274465081</c:v>
                </c:pt>
                <c:pt idx="346">
                  <c:v>58.4391820347921</c:v>
                </c:pt>
                <c:pt idx="347">
                  <c:v>62.33910393215041</c:v>
                </c:pt>
                <c:pt idx="348">
                  <c:v>61.49262874490771</c:v>
                </c:pt>
                <c:pt idx="349">
                  <c:v>58.0154838498114</c:v>
                </c:pt>
                <c:pt idx="350">
                  <c:v>57.1398313676296</c:v>
                </c:pt>
                <c:pt idx="351">
                  <c:v>55.92006283247681</c:v>
                </c:pt>
                <c:pt idx="352">
                  <c:v>54.93040360274708</c:v>
                </c:pt>
                <c:pt idx="353">
                  <c:v>49.0528764335711</c:v>
                </c:pt>
                <c:pt idx="354">
                  <c:v>47.084250312221</c:v>
                </c:pt>
                <c:pt idx="355">
                  <c:v>49.2825780659937</c:v>
                </c:pt>
                <c:pt idx="356">
                  <c:v>48.0793557012028</c:v>
                </c:pt>
                <c:pt idx="357">
                  <c:v>48.82129338189299</c:v>
                </c:pt>
                <c:pt idx="358">
                  <c:v>45.7417747020524</c:v>
                </c:pt>
                <c:pt idx="359">
                  <c:v>43.27313368150111</c:v>
                </c:pt>
                <c:pt idx="360">
                  <c:v>41.35841999760429</c:v>
                </c:pt>
                <c:pt idx="361">
                  <c:v>40.59151527006021</c:v>
                </c:pt>
                <c:pt idx="362">
                  <c:v>44.82549356260849</c:v>
                </c:pt>
                <c:pt idx="363">
                  <c:v>44.47033504570071</c:v>
                </c:pt>
                <c:pt idx="364">
                  <c:v>44.8347732912458</c:v>
                </c:pt>
                <c:pt idx="365">
                  <c:v>44.2812602250311</c:v>
                </c:pt>
                <c:pt idx="366">
                  <c:v>45.48618066732657</c:v>
                </c:pt>
                <c:pt idx="367">
                  <c:v>49.59725355584698</c:v>
                </c:pt>
                <c:pt idx="368">
                  <c:v>53.2293811031864</c:v>
                </c:pt>
                <c:pt idx="369">
                  <c:v>49.2730641421995</c:v>
                </c:pt>
                <c:pt idx="370">
                  <c:v>44.03392106255249</c:v>
                </c:pt>
                <c:pt idx="371">
                  <c:v>42.0706532244947</c:v>
                </c:pt>
                <c:pt idx="372">
                  <c:v>42.1066171367145</c:v>
                </c:pt>
                <c:pt idx="373">
                  <c:v>41.97567890118991</c:v>
                </c:pt>
                <c:pt idx="374">
                  <c:v>41.69856080585341</c:v>
                </c:pt>
                <c:pt idx="375">
                  <c:v>40.96169038362208</c:v>
                </c:pt>
                <c:pt idx="376">
                  <c:v>38.3987265618732</c:v>
                </c:pt>
                <c:pt idx="377">
                  <c:v>37.5775451250151</c:v>
                </c:pt>
                <c:pt idx="378">
                  <c:v>38.02393483645241</c:v>
                </c:pt>
                <c:pt idx="379">
                  <c:v>37.32497564353871</c:v>
                </c:pt>
                <c:pt idx="380">
                  <c:v>37.02052712053821</c:v>
                </c:pt>
                <c:pt idx="381">
                  <c:v>36.29730230049721</c:v>
                </c:pt>
                <c:pt idx="382">
                  <c:v>36.29313267075092</c:v>
                </c:pt>
                <c:pt idx="383">
                  <c:v>35.1903462577984</c:v>
                </c:pt>
                <c:pt idx="384">
                  <c:v>35.58925579672481</c:v>
                </c:pt>
                <c:pt idx="385">
                  <c:v>37.121685679586</c:v>
                </c:pt>
                <c:pt idx="386">
                  <c:v>37.4072398460206</c:v>
                </c:pt>
                <c:pt idx="387">
                  <c:v>37.99626169485668</c:v>
                </c:pt>
                <c:pt idx="388">
                  <c:v>37.98956896345759</c:v>
                </c:pt>
                <c:pt idx="389">
                  <c:v>38.07576718728748</c:v>
                </c:pt>
                <c:pt idx="390">
                  <c:v>39.75749208829247</c:v>
                </c:pt>
                <c:pt idx="391">
                  <c:v>39.65904269778748</c:v>
                </c:pt>
                <c:pt idx="392">
                  <c:v>38.51590367304949</c:v>
                </c:pt>
                <c:pt idx="393">
                  <c:v>35.75436919556439</c:v>
                </c:pt>
                <c:pt idx="394">
                  <c:v>34.5219990086091</c:v>
                </c:pt>
                <c:pt idx="395">
                  <c:v>35.43743605937519</c:v>
                </c:pt>
                <c:pt idx="396">
                  <c:v>35.2521583956834</c:v>
                </c:pt>
                <c:pt idx="397">
                  <c:v>34.9966480674894</c:v>
                </c:pt>
                <c:pt idx="398">
                  <c:v>33.8818723168096</c:v>
                </c:pt>
                <c:pt idx="399">
                  <c:v>32.3442563066852</c:v>
                </c:pt>
                <c:pt idx="400">
                  <c:v>31.59776427912479</c:v>
                </c:pt>
                <c:pt idx="401">
                  <c:v>32.16689958933799</c:v>
                </c:pt>
                <c:pt idx="402">
                  <c:v>32.7955578516025</c:v>
                </c:pt>
                <c:pt idx="403">
                  <c:v>32.31581145917399</c:v>
                </c:pt>
                <c:pt idx="404">
                  <c:v>30.98449262635759</c:v>
                </c:pt>
                <c:pt idx="405">
                  <c:v>29.6770607097759</c:v>
                </c:pt>
                <c:pt idx="406">
                  <c:v>29.11600949721901</c:v>
                </c:pt>
                <c:pt idx="407">
                  <c:v>30.5963716400997</c:v>
                </c:pt>
                <c:pt idx="408">
                  <c:v>31.9100280928846</c:v>
                </c:pt>
                <c:pt idx="409">
                  <c:v>33.47835092838221</c:v>
                </c:pt>
                <c:pt idx="410">
                  <c:v>33.77784090692951</c:v>
                </c:pt>
                <c:pt idx="411">
                  <c:v>33.38140467114377</c:v>
                </c:pt>
                <c:pt idx="412">
                  <c:v>35.64238023641781</c:v>
                </c:pt>
                <c:pt idx="413">
                  <c:v>37.82506382855191</c:v>
                </c:pt>
                <c:pt idx="414">
                  <c:v>39.4330772041814</c:v>
                </c:pt>
                <c:pt idx="415">
                  <c:v>38.51813053973491</c:v>
                </c:pt>
                <c:pt idx="416">
                  <c:v>40.7529343816495</c:v>
                </c:pt>
                <c:pt idx="417">
                  <c:v>42.85321480258001</c:v>
                </c:pt>
                <c:pt idx="418">
                  <c:v>47.107325661872</c:v>
                </c:pt>
                <c:pt idx="419">
                  <c:v>48.1140379518291</c:v>
                </c:pt>
                <c:pt idx="420">
                  <c:v>51.234828076366</c:v>
                </c:pt>
                <c:pt idx="421">
                  <c:v>48.0096437150584</c:v>
                </c:pt>
                <c:pt idx="422">
                  <c:v>46.5140555085953</c:v>
                </c:pt>
                <c:pt idx="423">
                  <c:v>47.0270150991685</c:v>
                </c:pt>
                <c:pt idx="424">
                  <c:v>45.19018583461881</c:v>
                </c:pt>
                <c:pt idx="425">
                  <c:v>46.80769607769897</c:v>
                </c:pt>
                <c:pt idx="426">
                  <c:v>48.5124738655535</c:v>
                </c:pt>
                <c:pt idx="427">
                  <c:v>48.80087045876527</c:v>
                </c:pt>
                <c:pt idx="428">
                  <c:v>46.2701876354339</c:v>
                </c:pt>
                <c:pt idx="429">
                  <c:v>44.57537969271881</c:v>
                </c:pt>
                <c:pt idx="430">
                  <c:v>45.50308064797511</c:v>
                </c:pt>
                <c:pt idx="431">
                  <c:v>45.10307962906001</c:v>
                </c:pt>
                <c:pt idx="432">
                  <c:v>42.80172033078249</c:v>
                </c:pt>
                <c:pt idx="433">
                  <c:v>42.63211633390913</c:v>
                </c:pt>
                <c:pt idx="434">
                  <c:v>43.0296590724499</c:v>
                </c:pt>
                <c:pt idx="435">
                  <c:v>42.89670085159658</c:v>
                </c:pt>
                <c:pt idx="436">
                  <c:v>43.23018686182601</c:v>
                </c:pt>
                <c:pt idx="437">
                  <c:v>39.2184212487602</c:v>
                </c:pt>
                <c:pt idx="438">
                  <c:v>37.7609335232905</c:v>
                </c:pt>
                <c:pt idx="439">
                  <c:v>37.90542957206608</c:v>
                </c:pt>
                <c:pt idx="440">
                  <c:v>36.94388342506507</c:v>
                </c:pt>
                <c:pt idx="441">
                  <c:v>36.00959674808071</c:v>
                </c:pt>
                <c:pt idx="442">
                  <c:v>38.80787962478809</c:v>
                </c:pt>
                <c:pt idx="443">
                  <c:v>39.42852379910681</c:v>
                </c:pt>
                <c:pt idx="444">
                  <c:v>41.50688446783097</c:v>
                </c:pt>
                <c:pt idx="445">
                  <c:v>41.80655375527218</c:v>
                </c:pt>
                <c:pt idx="446">
                  <c:v>42.75151726426238</c:v>
                </c:pt>
                <c:pt idx="447">
                  <c:v>41.43156845647299</c:v>
                </c:pt>
                <c:pt idx="448">
                  <c:v>43.01689391563217</c:v>
                </c:pt>
                <c:pt idx="449">
                  <c:v>42.7187698162172</c:v>
                </c:pt>
                <c:pt idx="450">
                  <c:v>42.42014529246781</c:v>
                </c:pt>
                <c:pt idx="451">
                  <c:v>43.06443507775239</c:v>
                </c:pt>
                <c:pt idx="452">
                  <c:v>41.0129703622906</c:v>
                </c:pt>
                <c:pt idx="453">
                  <c:v>39.95107901737558</c:v>
                </c:pt>
                <c:pt idx="454">
                  <c:v>38.8427825391658</c:v>
                </c:pt>
                <c:pt idx="455">
                  <c:v>36.9600662285085</c:v>
                </c:pt>
                <c:pt idx="456">
                  <c:v>35.9395754318653</c:v>
                </c:pt>
                <c:pt idx="457">
                  <c:v>35.42254759669009</c:v>
                </c:pt>
                <c:pt idx="458">
                  <c:v>35.5751904881615</c:v>
                </c:pt>
                <c:pt idx="459">
                  <c:v>35.7328634508741</c:v>
                </c:pt>
                <c:pt idx="460">
                  <c:v>34.51419957449868</c:v>
                </c:pt>
                <c:pt idx="461">
                  <c:v>33.1403955021113</c:v>
                </c:pt>
                <c:pt idx="462">
                  <c:v>33.10061460322289</c:v>
                </c:pt>
                <c:pt idx="463">
                  <c:v>32.85344267545157</c:v>
                </c:pt>
                <c:pt idx="464">
                  <c:v>33.2916453613651</c:v>
                </c:pt>
                <c:pt idx="465">
                  <c:v>32.2844533970811</c:v>
                </c:pt>
                <c:pt idx="466">
                  <c:v>32.2614607411604</c:v>
                </c:pt>
                <c:pt idx="467">
                  <c:v>31.06053020348749</c:v>
                </c:pt>
                <c:pt idx="468">
                  <c:v>30.09960504958979</c:v>
                </c:pt>
                <c:pt idx="469">
                  <c:v>29.9331818428775</c:v>
                </c:pt>
                <c:pt idx="470">
                  <c:v>29.87394266472139</c:v>
                </c:pt>
                <c:pt idx="471">
                  <c:v>31.53309319072429</c:v>
                </c:pt>
                <c:pt idx="472">
                  <c:v>32.5138241405191</c:v>
                </c:pt>
                <c:pt idx="473">
                  <c:v>31.7335536503561</c:v>
                </c:pt>
                <c:pt idx="474">
                  <c:v>34.2466589302373</c:v>
                </c:pt>
                <c:pt idx="475">
                  <c:v>35.01703141691608</c:v>
                </c:pt>
                <c:pt idx="476">
                  <c:v>36.6403213546109</c:v>
                </c:pt>
                <c:pt idx="477">
                  <c:v>36.3085095075587</c:v>
                </c:pt>
                <c:pt idx="478">
                  <c:v>36.56180407173287</c:v>
                </c:pt>
                <c:pt idx="479">
                  <c:v>37.86154665792618</c:v>
                </c:pt>
                <c:pt idx="480">
                  <c:v>40.0548313473213</c:v>
                </c:pt>
                <c:pt idx="481">
                  <c:v>40.0046829470803</c:v>
                </c:pt>
                <c:pt idx="482">
                  <c:v>38.7908711575038</c:v>
                </c:pt>
                <c:pt idx="483">
                  <c:v>36.8018189142729</c:v>
                </c:pt>
                <c:pt idx="484">
                  <c:v>37.66883581047301</c:v>
                </c:pt>
                <c:pt idx="485">
                  <c:v>37.28626163754647</c:v>
                </c:pt>
                <c:pt idx="486">
                  <c:v>38.18283526880521</c:v>
                </c:pt>
                <c:pt idx="487">
                  <c:v>38.0491991280633</c:v>
                </c:pt>
                <c:pt idx="488">
                  <c:v>39.85122164567297</c:v>
                </c:pt>
                <c:pt idx="489">
                  <c:v>37.67860971362619</c:v>
                </c:pt>
                <c:pt idx="490">
                  <c:v>36.6158858702239</c:v>
                </c:pt>
                <c:pt idx="491">
                  <c:v>38.006283881519</c:v>
                </c:pt>
                <c:pt idx="492">
                  <c:v>38.30008728468697</c:v>
                </c:pt>
                <c:pt idx="493">
                  <c:v>37.86784249779387</c:v>
                </c:pt>
                <c:pt idx="494">
                  <c:v>36.3765433985975</c:v>
                </c:pt>
                <c:pt idx="495">
                  <c:v>35.82407988344718</c:v>
                </c:pt>
                <c:pt idx="496">
                  <c:v>36.63165039990581</c:v>
                </c:pt>
                <c:pt idx="497">
                  <c:v>35.09636591360481</c:v>
                </c:pt>
                <c:pt idx="498">
                  <c:v>33.68626152871057</c:v>
                </c:pt>
                <c:pt idx="499">
                  <c:v>32.66504422612192</c:v>
                </c:pt>
                <c:pt idx="500">
                  <c:v>31.79740724374669</c:v>
                </c:pt>
                <c:pt idx="501">
                  <c:v>30.6493574762632</c:v>
                </c:pt>
                <c:pt idx="502">
                  <c:v>31.61900550445021</c:v>
                </c:pt>
                <c:pt idx="503">
                  <c:v>32.08343754207201</c:v>
                </c:pt>
                <c:pt idx="504">
                  <c:v>32.81834038696781</c:v>
                </c:pt>
                <c:pt idx="505">
                  <c:v>33.0354877328756</c:v>
                </c:pt>
                <c:pt idx="506">
                  <c:v>33.98256786236</c:v>
                </c:pt>
                <c:pt idx="507">
                  <c:v>33.62521508214941</c:v>
                </c:pt>
                <c:pt idx="508">
                  <c:v>33.17493691348801</c:v>
                </c:pt>
                <c:pt idx="509">
                  <c:v>33.70246560158501</c:v>
                </c:pt>
                <c:pt idx="510">
                  <c:v>33.2819300794458</c:v>
                </c:pt>
                <c:pt idx="511">
                  <c:v>31.83382762712051</c:v>
                </c:pt>
                <c:pt idx="512">
                  <c:v>31.9468970660712</c:v>
                </c:pt>
                <c:pt idx="513">
                  <c:v>32.1716987219487</c:v>
                </c:pt>
                <c:pt idx="514">
                  <c:v>33.6579601608782</c:v>
                </c:pt>
                <c:pt idx="515">
                  <c:v>33.77978551933349</c:v>
                </c:pt>
                <c:pt idx="516">
                  <c:v>34.72426392104619</c:v>
                </c:pt>
                <c:pt idx="517">
                  <c:v>35.71494977234168</c:v>
                </c:pt>
                <c:pt idx="518">
                  <c:v>35.0927137616331</c:v>
                </c:pt>
                <c:pt idx="519">
                  <c:v>33.76321935789971</c:v>
                </c:pt>
                <c:pt idx="520">
                  <c:v>35.12390074682912</c:v>
                </c:pt>
                <c:pt idx="521">
                  <c:v>35.6872763068206</c:v>
                </c:pt>
                <c:pt idx="522">
                  <c:v>36.2138387215506</c:v>
                </c:pt>
                <c:pt idx="523">
                  <c:v>36.8984478182556</c:v>
                </c:pt>
                <c:pt idx="524">
                  <c:v>36.8047929199988</c:v>
                </c:pt>
                <c:pt idx="525">
                  <c:v>38.83244745572957</c:v>
                </c:pt>
                <c:pt idx="526">
                  <c:v>40.396569119342</c:v>
                </c:pt>
                <c:pt idx="527">
                  <c:v>42.7286440216732</c:v>
                </c:pt>
                <c:pt idx="528">
                  <c:v>45.8687171010879</c:v>
                </c:pt>
                <c:pt idx="529">
                  <c:v>48.74794479501318</c:v>
                </c:pt>
                <c:pt idx="530">
                  <c:v>49.2561568854368</c:v>
                </c:pt>
                <c:pt idx="531">
                  <c:v>49.4237506639151</c:v>
                </c:pt>
                <c:pt idx="532">
                  <c:v>46.46839229644221</c:v>
                </c:pt>
                <c:pt idx="533">
                  <c:v>47.8039131662695</c:v>
                </c:pt>
                <c:pt idx="534">
                  <c:v>49.3418934225891</c:v>
                </c:pt>
                <c:pt idx="535">
                  <c:v>48.7867189528174</c:v>
                </c:pt>
                <c:pt idx="536">
                  <c:v>49.2800177764831</c:v>
                </c:pt>
                <c:pt idx="537">
                  <c:v>51.64550163450691</c:v>
                </c:pt>
                <c:pt idx="538">
                  <c:v>52.09679270684541</c:v>
                </c:pt>
                <c:pt idx="539">
                  <c:v>52.6554924682053</c:v>
                </c:pt>
                <c:pt idx="540">
                  <c:v>56.3984442548953</c:v>
                </c:pt>
                <c:pt idx="541">
                  <c:v>57.9391838826786</c:v>
                </c:pt>
                <c:pt idx="542">
                  <c:v>60.2241385516515</c:v>
                </c:pt>
                <c:pt idx="543">
                  <c:v>59.0539913761977</c:v>
                </c:pt>
                <c:pt idx="544">
                  <c:v>56.64913293824051</c:v>
                </c:pt>
                <c:pt idx="545">
                  <c:v>57.6206721517877</c:v>
                </c:pt>
                <c:pt idx="546">
                  <c:v>57.77035895045281</c:v>
                </c:pt>
                <c:pt idx="547">
                  <c:v>60.1403243112083</c:v>
                </c:pt>
                <c:pt idx="548">
                  <c:v>60.0419268735293</c:v>
                </c:pt>
                <c:pt idx="549">
                  <c:v>61.68131501242001</c:v>
                </c:pt>
                <c:pt idx="550">
                  <c:v>64.35576988440309</c:v>
                </c:pt>
                <c:pt idx="551">
                  <c:v>69.36903412298884</c:v>
                </c:pt>
                <c:pt idx="552">
                  <c:v>73.12580179225903</c:v>
                </c:pt>
                <c:pt idx="553">
                  <c:v>75.58032538622439</c:v>
                </c:pt>
                <c:pt idx="554">
                  <c:v>76.3499498227622</c:v>
                </c:pt>
                <c:pt idx="555">
                  <c:v>87.79851435963178</c:v>
                </c:pt>
                <c:pt idx="556">
                  <c:v>101.267191893232</c:v>
                </c:pt>
                <c:pt idx="557">
                  <c:v>91.45682883415027</c:v>
                </c:pt>
                <c:pt idx="558">
                  <c:v>97.16914952322978</c:v>
                </c:pt>
                <c:pt idx="559">
                  <c:v>98.00816204438438</c:v>
                </c:pt>
                <c:pt idx="560">
                  <c:v>97.79142159721583</c:v>
                </c:pt>
                <c:pt idx="561">
                  <c:v>101.697287066228</c:v>
                </c:pt>
                <c:pt idx="562">
                  <c:v>101.065053733137</c:v>
                </c:pt>
                <c:pt idx="563">
                  <c:v>101.767091736048</c:v>
                </c:pt>
                <c:pt idx="564">
                  <c:v>96.82743702611955</c:v>
                </c:pt>
                <c:pt idx="565">
                  <c:v>98.69306119309935</c:v>
                </c:pt>
                <c:pt idx="566">
                  <c:v>104.586920356193</c:v>
                </c:pt>
                <c:pt idx="567">
                  <c:v>114.37652220803</c:v>
                </c:pt>
                <c:pt idx="568">
                  <c:v>116.3793425362269</c:v>
                </c:pt>
                <c:pt idx="569">
                  <c:v>110.024083567994</c:v>
                </c:pt>
                <c:pt idx="570">
                  <c:v>111.060207720104</c:v>
                </c:pt>
                <c:pt idx="571">
                  <c:v>105.490497034897</c:v>
                </c:pt>
                <c:pt idx="572">
                  <c:v>108.184305339797</c:v>
                </c:pt>
                <c:pt idx="573">
                  <c:v>114.419785097004</c:v>
                </c:pt>
                <c:pt idx="574">
                  <c:v>112.141303722092</c:v>
                </c:pt>
                <c:pt idx="575">
                  <c:v>105.310240556764</c:v>
                </c:pt>
                <c:pt idx="576">
                  <c:v>109.549304351459</c:v>
                </c:pt>
                <c:pt idx="577">
                  <c:v>117.6638730746239</c:v>
                </c:pt>
                <c:pt idx="578">
                  <c:v>126.257357911723</c:v>
                </c:pt>
                <c:pt idx="579">
                  <c:v>125.452205059391</c:v>
                </c:pt>
                <c:pt idx="580">
                  <c:v>121.313005470413</c:v>
                </c:pt>
                <c:pt idx="581">
                  <c:v>117.979315919879</c:v>
                </c:pt>
                <c:pt idx="582">
                  <c:v>118.90987058632</c:v>
                </c:pt>
                <c:pt idx="583">
                  <c:v>109.903119836711</c:v>
                </c:pt>
                <c:pt idx="584">
                  <c:v>98.02210471798739</c:v>
                </c:pt>
                <c:pt idx="585">
                  <c:v>72.29347635485837</c:v>
                </c:pt>
                <c:pt idx="586">
                  <c:v>58.7096512291968</c:v>
                </c:pt>
                <c:pt idx="587">
                  <c:v>50.6312369347482</c:v>
                </c:pt>
                <c:pt idx="588">
                  <c:v>51.6861229062134</c:v>
                </c:pt>
                <c:pt idx="589">
                  <c:v>51.0107249799221</c:v>
                </c:pt>
                <c:pt idx="590">
                  <c:v>51.82135539391881</c:v>
                </c:pt>
                <c:pt idx="591">
                  <c:v>56.7393244054913</c:v>
                </c:pt>
                <c:pt idx="592">
                  <c:v>59.42764848750409</c:v>
                </c:pt>
                <c:pt idx="593">
                  <c:v>65.56631045343059</c:v>
                </c:pt>
                <c:pt idx="594">
                  <c:v>69.66553685380924</c:v>
                </c:pt>
                <c:pt idx="595">
                  <c:v>81.62767897715737</c:v>
                </c:pt>
                <c:pt idx="596">
                  <c:v>77.9403077434183</c:v>
                </c:pt>
                <c:pt idx="597">
                  <c:v>80.52635177315257</c:v>
                </c:pt>
                <c:pt idx="598">
                  <c:v>84.69645851050855</c:v>
                </c:pt>
                <c:pt idx="599">
                  <c:v>90.2933621993021</c:v>
                </c:pt>
                <c:pt idx="600">
                  <c:v>96.57673688045072</c:v>
                </c:pt>
                <c:pt idx="601">
                  <c:v>91.10659274329618</c:v>
                </c:pt>
                <c:pt idx="602">
                  <c:v>99.4167834199886</c:v>
                </c:pt>
                <c:pt idx="603">
                  <c:v>108.145458264224</c:v>
                </c:pt>
                <c:pt idx="604">
                  <c:v>96.0163665502061</c:v>
                </c:pt>
                <c:pt idx="605">
                  <c:v>89.0909280872802</c:v>
                </c:pt>
                <c:pt idx="606">
                  <c:v>89.19850455078718</c:v>
                </c:pt>
                <c:pt idx="607">
                  <c:v>97.5876119511595</c:v>
                </c:pt>
                <c:pt idx="608">
                  <c:v>100.637551774044</c:v>
                </c:pt>
                <c:pt idx="609">
                  <c:v>108.27305434035</c:v>
                </c:pt>
                <c:pt idx="610">
                  <c:v>109.426903162337</c:v>
                </c:pt>
                <c:pt idx="611">
                  <c:v>114.523508275878</c:v>
                </c:pt>
                <c:pt idx="612">
                  <c:v>120.806779894498</c:v>
                </c:pt>
                <c:pt idx="613">
                  <c:v>125.819630763517</c:v>
                </c:pt>
                <c:pt idx="614">
                  <c:v>121.370585327951</c:v>
                </c:pt>
                <c:pt idx="615">
                  <c:v>124.2853028069559</c:v>
                </c:pt>
                <c:pt idx="616">
                  <c:v>118.49279648344</c:v>
                </c:pt>
                <c:pt idx="617">
                  <c:v>116.976934957951</c:v>
                </c:pt>
                <c:pt idx="618">
                  <c:v>120.987022735443</c:v>
                </c:pt>
                <c:pt idx="619">
                  <c:v>114.76937520668</c:v>
                </c:pt>
                <c:pt idx="620">
                  <c:v>109.081087348977</c:v>
                </c:pt>
                <c:pt idx="621">
                  <c:v>98.38978774845594</c:v>
                </c:pt>
                <c:pt idx="622">
                  <c:v>95.83966482155648</c:v>
                </c:pt>
                <c:pt idx="623">
                  <c:v>95.07594280565574</c:v>
                </c:pt>
                <c:pt idx="624">
                  <c:v>100.502475091905</c:v>
                </c:pt>
                <c:pt idx="625">
                  <c:v>104.005007633085</c:v>
                </c:pt>
                <c:pt idx="626">
                  <c:v>103.543267626513</c:v>
                </c:pt>
                <c:pt idx="627">
                  <c:v>100.953866521606</c:v>
                </c:pt>
                <c:pt idx="628">
                  <c:v>96.6286398212771</c:v>
                </c:pt>
                <c:pt idx="629">
                  <c:v>91.6311812598051</c:v>
                </c:pt>
                <c:pt idx="630">
                  <c:v>91.18570053380373</c:v>
                </c:pt>
                <c:pt idx="631">
                  <c:v>87.65118551064208</c:v>
                </c:pt>
                <c:pt idx="632">
                  <c:v>93.5892224784974</c:v>
                </c:pt>
                <c:pt idx="633">
                  <c:v>94.0017696103283</c:v>
                </c:pt>
                <c:pt idx="634">
                  <c:v>92.41514908431344</c:v>
                </c:pt>
                <c:pt idx="635">
                  <c:v>97.4232832931275</c:v>
                </c:pt>
                <c:pt idx="636">
                  <c:v>100.285753647627</c:v>
                </c:pt>
                <c:pt idx="637">
                  <c:v>101.340657267747</c:v>
                </c:pt>
                <c:pt idx="638">
                  <c:v>94.54730708282979</c:v>
                </c:pt>
                <c:pt idx="639">
                  <c:v>90.73323215379719</c:v>
                </c:pt>
                <c:pt idx="640">
                  <c:v>88.31550853240054</c:v>
                </c:pt>
                <c:pt idx="641">
                  <c:v>85.4117449956998</c:v>
                </c:pt>
                <c:pt idx="642">
                  <c:v>85.66884144194968</c:v>
                </c:pt>
                <c:pt idx="643">
                  <c:v>89.63748054702945</c:v>
                </c:pt>
                <c:pt idx="644">
                  <c:v>88.15323760672257</c:v>
                </c:pt>
                <c:pt idx="645">
                  <c:v>89.0735633001303</c:v>
                </c:pt>
                <c:pt idx="646">
                  <c:v>87.82071529155475</c:v>
                </c:pt>
                <c:pt idx="647">
                  <c:v>88.71366598638023</c:v>
                </c:pt>
                <c:pt idx="648">
                  <c:v>88.07568877782172</c:v>
                </c:pt>
                <c:pt idx="649">
                  <c:v>86.16332398816803</c:v>
                </c:pt>
                <c:pt idx="650">
                  <c:v>82.97936173713218</c:v>
                </c:pt>
                <c:pt idx="651">
                  <c:v>85.47825515707888</c:v>
                </c:pt>
                <c:pt idx="652">
                  <c:v>84.84713666364592</c:v>
                </c:pt>
                <c:pt idx="653">
                  <c:v>84.35901480661738</c:v>
                </c:pt>
                <c:pt idx="654">
                  <c:v>88.18183043720657</c:v>
                </c:pt>
                <c:pt idx="655" formatCode="0.0">
                  <c:v>88.0</c:v>
                </c:pt>
                <c:pt idx="656" formatCode="0.0">
                  <c:v>85.1</c:v>
                </c:pt>
              </c:numCache>
            </c:numRef>
          </c:val>
          <c:smooth val="0"/>
        </c:ser>
        <c:ser>
          <c:idx val="3"/>
          <c:order val="3"/>
          <c:tx>
            <c:strRef>
              <c:f>Hoja1!$E$1</c:f>
              <c:strCache>
                <c:ptCount val="1"/>
                <c:pt idx="0">
                  <c:v>Metales preciosos</c:v>
                </c:pt>
              </c:strCache>
            </c:strRef>
          </c:tx>
          <c:spPr>
            <a:ln w="28575" cap="rnd">
              <a:solidFill>
                <a:schemeClr val="bg2">
                  <a:lumMod val="25000"/>
                </a:schemeClr>
              </a:solidFill>
              <a:round/>
            </a:ln>
            <a:effectLst/>
          </c:spPr>
          <c:marker>
            <c:symbol val="none"/>
          </c:marker>
          <c:dLbls>
            <c:dLbl>
              <c:idx val="639"/>
              <c:layout>
                <c:manualLayout>
                  <c:x val="-0.308315490198059"/>
                  <c:y val="0.336727347551149"/>
                </c:manualLayout>
              </c:layout>
              <c:tx>
                <c:rich>
                  <a:bodyPr/>
                  <a:lstStyle/>
                  <a:p>
                    <a:pPr>
                      <a:defRPr lang="es-CO" b="1" noProof="0"/>
                    </a:pPr>
                    <a:r>
                      <a:rPr lang="en-US" b="1" noProof="0"/>
                      <a:t>Metales </a:t>
                    </a:r>
                  </a:p>
                  <a:p>
                    <a:pPr>
                      <a:defRPr lang="es-CO" b="1" noProof="0"/>
                    </a:pPr>
                    <a:r>
                      <a:rPr lang="en-US" b="1" noProof="0"/>
                      <a:t>preciosos </a:t>
                    </a:r>
                  </a:p>
                  <a:p>
                    <a:pPr>
                      <a:defRPr lang="es-CO" b="1" noProof="0"/>
                    </a:pPr>
                    <a:endParaRPr lang="en-US" noProof="0"/>
                  </a:p>
                </c:rich>
              </c:tx>
              <c:spPr/>
              <c:showLegendKey val="0"/>
              <c:showVal val="1"/>
              <c:showCatName val="0"/>
              <c:showSerName val="0"/>
              <c:showPercent val="0"/>
              <c:showBubbleSize val="0"/>
              <c:extLst>
                <c:ext xmlns:c15="http://schemas.microsoft.com/office/drawing/2012/chart" uri="{CE6537A1-D6FC-4f65-9D91-7224C49458BB}">
                  <c15:layout>
                    <c:manualLayout>
                      <c:w val="0.22875130877713923"/>
                      <c:h val="0.13337931484352217"/>
                    </c:manualLayout>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Hoja1!$A$2:$A$659</c:f>
              <c:numCache>
                <c:formatCode>mmm\-yy</c:formatCode>
                <c:ptCount val="658"/>
                <c:pt idx="0">
                  <c:v>21916.0</c:v>
                </c:pt>
                <c:pt idx="1">
                  <c:v>21947.0</c:v>
                </c:pt>
                <c:pt idx="2">
                  <c:v>21976.0</c:v>
                </c:pt>
                <c:pt idx="3">
                  <c:v>22007.0</c:v>
                </c:pt>
                <c:pt idx="4">
                  <c:v>22037.0</c:v>
                </c:pt>
                <c:pt idx="5">
                  <c:v>22068.0</c:v>
                </c:pt>
                <c:pt idx="6">
                  <c:v>22098.0</c:v>
                </c:pt>
                <c:pt idx="7">
                  <c:v>22129.0</c:v>
                </c:pt>
                <c:pt idx="8">
                  <c:v>22160.0</c:v>
                </c:pt>
                <c:pt idx="9">
                  <c:v>22190.0</c:v>
                </c:pt>
                <c:pt idx="10">
                  <c:v>22221.0</c:v>
                </c:pt>
                <c:pt idx="11">
                  <c:v>22251.0</c:v>
                </c:pt>
                <c:pt idx="12">
                  <c:v>22282.0</c:v>
                </c:pt>
                <c:pt idx="13">
                  <c:v>22313.0</c:v>
                </c:pt>
                <c:pt idx="14">
                  <c:v>22341.0</c:v>
                </c:pt>
                <c:pt idx="15">
                  <c:v>22372.0</c:v>
                </c:pt>
                <c:pt idx="16">
                  <c:v>22402.0</c:v>
                </c:pt>
                <c:pt idx="17">
                  <c:v>22433.0</c:v>
                </c:pt>
                <c:pt idx="18">
                  <c:v>22463.0</c:v>
                </c:pt>
                <c:pt idx="19">
                  <c:v>22494.0</c:v>
                </c:pt>
                <c:pt idx="20">
                  <c:v>22525.0</c:v>
                </c:pt>
                <c:pt idx="21">
                  <c:v>22555.0</c:v>
                </c:pt>
                <c:pt idx="22">
                  <c:v>22586.0</c:v>
                </c:pt>
                <c:pt idx="23">
                  <c:v>22616.0</c:v>
                </c:pt>
                <c:pt idx="24">
                  <c:v>22647.0</c:v>
                </c:pt>
                <c:pt idx="25">
                  <c:v>22678.0</c:v>
                </c:pt>
                <c:pt idx="26">
                  <c:v>22706.0</c:v>
                </c:pt>
                <c:pt idx="27">
                  <c:v>22737.0</c:v>
                </c:pt>
                <c:pt idx="28">
                  <c:v>22767.0</c:v>
                </c:pt>
                <c:pt idx="29">
                  <c:v>22798.0</c:v>
                </c:pt>
                <c:pt idx="30">
                  <c:v>22828.0</c:v>
                </c:pt>
                <c:pt idx="31">
                  <c:v>22859.0</c:v>
                </c:pt>
                <c:pt idx="32">
                  <c:v>22890.0</c:v>
                </c:pt>
                <c:pt idx="33">
                  <c:v>22920.0</c:v>
                </c:pt>
                <c:pt idx="34">
                  <c:v>22951.0</c:v>
                </c:pt>
                <c:pt idx="35">
                  <c:v>22981.0</c:v>
                </c:pt>
                <c:pt idx="36">
                  <c:v>23012.0</c:v>
                </c:pt>
                <c:pt idx="37">
                  <c:v>23043.0</c:v>
                </c:pt>
                <c:pt idx="38">
                  <c:v>23071.0</c:v>
                </c:pt>
                <c:pt idx="39">
                  <c:v>23102.0</c:v>
                </c:pt>
                <c:pt idx="40">
                  <c:v>23132.0</c:v>
                </c:pt>
                <c:pt idx="41">
                  <c:v>23163.0</c:v>
                </c:pt>
                <c:pt idx="42">
                  <c:v>23193.0</c:v>
                </c:pt>
                <c:pt idx="43">
                  <c:v>23224.0</c:v>
                </c:pt>
                <c:pt idx="44">
                  <c:v>23255.0</c:v>
                </c:pt>
                <c:pt idx="45">
                  <c:v>23285.0</c:v>
                </c:pt>
                <c:pt idx="46">
                  <c:v>23316.0</c:v>
                </c:pt>
                <c:pt idx="47">
                  <c:v>23346.0</c:v>
                </c:pt>
                <c:pt idx="48">
                  <c:v>23377.0</c:v>
                </c:pt>
                <c:pt idx="49">
                  <c:v>23408.0</c:v>
                </c:pt>
                <c:pt idx="50">
                  <c:v>23437.0</c:v>
                </c:pt>
                <c:pt idx="51">
                  <c:v>23468.0</c:v>
                </c:pt>
                <c:pt idx="52">
                  <c:v>23498.0</c:v>
                </c:pt>
                <c:pt idx="53">
                  <c:v>23529.0</c:v>
                </c:pt>
                <c:pt idx="54">
                  <c:v>23559.0</c:v>
                </c:pt>
                <c:pt idx="55">
                  <c:v>23590.0</c:v>
                </c:pt>
                <c:pt idx="56">
                  <c:v>23621.0</c:v>
                </c:pt>
                <c:pt idx="57">
                  <c:v>23651.0</c:v>
                </c:pt>
                <c:pt idx="58">
                  <c:v>23682.0</c:v>
                </c:pt>
                <c:pt idx="59">
                  <c:v>23712.0</c:v>
                </c:pt>
                <c:pt idx="60">
                  <c:v>23743.0</c:v>
                </c:pt>
                <c:pt idx="61">
                  <c:v>23774.0</c:v>
                </c:pt>
                <c:pt idx="62">
                  <c:v>23802.0</c:v>
                </c:pt>
                <c:pt idx="63">
                  <c:v>23833.0</c:v>
                </c:pt>
                <c:pt idx="64">
                  <c:v>23863.0</c:v>
                </c:pt>
                <c:pt idx="65">
                  <c:v>23894.0</c:v>
                </c:pt>
                <c:pt idx="66">
                  <c:v>23924.0</c:v>
                </c:pt>
                <c:pt idx="67">
                  <c:v>23955.0</c:v>
                </c:pt>
                <c:pt idx="68">
                  <c:v>23986.0</c:v>
                </c:pt>
                <c:pt idx="69">
                  <c:v>24016.0</c:v>
                </c:pt>
                <c:pt idx="70">
                  <c:v>24047.0</c:v>
                </c:pt>
                <c:pt idx="71">
                  <c:v>24077.0</c:v>
                </c:pt>
                <c:pt idx="72">
                  <c:v>24108.0</c:v>
                </c:pt>
                <c:pt idx="73">
                  <c:v>24139.0</c:v>
                </c:pt>
                <c:pt idx="74">
                  <c:v>24167.0</c:v>
                </c:pt>
                <c:pt idx="75">
                  <c:v>24198.0</c:v>
                </c:pt>
                <c:pt idx="76">
                  <c:v>24228.0</c:v>
                </c:pt>
                <c:pt idx="77">
                  <c:v>24259.0</c:v>
                </c:pt>
                <c:pt idx="78">
                  <c:v>24289.0</c:v>
                </c:pt>
                <c:pt idx="79">
                  <c:v>24320.0</c:v>
                </c:pt>
                <c:pt idx="80">
                  <c:v>24351.0</c:v>
                </c:pt>
                <c:pt idx="81">
                  <c:v>24381.0</c:v>
                </c:pt>
                <c:pt idx="82">
                  <c:v>24412.0</c:v>
                </c:pt>
                <c:pt idx="83">
                  <c:v>24442.0</c:v>
                </c:pt>
                <c:pt idx="84">
                  <c:v>24473.0</c:v>
                </c:pt>
                <c:pt idx="85">
                  <c:v>24504.0</c:v>
                </c:pt>
                <c:pt idx="86">
                  <c:v>24532.0</c:v>
                </c:pt>
                <c:pt idx="87">
                  <c:v>24563.0</c:v>
                </c:pt>
                <c:pt idx="88">
                  <c:v>24593.0</c:v>
                </c:pt>
                <c:pt idx="89">
                  <c:v>24624.0</c:v>
                </c:pt>
                <c:pt idx="90">
                  <c:v>24654.0</c:v>
                </c:pt>
                <c:pt idx="91">
                  <c:v>24685.0</c:v>
                </c:pt>
                <c:pt idx="92">
                  <c:v>24716.0</c:v>
                </c:pt>
                <c:pt idx="93">
                  <c:v>24746.0</c:v>
                </c:pt>
                <c:pt idx="94">
                  <c:v>24777.0</c:v>
                </c:pt>
                <c:pt idx="95">
                  <c:v>24807.0</c:v>
                </c:pt>
                <c:pt idx="96">
                  <c:v>24838.0</c:v>
                </c:pt>
                <c:pt idx="97">
                  <c:v>24869.0</c:v>
                </c:pt>
                <c:pt idx="98">
                  <c:v>24898.0</c:v>
                </c:pt>
                <c:pt idx="99">
                  <c:v>24929.0</c:v>
                </c:pt>
                <c:pt idx="100">
                  <c:v>24959.0</c:v>
                </c:pt>
                <c:pt idx="101">
                  <c:v>24990.0</c:v>
                </c:pt>
                <c:pt idx="102">
                  <c:v>25020.0</c:v>
                </c:pt>
                <c:pt idx="103">
                  <c:v>25051.0</c:v>
                </c:pt>
                <c:pt idx="104">
                  <c:v>25082.0</c:v>
                </c:pt>
                <c:pt idx="105">
                  <c:v>25112.0</c:v>
                </c:pt>
                <c:pt idx="106">
                  <c:v>25143.0</c:v>
                </c:pt>
                <c:pt idx="107">
                  <c:v>25173.0</c:v>
                </c:pt>
                <c:pt idx="108">
                  <c:v>25204.0</c:v>
                </c:pt>
                <c:pt idx="109">
                  <c:v>25235.0</c:v>
                </c:pt>
                <c:pt idx="110">
                  <c:v>25263.0</c:v>
                </c:pt>
                <c:pt idx="111">
                  <c:v>25294.0</c:v>
                </c:pt>
                <c:pt idx="112">
                  <c:v>25324.0</c:v>
                </c:pt>
                <c:pt idx="113">
                  <c:v>25355.0</c:v>
                </c:pt>
                <c:pt idx="114">
                  <c:v>25385.0</c:v>
                </c:pt>
                <c:pt idx="115">
                  <c:v>25416.0</c:v>
                </c:pt>
                <c:pt idx="116">
                  <c:v>25447.0</c:v>
                </c:pt>
                <c:pt idx="117">
                  <c:v>25477.0</c:v>
                </c:pt>
                <c:pt idx="118">
                  <c:v>25508.0</c:v>
                </c:pt>
                <c:pt idx="119">
                  <c:v>25538.0</c:v>
                </c:pt>
                <c:pt idx="120">
                  <c:v>25569.0</c:v>
                </c:pt>
                <c:pt idx="121">
                  <c:v>25600.0</c:v>
                </c:pt>
                <c:pt idx="122">
                  <c:v>25628.0</c:v>
                </c:pt>
                <c:pt idx="123">
                  <c:v>25659.0</c:v>
                </c:pt>
                <c:pt idx="124">
                  <c:v>25689.0</c:v>
                </c:pt>
                <c:pt idx="125">
                  <c:v>25720.0</c:v>
                </c:pt>
                <c:pt idx="126">
                  <c:v>25750.0</c:v>
                </c:pt>
                <c:pt idx="127">
                  <c:v>25781.0</c:v>
                </c:pt>
                <c:pt idx="128">
                  <c:v>25812.0</c:v>
                </c:pt>
                <c:pt idx="129">
                  <c:v>25842.0</c:v>
                </c:pt>
                <c:pt idx="130">
                  <c:v>25873.0</c:v>
                </c:pt>
                <c:pt idx="131">
                  <c:v>25903.0</c:v>
                </c:pt>
                <c:pt idx="132">
                  <c:v>25934.0</c:v>
                </c:pt>
                <c:pt idx="133">
                  <c:v>25965.0</c:v>
                </c:pt>
                <c:pt idx="134">
                  <c:v>25993.0</c:v>
                </c:pt>
                <c:pt idx="135">
                  <c:v>26024.0</c:v>
                </c:pt>
                <c:pt idx="136">
                  <c:v>26054.0</c:v>
                </c:pt>
                <c:pt idx="137">
                  <c:v>26085.0</c:v>
                </c:pt>
                <c:pt idx="138">
                  <c:v>26115.0</c:v>
                </c:pt>
                <c:pt idx="139">
                  <c:v>26146.0</c:v>
                </c:pt>
                <c:pt idx="140">
                  <c:v>26177.0</c:v>
                </c:pt>
                <c:pt idx="141">
                  <c:v>26207.0</c:v>
                </c:pt>
                <c:pt idx="142">
                  <c:v>26238.0</c:v>
                </c:pt>
                <c:pt idx="143">
                  <c:v>26268.0</c:v>
                </c:pt>
                <c:pt idx="144">
                  <c:v>26299.0</c:v>
                </c:pt>
                <c:pt idx="145">
                  <c:v>26330.0</c:v>
                </c:pt>
                <c:pt idx="146">
                  <c:v>26359.0</c:v>
                </c:pt>
                <c:pt idx="147">
                  <c:v>26390.0</c:v>
                </c:pt>
                <c:pt idx="148">
                  <c:v>26420.0</c:v>
                </c:pt>
                <c:pt idx="149">
                  <c:v>26451.0</c:v>
                </c:pt>
                <c:pt idx="150">
                  <c:v>26481.0</c:v>
                </c:pt>
                <c:pt idx="151">
                  <c:v>26512.0</c:v>
                </c:pt>
                <c:pt idx="152">
                  <c:v>26543.0</c:v>
                </c:pt>
                <c:pt idx="153">
                  <c:v>26573.0</c:v>
                </c:pt>
                <c:pt idx="154">
                  <c:v>26604.0</c:v>
                </c:pt>
                <c:pt idx="155">
                  <c:v>26634.0</c:v>
                </c:pt>
                <c:pt idx="156">
                  <c:v>26665.0</c:v>
                </c:pt>
                <c:pt idx="157">
                  <c:v>26696.0</c:v>
                </c:pt>
                <c:pt idx="158">
                  <c:v>26724.0</c:v>
                </c:pt>
                <c:pt idx="159">
                  <c:v>26755.0</c:v>
                </c:pt>
                <c:pt idx="160">
                  <c:v>26785.0</c:v>
                </c:pt>
                <c:pt idx="161">
                  <c:v>26816.0</c:v>
                </c:pt>
                <c:pt idx="162">
                  <c:v>26846.0</c:v>
                </c:pt>
                <c:pt idx="163">
                  <c:v>26877.0</c:v>
                </c:pt>
                <c:pt idx="164">
                  <c:v>26908.0</c:v>
                </c:pt>
                <c:pt idx="165">
                  <c:v>26938.0</c:v>
                </c:pt>
                <c:pt idx="166">
                  <c:v>26969.0</c:v>
                </c:pt>
                <c:pt idx="167">
                  <c:v>26999.0</c:v>
                </c:pt>
                <c:pt idx="168">
                  <c:v>27030.0</c:v>
                </c:pt>
                <c:pt idx="169">
                  <c:v>27061.0</c:v>
                </c:pt>
                <c:pt idx="170">
                  <c:v>27089.0</c:v>
                </c:pt>
                <c:pt idx="171">
                  <c:v>27120.0</c:v>
                </c:pt>
                <c:pt idx="172">
                  <c:v>27150.0</c:v>
                </c:pt>
                <c:pt idx="173">
                  <c:v>27181.0</c:v>
                </c:pt>
                <c:pt idx="174">
                  <c:v>27211.0</c:v>
                </c:pt>
                <c:pt idx="175">
                  <c:v>27242.0</c:v>
                </c:pt>
                <c:pt idx="176">
                  <c:v>27273.0</c:v>
                </c:pt>
                <c:pt idx="177">
                  <c:v>27303.0</c:v>
                </c:pt>
                <c:pt idx="178">
                  <c:v>27334.0</c:v>
                </c:pt>
                <c:pt idx="179">
                  <c:v>27364.0</c:v>
                </c:pt>
                <c:pt idx="180">
                  <c:v>27395.0</c:v>
                </c:pt>
                <c:pt idx="181">
                  <c:v>27426.0</c:v>
                </c:pt>
                <c:pt idx="182">
                  <c:v>27454.0</c:v>
                </c:pt>
                <c:pt idx="183">
                  <c:v>27485.0</c:v>
                </c:pt>
                <c:pt idx="184">
                  <c:v>27515.0</c:v>
                </c:pt>
                <c:pt idx="185">
                  <c:v>27546.0</c:v>
                </c:pt>
                <c:pt idx="186">
                  <c:v>27576.0</c:v>
                </c:pt>
                <c:pt idx="187">
                  <c:v>27607.0</c:v>
                </c:pt>
                <c:pt idx="188">
                  <c:v>27638.0</c:v>
                </c:pt>
                <c:pt idx="189">
                  <c:v>27668.0</c:v>
                </c:pt>
                <c:pt idx="190">
                  <c:v>27699.0</c:v>
                </c:pt>
                <c:pt idx="191">
                  <c:v>27729.0</c:v>
                </c:pt>
                <c:pt idx="192">
                  <c:v>27760.0</c:v>
                </c:pt>
                <c:pt idx="193">
                  <c:v>27791.0</c:v>
                </c:pt>
                <c:pt idx="194">
                  <c:v>27820.0</c:v>
                </c:pt>
                <c:pt idx="195">
                  <c:v>27851.0</c:v>
                </c:pt>
                <c:pt idx="196">
                  <c:v>27881.0</c:v>
                </c:pt>
                <c:pt idx="197">
                  <c:v>27912.0</c:v>
                </c:pt>
                <c:pt idx="198">
                  <c:v>27942.0</c:v>
                </c:pt>
                <c:pt idx="199">
                  <c:v>27973.0</c:v>
                </c:pt>
                <c:pt idx="200">
                  <c:v>28004.0</c:v>
                </c:pt>
                <c:pt idx="201">
                  <c:v>28034.0</c:v>
                </c:pt>
                <c:pt idx="202">
                  <c:v>28065.0</c:v>
                </c:pt>
                <c:pt idx="203">
                  <c:v>28095.0</c:v>
                </c:pt>
                <c:pt idx="204">
                  <c:v>28126.0</c:v>
                </c:pt>
                <c:pt idx="205">
                  <c:v>28157.0</c:v>
                </c:pt>
                <c:pt idx="206">
                  <c:v>28185.0</c:v>
                </c:pt>
                <c:pt idx="207">
                  <c:v>28216.0</c:v>
                </c:pt>
                <c:pt idx="208">
                  <c:v>28246.0</c:v>
                </c:pt>
                <c:pt idx="209">
                  <c:v>28277.0</c:v>
                </c:pt>
                <c:pt idx="210">
                  <c:v>28307.0</c:v>
                </c:pt>
                <c:pt idx="211">
                  <c:v>28338.0</c:v>
                </c:pt>
                <c:pt idx="212">
                  <c:v>28369.0</c:v>
                </c:pt>
                <c:pt idx="213">
                  <c:v>28399.0</c:v>
                </c:pt>
                <c:pt idx="214">
                  <c:v>28430.0</c:v>
                </c:pt>
                <c:pt idx="215">
                  <c:v>28460.0</c:v>
                </c:pt>
                <c:pt idx="216">
                  <c:v>28491.0</c:v>
                </c:pt>
                <c:pt idx="217">
                  <c:v>28522.0</c:v>
                </c:pt>
                <c:pt idx="218">
                  <c:v>28550.0</c:v>
                </c:pt>
                <c:pt idx="219">
                  <c:v>28581.0</c:v>
                </c:pt>
                <c:pt idx="220">
                  <c:v>28611.0</c:v>
                </c:pt>
                <c:pt idx="221">
                  <c:v>28642.0</c:v>
                </c:pt>
                <c:pt idx="222">
                  <c:v>28672.0</c:v>
                </c:pt>
                <c:pt idx="223">
                  <c:v>28703.0</c:v>
                </c:pt>
                <c:pt idx="224">
                  <c:v>28734.0</c:v>
                </c:pt>
                <c:pt idx="225">
                  <c:v>28764.0</c:v>
                </c:pt>
                <c:pt idx="226">
                  <c:v>28795.0</c:v>
                </c:pt>
                <c:pt idx="227">
                  <c:v>28825.0</c:v>
                </c:pt>
                <c:pt idx="228">
                  <c:v>28856.0</c:v>
                </c:pt>
                <c:pt idx="229">
                  <c:v>28887.0</c:v>
                </c:pt>
                <c:pt idx="230">
                  <c:v>28915.0</c:v>
                </c:pt>
                <c:pt idx="231">
                  <c:v>28946.0</c:v>
                </c:pt>
                <c:pt idx="232">
                  <c:v>28976.0</c:v>
                </c:pt>
                <c:pt idx="233">
                  <c:v>29007.0</c:v>
                </c:pt>
                <c:pt idx="234">
                  <c:v>29037.0</c:v>
                </c:pt>
                <c:pt idx="235">
                  <c:v>29068.0</c:v>
                </c:pt>
                <c:pt idx="236">
                  <c:v>29099.0</c:v>
                </c:pt>
                <c:pt idx="237">
                  <c:v>29129.0</c:v>
                </c:pt>
                <c:pt idx="238">
                  <c:v>29160.0</c:v>
                </c:pt>
                <c:pt idx="239">
                  <c:v>29190.0</c:v>
                </c:pt>
                <c:pt idx="240">
                  <c:v>29221.0</c:v>
                </c:pt>
                <c:pt idx="241">
                  <c:v>29252.0</c:v>
                </c:pt>
                <c:pt idx="242">
                  <c:v>29281.0</c:v>
                </c:pt>
                <c:pt idx="243">
                  <c:v>29312.0</c:v>
                </c:pt>
                <c:pt idx="244">
                  <c:v>29342.0</c:v>
                </c:pt>
                <c:pt idx="245">
                  <c:v>29373.0</c:v>
                </c:pt>
                <c:pt idx="246">
                  <c:v>29403.0</c:v>
                </c:pt>
                <c:pt idx="247">
                  <c:v>29434.0</c:v>
                </c:pt>
                <c:pt idx="248">
                  <c:v>29465.0</c:v>
                </c:pt>
                <c:pt idx="249">
                  <c:v>29495.0</c:v>
                </c:pt>
                <c:pt idx="250">
                  <c:v>29526.0</c:v>
                </c:pt>
                <c:pt idx="251">
                  <c:v>29556.0</c:v>
                </c:pt>
                <c:pt idx="252">
                  <c:v>29587.0</c:v>
                </c:pt>
                <c:pt idx="253">
                  <c:v>29618.0</c:v>
                </c:pt>
                <c:pt idx="254">
                  <c:v>29646.0</c:v>
                </c:pt>
                <c:pt idx="255">
                  <c:v>29677.0</c:v>
                </c:pt>
                <c:pt idx="256">
                  <c:v>29707.0</c:v>
                </c:pt>
                <c:pt idx="257">
                  <c:v>29738.0</c:v>
                </c:pt>
                <c:pt idx="258">
                  <c:v>29768.0</c:v>
                </c:pt>
                <c:pt idx="259">
                  <c:v>29799.0</c:v>
                </c:pt>
                <c:pt idx="260">
                  <c:v>29830.0</c:v>
                </c:pt>
                <c:pt idx="261">
                  <c:v>29860.0</c:v>
                </c:pt>
                <c:pt idx="262">
                  <c:v>29891.0</c:v>
                </c:pt>
                <c:pt idx="263">
                  <c:v>29921.0</c:v>
                </c:pt>
                <c:pt idx="264">
                  <c:v>29952.0</c:v>
                </c:pt>
                <c:pt idx="265">
                  <c:v>29983.0</c:v>
                </c:pt>
                <c:pt idx="266">
                  <c:v>30011.0</c:v>
                </c:pt>
                <c:pt idx="267">
                  <c:v>30042.0</c:v>
                </c:pt>
                <c:pt idx="268">
                  <c:v>30072.0</c:v>
                </c:pt>
                <c:pt idx="269">
                  <c:v>30103.0</c:v>
                </c:pt>
                <c:pt idx="270">
                  <c:v>30133.0</c:v>
                </c:pt>
                <c:pt idx="271">
                  <c:v>30164.0</c:v>
                </c:pt>
                <c:pt idx="272">
                  <c:v>30195.0</c:v>
                </c:pt>
                <c:pt idx="273">
                  <c:v>30225.0</c:v>
                </c:pt>
                <c:pt idx="274">
                  <c:v>30256.0</c:v>
                </c:pt>
                <c:pt idx="275">
                  <c:v>30286.0</c:v>
                </c:pt>
                <c:pt idx="276">
                  <c:v>30317.0</c:v>
                </c:pt>
                <c:pt idx="277">
                  <c:v>30348.0</c:v>
                </c:pt>
                <c:pt idx="278">
                  <c:v>30376.0</c:v>
                </c:pt>
                <c:pt idx="279">
                  <c:v>30407.0</c:v>
                </c:pt>
                <c:pt idx="280">
                  <c:v>30437.0</c:v>
                </c:pt>
                <c:pt idx="281">
                  <c:v>30468.0</c:v>
                </c:pt>
                <c:pt idx="282">
                  <c:v>30498.0</c:v>
                </c:pt>
                <c:pt idx="283">
                  <c:v>30529.0</c:v>
                </c:pt>
                <c:pt idx="284">
                  <c:v>30560.0</c:v>
                </c:pt>
                <c:pt idx="285">
                  <c:v>30590.0</c:v>
                </c:pt>
                <c:pt idx="286">
                  <c:v>30621.0</c:v>
                </c:pt>
                <c:pt idx="287">
                  <c:v>30651.0</c:v>
                </c:pt>
                <c:pt idx="288">
                  <c:v>30682.0</c:v>
                </c:pt>
                <c:pt idx="289">
                  <c:v>30713.0</c:v>
                </c:pt>
                <c:pt idx="290">
                  <c:v>30742.0</c:v>
                </c:pt>
                <c:pt idx="291">
                  <c:v>30773.0</c:v>
                </c:pt>
                <c:pt idx="292">
                  <c:v>30803.0</c:v>
                </c:pt>
                <c:pt idx="293">
                  <c:v>30834.0</c:v>
                </c:pt>
                <c:pt idx="294">
                  <c:v>30864.0</c:v>
                </c:pt>
                <c:pt idx="295">
                  <c:v>30895.0</c:v>
                </c:pt>
                <c:pt idx="296">
                  <c:v>30926.0</c:v>
                </c:pt>
                <c:pt idx="297">
                  <c:v>30956.0</c:v>
                </c:pt>
                <c:pt idx="298">
                  <c:v>30987.0</c:v>
                </c:pt>
                <c:pt idx="299">
                  <c:v>31017.0</c:v>
                </c:pt>
                <c:pt idx="300">
                  <c:v>31048.0</c:v>
                </c:pt>
                <c:pt idx="301">
                  <c:v>31079.0</c:v>
                </c:pt>
                <c:pt idx="302">
                  <c:v>31107.0</c:v>
                </c:pt>
                <c:pt idx="303">
                  <c:v>31138.0</c:v>
                </c:pt>
                <c:pt idx="304">
                  <c:v>31168.0</c:v>
                </c:pt>
                <c:pt idx="305">
                  <c:v>31199.0</c:v>
                </c:pt>
                <c:pt idx="306">
                  <c:v>31229.0</c:v>
                </c:pt>
                <c:pt idx="307">
                  <c:v>31260.0</c:v>
                </c:pt>
                <c:pt idx="308">
                  <c:v>31291.0</c:v>
                </c:pt>
                <c:pt idx="309">
                  <c:v>31321.0</c:v>
                </c:pt>
                <c:pt idx="310">
                  <c:v>31352.0</c:v>
                </c:pt>
                <c:pt idx="311">
                  <c:v>31382.0</c:v>
                </c:pt>
                <c:pt idx="312">
                  <c:v>31413.0</c:v>
                </c:pt>
                <c:pt idx="313">
                  <c:v>31444.0</c:v>
                </c:pt>
                <c:pt idx="314">
                  <c:v>31472.0</c:v>
                </c:pt>
                <c:pt idx="315">
                  <c:v>31503.0</c:v>
                </c:pt>
                <c:pt idx="316">
                  <c:v>31533.0</c:v>
                </c:pt>
                <c:pt idx="317">
                  <c:v>31564.0</c:v>
                </c:pt>
                <c:pt idx="318">
                  <c:v>31594.0</c:v>
                </c:pt>
                <c:pt idx="319">
                  <c:v>31625.0</c:v>
                </c:pt>
                <c:pt idx="320">
                  <c:v>31656.0</c:v>
                </c:pt>
                <c:pt idx="321">
                  <c:v>31686.0</c:v>
                </c:pt>
                <c:pt idx="322">
                  <c:v>31717.0</c:v>
                </c:pt>
                <c:pt idx="323">
                  <c:v>31747.0</c:v>
                </c:pt>
                <c:pt idx="324">
                  <c:v>31778.0</c:v>
                </c:pt>
                <c:pt idx="325">
                  <c:v>31809.0</c:v>
                </c:pt>
                <c:pt idx="326">
                  <c:v>31837.0</c:v>
                </c:pt>
                <c:pt idx="327">
                  <c:v>31868.0</c:v>
                </c:pt>
                <c:pt idx="328">
                  <c:v>31898.0</c:v>
                </c:pt>
                <c:pt idx="329">
                  <c:v>31929.0</c:v>
                </c:pt>
                <c:pt idx="330">
                  <c:v>31959.0</c:v>
                </c:pt>
                <c:pt idx="331">
                  <c:v>31990.0</c:v>
                </c:pt>
                <c:pt idx="332">
                  <c:v>32021.0</c:v>
                </c:pt>
                <c:pt idx="333">
                  <c:v>32051.0</c:v>
                </c:pt>
                <c:pt idx="334">
                  <c:v>32082.0</c:v>
                </c:pt>
                <c:pt idx="335">
                  <c:v>32112.0</c:v>
                </c:pt>
                <c:pt idx="336">
                  <c:v>32143.0</c:v>
                </c:pt>
                <c:pt idx="337">
                  <c:v>32174.0</c:v>
                </c:pt>
                <c:pt idx="338">
                  <c:v>32203.0</c:v>
                </c:pt>
                <c:pt idx="339">
                  <c:v>32234.0</c:v>
                </c:pt>
                <c:pt idx="340">
                  <c:v>32264.0</c:v>
                </c:pt>
                <c:pt idx="341">
                  <c:v>32295.0</c:v>
                </c:pt>
                <c:pt idx="342">
                  <c:v>32325.0</c:v>
                </c:pt>
                <c:pt idx="343">
                  <c:v>32356.0</c:v>
                </c:pt>
                <c:pt idx="344">
                  <c:v>32387.0</c:v>
                </c:pt>
                <c:pt idx="345">
                  <c:v>32417.0</c:v>
                </c:pt>
                <c:pt idx="346">
                  <c:v>32448.0</c:v>
                </c:pt>
                <c:pt idx="347">
                  <c:v>32478.0</c:v>
                </c:pt>
                <c:pt idx="348">
                  <c:v>32509.0</c:v>
                </c:pt>
                <c:pt idx="349">
                  <c:v>32540.0</c:v>
                </c:pt>
                <c:pt idx="350">
                  <c:v>32568.0</c:v>
                </c:pt>
                <c:pt idx="351">
                  <c:v>32599.0</c:v>
                </c:pt>
                <c:pt idx="352">
                  <c:v>32629.0</c:v>
                </c:pt>
                <c:pt idx="353">
                  <c:v>32660.0</c:v>
                </c:pt>
                <c:pt idx="354">
                  <c:v>32690.0</c:v>
                </c:pt>
                <c:pt idx="355">
                  <c:v>32721.0</c:v>
                </c:pt>
                <c:pt idx="356">
                  <c:v>32752.0</c:v>
                </c:pt>
                <c:pt idx="357">
                  <c:v>32782.0</c:v>
                </c:pt>
                <c:pt idx="358">
                  <c:v>32813.0</c:v>
                </c:pt>
                <c:pt idx="359">
                  <c:v>32843.0</c:v>
                </c:pt>
                <c:pt idx="360">
                  <c:v>32874.0</c:v>
                </c:pt>
                <c:pt idx="361">
                  <c:v>32905.0</c:v>
                </c:pt>
                <c:pt idx="362">
                  <c:v>32933.0</c:v>
                </c:pt>
                <c:pt idx="363">
                  <c:v>32964.0</c:v>
                </c:pt>
                <c:pt idx="364">
                  <c:v>32994.0</c:v>
                </c:pt>
                <c:pt idx="365">
                  <c:v>33025.0</c:v>
                </c:pt>
                <c:pt idx="366">
                  <c:v>33055.0</c:v>
                </c:pt>
                <c:pt idx="367">
                  <c:v>33086.0</c:v>
                </c:pt>
                <c:pt idx="368">
                  <c:v>33117.0</c:v>
                </c:pt>
                <c:pt idx="369">
                  <c:v>33147.0</c:v>
                </c:pt>
                <c:pt idx="370">
                  <c:v>33178.0</c:v>
                </c:pt>
                <c:pt idx="371">
                  <c:v>33208.0</c:v>
                </c:pt>
                <c:pt idx="372">
                  <c:v>33239.0</c:v>
                </c:pt>
                <c:pt idx="373">
                  <c:v>33270.0</c:v>
                </c:pt>
                <c:pt idx="374">
                  <c:v>33298.0</c:v>
                </c:pt>
                <c:pt idx="375">
                  <c:v>33329.0</c:v>
                </c:pt>
                <c:pt idx="376">
                  <c:v>33359.0</c:v>
                </c:pt>
                <c:pt idx="377">
                  <c:v>33390.0</c:v>
                </c:pt>
                <c:pt idx="378">
                  <c:v>33420.0</c:v>
                </c:pt>
                <c:pt idx="379">
                  <c:v>33451.0</c:v>
                </c:pt>
                <c:pt idx="380">
                  <c:v>33482.0</c:v>
                </c:pt>
                <c:pt idx="381">
                  <c:v>33512.0</c:v>
                </c:pt>
                <c:pt idx="382">
                  <c:v>33543.0</c:v>
                </c:pt>
                <c:pt idx="383">
                  <c:v>33573.0</c:v>
                </c:pt>
                <c:pt idx="384">
                  <c:v>33604.0</c:v>
                </c:pt>
                <c:pt idx="385">
                  <c:v>33635.0</c:v>
                </c:pt>
                <c:pt idx="386">
                  <c:v>33664.0</c:v>
                </c:pt>
                <c:pt idx="387">
                  <c:v>33695.0</c:v>
                </c:pt>
                <c:pt idx="388">
                  <c:v>33725.0</c:v>
                </c:pt>
                <c:pt idx="389">
                  <c:v>33756.0</c:v>
                </c:pt>
                <c:pt idx="390">
                  <c:v>33786.0</c:v>
                </c:pt>
                <c:pt idx="391">
                  <c:v>33817.0</c:v>
                </c:pt>
                <c:pt idx="392">
                  <c:v>33848.0</c:v>
                </c:pt>
                <c:pt idx="393">
                  <c:v>33878.0</c:v>
                </c:pt>
                <c:pt idx="394">
                  <c:v>33909.0</c:v>
                </c:pt>
                <c:pt idx="395">
                  <c:v>33939.0</c:v>
                </c:pt>
                <c:pt idx="396">
                  <c:v>33970.0</c:v>
                </c:pt>
                <c:pt idx="397">
                  <c:v>34001.0</c:v>
                </c:pt>
                <c:pt idx="398">
                  <c:v>34029.0</c:v>
                </c:pt>
                <c:pt idx="399">
                  <c:v>34060.0</c:v>
                </c:pt>
                <c:pt idx="400">
                  <c:v>34090.0</c:v>
                </c:pt>
                <c:pt idx="401">
                  <c:v>34121.0</c:v>
                </c:pt>
                <c:pt idx="402">
                  <c:v>34151.0</c:v>
                </c:pt>
                <c:pt idx="403">
                  <c:v>34182.0</c:v>
                </c:pt>
                <c:pt idx="404">
                  <c:v>34213.0</c:v>
                </c:pt>
                <c:pt idx="405">
                  <c:v>34243.0</c:v>
                </c:pt>
                <c:pt idx="406">
                  <c:v>34274.0</c:v>
                </c:pt>
                <c:pt idx="407">
                  <c:v>34304.0</c:v>
                </c:pt>
                <c:pt idx="408">
                  <c:v>34335.0</c:v>
                </c:pt>
                <c:pt idx="409">
                  <c:v>34366.0</c:v>
                </c:pt>
                <c:pt idx="410">
                  <c:v>34394.0</c:v>
                </c:pt>
                <c:pt idx="411">
                  <c:v>34425.0</c:v>
                </c:pt>
                <c:pt idx="412">
                  <c:v>34455.0</c:v>
                </c:pt>
                <c:pt idx="413">
                  <c:v>34486.0</c:v>
                </c:pt>
                <c:pt idx="414">
                  <c:v>34516.0</c:v>
                </c:pt>
                <c:pt idx="415">
                  <c:v>34547.0</c:v>
                </c:pt>
                <c:pt idx="416">
                  <c:v>34578.0</c:v>
                </c:pt>
                <c:pt idx="417">
                  <c:v>34608.0</c:v>
                </c:pt>
                <c:pt idx="418">
                  <c:v>34639.0</c:v>
                </c:pt>
                <c:pt idx="419">
                  <c:v>34669.0</c:v>
                </c:pt>
                <c:pt idx="420">
                  <c:v>34700.0</c:v>
                </c:pt>
                <c:pt idx="421">
                  <c:v>34731.0</c:v>
                </c:pt>
                <c:pt idx="422">
                  <c:v>34759.0</c:v>
                </c:pt>
                <c:pt idx="423">
                  <c:v>34790.0</c:v>
                </c:pt>
                <c:pt idx="424">
                  <c:v>34820.0</c:v>
                </c:pt>
                <c:pt idx="425">
                  <c:v>34851.0</c:v>
                </c:pt>
                <c:pt idx="426">
                  <c:v>34881.0</c:v>
                </c:pt>
                <c:pt idx="427">
                  <c:v>34912.0</c:v>
                </c:pt>
                <c:pt idx="428">
                  <c:v>34943.0</c:v>
                </c:pt>
                <c:pt idx="429">
                  <c:v>34973.0</c:v>
                </c:pt>
                <c:pt idx="430">
                  <c:v>35004.0</c:v>
                </c:pt>
                <c:pt idx="431">
                  <c:v>35034.0</c:v>
                </c:pt>
                <c:pt idx="432">
                  <c:v>35065.0</c:v>
                </c:pt>
                <c:pt idx="433">
                  <c:v>35096.0</c:v>
                </c:pt>
                <c:pt idx="434">
                  <c:v>35125.0</c:v>
                </c:pt>
                <c:pt idx="435">
                  <c:v>35156.0</c:v>
                </c:pt>
                <c:pt idx="436">
                  <c:v>35186.0</c:v>
                </c:pt>
                <c:pt idx="437">
                  <c:v>35217.0</c:v>
                </c:pt>
                <c:pt idx="438">
                  <c:v>35247.0</c:v>
                </c:pt>
                <c:pt idx="439">
                  <c:v>35278.0</c:v>
                </c:pt>
                <c:pt idx="440">
                  <c:v>35309.0</c:v>
                </c:pt>
                <c:pt idx="441">
                  <c:v>35339.0</c:v>
                </c:pt>
                <c:pt idx="442">
                  <c:v>35370.0</c:v>
                </c:pt>
                <c:pt idx="443">
                  <c:v>35400.0</c:v>
                </c:pt>
                <c:pt idx="444">
                  <c:v>35431.0</c:v>
                </c:pt>
                <c:pt idx="445">
                  <c:v>35462.0</c:v>
                </c:pt>
                <c:pt idx="446">
                  <c:v>35490.0</c:v>
                </c:pt>
                <c:pt idx="447">
                  <c:v>35521.0</c:v>
                </c:pt>
                <c:pt idx="448">
                  <c:v>35551.0</c:v>
                </c:pt>
                <c:pt idx="449">
                  <c:v>35582.0</c:v>
                </c:pt>
                <c:pt idx="450">
                  <c:v>35612.0</c:v>
                </c:pt>
                <c:pt idx="451">
                  <c:v>35643.0</c:v>
                </c:pt>
                <c:pt idx="452">
                  <c:v>35674.0</c:v>
                </c:pt>
                <c:pt idx="453">
                  <c:v>35704.0</c:v>
                </c:pt>
                <c:pt idx="454">
                  <c:v>35735.0</c:v>
                </c:pt>
                <c:pt idx="455">
                  <c:v>35765.0</c:v>
                </c:pt>
                <c:pt idx="456">
                  <c:v>35796.0</c:v>
                </c:pt>
                <c:pt idx="457">
                  <c:v>35827.0</c:v>
                </c:pt>
                <c:pt idx="458">
                  <c:v>35855.0</c:v>
                </c:pt>
                <c:pt idx="459">
                  <c:v>35886.0</c:v>
                </c:pt>
                <c:pt idx="460">
                  <c:v>35916.0</c:v>
                </c:pt>
                <c:pt idx="461">
                  <c:v>35947.0</c:v>
                </c:pt>
                <c:pt idx="462">
                  <c:v>35977.0</c:v>
                </c:pt>
                <c:pt idx="463">
                  <c:v>36008.0</c:v>
                </c:pt>
                <c:pt idx="464">
                  <c:v>36039.0</c:v>
                </c:pt>
                <c:pt idx="465">
                  <c:v>36069.0</c:v>
                </c:pt>
                <c:pt idx="466">
                  <c:v>36100.0</c:v>
                </c:pt>
                <c:pt idx="467">
                  <c:v>36130.0</c:v>
                </c:pt>
                <c:pt idx="468">
                  <c:v>36161.0</c:v>
                </c:pt>
                <c:pt idx="469">
                  <c:v>36192.0</c:v>
                </c:pt>
                <c:pt idx="470">
                  <c:v>36220.0</c:v>
                </c:pt>
                <c:pt idx="471">
                  <c:v>36251.0</c:v>
                </c:pt>
                <c:pt idx="472">
                  <c:v>36281.0</c:v>
                </c:pt>
                <c:pt idx="473">
                  <c:v>36312.0</c:v>
                </c:pt>
                <c:pt idx="474">
                  <c:v>36342.0</c:v>
                </c:pt>
                <c:pt idx="475">
                  <c:v>36373.0</c:v>
                </c:pt>
                <c:pt idx="476">
                  <c:v>36404.0</c:v>
                </c:pt>
                <c:pt idx="477">
                  <c:v>36434.0</c:v>
                </c:pt>
                <c:pt idx="478">
                  <c:v>36465.0</c:v>
                </c:pt>
                <c:pt idx="479">
                  <c:v>36495.0</c:v>
                </c:pt>
                <c:pt idx="480">
                  <c:v>36526.0</c:v>
                </c:pt>
                <c:pt idx="481">
                  <c:v>36557.0</c:v>
                </c:pt>
                <c:pt idx="482">
                  <c:v>36586.0</c:v>
                </c:pt>
                <c:pt idx="483">
                  <c:v>36617.0</c:v>
                </c:pt>
                <c:pt idx="484">
                  <c:v>36647.0</c:v>
                </c:pt>
                <c:pt idx="485">
                  <c:v>36678.0</c:v>
                </c:pt>
                <c:pt idx="486">
                  <c:v>36708.0</c:v>
                </c:pt>
                <c:pt idx="487">
                  <c:v>36739.0</c:v>
                </c:pt>
                <c:pt idx="488">
                  <c:v>36770.0</c:v>
                </c:pt>
                <c:pt idx="489">
                  <c:v>36800.0</c:v>
                </c:pt>
                <c:pt idx="490">
                  <c:v>36831.0</c:v>
                </c:pt>
                <c:pt idx="491">
                  <c:v>36861.0</c:v>
                </c:pt>
                <c:pt idx="492">
                  <c:v>36892.0</c:v>
                </c:pt>
                <c:pt idx="493">
                  <c:v>36923.0</c:v>
                </c:pt>
                <c:pt idx="494">
                  <c:v>36951.0</c:v>
                </c:pt>
                <c:pt idx="495">
                  <c:v>36982.0</c:v>
                </c:pt>
                <c:pt idx="496">
                  <c:v>37012.0</c:v>
                </c:pt>
                <c:pt idx="497">
                  <c:v>37043.0</c:v>
                </c:pt>
                <c:pt idx="498">
                  <c:v>37073.0</c:v>
                </c:pt>
                <c:pt idx="499">
                  <c:v>37104.0</c:v>
                </c:pt>
                <c:pt idx="500">
                  <c:v>37135.0</c:v>
                </c:pt>
                <c:pt idx="501">
                  <c:v>37165.0</c:v>
                </c:pt>
                <c:pt idx="502">
                  <c:v>37196.0</c:v>
                </c:pt>
                <c:pt idx="503">
                  <c:v>37226.0</c:v>
                </c:pt>
                <c:pt idx="504">
                  <c:v>37257.0</c:v>
                </c:pt>
                <c:pt idx="505">
                  <c:v>37288.0</c:v>
                </c:pt>
                <c:pt idx="506">
                  <c:v>37316.0</c:v>
                </c:pt>
                <c:pt idx="507">
                  <c:v>37347.0</c:v>
                </c:pt>
                <c:pt idx="508">
                  <c:v>37377.0</c:v>
                </c:pt>
                <c:pt idx="509">
                  <c:v>37408.0</c:v>
                </c:pt>
                <c:pt idx="510">
                  <c:v>37438.0</c:v>
                </c:pt>
                <c:pt idx="511">
                  <c:v>37469.0</c:v>
                </c:pt>
                <c:pt idx="512">
                  <c:v>37500.0</c:v>
                </c:pt>
                <c:pt idx="513">
                  <c:v>37530.0</c:v>
                </c:pt>
                <c:pt idx="514">
                  <c:v>37561.0</c:v>
                </c:pt>
                <c:pt idx="515">
                  <c:v>37591.0</c:v>
                </c:pt>
                <c:pt idx="516">
                  <c:v>37622.0</c:v>
                </c:pt>
                <c:pt idx="517">
                  <c:v>37653.0</c:v>
                </c:pt>
                <c:pt idx="518">
                  <c:v>37681.0</c:v>
                </c:pt>
                <c:pt idx="519">
                  <c:v>37712.0</c:v>
                </c:pt>
                <c:pt idx="520">
                  <c:v>37742.0</c:v>
                </c:pt>
                <c:pt idx="521">
                  <c:v>37773.0</c:v>
                </c:pt>
                <c:pt idx="522">
                  <c:v>37803.0</c:v>
                </c:pt>
                <c:pt idx="523">
                  <c:v>37834.0</c:v>
                </c:pt>
                <c:pt idx="524">
                  <c:v>37865.0</c:v>
                </c:pt>
                <c:pt idx="525">
                  <c:v>37895.0</c:v>
                </c:pt>
                <c:pt idx="526">
                  <c:v>37926.0</c:v>
                </c:pt>
                <c:pt idx="527">
                  <c:v>37956.0</c:v>
                </c:pt>
                <c:pt idx="528">
                  <c:v>37987.0</c:v>
                </c:pt>
                <c:pt idx="529">
                  <c:v>38018.0</c:v>
                </c:pt>
                <c:pt idx="530">
                  <c:v>38047.0</c:v>
                </c:pt>
                <c:pt idx="531">
                  <c:v>38078.0</c:v>
                </c:pt>
                <c:pt idx="532">
                  <c:v>38108.0</c:v>
                </c:pt>
                <c:pt idx="533">
                  <c:v>38139.0</c:v>
                </c:pt>
                <c:pt idx="534">
                  <c:v>38169.0</c:v>
                </c:pt>
                <c:pt idx="535">
                  <c:v>38200.0</c:v>
                </c:pt>
                <c:pt idx="536">
                  <c:v>38231.0</c:v>
                </c:pt>
                <c:pt idx="537">
                  <c:v>38261.0</c:v>
                </c:pt>
                <c:pt idx="538">
                  <c:v>38292.0</c:v>
                </c:pt>
                <c:pt idx="539">
                  <c:v>38322.0</c:v>
                </c:pt>
                <c:pt idx="540">
                  <c:v>38353.0</c:v>
                </c:pt>
                <c:pt idx="541">
                  <c:v>38384.0</c:v>
                </c:pt>
                <c:pt idx="542">
                  <c:v>38412.0</c:v>
                </c:pt>
                <c:pt idx="543">
                  <c:v>38443.0</c:v>
                </c:pt>
                <c:pt idx="544">
                  <c:v>38473.0</c:v>
                </c:pt>
                <c:pt idx="545">
                  <c:v>38504.0</c:v>
                </c:pt>
                <c:pt idx="546">
                  <c:v>38534.0</c:v>
                </c:pt>
                <c:pt idx="547">
                  <c:v>38565.0</c:v>
                </c:pt>
                <c:pt idx="548">
                  <c:v>38596.0</c:v>
                </c:pt>
                <c:pt idx="549">
                  <c:v>38626.0</c:v>
                </c:pt>
                <c:pt idx="550">
                  <c:v>38657.0</c:v>
                </c:pt>
                <c:pt idx="551">
                  <c:v>38687.0</c:v>
                </c:pt>
                <c:pt idx="552">
                  <c:v>38718.0</c:v>
                </c:pt>
                <c:pt idx="553">
                  <c:v>38749.0</c:v>
                </c:pt>
                <c:pt idx="554">
                  <c:v>38777.0</c:v>
                </c:pt>
                <c:pt idx="555">
                  <c:v>38808.0</c:v>
                </c:pt>
                <c:pt idx="556">
                  <c:v>38838.0</c:v>
                </c:pt>
                <c:pt idx="557">
                  <c:v>38869.0</c:v>
                </c:pt>
                <c:pt idx="558">
                  <c:v>38899.0</c:v>
                </c:pt>
                <c:pt idx="559">
                  <c:v>38930.0</c:v>
                </c:pt>
                <c:pt idx="560">
                  <c:v>38961.0</c:v>
                </c:pt>
                <c:pt idx="561">
                  <c:v>38991.0</c:v>
                </c:pt>
                <c:pt idx="562">
                  <c:v>39022.0</c:v>
                </c:pt>
                <c:pt idx="563">
                  <c:v>39052.0</c:v>
                </c:pt>
                <c:pt idx="564">
                  <c:v>39083.0</c:v>
                </c:pt>
                <c:pt idx="565">
                  <c:v>39114.0</c:v>
                </c:pt>
                <c:pt idx="566">
                  <c:v>39142.0</c:v>
                </c:pt>
                <c:pt idx="567">
                  <c:v>39173.0</c:v>
                </c:pt>
                <c:pt idx="568">
                  <c:v>39203.0</c:v>
                </c:pt>
                <c:pt idx="569">
                  <c:v>39234.0</c:v>
                </c:pt>
                <c:pt idx="570">
                  <c:v>39264.0</c:v>
                </c:pt>
                <c:pt idx="571">
                  <c:v>39295.0</c:v>
                </c:pt>
                <c:pt idx="572">
                  <c:v>39326.0</c:v>
                </c:pt>
                <c:pt idx="573">
                  <c:v>39356.0</c:v>
                </c:pt>
                <c:pt idx="574">
                  <c:v>39387.0</c:v>
                </c:pt>
                <c:pt idx="575">
                  <c:v>39417.0</c:v>
                </c:pt>
                <c:pt idx="576">
                  <c:v>39448.0</c:v>
                </c:pt>
                <c:pt idx="577">
                  <c:v>39479.0</c:v>
                </c:pt>
                <c:pt idx="578">
                  <c:v>39508.0</c:v>
                </c:pt>
                <c:pt idx="579">
                  <c:v>39539.0</c:v>
                </c:pt>
                <c:pt idx="580">
                  <c:v>39569.0</c:v>
                </c:pt>
                <c:pt idx="581">
                  <c:v>39600.0</c:v>
                </c:pt>
                <c:pt idx="582">
                  <c:v>39630.0</c:v>
                </c:pt>
                <c:pt idx="583">
                  <c:v>39661.0</c:v>
                </c:pt>
                <c:pt idx="584">
                  <c:v>39692.0</c:v>
                </c:pt>
                <c:pt idx="585">
                  <c:v>39722.0</c:v>
                </c:pt>
                <c:pt idx="586">
                  <c:v>39753.0</c:v>
                </c:pt>
                <c:pt idx="587">
                  <c:v>39783.0</c:v>
                </c:pt>
                <c:pt idx="588">
                  <c:v>39814.0</c:v>
                </c:pt>
                <c:pt idx="589">
                  <c:v>39845.0</c:v>
                </c:pt>
                <c:pt idx="590">
                  <c:v>39873.0</c:v>
                </c:pt>
                <c:pt idx="591">
                  <c:v>39904.0</c:v>
                </c:pt>
                <c:pt idx="592">
                  <c:v>39934.0</c:v>
                </c:pt>
                <c:pt idx="593">
                  <c:v>39965.0</c:v>
                </c:pt>
                <c:pt idx="594">
                  <c:v>39995.0</c:v>
                </c:pt>
                <c:pt idx="595">
                  <c:v>40026.0</c:v>
                </c:pt>
                <c:pt idx="596">
                  <c:v>40057.0</c:v>
                </c:pt>
                <c:pt idx="597">
                  <c:v>40087.0</c:v>
                </c:pt>
                <c:pt idx="598">
                  <c:v>40118.0</c:v>
                </c:pt>
                <c:pt idx="599">
                  <c:v>40148.0</c:v>
                </c:pt>
                <c:pt idx="600">
                  <c:v>40179.0</c:v>
                </c:pt>
                <c:pt idx="601">
                  <c:v>40210.0</c:v>
                </c:pt>
                <c:pt idx="602">
                  <c:v>40238.0</c:v>
                </c:pt>
                <c:pt idx="603">
                  <c:v>40269.0</c:v>
                </c:pt>
                <c:pt idx="604">
                  <c:v>40299.0</c:v>
                </c:pt>
                <c:pt idx="605">
                  <c:v>40330.0</c:v>
                </c:pt>
                <c:pt idx="606">
                  <c:v>40360.0</c:v>
                </c:pt>
                <c:pt idx="607">
                  <c:v>40391.0</c:v>
                </c:pt>
                <c:pt idx="608">
                  <c:v>40422.0</c:v>
                </c:pt>
                <c:pt idx="609">
                  <c:v>40452.0</c:v>
                </c:pt>
                <c:pt idx="610">
                  <c:v>40483.0</c:v>
                </c:pt>
                <c:pt idx="611">
                  <c:v>40513.0</c:v>
                </c:pt>
                <c:pt idx="612">
                  <c:v>40544.0</c:v>
                </c:pt>
                <c:pt idx="613">
                  <c:v>40575.0</c:v>
                </c:pt>
                <c:pt idx="614">
                  <c:v>40603.0</c:v>
                </c:pt>
                <c:pt idx="615">
                  <c:v>40634.0</c:v>
                </c:pt>
                <c:pt idx="616">
                  <c:v>40664.0</c:v>
                </c:pt>
                <c:pt idx="617">
                  <c:v>40695.0</c:v>
                </c:pt>
                <c:pt idx="618">
                  <c:v>40725.0</c:v>
                </c:pt>
                <c:pt idx="619">
                  <c:v>40756.0</c:v>
                </c:pt>
                <c:pt idx="620">
                  <c:v>40787.0</c:v>
                </c:pt>
                <c:pt idx="621">
                  <c:v>40817.0</c:v>
                </c:pt>
                <c:pt idx="622">
                  <c:v>40848.0</c:v>
                </c:pt>
                <c:pt idx="623">
                  <c:v>40878.0</c:v>
                </c:pt>
                <c:pt idx="624">
                  <c:v>40909.0</c:v>
                </c:pt>
                <c:pt idx="625">
                  <c:v>40940.0</c:v>
                </c:pt>
                <c:pt idx="626">
                  <c:v>40969.0</c:v>
                </c:pt>
                <c:pt idx="627">
                  <c:v>41000.0</c:v>
                </c:pt>
                <c:pt idx="628">
                  <c:v>41030.0</c:v>
                </c:pt>
                <c:pt idx="629">
                  <c:v>41061.0</c:v>
                </c:pt>
                <c:pt idx="630">
                  <c:v>41091.0</c:v>
                </c:pt>
                <c:pt idx="631">
                  <c:v>41122.0</c:v>
                </c:pt>
                <c:pt idx="632">
                  <c:v>41153.0</c:v>
                </c:pt>
                <c:pt idx="633">
                  <c:v>41183.0</c:v>
                </c:pt>
                <c:pt idx="634">
                  <c:v>41214.0</c:v>
                </c:pt>
                <c:pt idx="635">
                  <c:v>41244.0</c:v>
                </c:pt>
                <c:pt idx="636">
                  <c:v>41275.0</c:v>
                </c:pt>
                <c:pt idx="637">
                  <c:v>41306.0</c:v>
                </c:pt>
                <c:pt idx="638">
                  <c:v>41334.0</c:v>
                </c:pt>
                <c:pt idx="639">
                  <c:v>41365.0</c:v>
                </c:pt>
                <c:pt idx="640">
                  <c:v>41395.0</c:v>
                </c:pt>
                <c:pt idx="641">
                  <c:v>41426.0</c:v>
                </c:pt>
                <c:pt idx="642">
                  <c:v>41456.0</c:v>
                </c:pt>
                <c:pt idx="643">
                  <c:v>41487.0</c:v>
                </c:pt>
                <c:pt idx="644">
                  <c:v>41518.0</c:v>
                </c:pt>
                <c:pt idx="645">
                  <c:v>41548.0</c:v>
                </c:pt>
                <c:pt idx="646">
                  <c:v>41579.0</c:v>
                </c:pt>
                <c:pt idx="647">
                  <c:v>41609.0</c:v>
                </c:pt>
                <c:pt idx="648">
                  <c:v>41640.0</c:v>
                </c:pt>
                <c:pt idx="649">
                  <c:v>41671.0</c:v>
                </c:pt>
                <c:pt idx="650">
                  <c:v>41699.0</c:v>
                </c:pt>
                <c:pt idx="651">
                  <c:v>41730.0</c:v>
                </c:pt>
                <c:pt idx="652">
                  <c:v>41760.0</c:v>
                </c:pt>
                <c:pt idx="653">
                  <c:v>41791.0</c:v>
                </c:pt>
                <c:pt idx="654">
                  <c:v>41821.0</c:v>
                </c:pt>
                <c:pt idx="655">
                  <c:v>41852.0</c:v>
                </c:pt>
                <c:pt idx="656">
                  <c:v>41883.0</c:v>
                </c:pt>
                <c:pt idx="657">
                  <c:v>41913.0</c:v>
                </c:pt>
              </c:numCache>
            </c:numRef>
          </c:cat>
          <c:val>
            <c:numRef>
              <c:f>Hoja1!$E$2:$E$659</c:f>
              <c:numCache>
                <c:formatCode>0.00</c:formatCode>
                <c:ptCount val="658"/>
                <c:pt idx="0">
                  <c:v>3.268734586791492</c:v>
                </c:pt>
                <c:pt idx="1">
                  <c:v>3.268734586791492</c:v>
                </c:pt>
                <c:pt idx="2">
                  <c:v>3.268734586791492</c:v>
                </c:pt>
                <c:pt idx="3">
                  <c:v>3.268734586791492</c:v>
                </c:pt>
                <c:pt idx="4">
                  <c:v>3.268734586791492</c:v>
                </c:pt>
                <c:pt idx="5">
                  <c:v>3.268734586791492</c:v>
                </c:pt>
                <c:pt idx="6">
                  <c:v>3.268734586791492</c:v>
                </c:pt>
                <c:pt idx="7">
                  <c:v>3.268734586791492</c:v>
                </c:pt>
                <c:pt idx="8">
                  <c:v>3.268734586791492</c:v>
                </c:pt>
                <c:pt idx="9">
                  <c:v>3.268734586791492</c:v>
                </c:pt>
                <c:pt idx="10">
                  <c:v>3.268734586791492</c:v>
                </c:pt>
                <c:pt idx="11">
                  <c:v>3.268734586791492</c:v>
                </c:pt>
                <c:pt idx="12">
                  <c:v>3.267464213862741</c:v>
                </c:pt>
                <c:pt idx="13">
                  <c:v>3.267464213862741</c:v>
                </c:pt>
                <c:pt idx="14">
                  <c:v>3.267464213862741</c:v>
                </c:pt>
                <c:pt idx="15">
                  <c:v>3.267464213862741</c:v>
                </c:pt>
                <c:pt idx="16">
                  <c:v>3.267464213862741</c:v>
                </c:pt>
                <c:pt idx="17">
                  <c:v>3.267464213862741</c:v>
                </c:pt>
                <c:pt idx="18">
                  <c:v>3.267464213862741</c:v>
                </c:pt>
                <c:pt idx="19">
                  <c:v>3.267464213862741</c:v>
                </c:pt>
                <c:pt idx="20">
                  <c:v>3.267464213862741</c:v>
                </c:pt>
                <c:pt idx="21">
                  <c:v>3.267464213862741</c:v>
                </c:pt>
                <c:pt idx="22">
                  <c:v>3.276294508645151</c:v>
                </c:pt>
                <c:pt idx="23">
                  <c:v>3.379721684766789</c:v>
                </c:pt>
                <c:pt idx="24">
                  <c:v>3.387469485232849</c:v>
                </c:pt>
                <c:pt idx="25">
                  <c:v>3.370466470811399</c:v>
                </c:pt>
                <c:pt idx="26">
                  <c:v>3.361354358110401</c:v>
                </c:pt>
                <c:pt idx="27">
                  <c:v>3.361354358110401</c:v>
                </c:pt>
                <c:pt idx="28">
                  <c:v>3.361354358110401</c:v>
                </c:pt>
                <c:pt idx="29">
                  <c:v>3.368587684687481</c:v>
                </c:pt>
                <c:pt idx="30">
                  <c:v>3.38061191588055</c:v>
                </c:pt>
                <c:pt idx="31">
                  <c:v>3.42523308632358</c:v>
                </c:pt>
                <c:pt idx="32">
                  <c:v>3.492493629559818</c:v>
                </c:pt>
                <c:pt idx="33">
                  <c:v>3.54077843294449</c:v>
                </c:pt>
                <c:pt idx="34">
                  <c:v>3.52734511215848</c:v>
                </c:pt>
                <c:pt idx="35">
                  <c:v>3.53392086359219</c:v>
                </c:pt>
                <c:pt idx="36">
                  <c:v>3.567394880185291</c:v>
                </c:pt>
                <c:pt idx="37">
                  <c:v>3.579231232765971</c:v>
                </c:pt>
                <c:pt idx="38">
                  <c:v>3.593322128695351</c:v>
                </c:pt>
                <c:pt idx="39">
                  <c:v>3.5845450813881</c:v>
                </c:pt>
                <c:pt idx="40">
                  <c:v>3.589993561147461</c:v>
                </c:pt>
                <c:pt idx="41">
                  <c:v>3.588208714329739</c:v>
                </c:pt>
                <c:pt idx="42">
                  <c:v>3.600514763441391</c:v>
                </c:pt>
                <c:pt idx="43">
                  <c:v>3.599458790332299</c:v>
                </c:pt>
                <c:pt idx="44">
                  <c:v>3.60763488631376</c:v>
                </c:pt>
                <c:pt idx="45">
                  <c:v>3.60750133669354</c:v>
                </c:pt>
                <c:pt idx="46">
                  <c:v>3.612533288322231</c:v>
                </c:pt>
                <c:pt idx="47">
                  <c:v>3.61361301883365</c:v>
                </c:pt>
                <c:pt idx="48">
                  <c:v>3.6239657799008</c:v>
                </c:pt>
                <c:pt idx="49">
                  <c:v>3.624434342198211</c:v>
                </c:pt>
                <c:pt idx="50">
                  <c:v>3.624434342198211</c:v>
                </c:pt>
                <c:pt idx="51">
                  <c:v>3.624434342198211</c:v>
                </c:pt>
                <c:pt idx="52">
                  <c:v>3.624434342198211</c:v>
                </c:pt>
                <c:pt idx="53">
                  <c:v>3.624434342198211</c:v>
                </c:pt>
                <c:pt idx="54">
                  <c:v>3.624434342198211</c:v>
                </c:pt>
                <c:pt idx="55">
                  <c:v>3.624434342198211</c:v>
                </c:pt>
                <c:pt idx="56">
                  <c:v>3.624434342198211</c:v>
                </c:pt>
                <c:pt idx="57">
                  <c:v>3.624434342198211</c:v>
                </c:pt>
                <c:pt idx="58">
                  <c:v>3.624434342198211</c:v>
                </c:pt>
                <c:pt idx="59">
                  <c:v>3.624434342198211</c:v>
                </c:pt>
                <c:pt idx="60">
                  <c:v>3.63487223833713</c:v>
                </c:pt>
                <c:pt idx="61">
                  <c:v>3.646076988927331</c:v>
                </c:pt>
                <c:pt idx="62">
                  <c:v>3.646076988927331</c:v>
                </c:pt>
                <c:pt idx="63">
                  <c:v>3.646076988927331</c:v>
                </c:pt>
                <c:pt idx="64">
                  <c:v>3.646076988927331</c:v>
                </c:pt>
                <c:pt idx="65">
                  <c:v>3.646076988927331</c:v>
                </c:pt>
                <c:pt idx="66">
                  <c:v>3.646076988927331</c:v>
                </c:pt>
                <c:pt idx="67">
                  <c:v>3.646076988927331</c:v>
                </c:pt>
                <c:pt idx="68">
                  <c:v>3.646076988927331</c:v>
                </c:pt>
                <c:pt idx="69">
                  <c:v>3.646076988927331</c:v>
                </c:pt>
                <c:pt idx="70">
                  <c:v>3.646076988927331</c:v>
                </c:pt>
                <c:pt idx="71">
                  <c:v>3.646076988927331</c:v>
                </c:pt>
                <c:pt idx="72">
                  <c:v>3.64671217539171</c:v>
                </c:pt>
                <c:pt idx="73">
                  <c:v>3.64671217539171</c:v>
                </c:pt>
                <c:pt idx="74">
                  <c:v>3.649054986878749</c:v>
                </c:pt>
                <c:pt idx="75">
                  <c:v>3.64976801646176</c:v>
                </c:pt>
                <c:pt idx="76">
                  <c:v>3.64976801646176</c:v>
                </c:pt>
                <c:pt idx="77">
                  <c:v>3.64976801646176</c:v>
                </c:pt>
                <c:pt idx="78">
                  <c:v>3.64976801646176</c:v>
                </c:pt>
                <c:pt idx="79">
                  <c:v>3.64976801646176</c:v>
                </c:pt>
                <c:pt idx="80">
                  <c:v>3.64976801646176</c:v>
                </c:pt>
                <c:pt idx="81">
                  <c:v>3.64976801646176</c:v>
                </c:pt>
                <c:pt idx="82">
                  <c:v>3.64976801646176</c:v>
                </c:pt>
                <c:pt idx="83">
                  <c:v>3.64976801646176</c:v>
                </c:pt>
                <c:pt idx="84">
                  <c:v>3.644303736326541</c:v>
                </c:pt>
                <c:pt idx="85">
                  <c:v>3.659725547593421</c:v>
                </c:pt>
                <c:pt idx="86">
                  <c:v>3.659725547593421</c:v>
                </c:pt>
                <c:pt idx="87">
                  <c:v>3.659725547593421</c:v>
                </c:pt>
                <c:pt idx="88">
                  <c:v>3.6624497874731</c:v>
                </c:pt>
                <c:pt idx="89">
                  <c:v>3.66724069208909</c:v>
                </c:pt>
                <c:pt idx="90">
                  <c:v>3.941449526874799</c:v>
                </c:pt>
                <c:pt idx="91">
                  <c:v>4.08884029829611</c:v>
                </c:pt>
                <c:pt idx="92">
                  <c:v>4.022800966040417</c:v>
                </c:pt>
                <c:pt idx="93">
                  <c:v>4.12275238783281</c:v>
                </c:pt>
                <c:pt idx="94">
                  <c:v>4.279912847098478</c:v>
                </c:pt>
                <c:pt idx="95">
                  <c:v>4.389509410694832</c:v>
                </c:pt>
                <c:pt idx="96">
                  <c:v>4.35645412384306</c:v>
                </c:pt>
                <c:pt idx="97">
                  <c:v>4.25611443663486</c:v>
                </c:pt>
                <c:pt idx="98">
                  <c:v>4.625687342658358</c:v>
                </c:pt>
                <c:pt idx="99">
                  <c:v>4.701261843876201</c:v>
                </c:pt>
                <c:pt idx="100">
                  <c:v>5.045109192539181</c:v>
                </c:pt>
                <c:pt idx="101">
                  <c:v>5.15506641128062</c:v>
                </c:pt>
                <c:pt idx="102">
                  <c:v>4.92957380923384</c:v>
                </c:pt>
                <c:pt idx="103">
                  <c:v>4.80044812171028</c:v>
                </c:pt>
                <c:pt idx="104">
                  <c:v>4.876389145244523</c:v>
                </c:pt>
                <c:pt idx="105">
                  <c:v>4.593361113496611</c:v>
                </c:pt>
                <c:pt idx="106">
                  <c:v>4.671839429754061</c:v>
                </c:pt>
                <c:pt idx="107">
                  <c:v>4.69945917599809</c:v>
                </c:pt>
                <c:pt idx="108">
                  <c:v>4.795364028666098</c:v>
                </c:pt>
                <c:pt idx="109">
                  <c:v>4.683656108372681</c:v>
                </c:pt>
                <c:pt idx="110">
                  <c:v>4.706075047510199</c:v>
                </c:pt>
                <c:pt idx="111">
                  <c:v>4.670887734726579</c:v>
                </c:pt>
                <c:pt idx="112">
                  <c:v>4.664351910332698</c:v>
                </c:pt>
                <c:pt idx="113">
                  <c:v>4.427544345872948</c:v>
                </c:pt>
                <c:pt idx="114">
                  <c:v>4.422318821447639</c:v>
                </c:pt>
                <c:pt idx="115">
                  <c:v>4.41198251035977</c:v>
                </c:pt>
                <c:pt idx="116">
                  <c:v>4.522853746077838</c:v>
                </c:pt>
                <c:pt idx="117">
                  <c:v>4.57777723134516</c:v>
                </c:pt>
                <c:pt idx="118">
                  <c:v>4.452076802065958</c:v>
                </c:pt>
                <c:pt idx="119">
                  <c:v>4.201460625323383</c:v>
                </c:pt>
                <c:pt idx="120">
                  <c:v>4.25204521514271</c:v>
                </c:pt>
                <c:pt idx="121">
                  <c:v>4.273351433560382</c:v>
                </c:pt>
                <c:pt idx="122">
                  <c:v>4.272845728851821</c:v>
                </c:pt>
                <c:pt idx="123">
                  <c:v>4.27306821845791</c:v>
                </c:pt>
                <c:pt idx="124">
                  <c:v>4.122214380750028</c:v>
                </c:pt>
                <c:pt idx="125">
                  <c:v>4.059804070442278</c:v>
                </c:pt>
                <c:pt idx="126">
                  <c:v>4.097791558322978</c:v>
                </c:pt>
                <c:pt idx="127">
                  <c:v>4.20596924629282</c:v>
                </c:pt>
                <c:pt idx="128">
                  <c:v>4.26108298284875</c:v>
                </c:pt>
                <c:pt idx="129">
                  <c:v>4.29314464975319</c:v>
                </c:pt>
                <c:pt idx="130">
                  <c:v>4.3017782967428</c:v>
                </c:pt>
                <c:pt idx="131">
                  <c:v>4.183790528160798</c:v>
                </c:pt>
                <c:pt idx="132">
                  <c:v>4.20911752346052</c:v>
                </c:pt>
                <c:pt idx="133">
                  <c:v>4.21358343409146</c:v>
                </c:pt>
                <c:pt idx="134">
                  <c:v>4.286377161484882</c:v>
                </c:pt>
                <c:pt idx="135">
                  <c:v>4.348815176517746</c:v>
                </c:pt>
                <c:pt idx="136">
                  <c:v>4.389022324064072</c:v>
                </c:pt>
                <c:pt idx="137">
                  <c:v>4.307296059129588</c:v>
                </c:pt>
                <c:pt idx="138">
                  <c:v>4.3356414780099</c:v>
                </c:pt>
                <c:pt idx="139">
                  <c:v>4.45288277549907</c:v>
                </c:pt>
                <c:pt idx="140">
                  <c:v>4.254502362086088</c:v>
                </c:pt>
                <c:pt idx="141">
                  <c:v>4.203944079808008</c:v>
                </c:pt>
                <c:pt idx="142">
                  <c:v>4.211874442840331</c:v>
                </c:pt>
                <c:pt idx="143">
                  <c:v>4.32039533299166</c:v>
                </c:pt>
                <c:pt idx="144">
                  <c:v>4.539358348136449</c:v>
                </c:pt>
                <c:pt idx="145">
                  <c:v>4.72744163908404</c:v>
                </c:pt>
                <c:pt idx="146">
                  <c:v>4.762700036766898</c:v>
                </c:pt>
                <c:pt idx="147">
                  <c:v>4.840605482278801</c:v>
                </c:pt>
                <c:pt idx="148">
                  <c:v>5.20600803954536</c:v>
                </c:pt>
                <c:pt idx="149">
                  <c:v>5.667340825565257</c:v>
                </c:pt>
                <c:pt idx="150">
                  <c:v>6.06199790667164</c:v>
                </c:pt>
                <c:pt idx="151">
                  <c:v>6.26180103023507</c:v>
                </c:pt>
                <c:pt idx="152">
                  <c:v>6.096882876828436</c:v>
                </c:pt>
                <c:pt idx="153">
                  <c:v>6.0906171137664</c:v>
                </c:pt>
                <c:pt idx="154">
                  <c:v>5.987328461270381</c:v>
                </c:pt>
                <c:pt idx="155">
                  <c:v>6.18565001209883</c:v>
                </c:pt>
                <c:pt idx="156">
                  <c:v>6.30191730553234</c:v>
                </c:pt>
                <c:pt idx="157">
                  <c:v>7.10297950195017</c:v>
                </c:pt>
                <c:pt idx="158">
                  <c:v>7.83899183405321</c:v>
                </c:pt>
                <c:pt idx="159">
                  <c:v>8.13254304439465</c:v>
                </c:pt>
                <c:pt idx="160">
                  <c:v>9.042708986587121</c:v>
                </c:pt>
                <c:pt idx="161">
                  <c:v>10.4025922616025</c:v>
                </c:pt>
                <c:pt idx="162">
                  <c:v>10.4853347862722</c:v>
                </c:pt>
                <c:pt idx="163">
                  <c:v>9.568637676965463</c:v>
                </c:pt>
                <c:pt idx="164">
                  <c:v>9.369744582180656</c:v>
                </c:pt>
                <c:pt idx="165">
                  <c:v>9.394633749537871</c:v>
                </c:pt>
                <c:pt idx="166">
                  <c:v>9.04273513222859</c:v>
                </c:pt>
                <c:pt idx="167">
                  <c:v>10.05227915974</c:v>
                </c:pt>
                <c:pt idx="168">
                  <c:v>11.9539156801214</c:v>
                </c:pt>
                <c:pt idx="169">
                  <c:v>14.921636562085</c:v>
                </c:pt>
                <c:pt idx="170">
                  <c:v>16.0519886953637</c:v>
                </c:pt>
                <c:pt idx="171">
                  <c:v>16.02260987580318</c:v>
                </c:pt>
                <c:pt idx="172">
                  <c:v>15.8289014648264</c:v>
                </c:pt>
                <c:pt idx="173">
                  <c:v>14.7848451257648</c:v>
                </c:pt>
                <c:pt idx="174">
                  <c:v>13.6269985021506</c:v>
                </c:pt>
                <c:pt idx="175">
                  <c:v>14.3825716632264</c:v>
                </c:pt>
                <c:pt idx="176">
                  <c:v>13.83958159558631</c:v>
                </c:pt>
                <c:pt idx="177">
                  <c:v>15.0198024492921</c:v>
                </c:pt>
                <c:pt idx="178">
                  <c:v>16.34546435052069</c:v>
                </c:pt>
                <c:pt idx="179">
                  <c:v>16.19582596469681</c:v>
                </c:pt>
                <c:pt idx="180">
                  <c:v>15.53209655888771</c:v>
                </c:pt>
                <c:pt idx="181">
                  <c:v>15.8808772398327</c:v>
                </c:pt>
                <c:pt idx="182">
                  <c:v>15.7419778886659</c:v>
                </c:pt>
                <c:pt idx="183">
                  <c:v>15.0742716960504</c:v>
                </c:pt>
                <c:pt idx="184">
                  <c:v>15.2214022624353</c:v>
                </c:pt>
                <c:pt idx="185">
                  <c:v>14.975325841844</c:v>
                </c:pt>
                <c:pt idx="186">
                  <c:v>15.2423144732548</c:v>
                </c:pt>
                <c:pt idx="187">
                  <c:v>15.3366589302536</c:v>
                </c:pt>
                <c:pt idx="188">
                  <c:v>13.7562501465372</c:v>
                </c:pt>
                <c:pt idx="189">
                  <c:v>13.4870780130063</c:v>
                </c:pt>
                <c:pt idx="190">
                  <c:v>13.4421460837712</c:v>
                </c:pt>
                <c:pt idx="191">
                  <c:v>13.0113929726068</c:v>
                </c:pt>
                <c:pt idx="192">
                  <c:v>12.46650021959221</c:v>
                </c:pt>
                <c:pt idx="193">
                  <c:v>12.4894647791394</c:v>
                </c:pt>
                <c:pt idx="194">
                  <c:v>12.6939315394767</c:v>
                </c:pt>
                <c:pt idx="195">
                  <c:v>12.5440772752278</c:v>
                </c:pt>
                <c:pt idx="196">
                  <c:v>12.6041617755878</c:v>
                </c:pt>
                <c:pt idx="197">
                  <c:v>12.8382029873938</c:v>
                </c:pt>
                <c:pt idx="198">
                  <c:v>12.2987352051062</c:v>
                </c:pt>
                <c:pt idx="199">
                  <c:v>11.3181262270274</c:v>
                </c:pt>
                <c:pt idx="200">
                  <c:v>11.61570239358421</c:v>
                </c:pt>
                <c:pt idx="201">
                  <c:v>11.6631380119452</c:v>
                </c:pt>
                <c:pt idx="202">
                  <c:v>12.6956008008577</c:v>
                </c:pt>
                <c:pt idx="203">
                  <c:v>12.9125381962974</c:v>
                </c:pt>
                <c:pt idx="204">
                  <c:v>12.8671954888016</c:v>
                </c:pt>
                <c:pt idx="205">
                  <c:v>13.2401231035362</c:v>
                </c:pt>
                <c:pt idx="206">
                  <c:v>14.317845716434</c:v>
                </c:pt>
                <c:pt idx="207">
                  <c:v>14.3022331849146</c:v>
                </c:pt>
                <c:pt idx="208">
                  <c:v>14.0463562131238</c:v>
                </c:pt>
                <c:pt idx="209">
                  <c:v>13.4583625614858</c:v>
                </c:pt>
                <c:pt idx="210">
                  <c:v>13.6702579866047</c:v>
                </c:pt>
                <c:pt idx="211">
                  <c:v>13.7117473271811</c:v>
                </c:pt>
                <c:pt idx="212">
                  <c:v>14.0671653089923</c:v>
                </c:pt>
                <c:pt idx="213">
                  <c:v>14.887592455501</c:v>
                </c:pt>
                <c:pt idx="214">
                  <c:v>15.1753519954719</c:v>
                </c:pt>
                <c:pt idx="215">
                  <c:v>14.9837982913754</c:v>
                </c:pt>
                <c:pt idx="216">
                  <c:v>16.0365126278741</c:v>
                </c:pt>
                <c:pt idx="217">
                  <c:v>16.43243303516908</c:v>
                </c:pt>
                <c:pt idx="218">
                  <c:v>17.0781746526282</c:v>
                </c:pt>
                <c:pt idx="219">
                  <c:v>16.4237301870906</c:v>
                </c:pt>
                <c:pt idx="220">
                  <c:v>16.49565864370939</c:v>
                </c:pt>
                <c:pt idx="221">
                  <c:v>17.1764282504496</c:v>
                </c:pt>
                <c:pt idx="222">
                  <c:v>17.52466669883989</c:v>
                </c:pt>
                <c:pt idx="223">
                  <c:v>18.84912343039579</c:v>
                </c:pt>
                <c:pt idx="224">
                  <c:v>19.26944554643069</c:v>
                </c:pt>
                <c:pt idx="225">
                  <c:v>20.70710404266339</c:v>
                </c:pt>
                <c:pt idx="226">
                  <c:v>19.28328627905189</c:v>
                </c:pt>
                <c:pt idx="227">
                  <c:v>19.471202173996</c:v>
                </c:pt>
                <c:pt idx="228">
                  <c:v>20.99357620662289</c:v>
                </c:pt>
                <c:pt idx="229">
                  <c:v>23.3446997288736</c:v>
                </c:pt>
                <c:pt idx="230">
                  <c:v>23.151460941033</c:v>
                </c:pt>
                <c:pt idx="231">
                  <c:v>22.9711855527124</c:v>
                </c:pt>
                <c:pt idx="232">
                  <c:v>25.1069267148672</c:v>
                </c:pt>
                <c:pt idx="233">
                  <c:v>26.64357608377989</c:v>
                </c:pt>
                <c:pt idx="234">
                  <c:v>28.0661301932865</c:v>
                </c:pt>
                <c:pt idx="235">
                  <c:v>28.6536888760701</c:v>
                </c:pt>
                <c:pt idx="236">
                  <c:v>36.41442818139968</c:v>
                </c:pt>
                <c:pt idx="237">
                  <c:v>41.5618252005923</c:v>
                </c:pt>
                <c:pt idx="238">
                  <c:v>41.5698602296582</c:v>
                </c:pt>
                <c:pt idx="239">
                  <c:v>51.2192317774571</c:v>
                </c:pt>
                <c:pt idx="240">
                  <c:v>81.0578607230526</c:v>
                </c:pt>
                <c:pt idx="241">
                  <c:v>77.16519131654364</c:v>
                </c:pt>
                <c:pt idx="242">
                  <c:v>59.91471444534027</c:v>
                </c:pt>
                <c:pt idx="243">
                  <c:v>48.10793707895601</c:v>
                </c:pt>
                <c:pt idx="244">
                  <c:v>45.6838552354631</c:v>
                </c:pt>
                <c:pt idx="245">
                  <c:v>54.2913117635904</c:v>
                </c:pt>
                <c:pt idx="246">
                  <c:v>57.55806862527709</c:v>
                </c:pt>
                <c:pt idx="247">
                  <c:v>56.1237987956569</c:v>
                </c:pt>
                <c:pt idx="248">
                  <c:v>62.88725353339867</c:v>
                </c:pt>
                <c:pt idx="249">
                  <c:v>62.34781951882309</c:v>
                </c:pt>
                <c:pt idx="250">
                  <c:v>58.42937847053401</c:v>
                </c:pt>
                <c:pt idx="251">
                  <c:v>50.88482533359218</c:v>
                </c:pt>
                <c:pt idx="252">
                  <c:v>50.38884688248618</c:v>
                </c:pt>
                <c:pt idx="253">
                  <c:v>44.99411094274521</c:v>
                </c:pt>
                <c:pt idx="254">
                  <c:v>44.29559375939171</c:v>
                </c:pt>
                <c:pt idx="255">
                  <c:v>43.25101783779949</c:v>
                </c:pt>
                <c:pt idx="256">
                  <c:v>41.6035333682668</c:v>
                </c:pt>
                <c:pt idx="257">
                  <c:v>39.5833058234413</c:v>
                </c:pt>
                <c:pt idx="258">
                  <c:v>34.8732531891579</c:v>
                </c:pt>
                <c:pt idx="259">
                  <c:v>35.2790887777808</c:v>
                </c:pt>
                <c:pt idx="260">
                  <c:v>38.5149241269069</c:v>
                </c:pt>
                <c:pt idx="261">
                  <c:v>37.33097452525958</c:v>
                </c:pt>
                <c:pt idx="262">
                  <c:v>35.0870081703743</c:v>
                </c:pt>
                <c:pt idx="263">
                  <c:v>34.79821872119831</c:v>
                </c:pt>
                <c:pt idx="264">
                  <c:v>32.6569574280791</c:v>
                </c:pt>
                <c:pt idx="265">
                  <c:v>32.27956291401871</c:v>
                </c:pt>
                <c:pt idx="266">
                  <c:v>28.41844534562399</c:v>
                </c:pt>
                <c:pt idx="267">
                  <c:v>29.80476416749111</c:v>
                </c:pt>
                <c:pt idx="268">
                  <c:v>28.1074820994058</c:v>
                </c:pt>
                <c:pt idx="269">
                  <c:v>25.79443614424769</c:v>
                </c:pt>
                <c:pt idx="270">
                  <c:v>28.18849755372559</c:v>
                </c:pt>
                <c:pt idx="271">
                  <c:v>30.4170840563494</c:v>
                </c:pt>
                <c:pt idx="272">
                  <c:v>36.7076000495356</c:v>
                </c:pt>
                <c:pt idx="273">
                  <c:v>36.31448301039887</c:v>
                </c:pt>
                <c:pt idx="274">
                  <c:v>36.25517025585001</c:v>
                </c:pt>
                <c:pt idx="275">
                  <c:v>38.9137440321345</c:v>
                </c:pt>
                <c:pt idx="276">
                  <c:v>43.0846187544092</c:v>
                </c:pt>
                <c:pt idx="277">
                  <c:v>45.26826624594831</c:v>
                </c:pt>
                <c:pt idx="278">
                  <c:v>37.4712503199691</c:v>
                </c:pt>
                <c:pt idx="279">
                  <c:v>39.24778958161087</c:v>
                </c:pt>
                <c:pt idx="280">
                  <c:v>40.86892821740581</c:v>
                </c:pt>
                <c:pt idx="281">
                  <c:v>38.1110368780511</c:v>
                </c:pt>
                <c:pt idx="282">
                  <c:v>37.77520830325681</c:v>
                </c:pt>
                <c:pt idx="283">
                  <c:v>38.65531815407321</c:v>
                </c:pt>
                <c:pt idx="284">
                  <c:v>38.26681902611511</c:v>
                </c:pt>
                <c:pt idx="285">
                  <c:v>35.09491382635881</c:v>
                </c:pt>
                <c:pt idx="286">
                  <c:v>33.31295882416301</c:v>
                </c:pt>
                <c:pt idx="287">
                  <c:v>34.0590350167111</c:v>
                </c:pt>
                <c:pt idx="288">
                  <c:v>32.0785000336971</c:v>
                </c:pt>
                <c:pt idx="289">
                  <c:v>33.8782550644185</c:v>
                </c:pt>
                <c:pt idx="290">
                  <c:v>34.91781831121079</c:v>
                </c:pt>
                <c:pt idx="291">
                  <c:v>33.70868070094181</c:v>
                </c:pt>
                <c:pt idx="292">
                  <c:v>33.1861973995128</c:v>
                </c:pt>
                <c:pt idx="293">
                  <c:v>33.0087467450631</c:v>
                </c:pt>
                <c:pt idx="294">
                  <c:v>29.78894655167979</c:v>
                </c:pt>
                <c:pt idx="295">
                  <c:v>29.9145873343944</c:v>
                </c:pt>
                <c:pt idx="296">
                  <c:v>29.08830539936309</c:v>
                </c:pt>
                <c:pt idx="297">
                  <c:v>29.1690700031886</c:v>
                </c:pt>
                <c:pt idx="298">
                  <c:v>29.42826418050149</c:v>
                </c:pt>
                <c:pt idx="299">
                  <c:v>27.14967290832109</c:v>
                </c:pt>
                <c:pt idx="300">
                  <c:v>25.52135193908411</c:v>
                </c:pt>
                <c:pt idx="301">
                  <c:v>25.2426084616485</c:v>
                </c:pt>
                <c:pt idx="302">
                  <c:v>26.07504508312059</c:v>
                </c:pt>
                <c:pt idx="303">
                  <c:v>27.3878711077221</c:v>
                </c:pt>
                <c:pt idx="304">
                  <c:v>26.5156594947964</c:v>
                </c:pt>
                <c:pt idx="305">
                  <c:v>26.4519459728329</c:v>
                </c:pt>
                <c:pt idx="306">
                  <c:v>26.33202201853949</c:v>
                </c:pt>
                <c:pt idx="307">
                  <c:v>27.39192003390319</c:v>
                </c:pt>
                <c:pt idx="308">
                  <c:v>26.86056867568229</c:v>
                </c:pt>
                <c:pt idx="309">
                  <c:v>27.15876769646439</c:v>
                </c:pt>
                <c:pt idx="310">
                  <c:v>26.83448225096489</c:v>
                </c:pt>
                <c:pt idx="311">
                  <c:v>26.63034729153459</c:v>
                </c:pt>
                <c:pt idx="312">
                  <c:v>28.46428551379489</c:v>
                </c:pt>
                <c:pt idx="313">
                  <c:v>27.79562914655989</c:v>
                </c:pt>
                <c:pt idx="314">
                  <c:v>28.08290623705339</c:v>
                </c:pt>
                <c:pt idx="315">
                  <c:v>27.3502147621206</c:v>
                </c:pt>
                <c:pt idx="316">
                  <c:v>27.35677565379751</c:v>
                </c:pt>
                <c:pt idx="317">
                  <c:v>27.46997973696418</c:v>
                </c:pt>
                <c:pt idx="318">
                  <c:v>27.74131626445909</c:v>
                </c:pt>
                <c:pt idx="319">
                  <c:v>29.89392510235161</c:v>
                </c:pt>
                <c:pt idx="320">
                  <c:v>33.0537963824973</c:v>
                </c:pt>
                <c:pt idx="321">
                  <c:v>33.3829093581806</c:v>
                </c:pt>
                <c:pt idx="322">
                  <c:v>31.5207149438961</c:v>
                </c:pt>
                <c:pt idx="323">
                  <c:v>30.83594975512819</c:v>
                </c:pt>
                <c:pt idx="324">
                  <c:v>32.1565083980134</c:v>
                </c:pt>
                <c:pt idx="325">
                  <c:v>31.68541746038599</c:v>
                </c:pt>
                <c:pt idx="326">
                  <c:v>32.3795961943014</c:v>
                </c:pt>
                <c:pt idx="327">
                  <c:v>35.9405701898142</c:v>
                </c:pt>
                <c:pt idx="328">
                  <c:v>38.4166868009529</c:v>
                </c:pt>
                <c:pt idx="329">
                  <c:v>36.6834453357379</c:v>
                </c:pt>
                <c:pt idx="330">
                  <c:v>36.92998767446237</c:v>
                </c:pt>
                <c:pt idx="331">
                  <c:v>37.90126567733957</c:v>
                </c:pt>
                <c:pt idx="332">
                  <c:v>37.5900779875503</c:v>
                </c:pt>
                <c:pt idx="333">
                  <c:v>37.86198791241429</c:v>
                </c:pt>
                <c:pt idx="334">
                  <c:v>37.0708142579279</c:v>
                </c:pt>
                <c:pt idx="335">
                  <c:v>38.30398375835257</c:v>
                </c:pt>
                <c:pt idx="336">
                  <c:v>37.6140798964731</c:v>
                </c:pt>
                <c:pt idx="337">
                  <c:v>34.97084431970288</c:v>
                </c:pt>
                <c:pt idx="338">
                  <c:v>35.21072489667981</c:v>
                </c:pt>
                <c:pt idx="339">
                  <c:v>35.8429717429466</c:v>
                </c:pt>
                <c:pt idx="340">
                  <c:v>35.91347410620799</c:v>
                </c:pt>
                <c:pt idx="341">
                  <c:v>36.4390208290496</c:v>
                </c:pt>
                <c:pt idx="342">
                  <c:v>35.52982409804228</c:v>
                </c:pt>
                <c:pt idx="343">
                  <c:v>34.78615912602681</c:v>
                </c:pt>
                <c:pt idx="344">
                  <c:v>33.2981840826678</c:v>
                </c:pt>
                <c:pt idx="345">
                  <c:v>32.80966224908359</c:v>
                </c:pt>
                <c:pt idx="346">
                  <c:v>33.77482196158758</c:v>
                </c:pt>
                <c:pt idx="347">
                  <c:v>33.52002193490731</c:v>
                </c:pt>
                <c:pt idx="348">
                  <c:v>32.36730597697551</c:v>
                </c:pt>
                <c:pt idx="349">
                  <c:v>31.2258397651985</c:v>
                </c:pt>
                <c:pt idx="350">
                  <c:v>31.4759204896535</c:v>
                </c:pt>
                <c:pt idx="351">
                  <c:v>30.9534519866594</c:v>
                </c:pt>
                <c:pt idx="352">
                  <c:v>29.7439353153949</c:v>
                </c:pt>
                <c:pt idx="353">
                  <c:v>29.3139284795119</c:v>
                </c:pt>
                <c:pt idx="354">
                  <c:v>29.74506974051329</c:v>
                </c:pt>
                <c:pt idx="355">
                  <c:v>29.04873710259849</c:v>
                </c:pt>
                <c:pt idx="356">
                  <c:v>28.77364885283189</c:v>
                </c:pt>
                <c:pt idx="357">
                  <c:v>29.12653017519079</c:v>
                </c:pt>
                <c:pt idx="358">
                  <c:v>31.2332085580649</c:v>
                </c:pt>
                <c:pt idx="359">
                  <c:v>32.2676779569156</c:v>
                </c:pt>
                <c:pt idx="360">
                  <c:v>31.99172255003528</c:v>
                </c:pt>
                <c:pt idx="361">
                  <c:v>32.49535179502411</c:v>
                </c:pt>
                <c:pt idx="362">
                  <c:v>30.74818622854159</c:v>
                </c:pt>
                <c:pt idx="363">
                  <c:v>29.50381406984561</c:v>
                </c:pt>
                <c:pt idx="364">
                  <c:v>29.2081152052306</c:v>
                </c:pt>
                <c:pt idx="365">
                  <c:v>27.9797781214208</c:v>
                </c:pt>
                <c:pt idx="366">
                  <c:v>28.58226622797769</c:v>
                </c:pt>
                <c:pt idx="367">
                  <c:v>30.7809988094861</c:v>
                </c:pt>
                <c:pt idx="368">
                  <c:v>30.18224221431009</c:v>
                </c:pt>
                <c:pt idx="369">
                  <c:v>29.17289930796189</c:v>
                </c:pt>
                <c:pt idx="370">
                  <c:v>29.02716510173951</c:v>
                </c:pt>
                <c:pt idx="371">
                  <c:v>28.62725254689461</c:v>
                </c:pt>
                <c:pt idx="372">
                  <c:v>29.005295203053</c:v>
                </c:pt>
                <c:pt idx="373">
                  <c:v>27.40904382001729</c:v>
                </c:pt>
                <c:pt idx="374">
                  <c:v>27.59757454099339</c:v>
                </c:pt>
                <c:pt idx="375">
                  <c:v>27.30690443063811</c:v>
                </c:pt>
                <c:pt idx="376">
                  <c:v>27.2677383294816</c:v>
                </c:pt>
                <c:pt idx="377">
                  <c:v>28.18340504116918</c:v>
                </c:pt>
                <c:pt idx="378">
                  <c:v>28.20524105714499</c:v>
                </c:pt>
                <c:pt idx="379">
                  <c:v>27.05538277927169</c:v>
                </c:pt>
                <c:pt idx="380">
                  <c:v>26.6559772591761</c:v>
                </c:pt>
                <c:pt idx="381">
                  <c:v>27.3879356785284</c:v>
                </c:pt>
                <c:pt idx="382">
                  <c:v>27.4468133422948</c:v>
                </c:pt>
                <c:pt idx="383">
                  <c:v>27.40009743454909</c:v>
                </c:pt>
                <c:pt idx="384">
                  <c:v>27.0701713241783</c:v>
                </c:pt>
                <c:pt idx="385">
                  <c:v>27.1120467564782</c:v>
                </c:pt>
                <c:pt idx="386">
                  <c:v>26.46017807923798</c:v>
                </c:pt>
                <c:pt idx="387">
                  <c:v>26.02122472317989</c:v>
                </c:pt>
                <c:pt idx="388">
                  <c:v>25.97629654251799</c:v>
                </c:pt>
                <c:pt idx="389">
                  <c:v>26.21739109961421</c:v>
                </c:pt>
                <c:pt idx="390">
                  <c:v>26.91184149855741</c:v>
                </c:pt>
                <c:pt idx="391">
                  <c:v>26.10444012140881</c:v>
                </c:pt>
                <c:pt idx="392">
                  <c:v>26.22230425267659</c:v>
                </c:pt>
                <c:pt idx="393">
                  <c:v>26.1290939330786</c:v>
                </c:pt>
                <c:pt idx="394">
                  <c:v>25.5479452084059</c:v>
                </c:pt>
                <c:pt idx="395">
                  <c:v>25.50415542932781</c:v>
                </c:pt>
                <c:pt idx="396">
                  <c:v>25.0901740493574</c:v>
                </c:pt>
                <c:pt idx="397">
                  <c:v>25.08268217026809</c:v>
                </c:pt>
                <c:pt idx="398">
                  <c:v>25.1061680206252</c:v>
                </c:pt>
                <c:pt idx="399">
                  <c:v>26.1947305503167</c:v>
                </c:pt>
                <c:pt idx="400">
                  <c:v>28.30088572515981</c:v>
                </c:pt>
                <c:pt idx="401">
                  <c:v>28.51275047591569</c:v>
                </c:pt>
                <c:pt idx="402">
                  <c:v>30.44889431342769</c:v>
                </c:pt>
                <c:pt idx="403">
                  <c:v>29.40629524241519</c:v>
                </c:pt>
                <c:pt idx="404">
                  <c:v>27.26814777431719</c:v>
                </c:pt>
                <c:pt idx="405">
                  <c:v>27.96152105304499</c:v>
                </c:pt>
                <c:pt idx="406">
                  <c:v>28.76639052952059</c:v>
                </c:pt>
                <c:pt idx="407">
                  <c:v>29.79768208080069</c:v>
                </c:pt>
                <c:pt idx="408">
                  <c:v>30.1980595299031</c:v>
                </c:pt>
                <c:pt idx="409">
                  <c:v>29.99039180720189</c:v>
                </c:pt>
                <c:pt idx="410">
                  <c:v>30.3204803234216</c:v>
                </c:pt>
                <c:pt idx="411">
                  <c:v>29.80192418355401</c:v>
                </c:pt>
                <c:pt idx="412">
                  <c:v>30.12979487942759</c:v>
                </c:pt>
                <c:pt idx="413">
                  <c:v>30.37351640258299</c:v>
                </c:pt>
                <c:pt idx="414">
                  <c:v>30.28719480554038</c:v>
                </c:pt>
                <c:pt idx="415">
                  <c:v>29.8818907343151</c:v>
                </c:pt>
                <c:pt idx="416">
                  <c:v>30.91165126943651</c:v>
                </c:pt>
                <c:pt idx="417">
                  <c:v>30.73561968431818</c:v>
                </c:pt>
                <c:pt idx="418">
                  <c:v>30.13372849368881</c:v>
                </c:pt>
                <c:pt idx="419">
                  <c:v>29.4188114159578</c:v>
                </c:pt>
                <c:pt idx="420">
                  <c:v>29.37200904550669</c:v>
                </c:pt>
                <c:pt idx="421">
                  <c:v>29.20235835473079</c:v>
                </c:pt>
                <c:pt idx="422">
                  <c:v>29.48781354763439</c:v>
                </c:pt>
                <c:pt idx="423">
                  <c:v>30.8966783541008</c:v>
                </c:pt>
                <c:pt idx="424">
                  <c:v>30.5824719211488</c:v>
                </c:pt>
                <c:pt idx="425">
                  <c:v>30.5492945026706</c:v>
                </c:pt>
                <c:pt idx="426">
                  <c:v>30.26798700872309</c:v>
                </c:pt>
                <c:pt idx="427">
                  <c:v>30.30774499952409</c:v>
                </c:pt>
                <c:pt idx="428">
                  <c:v>30.30718207804451</c:v>
                </c:pt>
                <c:pt idx="429">
                  <c:v>30.22560870094019</c:v>
                </c:pt>
                <c:pt idx="430">
                  <c:v>30.30895709764861</c:v>
                </c:pt>
                <c:pt idx="431">
                  <c:v>30.30544352065159</c:v>
                </c:pt>
                <c:pt idx="432">
                  <c:v>31.348506366099</c:v>
                </c:pt>
                <c:pt idx="433">
                  <c:v>31.8797353829454</c:v>
                </c:pt>
                <c:pt idx="434">
                  <c:v>31.19371164492199</c:v>
                </c:pt>
                <c:pt idx="435">
                  <c:v>30.86949048271399</c:v>
                </c:pt>
                <c:pt idx="436">
                  <c:v>30.75267856912179</c:v>
                </c:pt>
                <c:pt idx="437">
                  <c:v>30.11960864205281</c:v>
                </c:pt>
                <c:pt idx="438">
                  <c:v>29.917777956511</c:v>
                </c:pt>
                <c:pt idx="439">
                  <c:v>30.24305889674219</c:v>
                </c:pt>
                <c:pt idx="440">
                  <c:v>29.86418142300061</c:v>
                </c:pt>
                <c:pt idx="441">
                  <c:v>29.61666586486681</c:v>
                </c:pt>
                <c:pt idx="442">
                  <c:v>29.31897521805341</c:v>
                </c:pt>
                <c:pt idx="443">
                  <c:v>28.72746739941441</c:v>
                </c:pt>
                <c:pt idx="444">
                  <c:v>27.77503216886728</c:v>
                </c:pt>
                <c:pt idx="445">
                  <c:v>27.52269033712498</c:v>
                </c:pt>
                <c:pt idx="446">
                  <c:v>27.99967468598419</c:v>
                </c:pt>
                <c:pt idx="447">
                  <c:v>27.11958980197619</c:v>
                </c:pt>
                <c:pt idx="448">
                  <c:v>27.09141828787579</c:v>
                </c:pt>
                <c:pt idx="449">
                  <c:v>26.99076888266129</c:v>
                </c:pt>
                <c:pt idx="450">
                  <c:v>25.5403042554195</c:v>
                </c:pt>
                <c:pt idx="451">
                  <c:v>25.6694684801648</c:v>
                </c:pt>
                <c:pt idx="452">
                  <c:v>25.81547505792389</c:v>
                </c:pt>
                <c:pt idx="453">
                  <c:v>26.226950505506</c:v>
                </c:pt>
                <c:pt idx="454">
                  <c:v>25.00857451393379</c:v>
                </c:pt>
                <c:pt idx="455">
                  <c:v>24.56786702558561</c:v>
                </c:pt>
                <c:pt idx="456">
                  <c:v>24.6551794084071</c:v>
                </c:pt>
                <c:pt idx="457">
                  <c:v>26.07704950899039</c:v>
                </c:pt>
                <c:pt idx="458">
                  <c:v>25.4750785255441</c:v>
                </c:pt>
                <c:pt idx="459">
                  <c:v>26.3817577445534</c:v>
                </c:pt>
                <c:pt idx="460">
                  <c:v>25.02782119793951</c:v>
                </c:pt>
                <c:pt idx="461">
                  <c:v>24.2358881393531</c:v>
                </c:pt>
                <c:pt idx="462">
                  <c:v>24.49823097114298</c:v>
                </c:pt>
                <c:pt idx="463">
                  <c:v>23.66369078998549</c:v>
                </c:pt>
                <c:pt idx="464">
                  <c:v>23.78757691112138</c:v>
                </c:pt>
                <c:pt idx="465">
                  <c:v>24.20063486658109</c:v>
                </c:pt>
                <c:pt idx="466">
                  <c:v>24.0612724070057</c:v>
                </c:pt>
                <c:pt idx="467">
                  <c:v>23.82568467258479</c:v>
                </c:pt>
                <c:pt idx="468">
                  <c:v>23.78619559749529</c:v>
                </c:pt>
                <c:pt idx="469">
                  <c:v>24.1879133215742</c:v>
                </c:pt>
                <c:pt idx="470">
                  <c:v>23.79681910235909</c:v>
                </c:pt>
                <c:pt idx="471">
                  <c:v>23.43284632634509</c:v>
                </c:pt>
                <c:pt idx="472">
                  <c:v>23.2273602934396</c:v>
                </c:pt>
                <c:pt idx="473">
                  <c:v>22.0471344683642</c:v>
                </c:pt>
                <c:pt idx="474">
                  <c:v>21.84274381198998</c:v>
                </c:pt>
                <c:pt idx="475">
                  <c:v>21.9592424944907</c:v>
                </c:pt>
                <c:pt idx="476">
                  <c:v>22.46479973034849</c:v>
                </c:pt>
                <c:pt idx="477">
                  <c:v>25.6787488290938</c:v>
                </c:pt>
                <c:pt idx="478">
                  <c:v>24.34803815272049</c:v>
                </c:pt>
                <c:pt idx="479">
                  <c:v>23.71956274486729</c:v>
                </c:pt>
                <c:pt idx="480">
                  <c:v>23.83179791372929</c:v>
                </c:pt>
                <c:pt idx="481">
                  <c:v>25.03418234057359</c:v>
                </c:pt>
                <c:pt idx="482">
                  <c:v>23.92554127279198</c:v>
                </c:pt>
                <c:pt idx="483">
                  <c:v>23.536708867301</c:v>
                </c:pt>
                <c:pt idx="484">
                  <c:v>23.2288555113227</c:v>
                </c:pt>
                <c:pt idx="485">
                  <c:v>23.98419089442849</c:v>
                </c:pt>
                <c:pt idx="486">
                  <c:v>23.6956857825509</c:v>
                </c:pt>
                <c:pt idx="487">
                  <c:v>23.2009360526088</c:v>
                </c:pt>
                <c:pt idx="488">
                  <c:v>23.18362587343179</c:v>
                </c:pt>
                <c:pt idx="489">
                  <c:v>22.86851236272338</c:v>
                </c:pt>
                <c:pt idx="490">
                  <c:v>22.50303831273489</c:v>
                </c:pt>
                <c:pt idx="491">
                  <c:v>22.84242259243819</c:v>
                </c:pt>
                <c:pt idx="492">
                  <c:v>22.5024513440023</c:v>
                </c:pt>
                <c:pt idx="493">
                  <c:v>22.1390285603419</c:v>
                </c:pt>
                <c:pt idx="494">
                  <c:v>22.034605969532</c:v>
                </c:pt>
                <c:pt idx="495">
                  <c:v>21.8576528187501</c:v>
                </c:pt>
                <c:pt idx="496">
                  <c:v>22.70868456625779</c:v>
                </c:pt>
                <c:pt idx="497">
                  <c:v>22.45438265792609</c:v>
                </c:pt>
                <c:pt idx="498">
                  <c:v>22.07104516730491</c:v>
                </c:pt>
                <c:pt idx="499">
                  <c:v>22.18704994655879</c:v>
                </c:pt>
                <c:pt idx="500">
                  <c:v>23.0244791893104</c:v>
                </c:pt>
                <c:pt idx="501">
                  <c:v>22.9928843243346</c:v>
                </c:pt>
                <c:pt idx="502">
                  <c:v>22.28983491578489</c:v>
                </c:pt>
                <c:pt idx="503">
                  <c:v>22.56694560216718</c:v>
                </c:pt>
                <c:pt idx="504">
                  <c:v>23.08419531241641</c:v>
                </c:pt>
                <c:pt idx="505">
                  <c:v>23.88472309400909</c:v>
                </c:pt>
                <c:pt idx="506">
                  <c:v>23.98564237747618</c:v>
                </c:pt>
                <c:pt idx="507">
                  <c:v>24.62267774058979</c:v>
                </c:pt>
                <c:pt idx="508">
                  <c:v>25.4779488316841</c:v>
                </c:pt>
                <c:pt idx="509">
                  <c:v>26.13812822353789</c:v>
                </c:pt>
                <c:pt idx="510">
                  <c:v>25.59224450429559</c:v>
                </c:pt>
                <c:pt idx="511">
                  <c:v>25.08238452861529</c:v>
                </c:pt>
                <c:pt idx="512">
                  <c:v>25.68233177929999</c:v>
                </c:pt>
                <c:pt idx="513">
                  <c:v>25.4240127257168</c:v>
                </c:pt>
                <c:pt idx="514">
                  <c:v>25.70240216486139</c:v>
                </c:pt>
                <c:pt idx="515">
                  <c:v>26.64676688451729</c:v>
                </c:pt>
                <c:pt idx="516">
                  <c:v>28.46130702758579</c:v>
                </c:pt>
                <c:pt idx="517">
                  <c:v>28.56303505932539</c:v>
                </c:pt>
                <c:pt idx="518">
                  <c:v>27.2588921859015</c:v>
                </c:pt>
                <c:pt idx="519">
                  <c:v>26.33951405587471</c:v>
                </c:pt>
                <c:pt idx="520">
                  <c:v>28.3713782443362</c:v>
                </c:pt>
                <c:pt idx="521">
                  <c:v>28.2348498128437</c:v>
                </c:pt>
                <c:pt idx="522">
                  <c:v>28.1909949947117</c:v>
                </c:pt>
                <c:pt idx="523">
                  <c:v>28.94903861570559</c:v>
                </c:pt>
                <c:pt idx="524">
                  <c:v>30.3642417287642</c:v>
                </c:pt>
                <c:pt idx="525">
                  <c:v>30.2597457939155</c:v>
                </c:pt>
                <c:pt idx="526">
                  <c:v>31.17951784453918</c:v>
                </c:pt>
                <c:pt idx="527">
                  <c:v>32.78144700262479</c:v>
                </c:pt>
                <c:pt idx="528">
                  <c:v>33.93340032602071</c:v>
                </c:pt>
                <c:pt idx="529">
                  <c:v>33.491703763402</c:v>
                </c:pt>
                <c:pt idx="530">
                  <c:v>34.45144372809278</c:v>
                </c:pt>
                <c:pt idx="531">
                  <c:v>34.12393852501591</c:v>
                </c:pt>
                <c:pt idx="532">
                  <c:v>31.53872531200729</c:v>
                </c:pt>
                <c:pt idx="533">
                  <c:v>32.07469907991678</c:v>
                </c:pt>
                <c:pt idx="534">
                  <c:v>32.8667995201083</c:v>
                </c:pt>
                <c:pt idx="535">
                  <c:v>33.42516501017411</c:v>
                </c:pt>
                <c:pt idx="536">
                  <c:v>33.4851736911195</c:v>
                </c:pt>
                <c:pt idx="537">
                  <c:v>35.08648216463247</c:v>
                </c:pt>
                <c:pt idx="538">
                  <c:v>36.68762918023768</c:v>
                </c:pt>
                <c:pt idx="539">
                  <c:v>36.4639172952152</c:v>
                </c:pt>
                <c:pt idx="540">
                  <c:v>34.9017752513198</c:v>
                </c:pt>
                <c:pt idx="541">
                  <c:v>35.25536856395259</c:v>
                </c:pt>
                <c:pt idx="542">
                  <c:v>36.1136154971493</c:v>
                </c:pt>
                <c:pt idx="543">
                  <c:v>35.7135669676309</c:v>
                </c:pt>
                <c:pt idx="544">
                  <c:v>35.15830324018951</c:v>
                </c:pt>
                <c:pt idx="545">
                  <c:v>36.0151261431332</c:v>
                </c:pt>
                <c:pt idx="546">
                  <c:v>35.33156859932338</c:v>
                </c:pt>
                <c:pt idx="547">
                  <c:v>36.25415419135349</c:v>
                </c:pt>
                <c:pt idx="548">
                  <c:v>37.55092352938399</c:v>
                </c:pt>
                <c:pt idx="549">
                  <c:v>38.9495580962057</c:v>
                </c:pt>
                <c:pt idx="550">
                  <c:v>39.63360645129256</c:v>
                </c:pt>
                <c:pt idx="551">
                  <c:v>42.49435082436171</c:v>
                </c:pt>
                <c:pt idx="552">
                  <c:v>45.60212129048311</c:v>
                </c:pt>
                <c:pt idx="553">
                  <c:v>46.33132240229808</c:v>
                </c:pt>
                <c:pt idx="554">
                  <c:v>47.2612000295946</c:v>
                </c:pt>
                <c:pt idx="555">
                  <c:v>52.8761354275191</c:v>
                </c:pt>
                <c:pt idx="556">
                  <c:v>58.0350954392943</c:v>
                </c:pt>
                <c:pt idx="557">
                  <c:v>50.429733337092</c:v>
                </c:pt>
                <c:pt idx="558">
                  <c:v>53.30744618439447</c:v>
                </c:pt>
                <c:pt idx="559">
                  <c:v>54.14317082690681</c:v>
                </c:pt>
                <c:pt idx="560">
                  <c:v>51.37642620999409</c:v>
                </c:pt>
                <c:pt idx="561">
                  <c:v>50.27121813357131</c:v>
                </c:pt>
                <c:pt idx="562">
                  <c:v>54.43614685092531</c:v>
                </c:pt>
                <c:pt idx="563">
                  <c:v>54.76141553719881</c:v>
                </c:pt>
                <c:pt idx="564">
                  <c:v>54.48982489915149</c:v>
                </c:pt>
                <c:pt idx="565">
                  <c:v>57.744602358492</c:v>
                </c:pt>
                <c:pt idx="566">
                  <c:v>56.4661955193644</c:v>
                </c:pt>
                <c:pt idx="567">
                  <c:v>58.6432236637797</c:v>
                </c:pt>
                <c:pt idx="568">
                  <c:v>57.38729984600059</c:v>
                </c:pt>
                <c:pt idx="569">
                  <c:v>56.6146632927418</c:v>
                </c:pt>
                <c:pt idx="570">
                  <c:v>57.04549184199</c:v>
                </c:pt>
                <c:pt idx="571">
                  <c:v>56.4270227783561</c:v>
                </c:pt>
                <c:pt idx="572">
                  <c:v>59.98643518369798</c:v>
                </c:pt>
                <c:pt idx="573">
                  <c:v>63.647220255459</c:v>
                </c:pt>
                <c:pt idx="574">
                  <c:v>67.97375511482615</c:v>
                </c:pt>
                <c:pt idx="575">
                  <c:v>67.496446731141</c:v>
                </c:pt>
                <c:pt idx="576">
                  <c:v>74.6761226716777</c:v>
                </c:pt>
                <c:pt idx="577">
                  <c:v>79.16109975250328</c:v>
                </c:pt>
                <c:pt idx="578">
                  <c:v>83.78602089680578</c:v>
                </c:pt>
                <c:pt idx="579">
                  <c:v>78.27345213634285</c:v>
                </c:pt>
                <c:pt idx="580">
                  <c:v>76.65402387216308</c:v>
                </c:pt>
                <c:pt idx="581">
                  <c:v>76.5940302131454</c:v>
                </c:pt>
                <c:pt idx="582">
                  <c:v>80.51372287918008</c:v>
                </c:pt>
                <c:pt idx="583">
                  <c:v>70.0681529233111</c:v>
                </c:pt>
                <c:pt idx="584">
                  <c:v>66.8311634174052</c:v>
                </c:pt>
                <c:pt idx="585">
                  <c:v>62.90300795735789</c:v>
                </c:pt>
                <c:pt idx="586">
                  <c:v>59.3081704865725</c:v>
                </c:pt>
                <c:pt idx="587">
                  <c:v>63.2100342567888</c:v>
                </c:pt>
                <c:pt idx="588">
                  <c:v>67.05818500220687</c:v>
                </c:pt>
                <c:pt idx="589">
                  <c:v>74.60265822440357</c:v>
                </c:pt>
                <c:pt idx="590">
                  <c:v>73.23421227662888</c:v>
                </c:pt>
                <c:pt idx="591">
                  <c:v>70.6415535467306</c:v>
                </c:pt>
                <c:pt idx="592">
                  <c:v>74.42191554769498</c:v>
                </c:pt>
                <c:pt idx="593">
                  <c:v>76.31488386136032</c:v>
                </c:pt>
                <c:pt idx="594">
                  <c:v>74.26057419460598</c:v>
                </c:pt>
                <c:pt idx="595">
                  <c:v>76.32507141449273</c:v>
                </c:pt>
                <c:pt idx="596">
                  <c:v>81.3236688853112</c:v>
                </c:pt>
                <c:pt idx="597">
                  <c:v>85.1666759895</c:v>
                </c:pt>
                <c:pt idx="598">
                  <c:v>91.18238819432273</c:v>
                </c:pt>
                <c:pt idx="599">
                  <c:v>91.5775664519649</c:v>
                </c:pt>
                <c:pt idx="600">
                  <c:v>90.85858051914897</c:v>
                </c:pt>
                <c:pt idx="601">
                  <c:v>87.5874357696311</c:v>
                </c:pt>
                <c:pt idx="602">
                  <c:v>90.04541351428938</c:v>
                </c:pt>
                <c:pt idx="603">
                  <c:v>93.4153836754432</c:v>
                </c:pt>
                <c:pt idx="604">
                  <c:v>97.1938594593397</c:v>
                </c:pt>
                <c:pt idx="605">
                  <c:v>98.81400332891793</c:v>
                </c:pt>
                <c:pt idx="606">
                  <c:v>95.75552837384798</c:v>
                </c:pt>
                <c:pt idx="607">
                  <c:v>97.638415459833</c:v>
                </c:pt>
                <c:pt idx="608">
                  <c:v>103.277834919868</c:v>
                </c:pt>
                <c:pt idx="609">
                  <c:v>110.659297187205</c:v>
                </c:pt>
                <c:pt idx="610">
                  <c:v>115.394199203775</c:v>
                </c:pt>
                <c:pt idx="611">
                  <c:v>119.3600485887</c:v>
                </c:pt>
                <c:pt idx="612">
                  <c:v>116.832685659507</c:v>
                </c:pt>
                <c:pt idx="613">
                  <c:v>119.950695715256</c:v>
                </c:pt>
                <c:pt idx="614">
                  <c:v>127.652740944257</c:v>
                </c:pt>
                <c:pt idx="615">
                  <c:v>137.8344340881731</c:v>
                </c:pt>
                <c:pt idx="616">
                  <c:v>134.7897282260549</c:v>
                </c:pt>
                <c:pt idx="617">
                  <c:v>134.3712883898931</c:v>
                </c:pt>
                <c:pt idx="618">
                  <c:v>139.103043108292</c:v>
                </c:pt>
                <c:pt idx="619">
                  <c:v>153.2934619223599</c:v>
                </c:pt>
                <c:pt idx="620">
                  <c:v>151.967304235376</c:v>
                </c:pt>
                <c:pt idx="621">
                  <c:v>139.0138143617359</c:v>
                </c:pt>
                <c:pt idx="622">
                  <c:v>144.7891509330979</c:v>
                </c:pt>
                <c:pt idx="623">
                  <c:v>135.598621007801</c:v>
                </c:pt>
                <c:pt idx="624">
                  <c:v>136.910715697992</c:v>
                </c:pt>
                <c:pt idx="625">
                  <c:v>146.277187570218</c:v>
                </c:pt>
                <c:pt idx="626">
                  <c:v>140.782529523268</c:v>
                </c:pt>
                <c:pt idx="627">
                  <c:v>137.600443230859</c:v>
                </c:pt>
                <c:pt idx="628">
                  <c:v>130.90881322492</c:v>
                </c:pt>
                <c:pt idx="629">
                  <c:v>130.78014199181</c:v>
                </c:pt>
                <c:pt idx="630">
                  <c:v>129.94110496871</c:v>
                </c:pt>
                <c:pt idx="631">
                  <c:v>133.570413598677</c:v>
                </c:pt>
                <c:pt idx="632">
                  <c:v>145.7073054488579</c:v>
                </c:pt>
                <c:pt idx="633">
                  <c:v>145.4489684641509</c:v>
                </c:pt>
                <c:pt idx="634">
                  <c:v>143.3545629034479</c:v>
                </c:pt>
                <c:pt idx="635">
                  <c:v>140.179888984616</c:v>
                </c:pt>
                <c:pt idx="636">
                  <c:v>138.71148743196</c:v>
                </c:pt>
                <c:pt idx="637">
                  <c:v>135.283146788877</c:v>
                </c:pt>
                <c:pt idx="638">
                  <c:v>131.461533322767</c:v>
                </c:pt>
                <c:pt idx="639">
                  <c:v>121.366710521888</c:v>
                </c:pt>
                <c:pt idx="640">
                  <c:v>114.464325410676</c:v>
                </c:pt>
                <c:pt idx="641">
                  <c:v>108.071125552305</c:v>
                </c:pt>
                <c:pt idx="642">
                  <c:v>103.024985552825</c:v>
                </c:pt>
                <c:pt idx="643">
                  <c:v>109.475631586221</c:v>
                </c:pt>
                <c:pt idx="644">
                  <c:v>109.8254788377689</c:v>
                </c:pt>
                <c:pt idx="645">
                  <c:v>107.095637422623</c:v>
                </c:pt>
                <c:pt idx="646">
                  <c:v>103.433512268913</c:v>
                </c:pt>
                <c:pt idx="647">
                  <c:v>98.82844557789885</c:v>
                </c:pt>
                <c:pt idx="648">
                  <c:v>100.598642161683</c:v>
                </c:pt>
                <c:pt idx="649">
                  <c:v>105.000744022616</c:v>
                </c:pt>
                <c:pt idx="650">
                  <c:v>107.283739813014</c:v>
                </c:pt>
                <c:pt idx="651">
                  <c:v>103.929555375935</c:v>
                </c:pt>
                <c:pt idx="652">
                  <c:v>102.995514130854</c:v>
                </c:pt>
                <c:pt idx="653">
                  <c:v>102.892709895171</c:v>
                </c:pt>
                <c:pt idx="654">
                  <c:v>105.941733821685</c:v>
                </c:pt>
                <c:pt idx="655" formatCode="0.0">
                  <c:v>103.8</c:v>
                </c:pt>
                <c:pt idx="656" formatCode="0.0">
                  <c:v>98.6</c:v>
                </c:pt>
              </c:numCache>
            </c:numRef>
          </c:val>
          <c:smooth val="0"/>
        </c:ser>
        <c:dLbls>
          <c:showLegendKey val="0"/>
          <c:showVal val="0"/>
          <c:showCatName val="0"/>
          <c:showSerName val="0"/>
          <c:showPercent val="0"/>
          <c:showBubbleSize val="0"/>
        </c:dLbls>
        <c:marker val="1"/>
        <c:smooth val="0"/>
        <c:axId val="2106449832"/>
        <c:axId val="2106453192"/>
      </c:lineChart>
      <c:dateAx>
        <c:axId val="2106449832"/>
        <c:scaling>
          <c:orientation val="minMax"/>
          <c:max val="41883.0"/>
          <c:min val="36770.0"/>
        </c:scaling>
        <c:delete val="0"/>
        <c:axPos val="b"/>
        <c:numFmt formatCode="mmm\-yy" sourceLinked="1"/>
        <c:majorTickMark val="none"/>
        <c:minorTickMark val="none"/>
        <c:tickLblPos val="nextTo"/>
        <c:spPr>
          <a:noFill/>
          <a:effectLst/>
        </c:spPr>
        <c:txPr>
          <a:bodyPr rot="-5400000" vert="horz"/>
          <a:lstStyle/>
          <a:p>
            <a:pPr>
              <a:defRPr/>
            </a:pPr>
            <a:endParaRPr lang="es-ES"/>
          </a:p>
        </c:txPr>
        <c:crossAx val="2106453192"/>
        <c:crosses val="autoZero"/>
        <c:auto val="1"/>
        <c:lblOffset val="100"/>
        <c:baseTimeUnit val="months"/>
        <c:majorUnit val="14.0"/>
        <c:majorTimeUnit val="months"/>
      </c:dateAx>
      <c:valAx>
        <c:axId val="2106453192"/>
        <c:scaling>
          <c:orientation val="minMax"/>
        </c:scaling>
        <c:delete val="0"/>
        <c:axPos val="l"/>
        <c:title>
          <c:tx>
            <c:rich>
              <a:bodyPr rot="-5400000" vert="horz"/>
              <a:lstStyle/>
              <a:p>
                <a:pPr>
                  <a:defRPr/>
                </a:pPr>
                <a:r>
                  <a:rPr lang="es-CO"/>
                  <a:t>Índice  Base 100=ene 2010</a:t>
                </a:r>
              </a:p>
            </c:rich>
          </c:tx>
          <c:layout>
            <c:manualLayout>
              <c:xMode val="edge"/>
              <c:yMode val="edge"/>
              <c:x val="0.0"/>
              <c:y val="0.179153780332448"/>
            </c:manualLayout>
          </c:layout>
          <c:overlay val="0"/>
          <c:spPr>
            <a:noFill/>
            <a:ln>
              <a:noFill/>
            </a:ln>
            <a:effectLst/>
          </c:spPr>
        </c:title>
        <c:numFmt formatCode="0" sourceLinked="0"/>
        <c:majorTickMark val="none"/>
        <c:minorTickMark val="none"/>
        <c:tickLblPos val="nextTo"/>
        <c:spPr>
          <a:noFill/>
          <a:effectLst/>
        </c:spPr>
        <c:txPr>
          <a:bodyPr rot="-60000000" vert="horz"/>
          <a:lstStyle/>
          <a:p>
            <a:pPr>
              <a:defRPr/>
            </a:pPr>
            <a:endParaRPr lang="es-ES"/>
          </a:p>
        </c:txPr>
        <c:crossAx val="210644983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06209018847"/>
          <c:y val="0.0295207498990412"/>
          <c:w val="0.824178381474334"/>
          <c:h val="0.692121730742439"/>
        </c:manualLayout>
      </c:layout>
      <c:lineChart>
        <c:grouping val="standard"/>
        <c:varyColors val="0"/>
        <c:ser>
          <c:idx val="0"/>
          <c:order val="0"/>
          <c:tx>
            <c:strRef>
              <c:f>Hoja1!$B$1</c:f>
              <c:strCache>
                <c:ptCount val="1"/>
                <c:pt idx="0">
                  <c:v> WTI</c:v>
                </c:pt>
              </c:strCache>
            </c:strRef>
          </c:tx>
          <c:spPr>
            <a:ln w="34925" cap="rnd">
              <a:solidFill>
                <a:srgbClr val="002060"/>
              </a:solidFill>
              <a:round/>
            </a:ln>
            <a:effectLst/>
          </c:spPr>
          <c:marker>
            <c:symbol val="none"/>
          </c:marker>
          <c:dLbls>
            <c:dLbl>
              <c:idx val="119"/>
              <c:layout>
                <c:manualLayout>
                  <c:x val="-0.0323943598103612"/>
                  <c:y val="0.075586839557509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8"/>
              <c:layout>
                <c:manualLayout>
                  <c:x val="0.0115899622264194"/>
                  <c:y val="0.00300152033717193"/>
                </c:manualLayout>
              </c:layout>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Hoja1!$A$2:$A$204</c:f>
              <c:numCache>
                <c:formatCode>mmm\ dd\,\ yyyy</c:formatCode>
                <c:ptCount val="203"/>
                <c:pt idx="0">
                  <c:v>41641.0</c:v>
                </c:pt>
                <c:pt idx="1">
                  <c:v>41642.0</c:v>
                </c:pt>
                <c:pt idx="2">
                  <c:v>41645.0</c:v>
                </c:pt>
                <c:pt idx="3">
                  <c:v>41646.0</c:v>
                </c:pt>
                <c:pt idx="4">
                  <c:v>41647.0</c:v>
                </c:pt>
                <c:pt idx="5">
                  <c:v>41648.0</c:v>
                </c:pt>
                <c:pt idx="6">
                  <c:v>41649.0</c:v>
                </c:pt>
                <c:pt idx="7">
                  <c:v>41652.0</c:v>
                </c:pt>
                <c:pt idx="8">
                  <c:v>41653.0</c:v>
                </c:pt>
                <c:pt idx="9">
                  <c:v>41654.0</c:v>
                </c:pt>
                <c:pt idx="10">
                  <c:v>41655.0</c:v>
                </c:pt>
                <c:pt idx="11">
                  <c:v>41656.0</c:v>
                </c:pt>
                <c:pt idx="12">
                  <c:v>41659.0</c:v>
                </c:pt>
                <c:pt idx="13">
                  <c:v>41660.0</c:v>
                </c:pt>
                <c:pt idx="14">
                  <c:v>41661.0</c:v>
                </c:pt>
                <c:pt idx="15">
                  <c:v>41662.0</c:v>
                </c:pt>
                <c:pt idx="16">
                  <c:v>41663.0</c:v>
                </c:pt>
                <c:pt idx="17">
                  <c:v>41666.0</c:v>
                </c:pt>
                <c:pt idx="18">
                  <c:v>41667.0</c:v>
                </c:pt>
                <c:pt idx="19">
                  <c:v>41668.0</c:v>
                </c:pt>
                <c:pt idx="20">
                  <c:v>41669.0</c:v>
                </c:pt>
                <c:pt idx="21">
                  <c:v>41670.0</c:v>
                </c:pt>
                <c:pt idx="22">
                  <c:v>41673.0</c:v>
                </c:pt>
                <c:pt idx="23">
                  <c:v>41674.0</c:v>
                </c:pt>
                <c:pt idx="24">
                  <c:v>41675.0</c:v>
                </c:pt>
                <c:pt idx="25">
                  <c:v>41676.0</c:v>
                </c:pt>
                <c:pt idx="26">
                  <c:v>41677.0</c:v>
                </c:pt>
                <c:pt idx="27">
                  <c:v>41680.0</c:v>
                </c:pt>
                <c:pt idx="28">
                  <c:v>41681.0</c:v>
                </c:pt>
                <c:pt idx="29">
                  <c:v>41682.0</c:v>
                </c:pt>
                <c:pt idx="30">
                  <c:v>41683.0</c:v>
                </c:pt>
                <c:pt idx="31">
                  <c:v>41684.0</c:v>
                </c:pt>
                <c:pt idx="32">
                  <c:v>41688.0</c:v>
                </c:pt>
                <c:pt idx="33">
                  <c:v>41689.0</c:v>
                </c:pt>
                <c:pt idx="34">
                  <c:v>41690.0</c:v>
                </c:pt>
                <c:pt idx="35">
                  <c:v>41691.0</c:v>
                </c:pt>
                <c:pt idx="36">
                  <c:v>41694.0</c:v>
                </c:pt>
                <c:pt idx="37">
                  <c:v>41695.0</c:v>
                </c:pt>
                <c:pt idx="38">
                  <c:v>41696.0</c:v>
                </c:pt>
                <c:pt idx="39">
                  <c:v>41697.0</c:v>
                </c:pt>
                <c:pt idx="40">
                  <c:v>41698.0</c:v>
                </c:pt>
                <c:pt idx="41">
                  <c:v>41701.0</c:v>
                </c:pt>
                <c:pt idx="42">
                  <c:v>41702.0</c:v>
                </c:pt>
                <c:pt idx="43">
                  <c:v>41703.0</c:v>
                </c:pt>
                <c:pt idx="44">
                  <c:v>41704.0</c:v>
                </c:pt>
                <c:pt idx="45">
                  <c:v>41705.0</c:v>
                </c:pt>
                <c:pt idx="46">
                  <c:v>41708.0</c:v>
                </c:pt>
                <c:pt idx="47">
                  <c:v>41709.0</c:v>
                </c:pt>
                <c:pt idx="48">
                  <c:v>41710.0</c:v>
                </c:pt>
                <c:pt idx="49">
                  <c:v>41711.0</c:v>
                </c:pt>
                <c:pt idx="50">
                  <c:v>41712.0</c:v>
                </c:pt>
                <c:pt idx="51">
                  <c:v>41715.0</c:v>
                </c:pt>
                <c:pt idx="52">
                  <c:v>41716.0</c:v>
                </c:pt>
                <c:pt idx="53">
                  <c:v>41717.0</c:v>
                </c:pt>
                <c:pt idx="54">
                  <c:v>41718.0</c:v>
                </c:pt>
                <c:pt idx="55">
                  <c:v>41719.0</c:v>
                </c:pt>
                <c:pt idx="56">
                  <c:v>41722.0</c:v>
                </c:pt>
                <c:pt idx="57">
                  <c:v>41723.0</c:v>
                </c:pt>
                <c:pt idx="58">
                  <c:v>41724.0</c:v>
                </c:pt>
                <c:pt idx="59">
                  <c:v>41725.0</c:v>
                </c:pt>
                <c:pt idx="60">
                  <c:v>41726.0</c:v>
                </c:pt>
                <c:pt idx="61">
                  <c:v>41729.0</c:v>
                </c:pt>
                <c:pt idx="62">
                  <c:v>41730.0</c:v>
                </c:pt>
                <c:pt idx="63">
                  <c:v>41731.0</c:v>
                </c:pt>
                <c:pt idx="64">
                  <c:v>41732.0</c:v>
                </c:pt>
                <c:pt idx="65">
                  <c:v>41733.0</c:v>
                </c:pt>
                <c:pt idx="66">
                  <c:v>41736.0</c:v>
                </c:pt>
                <c:pt idx="67">
                  <c:v>41737.0</c:v>
                </c:pt>
                <c:pt idx="68">
                  <c:v>41738.0</c:v>
                </c:pt>
                <c:pt idx="69">
                  <c:v>41739.0</c:v>
                </c:pt>
                <c:pt idx="70">
                  <c:v>41740.0</c:v>
                </c:pt>
                <c:pt idx="71">
                  <c:v>41743.0</c:v>
                </c:pt>
                <c:pt idx="72">
                  <c:v>41744.0</c:v>
                </c:pt>
                <c:pt idx="73">
                  <c:v>41745.0</c:v>
                </c:pt>
                <c:pt idx="74">
                  <c:v>41746.0</c:v>
                </c:pt>
                <c:pt idx="75">
                  <c:v>41750.0</c:v>
                </c:pt>
                <c:pt idx="76">
                  <c:v>41751.0</c:v>
                </c:pt>
                <c:pt idx="77">
                  <c:v>41752.0</c:v>
                </c:pt>
                <c:pt idx="78">
                  <c:v>41753.0</c:v>
                </c:pt>
                <c:pt idx="79">
                  <c:v>41754.0</c:v>
                </c:pt>
                <c:pt idx="80">
                  <c:v>41757.0</c:v>
                </c:pt>
                <c:pt idx="81">
                  <c:v>41758.0</c:v>
                </c:pt>
                <c:pt idx="82">
                  <c:v>41759.0</c:v>
                </c:pt>
                <c:pt idx="83">
                  <c:v>41760.0</c:v>
                </c:pt>
                <c:pt idx="84">
                  <c:v>41761.0</c:v>
                </c:pt>
                <c:pt idx="85">
                  <c:v>41764.0</c:v>
                </c:pt>
                <c:pt idx="86">
                  <c:v>41765.0</c:v>
                </c:pt>
                <c:pt idx="87">
                  <c:v>41766.0</c:v>
                </c:pt>
                <c:pt idx="88">
                  <c:v>41767.0</c:v>
                </c:pt>
                <c:pt idx="89">
                  <c:v>41768.0</c:v>
                </c:pt>
                <c:pt idx="90">
                  <c:v>41771.0</c:v>
                </c:pt>
                <c:pt idx="91">
                  <c:v>41772.0</c:v>
                </c:pt>
                <c:pt idx="92">
                  <c:v>41773.0</c:v>
                </c:pt>
                <c:pt idx="93">
                  <c:v>41774.0</c:v>
                </c:pt>
                <c:pt idx="94">
                  <c:v>41775.0</c:v>
                </c:pt>
                <c:pt idx="95">
                  <c:v>41778.0</c:v>
                </c:pt>
                <c:pt idx="96">
                  <c:v>41779.0</c:v>
                </c:pt>
                <c:pt idx="97">
                  <c:v>41780.0</c:v>
                </c:pt>
                <c:pt idx="98">
                  <c:v>41781.0</c:v>
                </c:pt>
                <c:pt idx="99">
                  <c:v>41782.0</c:v>
                </c:pt>
                <c:pt idx="100">
                  <c:v>41785.0</c:v>
                </c:pt>
                <c:pt idx="101">
                  <c:v>41786.0</c:v>
                </c:pt>
                <c:pt idx="102">
                  <c:v>41787.0</c:v>
                </c:pt>
                <c:pt idx="103">
                  <c:v>41788.0</c:v>
                </c:pt>
                <c:pt idx="104">
                  <c:v>41789.0</c:v>
                </c:pt>
                <c:pt idx="105">
                  <c:v>41792.0</c:v>
                </c:pt>
                <c:pt idx="106">
                  <c:v>41793.0</c:v>
                </c:pt>
                <c:pt idx="107">
                  <c:v>41794.0</c:v>
                </c:pt>
                <c:pt idx="108">
                  <c:v>41795.0</c:v>
                </c:pt>
                <c:pt idx="109">
                  <c:v>41796.0</c:v>
                </c:pt>
                <c:pt idx="110">
                  <c:v>41799.0</c:v>
                </c:pt>
                <c:pt idx="111">
                  <c:v>41800.0</c:v>
                </c:pt>
                <c:pt idx="112">
                  <c:v>41801.0</c:v>
                </c:pt>
                <c:pt idx="113">
                  <c:v>41802.0</c:v>
                </c:pt>
                <c:pt idx="114">
                  <c:v>41803.0</c:v>
                </c:pt>
                <c:pt idx="115">
                  <c:v>41806.0</c:v>
                </c:pt>
                <c:pt idx="116">
                  <c:v>41807.0</c:v>
                </c:pt>
                <c:pt idx="117">
                  <c:v>41808.0</c:v>
                </c:pt>
                <c:pt idx="118">
                  <c:v>41809.0</c:v>
                </c:pt>
                <c:pt idx="119">
                  <c:v>41810.0</c:v>
                </c:pt>
                <c:pt idx="120">
                  <c:v>41813.0</c:v>
                </c:pt>
                <c:pt idx="121">
                  <c:v>41814.0</c:v>
                </c:pt>
                <c:pt idx="122">
                  <c:v>41815.0</c:v>
                </c:pt>
                <c:pt idx="123">
                  <c:v>41816.0</c:v>
                </c:pt>
                <c:pt idx="124">
                  <c:v>41817.0</c:v>
                </c:pt>
                <c:pt idx="125">
                  <c:v>41820.0</c:v>
                </c:pt>
                <c:pt idx="126">
                  <c:v>41821.0</c:v>
                </c:pt>
                <c:pt idx="127">
                  <c:v>41822.0</c:v>
                </c:pt>
                <c:pt idx="128">
                  <c:v>41823.0</c:v>
                </c:pt>
                <c:pt idx="129">
                  <c:v>41827.0</c:v>
                </c:pt>
                <c:pt idx="130">
                  <c:v>41828.0</c:v>
                </c:pt>
                <c:pt idx="131">
                  <c:v>41829.0</c:v>
                </c:pt>
                <c:pt idx="132">
                  <c:v>41830.0</c:v>
                </c:pt>
                <c:pt idx="133">
                  <c:v>41831.0</c:v>
                </c:pt>
                <c:pt idx="134">
                  <c:v>41834.0</c:v>
                </c:pt>
                <c:pt idx="135">
                  <c:v>41835.0</c:v>
                </c:pt>
                <c:pt idx="136">
                  <c:v>41836.0</c:v>
                </c:pt>
                <c:pt idx="137">
                  <c:v>41837.0</c:v>
                </c:pt>
                <c:pt idx="138">
                  <c:v>41838.0</c:v>
                </c:pt>
                <c:pt idx="139">
                  <c:v>41841.0</c:v>
                </c:pt>
                <c:pt idx="140">
                  <c:v>41842.0</c:v>
                </c:pt>
                <c:pt idx="141">
                  <c:v>41843.0</c:v>
                </c:pt>
                <c:pt idx="142">
                  <c:v>41844.0</c:v>
                </c:pt>
                <c:pt idx="143">
                  <c:v>41845.0</c:v>
                </c:pt>
                <c:pt idx="144">
                  <c:v>41848.0</c:v>
                </c:pt>
                <c:pt idx="145">
                  <c:v>41849.0</c:v>
                </c:pt>
                <c:pt idx="146">
                  <c:v>41850.0</c:v>
                </c:pt>
                <c:pt idx="147">
                  <c:v>41851.0</c:v>
                </c:pt>
                <c:pt idx="148">
                  <c:v>41852.0</c:v>
                </c:pt>
                <c:pt idx="149">
                  <c:v>41855.0</c:v>
                </c:pt>
                <c:pt idx="150">
                  <c:v>41856.0</c:v>
                </c:pt>
                <c:pt idx="151">
                  <c:v>41857.0</c:v>
                </c:pt>
                <c:pt idx="152">
                  <c:v>41858.0</c:v>
                </c:pt>
                <c:pt idx="153">
                  <c:v>41859.0</c:v>
                </c:pt>
                <c:pt idx="154">
                  <c:v>41862.0</c:v>
                </c:pt>
                <c:pt idx="155">
                  <c:v>41863.0</c:v>
                </c:pt>
                <c:pt idx="156">
                  <c:v>41864.0</c:v>
                </c:pt>
                <c:pt idx="157">
                  <c:v>41865.0</c:v>
                </c:pt>
                <c:pt idx="158">
                  <c:v>41866.0</c:v>
                </c:pt>
                <c:pt idx="159">
                  <c:v>41869.0</c:v>
                </c:pt>
                <c:pt idx="160">
                  <c:v>41870.0</c:v>
                </c:pt>
                <c:pt idx="161">
                  <c:v>41871.0</c:v>
                </c:pt>
                <c:pt idx="162">
                  <c:v>41872.0</c:v>
                </c:pt>
                <c:pt idx="163">
                  <c:v>41873.0</c:v>
                </c:pt>
                <c:pt idx="164">
                  <c:v>41876.0</c:v>
                </c:pt>
                <c:pt idx="165">
                  <c:v>41877.0</c:v>
                </c:pt>
                <c:pt idx="166">
                  <c:v>41878.0</c:v>
                </c:pt>
                <c:pt idx="167">
                  <c:v>41879.0</c:v>
                </c:pt>
                <c:pt idx="168">
                  <c:v>41880.0</c:v>
                </c:pt>
                <c:pt idx="169">
                  <c:v>41884.0</c:v>
                </c:pt>
                <c:pt idx="170">
                  <c:v>41885.0</c:v>
                </c:pt>
                <c:pt idx="171">
                  <c:v>41886.0</c:v>
                </c:pt>
                <c:pt idx="172">
                  <c:v>41887.0</c:v>
                </c:pt>
                <c:pt idx="173">
                  <c:v>41890.0</c:v>
                </c:pt>
                <c:pt idx="174">
                  <c:v>41891.0</c:v>
                </c:pt>
                <c:pt idx="175">
                  <c:v>41892.0</c:v>
                </c:pt>
                <c:pt idx="176">
                  <c:v>41893.0</c:v>
                </c:pt>
                <c:pt idx="177">
                  <c:v>41894.0</c:v>
                </c:pt>
                <c:pt idx="178">
                  <c:v>41897.0</c:v>
                </c:pt>
                <c:pt idx="179">
                  <c:v>41898.0</c:v>
                </c:pt>
                <c:pt idx="180">
                  <c:v>41899.0</c:v>
                </c:pt>
                <c:pt idx="181">
                  <c:v>41900.0</c:v>
                </c:pt>
                <c:pt idx="182">
                  <c:v>41901.0</c:v>
                </c:pt>
                <c:pt idx="183">
                  <c:v>41904.0</c:v>
                </c:pt>
                <c:pt idx="184">
                  <c:v>41905.0</c:v>
                </c:pt>
                <c:pt idx="185">
                  <c:v>41906.0</c:v>
                </c:pt>
                <c:pt idx="186">
                  <c:v>41907.0</c:v>
                </c:pt>
                <c:pt idx="187">
                  <c:v>41908.0</c:v>
                </c:pt>
                <c:pt idx="188">
                  <c:v>41911.0</c:v>
                </c:pt>
                <c:pt idx="189">
                  <c:v>41912.0</c:v>
                </c:pt>
                <c:pt idx="190">
                  <c:v>41913.0</c:v>
                </c:pt>
                <c:pt idx="191">
                  <c:v>41914.0</c:v>
                </c:pt>
                <c:pt idx="192">
                  <c:v>41915.0</c:v>
                </c:pt>
                <c:pt idx="193">
                  <c:v>41918.0</c:v>
                </c:pt>
                <c:pt idx="194">
                  <c:v>41919.0</c:v>
                </c:pt>
                <c:pt idx="195">
                  <c:v>41920.0</c:v>
                </c:pt>
                <c:pt idx="196">
                  <c:v>41921.0</c:v>
                </c:pt>
                <c:pt idx="197">
                  <c:v>41922.0</c:v>
                </c:pt>
                <c:pt idx="198">
                  <c:v>41926.0</c:v>
                </c:pt>
                <c:pt idx="199">
                  <c:v>41927.0</c:v>
                </c:pt>
                <c:pt idx="200">
                  <c:v>41928.0</c:v>
                </c:pt>
                <c:pt idx="201">
                  <c:v>41929.0</c:v>
                </c:pt>
                <c:pt idx="202">
                  <c:v>41932.0</c:v>
                </c:pt>
              </c:numCache>
            </c:numRef>
          </c:cat>
          <c:val>
            <c:numRef>
              <c:f>Hoja1!$B$2:$B$204</c:f>
              <c:numCache>
                <c:formatCode>General</c:formatCode>
                <c:ptCount val="203"/>
                <c:pt idx="0">
                  <c:v>95.14</c:v>
                </c:pt>
                <c:pt idx="1">
                  <c:v>93.66</c:v>
                </c:pt>
                <c:pt idx="2">
                  <c:v>93.12</c:v>
                </c:pt>
                <c:pt idx="3">
                  <c:v>93.31</c:v>
                </c:pt>
                <c:pt idx="4">
                  <c:v>91.9</c:v>
                </c:pt>
                <c:pt idx="5">
                  <c:v>91.36</c:v>
                </c:pt>
                <c:pt idx="6">
                  <c:v>92.39</c:v>
                </c:pt>
                <c:pt idx="7">
                  <c:v>91.45</c:v>
                </c:pt>
                <c:pt idx="8">
                  <c:v>92.15</c:v>
                </c:pt>
                <c:pt idx="9">
                  <c:v>93.78</c:v>
                </c:pt>
                <c:pt idx="10">
                  <c:v>93.54</c:v>
                </c:pt>
                <c:pt idx="11">
                  <c:v>93.96000000000002</c:v>
                </c:pt>
                <c:pt idx="12">
                  <c:v>93.96000000000002</c:v>
                </c:pt>
                <c:pt idx="13">
                  <c:v>94.51</c:v>
                </c:pt>
                <c:pt idx="14">
                  <c:v>96.35</c:v>
                </c:pt>
                <c:pt idx="15">
                  <c:v>97.23</c:v>
                </c:pt>
                <c:pt idx="16">
                  <c:v>96.66</c:v>
                </c:pt>
                <c:pt idx="17">
                  <c:v>95.82</c:v>
                </c:pt>
                <c:pt idx="18">
                  <c:v>97.49000000000002</c:v>
                </c:pt>
                <c:pt idx="19">
                  <c:v>97.34</c:v>
                </c:pt>
                <c:pt idx="20">
                  <c:v>98.25</c:v>
                </c:pt>
                <c:pt idx="21">
                  <c:v>97.55</c:v>
                </c:pt>
                <c:pt idx="22">
                  <c:v>96.44000000000002</c:v>
                </c:pt>
                <c:pt idx="23">
                  <c:v>97.24000000000002</c:v>
                </c:pt>
                <c:pt idx="24">
                  <c:v>97.4</c:v>
                </c:pt>
                <c:pt idx="25">
                  <c:v>97.84</c:v>
                </c:pt>
                <c:pt idx="26">
                  <c:v>99.98</c:v>
                </c:pt>
                <c:pt idx="27">
                  <c:v>100.12</c:v>
                </c:pt>
                <c:pt idx="28">
                  <c:v>99.96000000000002</c:v>
                </c:pt>
                <c:pt idx="29">
                  <c:v>100.38</c:v>
                </c:pt>
                <c:pt idx="30">
                  <c:v>100.27</c:v>
                </c:pt>
                <c:pt idx="31">
                  <c:v>100.31</c:v>
                </c:pt>
                <c:pt idx="32">
                  <c:v>102.54</c:v>
                </c:pt>
                <c:pt idx="33">
                  <c:v>103.46</c:v>
                </c:pt>
                <c:pt idx="34">
                  <c:v>103.2</c:v>
                </c:pt>
                <c:pt idx="35">
                  <c:v>102.53</c:v>
                </c:pt>
                <c:pt idx="36">
                  <c:v>103.17</c:v>
                </c:pt>
                <c:pt idx="37">
                  <c:v>102.2</c:v>
                </c:pt>
                <c:pt idx="38">
                  <c:v>102.93</c:v>
                </c:pt>
                <c:pt idx="39">
                  <c:v>102.68</c:v>
                </c:pt>
                <c:pt idx="40">
                  <c:v>102.88</c:v>
                </c:pt>
                <c:pt idx="41">
                  <c:v>105.34</c:v>
                </c:pt>
                <c:pt idx="42">
                  <c:v>103.64</c:v>
                </c:pt>
                <c:pt idx="43">
                  <c:v>101.75</c:v>
                </c:pt>
                <c:pt idx="44">
                  <c:v>101.82</c:v>
                </c:pt>
                <c:pt idx="45">
                  <c:v>102.82</c:v>
                </c:pt>
                <c:pt idx="46">
                  <c:v>101.39</c:v>
                </c:pt>
                <c:pt idx="47">
                  <c:v>100.29</c:v>
                </c:pt>
                <c:pt idx="48">
                  <c:v>98.29</c:v>
                </c:pt>
                <c:pt idx="49">
                  <c:v>98.57</c:v>
                </c:pt>
                <c:pt idx="50">
                  <c:v>99.23</c:v>
                </c:pt>
                <c:pt idx="51">
                  <c:v>98.43</c:v>
                </c:pt>
                <c:pt idx="52">
                  <c:v>100.08</c:v>
                </c:pt>
                <c:pt idx="53">
                  <c:v>100.71</c:v>
                </c:pt>
                <c:pt idx="54">
                  <c:v>99.67999999999998</c:v>
                </c:pt>
                <c:pt idx="55">
                  <c:v>99.97</c:v>
                </c:pt>
                <c:pt idx="56">
                  <c:v>100.05</c:v>
                </c:pt>
                <c:pt idx="57">
                  <c:v>99.66</c:v>
                </c:pt>
                <c:pt idx="58">
                  <c:v>100.61</c:v>
                </c:pt>
                <c:pt idx="59">
                  <c:v>101.25</c:v>
                </c:pt>
                <c:pt idx="60">
                  <c:v>101.73</c:v>
                </c:pt>
                <c:pt idx="61">
                  <c:v>101.57</c:v>
                </c:pt>
                <c:pt idx="62">
                  <c:v>99.69</c:v>
                </c:pt>
                <c:pt idx="63">
                  <c:v>99.6</c:v>
                </c:pt>
                <c:pt idx="64">
                  <c:v>100.29</c:v>
                </c:pt>
                <c:pt idx="65">
                  <c:v>101.16</c:v>
                </c:pt>
                <c:pt idx="66">
                  <c:v>100.43</c:v>
                </c:pt>
                <c:pt idx="67">
                  <c:v>102.57</c:v>
                </c:pt>
                <c:pt idx="68">
                  <c:v>103.55</c:v>
                </c:pt>
                <c:pt idx="69">
                  <c:v>103.37</c:v>
                </c:pt>
                <c:pt idx="70">
                  <c:v>103.68</c:v>
                </c:pt>
                <c:pt idx="71">
                  <c:v>104.05</c:v>
                </c:pt>
                <c:pt idx="72">
                  <c:v>103.7</c:v>
                </c:pt>
                <c:pt idx="73">
                  <c:v>103.71</c:v>
                </c:pt>
                <c:pt idx="74">
                  <c:v>104.33</c:v>
                </c:pt>
                <c:pt idx="75">
                  <c:v>104.35</c:v>
                </c:pt>
                <c:pt idx="76">
                  <c:v>101.69</c:v>
                </c:pt>
                <c:pt idx="77">
                  <c:v>101.47</c:v>
                </c:pt>
                <c:pt idx="78">
                  <c:v>102.2</c:v>
                </c:pt>
                <c:pt idx="79">
                  <c:v>100.85</c:v>
                </c:pt>
                <c:pt idx="80">
                  <c:v>101.13</c:v>
                </c:pt>
                <c:pt idx="81">
                  <c:v>101.56</c:v>
                </c:pt>
                <c:pt idx="82">
                  <c:v>100.07</c:v>
                </c:pt>
                <c:pt idx="83">
                  <c:v>99.69</c:v>
                </c:pt>
                <c:pt idx="84">
                  <c:v>100.09</c:v>
                </c:pt>
                <c:pt idx="85">
                  <c:v>99.74000000000002</c:v>
                </c:pt>
                <c:pt idx="86">
                  <c:v>99.81</c:v>
                </c:pt>
                <c:pt idx="87">
                  <c:v>101.06</c:v>
                </c:pt>
                <c:pt idx="88">
                  <c:v>100.52</c:v>
                </c:pt>
                <c:pt idx="89">
                  <c:v>100.32</c:v>
                </c:pt>
                <c:pt idx="90">
                  <c:v>100.89</c:v>
                </c:pt>
                <c:pt idx="91">
                  <c:v>102.01</c:v>
                </c:pt>
                <c:pt idx="92">
                  <c:v>102.63</c:v>
                </c:pt>
                <c:pt idx="93">
                  <c:v>101.74</c:v>
                </c:pt>
                <c:pt idx="94">
                  <c:v>102.31</c:v>
                </c:pt>
                <c:pt idx="95">
                  <c:v>102.95</c:v>
                </c:pt>
                <c:pt idx="96">
                  <c:v>102.8</c:v>
                </c:pt>
                <c:pt idx="97">
                  <c:v>104.31</c:v>
                </c:pt>
                <c:pt idx="98">
                  <c:v>104.03</c:v>
                </c:pt>
                <c:pt idx="99">
                  <c:v>105.01</c:v>
                </c:pt>
                <c:pt idx="100">
                  <c:v>104.895</c:v>
                </c:pt>
                <c:pt idx="101">
                  <c:v>104.78</c:v>
                </c:pt>
                <c:pt idx="102">
                  <c:v>103.37</c:v>
                </c:pt>
                <c:pt idx="103">
                  <c:v>104.26</c:v>
                </c:pt>
                <c:pt idx="104">
                  <c:v>103.4</c:v>
                </c:pt>
                <c:pt idx="105">
                  <c:v>103.07</c:v>
                </c:pt>
                <c:pt idx="106">
                  <c:v>103.34</c:v>
                </c:pt>
                <c:pt idx="107">
                  <c:v>103.27</c:v>
                </c:pt>
                <c:pt idx="108">
                  <c:v>103.17</c:v>
                </c:pt>
                <c:pt idx="109">
                  <c:v>103.32</c:v>
                </c:pt>
                <c:pt idx="110">
                  <c:v>105.09</c:v>
                </c:pt>
                <c:pt idx="111">
                  <c:v>105.02</c:v>
                </c:pt>
                <c:pt idx="112">
                  <c:v>105.04</c:v>
                </c:pt>
                <c:pt idx="113">
                  <c:v>107.2</c:v>
                </c:pt>
                <c:pt idx="114">
                  <c:v>107.49</c:v>
                </c:pt>
                <c:pt idx="115">
                  <c:v>107.52</c:v>
                </c:pt>
                <c:pt idx="116">
                  <c:v>106.95</c:v>
                </c:pt>
                <c:pt idx="117">
                  <c:v>106.64</c:v>
                </c:pt>
                <c:pt idx="118">
                  <c:v>107.08</c:v>
                </c:pt>
                <c:pt idx="119">
                  <c:v>107.95</c:v>
                </c:pt>
                <c:pt idx="120">
                  <c:v>106.83</c:v>
                </c:pt>
                <c:pt idx="121">
                  <c:v>106.64</c:v>
                </c:pt>
                <c:pt idx="122">
                  <c:v>107.04</c:v>
                </c:pt>
                <c:pt idx="123">
                  <c:v>106.49</c:v>
                </c:pt>
                <c:pt idx="124">
                  <c:v>106.46</c:v>
                </c:pt>
                <c:pt idx="125">
                  <c:v>106.07</c:v>
                </c:pt>
                <c:pt idx="126">
                  <c:v>106.06</c:v>
                </c:pt>
                <c:pt idx="127">
                  <c:v>105.18</c:v>
                </c:pt>
                <c:pt idx="128">
                  <c:v>104.76</c:v>
                </c:pt>
                <c:pt idx="129">
                  <c:v>104.19</c:v>
                </c:pt>
                <c:pt idx="130">
                  <c:v>104.06</c:v>
                </c:pt>
                <c:pt idx="131">
                  <c:v>102.93</c:v>
                </c:pt>
                <c:pt idx="132">
                  <c:v>103.61</c:v>
                </c:pt>
                <c:pt idx="133">
                  <c:v>101.48</c:v>
                </c:pt>
                <c:pt idx="134">
                  <c:v>101.73</c:v>
                </c:pt>
                <c:pt idx="135">
                  <c:v>100.56</c:v>
                </c:pt>
                <c:pt idx="136">
                  <c:v>101.88</c:v>
                </c:pt>
                <c:pt idx="137">
                  <c:v>103.84</c:v>
                </c:pt>
                <c:pt idx="138">
                  <c:v>103.83</c:v>
                </c:pt>
                <c:pt idx="139">
                  <c:v>105.34</c:v>
                </c:pt>
                <c:pt idx="140">
                  <c:v>104.59</c:v>
                </c:pt>
                <c:pt idx="141">
                  <c:v>103.81</c:v>
                </c:pt>
                <c:pt idx="142">
                  <c:v>102.76</c:v>
                </c:pt>
                <c:pt idx="143">
                  <c:v>105.23</c:v>
                </c:pt>
                <c:pt idx="144">
                  <c:v>105.68</c:v>
                </c:pt>
                <c:pt idx="145">
                  <c:v>104.91</c:v>
                </c:pt>
                <c:pt idx="146">
                  <c:v>104.29</c:v>
                </c:pt>
                <c:pt idx="147">
                  <c:v>98.23</c:v>
                </c:pt>
                <c:pt idx="148">
                  <c:v>97.86</c:v>
                </c:pt>
                <c:pt idx="149">
                  <c:v>98.26</c:v>
                </c:pt>
                <c:pt idx="150">
                  <c:v>97.34</c:v>
                </c:pt>
                <c:pt idx="151">
                  <c:v>96.93</c:v>
                </c:pt>
                <c:pt idx="152">
                  <c:v>97.34</c:v>
                </c:pt>
                <c:pt idx="153">
                  <c:v>97.61</c:v>
                </c:pt>
                <c:pt idx="154">
                  <c:v>98.09</c:v>
                </c:pt>
                <c:pt idx="155">
                  <c:v>97.36</c:v>
                </c:pt>
                <c:pt idx="156">
                  <c:v>97.57</c:v>
                </c:pt>
                <c:pt idx="157">
                  <c:v>95.54</c:v>
                </c:pt>
                <c:pt idx="158">
                  <c:v>97.3</c:v>
                </c:pt>
                <c:pt idx="159">
                  <c:v>96.44000000000002</c:v>
                </c:pt>
                <c:pt idx="160">
                  <c:v>94.35</c:v>
                </c:pt>
                <c:pt idx="161">
                  <c:v>96.4</c:v>
                </c:pt>
                <c:pt idx="162">
                  <c:v>93.97</c:v>
                </c:pt>
                <c:pt idx="163">
                  <c:v>93.61</c:v>
                </c:pt>
                <c:pt idx="164">
                  <c:v>95.39</c:v>
                </c:pt>
                <c:pt idx="165">
                  <c:v>95.78</c:v>
                </c:pt>
                <c:pt idx="166">
                  <c:v>95.82</c:v>
                </c:pt>
                <c:pt idx="167">
                  <c:v>96.44000000000002</c:v>
                </c:pt>
                <c:pt idx="168">
                  <c:v>97.86</c:v>
                </c:pt>
                <c:pt idx="169">
                  <c:v>92.92</c:v>
                </c:pt>
                <c:pt idx="170">
                  <c:v>95.5</c:v>
                </c:pt>
                <c:pt idx="171">
                  <c:v>94.51</c:v>
                </c:pt>
                <c:pt idx="172">
                  <c:v>93.32</c:v>
                </c:pt>
                <c:pt idx="173">
                  <c:v>92.64</c:v>
                </c:pt>
                <c:pt idx="174">
                  <c:v>92.73</c:v>
                </c:pt>
                <c:pt idx="175">
                  <c:v>91.71000000000002</c:v>
                </c:pt>
                <c:pt idx="176">
                  <c:v>92.89</c:v>
                </c:pt>
                <c:pt idx="177">
                  <c:v>92.27</c:v>
                </c:pt>
                <c:pt idx="178">
                  <c:v>92.92</c:v>
                </c:pt>
                <c:pt idx="179">
                  <c:v>94.91000000000002</c:v>
                </c:pt>
                <c:pt idx="180">
                  <c:v>94.42</c:v>
                </c:pt>
                <c:pt idx="181">
                  <c:v>93.07</c:v>
                </c:pt>
                <c:pt idx="182">
                  <c:v>92.41000000000002</c:v>
                </c:pt>
                <c:pt idx="183">
                  <c:v>91.52</c:v>
                </c:pt>
                <c:pt idx="184">
                  <c:v>91.56</c:v>
                </c:pt>
                <c:pt idx="185">
                  <c:v>92.8</c:v>
                </c:pt>
                <c:pt idx="186">
                  <c:v>92.53</c:v>
                </c:pt>
                <c:pt idx="187">
                  <c:v>93.54</c:v>
                </c:pt>
                <c:pt idx="188">
                  <c:v>94.57</c:v>
                </c:pt>
                <c:pt idx="189">
                  <c:v>91.16</c:v>
                </c:pt>
                <c:pt idx="190">
                  <c:v>90.73</c:v>
                </c:pt>
                <c:pt idx="191">
                  <c:v>91.01</c:v>
                </c:pt>
                <c:pt idx="192">
                  <c:v>89.74000000000002</c:v>
                </c:pt>
                <c:pt idx="193">
                  <c:v>90.34</c:v>
                </c:pt>
                <c:pt idx="194">
                  <c:v>88.85</c:v>
                </c:pt>
                <c:pt idx="195">
                  <c:v>87.31</c:v>
                </c:pt>
                <c:pt idx="196">
                  <c:v>85.77</c:v>
                </c:pt>
                <c:pt idx="197">
                  <c:v>85.82</c:v>
                </c:pt>
                <c:pt idx="198">
                  <c:v>81.84</c:v>
                </c:pt>
                <c:pt idx="199">
                  <c:v>81.82</c:v>
                </c:pt>
                <c:pt idx="200">
                  <c:v>82.33</c:v>
                </c:pt>
                <c:pt idx="201">
                  <c:v>82.8</c:v>
                </c:pt>
                <c:pt idx="202">
                  <c:v>82.76</c:v>
                </c:pt>
              </c:numCache>
            </c:numRef>
          </c:val>
          <c:smooth val="0"/>
        </c:ser>
        <c:ser>
          <c:idx val="1"/>
          <c:order val="1"/>
          <c:tx>
            <c:strRef>
              <c:f>Hoja1!$C$1</c:f>
              <c:strCache>
                <c:ptCount val="1"/>
                <c:pt idx="0">
                  <c:v> BRENT</c:v>
                </c:pt>
              </c:strCache>
            </c:strRef>
          </c:tx>
          <c:spPr>
            <a:ln w="34925" cap="rnd">
              <a:solidFill>
                <a:schemeClr val="accent3"/>
              </a:solidFill>
              <a:round/>
            </a:ln>
            <a:effectLst/>
          </c:spPr>
          <c:marker>
            <c:symbol val="none"/>
          </c:marker>
          <c:dLbls>
            <c:dLbl>
              <c:idx val="118"/>
              <c:layout>
                <c:manualLayout>
                  <c:x val="-0.0269952998419677"/>
                  <c:y val="-0.019596588033428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8"/>
              <c:layout>
                <c:manualLayout>
                  <c:x val="0.00925438840128874"/>
                  <c:y val="-0.0291785553935612"/>
                </c:manualLayout>
              </c:layout>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Hoja1!$A$2:$A$204</c:f>
              <c:numCache>
                <c:formatCode>mmm\ dd\,\ yyyy</c:formatCode>
                <c:ptCount val="203"/>
                <c:pt idx="0">
                  <c:v>41641.0</c:v>
                </c:pt>
                <c:pt idx="1">
                  <c:v>41642.0</c:v>
                </c:pt>
                <c:pt idx="2">
                  <c:v>41645.0</c:v>
                </c:pt>
                <c:pt idx="3">
                  <c:v>41646.0</c:v>
                </c:pt>
                <c:pt idx="4">
                  <c:v>41647.0</c:v>
                </c:pt>
                <c:pt idx="5">
                  <c:v>41648.0</c:v>
                </c:pt>
                <c:pt idx="6">
                  <c:v>41649.0</c:v>
                </c:pt>
                <c:pt idx="7">
                  <c:v>41652.0</c:v>
                </c:pt>
                <c:pt idx="8">
                  <c:v>41653.0</c:v>
                </c:pt>
                <c:pt idx="9">
                  <c:v>41654.0</c:v>
                </c:pt>
                <c:pt idx="10">
                  <c:v>41655.0</c:v>
                </c:pt>
                <c:pt idx="11">
                  <c:v>41656.0</c:v>
                </c:pt>
                <c:pt idx="12">
                  <c:v>41659.0</c:v>
                </c:pt>
                <c:pt idx="13">
                  <c:v>41660.0</c:v>
                </c:pt>
                <c:pt idx="14">
                  <c:v>41661.0</c:v>
                </c:pt>
                <c:pt idx="15">
                  <c:v>41662.0</c:v>
                </c:pt>
                <c:pt idx="16">
                  <c:v>41663.0</c:v>
                </c:pt>
                <c:pt idx="17">
                  <c:v>41666.0</c:v>
                </c:pt>
                <c:pt idx="18">
                  <c:v>41667.0</c:v>
                </c:pt>
                <c:pt idx="19">
                  <c:v>41668.0</c:v>
                </c:pt>
                <c:pt idx="20">
                  <c:v>41669.0</c:v>
                </c:pt>
                <c:pt idx="21">
                  <c:v>41670.0</c:v>
                </c:pt>
                <c:pt idx="22">
                  <c:v>41673.0</c:v>
                </c:pt>
                <c:pt idx="23">
                  <c:v>41674.0</c:v>
                </c:pt>
                <c:pt idx="24">
                  <c:v>41675.0</c:v>
                </c:pt>
                <c:pt idx="25">
                  <c:v>41676.0</c:v>
                </c:pt>
                <c:pt idx="26">
                  <c:v>41677.0</c:v>
                </c:pt>
                <c:pt idx="27">
                  <c:v>41680.0</c:v>
                </c:pt>
                <c:pt idx="28">
                  <c:v>41681.0</c:v>
                </c:pt>
                <c:pt idx="29">
                  <c:v>41682.0</c:v>
                </c:pt>
                <c:pt idx="30">
                  <c:v>41683.0</c:v>
                </c:pt>
                <c:pt idx="31">
                  <c:v>41684.0</c:v>
                </c:pt>
                <c:pt idx="32">
                  <c:v>41688.0</c:v>
                </c:pt>
                <c:pt idx="33">
                  <c:v>41689.0</c:v>
                </c:pt>
                <c:pt idx="34">
                  <c:v>41690.0</c:v>
                </c:pt>
                <c:pt idx="35">
                  <c:v>41691.0</c:v>
                </c:pt>
                <c:pt idx="36">
                  <c:v>41694.0</c:v>
                </c:pt>
                <c:pt idx="37">
                  <c:v>41695.0</c:v>
                </c:pt>
                <c:pt idx="38">
                  <c:v>41696.0</c:v>
                </c:pt>
                <c:pt idx="39">
                  <c:v>41697.0</c:v>
                </c:pt>
                <c:pt idx="40">
                  <c:v>41698.0</c:v>
                </c:pt>
                <c:pt idx="41">
                  <c:v>41701.0</c:v>
                </c:pt>
                <c:pt idx="42">
                  <c:v>41702.0</c:v>
                </c:pt>
                <c:pt idx="43">
                  <c:v>41703.0</c:v>
                </c:pt>
                <c:pt idx="44">
                  <c:v>41704.0</c:v>
                </c:pt>
                <c:pt idx="45">
                  <c:v>41705.0</c:v>
                </c:pt>
                <c:pt idx="46">
                  <c:v>41708.0</c:v>
                </c:pt>
                <c:pt idx="47">
                  <c:v>41709.0</c:v>
                </c:pt>
                <c:pt idx="48">
                  <c:v>41710.0</c:v>
                </c:pt>
                <c:pt idx="49">
                  <c:v>41711.0</c:v>
                </c:pt>
                <c:pt idx="50">
                  <c:v>41712.0</c:v>
                </c:pt>
                <c:pt idx="51">
                  <c:v>41715.0</c:v>
                </c:pt>
                <c:pt idx="52">
                  <c:v>41716.0</c:v>
                </c:pt>
                <c:pt idx="53">
                  <c:v>41717.0</c:v>
                </c:pt>
                <c:pt idx="54">
                  <c:v>41718.0</c:v>
                </c:pt>
                <c:pt idx="55">
                  <c:v>41719.0</c:v>
                </c:pt>
                <c:pt idx="56">
                  <c:v>41722.0</c:v>
                </c:pt>
                <c:pt idx="57">
                  <c:v>41723.0</c:v>
                </c:pt>
                <c:pt idx="58">
                  <c:v>41724.0</c:v>
                </c:pt>
                <c:pt idx="59">
                  <c:v>41725.0</c:v>
                </c:pt>
                <c:pt idx="60">
                  <c:v>41726.0</c:v>
                </c:pt>
                <c:pt idx="61">
                  <c:v>41729.0</c:v>
                </c:pt>
                <c:pt idx="62">
                  <c:v>41730.0</c:v>
                </c:pt>
                <c:pt idx="63">
                  <c:v>41731.0</c:v>
                </c:pt>
                <c:pt idx="64">
                  <c:v>41732.0</c:v>
                </c:pt>
                <c:pt idx="65">
                  <c:v>41733.0</c:v>
                </c:pt>
                <c:pt idx="66">
                  <c:v>41736.0</c:v>
                </c:pt>
                <c:pt idx="67">
                  <c:v>41737.0</c:v>
                </c:pt>
                <c:pt idx="68">
                  <c:v>41738.0</c:v>
                </c:pt>
                <c:pt idx="69">
                  <c:v>41739.0</c:v>
                </c:pt>
                <c:pt idx="70">
                  <c:v>41740.0</c:v>
                </c:pt>
                <c:pt idx="71">
                  <c:v>41743.0</c:v>
                </c:pt>
                <c:pt idx="72">
                  <c:v>41744.0</c:v>
                </c:pt>
                <c:pt idx="73">
                  <c:v>41745.0</c:v>
                </c:pt>
                <c:pt idx="74">
                  <c:v>41746.0</c:v>
                </c:pt>
                <c:pt idx="75">
                  <c:v>41750.0</c:v>
                </c:pt>
                <c:pt idx="76">
                  <c:v>41751.0</c:v>
                </c:pt>
                <c:pt idx="77">
                  <c:v>41752.0</c:v>
                </c:pt>
                <c:pt idx="78">
                  <c:v>41753.0</c:v>
                </c:pt>
                <c:pt idx="79">
                  <c:v>41754.0</c:v>
                </c:pt>
                <c:pt idx="80">
                  <c:v>41757.0</c:v>
                </c:pt>
                <c:pt idx="81">
                  <c:v>41758.0</c:v>
                </c:pt>
                <c:pt idx="82">
                  <c:v>41759.0</c:v>
                </c:pt>
                <c:pt idx="83">
                  <c:v>41760.0</c:v>
                </c:pt>
                <c:pt idx="84">
                  <c:v>41761.0</c:v>
                </c:pt>
                <c:pt idx="85">
                  <c:v>41764.0</c:v>
                </c:pt>
                <c:pt idx="86">
                  <c:v>41765.0</c:v>
                </c:pt>
                <c:pt idx="87">
                  <c:v>41766.0</c:v>
                </c:pt>
                <c:pt idx="88">
                  <c:v>41767.0</c:v>
                </c:pt>
                <c:pt idx="89">
                  <c:v>41768.0</c:v>
                </c:pt>
                <c:pt idx="90">
                  <c:v>41771.0</c:v>
                </c:pt>
                <c:pt idx="91">
                  <c:v>41772.0</c:v>
                </c:pt>
                <c:pt idx="92">
                  <c:v>41773.0</c:v>
                </c:pt>
                <c:pt idx="93">
                  <c:v>41774.0</c:v>
                </c:pt>
                <c:pt idx="94">
                  <c:v>41775.0</c:v>
                </c:pt>
                <c:pt idx="95">
                  <c:v>41778.0</c:v>
                </c:pt>
                <c:pt idx="96">
                  <c:v>41779.0</c:v>
                </c:pt>
                <c:pt idx="97">
                  <c:v>41780.0</c:v>
                </c:pt>
                <c:pt idx="98">
                  <c:v>41781.0</c:v>
                </c:pt>
                <c:pt idx="99">
                  <c:v>41782.0</c:v>
                </c:pt>
                <c:pt idx="100">
                  <c:v>41785.0</c:v>
                </c:pt>
                <c:pt idx="101">
                  <c:v>41786.0</c:v>
                </c:pt>
                <c:pt idx="102">
                  <c:v>41787.0</c:v>
                </c:pt>
                <c:pt idx="103">
                  <c:v>41788.0</c:v>
                </c:pt>
                <c:pt idx="104">
                  <c:v>41789.0</c:v>
                </c:pt>
                <c:pt idx="105">
                  <c:v>41792.0</c:v>
                </c:pt>
                <c:pt idx="106">
                  <c:v>41793.0</c:v>
                </c:pt>
                <c:pt idx="107">
                  <c:v>41794.0</c:v>
                </c:pt>
                <c:pt idx="108">
                  <c:v>41795.0</c:v>
                </c:pt>
                <c:pt idx="109">
                  <c:v>41796.0</c:v>
                </c:pt>
                <c:pt idx="110">
                  <c:v>41799.0</c:v>
                </c:pt>
                <c:pt idx="111">
                  <c:v>41800.0</c:v>
                </c:pt>
                <c:pt idx="112">
                  <c:v>41801.0</c:v>
                </c:pt>
                <c:pt idx="113">
                  <c:v>41802.0</c:v>
                </c:pt>
                <c:pt idx="114">
                  <c:v>41803.0</c:v>
                </c:pt>
                <c:pt idx="115">
                  <c:v>41806.0</c:v>
                </c:pt>
                <c:pt idx="116">
                  <c:v>41807.0</c:v>
                </c:pt>
                <c:pt idx="117">
                  <c:v>41808.0</c:v>
                </c:pt>
                <c:pt idx="118">
                  <c:v>41809.0</c:v>
                </c:pt>
                <c:pt idx="119">
                  <c:v>41810.0</c:v>
                </c:pt>
                <c:pt idx="120">
                  <c:v>41813.0</c:v>
                </c:pt>
                <c:pt idx="121">
                  <c:v>41814.0</c:v>
                </c:pt>
                <c:pt idx="122">
                  <c:v>41815.0</c:v>
                </c:pt>
                <c:pt idx="123">
                  <c:v>41816.0</c:v>
                </c:pt>
                <c:pt idx="124">
                  <c:v>41817.0</c:v>
                </c:pt>
                <c:pt idx="125">
                  <c:v>41820.0</c:v>
                </c:pt>
                <c:pt idx="126">
                  <c:v>41821.0</c:v>
                </c:pt>
                <c:pt idx="127">
                  <c:v>41822.0</c:v>
                </c:pt>
                <c:pt idx="128">
                  <c:v>41823.0</c:v>
                </c:pt>
                <c:pt idx="129">
                  <c:v>41827.0</c:v>
                </c:pt>
                <c:pt idx="130">
                  <c:v>41828.0</c:v>
                </c:pt>
                <c:pt idx="131">
                  <c:v>41829.0</c:v>
                </c:pt>
                <c:pt idx="132">
                  <c:v>41830.0</c:v>
                </c:pt>
                <c:pt idx="133">
                  <c:v>41831.0</c:v>
                </c:pt>
                <c:pt idx="134">
                  <c:v>41834.0</c:v>
                </c:pt>
                <c:pt idx="135">
                  <c:v>41835.0</c:v>
                </c:pt>
                <c:pt idx="136">
                  <c:v>41836.0</c:v>
                </c:pt>
                <c:pt idx="137">
                  <c:v>41837.0</c:v>
                </c:pt>
                <c:pt idx="138">
                  <c:v>41838.0</c:v>
                </c:pt>
                <c:pt idx="139">
                  <c:v>41841.0</c:v>
                </c:pt>
                <c:pt idx="140">
                  <c:v>41842.0</c:v>
                </c:pt>
                <c:pt idx="141">
                  <c:v>41843.0</c:v>
                </c:pt>
                <c:pt idx="142">
                  <c:v>41844.0</c:v>
                </c:pt>
                <c:pt idx="143">
                  <c:v>41845.0</c:v>
                </c:pt>
                <c:pt idx="144">
                  <c:v>41848.0</c:v>
                </c:pt>
                <c:pt idx="145">
                  <c:v>41849.0</c:v>
                </c:pt>
                <c:pt idx="146">
                  <c:v>41850.0</c:v>
                </c:pt>
                <c:pt idx="147">
                  <c:v>41851.0</c:v>
                </c:pt>
                <c:pt idx="148">
                  <c:v>41852.0</c:v>
                </c:pt>
                <c:pt idx="149">
                  <c:v>41855.0</c:v>
                </c:pt>
                <c:pt idx="150">
                  <c:v>41856.0</c:v>
                </c:pt>
                <c:pt idx="151">
                  <c:v>41857.0</c:v>
                </c:pt>
                <c:pt idx="152">
                  <c:v>41858.0</c:v>
                </c:pt>
                <c:pt idx="153">
                  <c:v>41859.0</c:v>
                </c:pt>
                <c:pt idx="154">
                  <c:v>41862.0</c:v>
                </c:pt>
                <c:pt idx="155">
                  <c:v>41863.0</c:v>
                </c:pt>
                <c:pt idx="156">
                  <c:v>41864.0</c:v>
                </c:pt>
                <c:pt idx="157">
                  <c:v>41865.0</c:v>
                </c:pt>
                <c:pt idx="158">
                  <c:v>41866.0</c:v>
                </c:pt>
                <c:pt idx="159">
                  <c:v>41869.0</c:v>
                </c:pt>
                <c:pt idx="160">
                  <c:v>41870.0</c:v>
                </c:pt>
                <c:pt idx="161">
                  <c:v>41871.0</c:v>
                </c:pt>
                <c:pt idx="162">
                  <c:v>41872.0</c:v>
                </c:pt>
                <c:pt idx="163">
                  <c:v>41873.0</c:v>
                </c:pt>
                <c:pt idx="164">
                  <c:v>41876.0</c:v>
                </c:pt>
                <c:pt idx="165">
                  <c:v>41877.0</c:v>
                </c:pt>
                <c:pt idx="166">
                  <c:v>41878.0</c:v>
                </c:pt>
                <c:pt idx="167">
                  <c:v>41879.0</c:v>
                </c:pt>
                <c:pt idx="168">
                  <c:v>41880.0</c:v>
                </c:pt>
                <c:pt idx="169">
                  <c:v>41884.0</c:v>
                </c:pt>
                <c:pt idx="170">
                  <c:v>41885.0</c:v>
                </c:pt>
                <c:pt idx="171">
                  <c:v>41886.0</c:v>
                </c:pt>
                <c:pt idx="172">
                  <c:v>41887.0</c:v>
                </c:pt>
                <c:pt idx="173">
                  <c:v>41890.0</c:v>
                </c:pt>
                <c:pt idx="174">
                  <c:v>41891.0</c:v>
                </c:pt>
                <c:pt idx="175">
                  <c:v>41892.0</c:v>
                </c:pt>
                <c:pt idx="176">
                  <c:v>41893.0</c:v>
                </c:pt>
                <c:pt idx="177">
                  <c:v>41894.0</c:v>
                </c:pt>
                <c:pt idx="178">
                  <c:v>41897.0</c:v>
                </c:pt>
                <c:pt idx="179">
                  <c:v>41898.0</c:v>
                </c:pt>
                <c:pt idx="180">
                  <c:v>41899.0</c:v>
                </c:pt>
                <c:pt idx="181">
                  <c:v>41900.0</c:v>
                </c:pt>
                <c:pt idx="182">
                  <c:v>41901.0</c:v>
                </c:pt>
                <c:pt idx="183">
                  <c:v>41904.0</c:v>
                </c:pt>
                <c:pt idx="184">
                  <c:v>41905.0</c:v>
                </c:pt>
                <c:pt idx="185">
                  <c:v>41906.0</c:v>
                </c:pt>
                <c:pt idx="186">
                  <c:v>41907.0</c:v>
                </c:pt>
                <c:pt idx="187">
                  <c:v>41908.0</c:v>
                </c:pt>
                <c:pt idx="188">
                  <c:v>41911.0</c:v>
                </c:pt>
                <c:pt idx="189">
                  <c:v>41912.0</c:v>
                </c:pt>
                <c:pt idx="190">
                  <c:v>41913.0</c:v>
                </c:pt>
                <c:pt idx="191">
                  <c:v>41914.0</c:v>
                </c:pt>
                <c:pt idx="192">
                  <c:v>41915.0</c:v>
                </c:pt>
                <c:pt idx="193">
                  <c:v>41918.0</c:v>
                </c:pt>
                <c:pt idx="194">
                  <c:v>41919.0</c:v>
                </c:pt>
                <c:pt idx="195">
                  <c:v>41920.0</c:v>
                </c:pt>
                <c:pt idx="196">
                  <c:v>41921.0</c:v>
                </c:pt>
                <c:pt idx="197">
                  <c:v>41922.0</c:v>
                </c:pt>
                <c:pt idx="198">
                  <c:v>41926.0</c:v>
                </c:pt>
                <c:pt idx="199">
                  <c:v>41927.0</c:v>
                </c:pt>
                <c:pt idx="200">
                  <c:v>41928.0</c:v>
                </c:pt>
                <c:pt idx="201">
                  <c:v>41929.0</c:v>
                </c:pt>
                <c:pt idx="202">
                  <c:v>41932.0</c:v>
                </c:pt>
              </c:numCache>
            </c:numRef>
          </c:cat>
          <c:val>
            <c:numRef>
              <c:f>Hoja1!$C$2:$C$204</c:f>
              <c:numCache>
                <c:formatCode>General</c:formatCode>
                <c:ptCount val="203"/>
                <c:pt idx="0">
                  <c:v>107.94</c:v>
                </c:pt>
                <c:pt idx="1">
                  <c:v>106.57</c:v>
                </c:pt>
                <c:pt idx="2">
                  <c:v>106.71</c:v>
                </c:pt>
                <c:pt idx="3">
                  <c:v>107.01</c:v>
                </c:pt>
                <c:pt idx="4">
                  <c:v>107.42</c:v>
                </c:pt>
                <c:pt idx="5">
                  <c:v>107.49</c:v>
                </c:pt>
                <c:pt idx="6">
                  <c:v>106.44</c:v>
                </c:pt>
                <c:pt idx="7">
                  <c:v>108.02</c:v>
                </c:pt>
                <c:pt idx="8">
                  <c:v>107.12</c:v>
                </c:pt>
                <c:pt idx="9">
                  <c:v>108.09</c:v>
                </c:pt>
                <c:pt idx="10">
                  <c:v>107.46</c:v>
                </c:pt>
                <c:pt idx="11">
                  <c:v>108.45</c:v>
                </c:pt>
                <c:pt idx="12">
                  <c:v>108.01</c:v>
                </c:pt>
                <c:pt idx="13">
                  <c:v>109.17</c:v>
                </c:pt>
                <c:pt idx="14">
                  <c:v>109.69</c:v>
                </c:pt>
                <c:pt idx="15">
                  <c:v>109.69</c:v>
                </c:pt>
                <c:pt idx="16">
                  <c:v>109.14</c:v>
                </c:pt>
                <c:pt idx="17">
                  <c:v>108.72</c:v>
                </c:pt>
                <c:pt idx="18">
                  <c:v>109.1</c:v>
                </c:pt>
                <c:pt idx="19">
                  <c:v>108.83</c:v>
                </c:pt>
                <c:pt idx="20">
                  <c:v>109.36</c:v>
                </c:pt>
                <c:pt idx="21">
                  <c:v>108.16</c:v>
                </c:pt>
                <c:pt idx="22">
                  <c:v>106.55</c:v>
                </c:pt>
                <c:pt idx="23">
                  <c:v>107.04</c:v>
                </c:pt>
                <c:pt idx="24">
                  <c:v>106.81</c:v>
                </c:pt>
                <c:pt idx="25">
                  <c:v>108.15</c:v>
                </c:pt>
                <c:pt idx="26">
                  <c:v>110.12</c:v>
                </c:pt>
                <c:pt idx="27">
                  <c:v>110.18</c:v>
                </c:pt>
                <c:pt idx="28">
                  <c:v>109.21</c:v>
                </c:pt>
                <c:pt idx="29">
                  <c:v>108.62</c:v>
                </c:pt>
                <c:pt idx="30">
                  <c:v>108.98</c:v>
                </c:pt>
                <c:pt idx="31">
                  <c:v>108.63</c:v>
                </c:pt>
                <c:pt idx="32">
                  <c:v>110.14</c:v>
                </c:pt>
                <c:pt idx="33">
                  <c:v>110.37</c:v>
                </c:pt>
                <c:pt idx="34">
                  <c:v>109.42</c:v>
                </c:pt>
                <c:pt idx="35">
                  <c:v>109.03</c:v>
                </c:pt>
                <c:pt idx="36">
                  <c:v>109.76</c:v>
                </c:pt>
                <c:pt idx="37">
                  <c:v>109.19</c:v>
                </c:pt>
                <c:pt idx="38">
                  <c:v>109.39</c:v>
                </c:pt>
                <c:pt idx="39">
                  <c:v>108.54</c:v>
                </c:pt>
                <c:pt idx="40">
                  <c:v>108.98</c:v>
                </c:pt>
                <c:pt idx="41">
                  <c:v>111.26</c:v>
                </c:pt>
                <c:pt idx="42">
                  <c:v>109.17</c:v>
                </c:pt>
                <c:pt idx="43">
                  <c:v>108.15</c:v>
                </c:pt>
                <c:pt idx="44">
                  <c:v>107.99</c:v>
                </c:pt>
                <c:pt idx="45">
                  <c:v>109.14</c:v>
                </c:pt>
                <c:pt idx="46">
                  <c:v>108.27</c:v>
                </c:pt>
                <c:pt idx="47">
                  <c:v>108.35</c:v>
                </c:pt>
                <c:pt idx="48">
                  <c:v>107.88</c:v>
                </c:pt>
                <c:pt idx="49">
                  <c:v>107.48</c:v>
                </c:pt>
                <c:pt idx="50">
                  <c:v>108.08</c:v>
                </c:pt>
                <c:pt idx="51">
                  <c:v>106.99</c:v>
                </c:pt>
                <c:pt idx="52">
                  <c:v>106.79</c:v>
                </c:pt>
                <c:pt idx="53">
                  <c:v>105.95</c:v>
                </c:pt>
                <c:pt idx="54">
                  <c:v>105.73</c:v>
                </c:pt>
                <c:pt idx="55">
                  <c:v>107.2</c:v>
                </c:pt>
                <c:pt idx="56">
                  <c:v>106.59</c:v>
                </c:pt>
                <c:pt idx="57">
                  <c:v>107.01</c:v>
                </c:pt>
                <c:pt idx="58">
                  <c:v>105.9</c:v>
                </c:pt>
                <c:pt idx="59">
                  <c:v>106.58</c:v>
                </c:pt>
                <c:pt idx="60">
                  <c:v>106.64</c:v>
                </c:pt>
                <c:pt idx="61">
                  <c:v>105.95</c:v>
                </c:pt>
                <c:pt idx="62">
                  <c:v>105.7</c:v>
                </c:pt>
                <c:pt idx="63">
                  <c:v>103.37</c:v>
                </c:pt>
                <c:pt idx="64">
                  <c:v>104.88</c:v>
                </c:pt>
                <c:pt idx="65">
                  <c:v>106.41</c:v>
                </c:pt>
                <c:pt idx="66">
                  <c:v>104.89</c:v>
                </c:pt>
                <c:pt idx="67">
                  <c:v>105.83</c:v>
                </c:pt>
                <c:pt idx="68">
                  <c:v>107.39</c:v>
                </c:pt>
                <c:pt idx="69">
                  <c:v>107.1</c:v>
                </c:pt>
                <c:pt idx="70">
                  <c:v>107.34</c:v>
                </c:pt>
                <c:pt idx="71">
                  <c:v>107.68</c:v>
                </c:pt>
                <c:pt idx="72">
                  <c:v>109.1</c:v>
                </c:pt>
                <c:pt idx="73">
                  <c:v>109.71</c:v>
                </c:pt>
                <c:pt idx="74">
                  <c:v>109.79</c:v>
                </c:pt>
                <c:pt idx="75">
                  <c:v>109.69</c:v>
                </c:pt>
                <c:pt idx="76">
                  <c:v>108.54</c:v>
                </c:pt>
                <c:pt idx="77">
                  <c:v>108.48</c:v>
                </c:pt>
                <c:pt idx="78">
                  <c:v>109.79</c:v>
                </c:pt>
                <c:pt idx="79">
                  <c:v>109.53</c:v>
                </c:pt>
                <c:pt idx="80">
                  <c:v>109.12</c:v>
                </c:pt>
                <c:pt idx="81">
                  <c:v>109.89</c:v>
                </c:pt>
                <c:pt idx="82">
                  <c:v>108.63</c:v>
                </c:pt>
                <c:pt idx="83">
                  <c:v>108.63</c:v>
                </c:pt>
                <c:pt idx="84">
                  <c:v>109.48</c:v>
                </c:pt>
                <c:pt idx="85">
                  <c:v>109.48</c:v>
                </c:pt>
                <c:pt idx="86">
                  <c:v>108.3</c:v>
                </c:pt>
                <c:pt idx="87">
                  <c:v>108.17</c:v>
                </c:pt>
                <c:pt idx="88">
                  <c:v>108.19</c:v>
                </c:pt>
                <c:pt idx="89">
                  <c:v>108.26</c:v>
                </c:pt>
                <c:pt idx="90">
                  <c:v>108.37</c:v>
                </c:pt>
                <c:pt idx="91">
                  <c:v>108.78</c:v>
                </c:pt>
                <c:pt idx="92">
                  <c:v>109.87</c:v>
                </c:pt>
                <c:pt idx="93">
                  <c:v>109.74</c:v>
                </c:pt>
                <c:pt idx="94">
                  <c:v>110.9</c:v>
                </c:pt>
                <c:pt idx="95">
                  <c:v>110.84</c:v>
                </c:pt>
                <c:pt idx="96">
                  <c:v>110.35</c:v>
                </c:pt>
                <c:pt idx="97">
                  <c:v>111.32</c:v>
                </c:pt>
                <c:pt idx="98">
                  <c:v>110.89</c:v>
                </c:pt>
                <c:pt idx="99">
                  <c:v>110.19</c:v>
                </c:pt>
                <c:pt idx="100">
                  <c:v>110.01</c:v>
                </c:pt>
                <c:pt idx="101">
                  <c:v>109.81</c:v>
                </c:pt>
                <c:pt idx="102">
                  <c:v>109.09</c:v>
                </c:pt>
                <c:pt idx="103">
                  <c:v>109.98</c:v>
                </c:pt>
                <c:pt idx="104">
                  <c:v>109.21</c:v>
                </c:pt>
                <c:pt idx="105">
                  <c:v>109.34</c:v>
                </c:pt>
                <c:pt idx="106">
                  <c:v>108.87</c:v>
                </c:pt>
                <c:pt idx="107">
                  <c:v>109.07</c:v>
                </c:pt>
                <c:pt idx="108">
                  <c:v>108.43</c:v>
                </c:pt>
                <c:pt idx="109">
                  <c:v>109.21</c:v>
                </c:pt>
                <c:pt idx="110">
                  <c:v>110.55</c:v>
                </c:pt>
                <c:pt idx="111">
                  <c:v>109.18</c:v>
                </c:pt>
                <c:pt idx="112">
                  <c:v>109.83</c:v>
                </c:pt>
                <c:pt idx="113">
                  <c:v>112.18</c:v>
                </c:pt>
                <c:pt idx="114">
                  <c:v>113.15</c:v>
                </c:pt>
                <c:pt idx="115">
                  <c:v>113.42</c:v>
                </c:pt>
                <c:pt idx="116">
                  <c:v>114.02</c:v>
                </c:pt>
                <c:pt idx="117">
                  <c:v>114.25</c:v>
                </c:pt>
                <c:pt idx="118">
                  <c:v>115.19</c:v>
                </c:pt>
                <c:pt idx="119">
                  <c:v>114.55</c:v>
                </c:pt>
                <c:pt idx="120">
                  <c:v>113.62</c:v>
                </c:pt>
                <c:pt idx="121">
                  <c:v>113.74</c:v>
                </c:pt>
                <c:pt idx="122">
                  <c:v>112.84</c:v>
                </c:pt>
                <c:pt idx="123">
                  <c:v>112.61</c:v>
                </c:pt>
                <c:pt idx="124">
                  <c:v>112.62</c:v>
                </c:pt>
                <c:pt idx="125">
                  <c:v>111.03</c:v>
                </c:pt>
                <c:pt idx="126">
                  <c:v>110.84</c:v>
                </c:pt>
                <c:pt idx="127">
                  <c:v>110.18</c:v>
                </c:pt>
                <c:pt idx="128">
                  <c:v>108.98</c:v>
                </c:pt>
                <c:pt idx="129">
                  <c:v>108.7</c:v>
                </c:pt>
                <c:pt idx="130">
                  <c:v>107.65</c:v>
                </c:pt>
                <c:pt idx="131">
                  <c:v>106.84</c:v>
                </c:pt>
                <c:pt idx="132">
                  <c:v>106.2</c:v>
                </c:pt>
                <c:pt idx="133">
                  <c:v>105.77</c:v>
                </c:pt>
                <c:pt idx="134">
                  <c:v>104.73</c:v>
                </c:pt>
                <c:pt idx="135">
                  <c:v>104.73</c:v>
                </c:pt>
                <c:pt idx="136">
                  <c:v>105.41</c:v>
                </c:pt>
                <c:pt idx="137">
                  <c:v>106.04</c:v>
                </c:pt>
                <c:pt idx="138">
                  <c:v>106.03</c:v>
                </c:pt>
                <c:pt idx="139">
                  <c:v>105.71</c:v>
                </c:pt>
                <c:pt idx="140">
                  <c:v>106.48</c:v>
                </c:pt>
                <c:pt idx="141">
                  <c:v>106.85</c:v>
                </c:pt>
                <c:pt idx="142">
                  <c:v>105.78</c:v>
                </c:pt>
                <c:pt idx="143">
                  <c:v>106.89</c:v>
                </c:pt>
                <c:pt idx="144">
                  <c:v>106.7</c:v>
                </c:pt>
                <c:pt idx="145">
                  <c:v>106.98</c:v>
                </c:pt>
                <c:pt idx="146">
                  <c:v>106.47</c:v>
                </c:pt>
                <c:pt idx="147">
                  <c:v>104.94</c:v>
                </c:pt>
                <c:pt idx="148">
                  <c:v>103.45</c:v>
                </c:pt>
                <c:pt idx="149">
                  <c:v>103.63</c:v>
                </c:pt>
                <c:pt idx="150">
                  <c:v>102.82</c:v>
                </c:pt>
                <c:pt idx="151">
                  <c:v>104.17</c:v>
                </c:pt>
                <c:pt idx="152">
                  <c:v>104.02</c:v>
                </c:pt>
                <c:pt idx="153">
                  <c:v>103.36</c:v>
                </c:pt>
                <c:pt idx="154">
                  <c:v>103.47</c:v>
                </c:pt>
                <c:pt idx="155">
                  <c:v>101.68</c:v>
                </c:pt>
                <c:pt idx="156">
                  <c:v>102.27</c:v>
                </c:pt>
                <c:pt idx="157">
                  <c:v>101.15</c:v>
                </c:pt>
                <c:pt idx="158">
                  <c:v>101.13</c:v>
                </c:pt>
                <c:pt idx="159">
                  <c:v>99.37</c:v>
                </c:pt>
                <c:pt idx="160">
                  <c:v>99.74000000000002</c:v>
                </c:pt>
                <c:pt idx="161">
                  <c:v>99.92</c:v>
                </c:pt>
                <c:pt idx="162">
                  <c:v>100.28</c:v>
                </c:pt>
                <c:pt idx="163">
                  <c:v>100.09</c:v>
                </c:pt>
                <c:pt idx="164">
                  <c:v>100.49</c:v>
                </c:pt>
                <c:pt idx="165">
                  <c:v>100.5</c:v>
                </c:pt>
                <c:pt idx="166">
                  <c:v>100.4</c:v>
                </c:pt>
                <c:pt idx="167">
                  <c:v>100.71</c:v>
                </c:pt>
                <c:pt idx="168">
                  <c:v>101.12</c:v>
                </c:pt>
                <c:pt idx="169">
                  <c:v>100.21</c:v>
                </c:pt>
                <c:pt idx="170">
                  <c:v>100.88</c:v>
                </c:pt>
                <c:pt idx="171">
                  <c:v>101.21</c:v>
                </c:pt>
                <c:pt idx="172">
                  <c:v>99.51</c:v>
                </c:pt>
                <c:pt idx="173">
                  <c:v>99.53</c:v>
                </c:pt>
                <c:pt idx="174">
                  <c:v>98.08</c:v>
                </c:pt>
                <c:pt idx="175">
                  <c:v>96.26</c:v>
                </c:pt>
                <c:pt idx="176">
                  <c:v>96.42</c:v>
                </c:pt>
                <c:pt idx="177">
                  <c:v>96.31</c:v>
                </c:pt>
                <c:pt idx="178">
                  <c:v>96.43</c:v>
                </c:pt>
                <c:pt idx="179">
                  <c:v>97.39</c:v>
                </c:pt>
                <c:pt idx="180">
                  <c:v>97.7</c:v>
                </c:pt>
                <c:pt idx="181">
                  <c:v>96.82</c:v>
                </c:pt>
                <c:pt idx="182">
                  <c:v>96.75</c:v>
                </c:pt>
                <c:pt idx="183">
                  <c:v>95.37</c:v>
                </c:pt>
                <c:pt idx="184">
                  <c:v>94.87</c:v>
                </c:pt>
                <c:pt idx="185">
                  <c:v>94.53</c:v>
                </c:pt>
                <c:pt idx="186">
                  <c:v>95.2</c:v>
                </c:pt>
                <c:pt idx="187">
                  <c:v>95.08</c:v>
                </c:pt>
                <c:pt idx="188">
                  <c:v>95.7</c:v>
                </c:pt>
                <c:pt idx="189">
                  <c:v>94.66999999999998</c:v>
                </c:pt>
                <c:pt idx="190">
                  <c:v>94.16</c:v>
                </c:pt>
                <c:pt idx="191">
                  <c:v>92.31</c:v>
                </c:pt>
                <c:pt idx="192">
                  <c:v>93.33</c:v>
                </c:pt>
                <c:pt idx="193">
                  <c:v>92.57</c:v>
                </c:pt>
                <c:pt idx="194">
                  <c:v>91.79</c:v>
                </c:pt>
                <c:pt idx="195">
                  <c:v>90.37</c:v>
                </c:pt>
                <c:pt idx="196">
                  <c:v>90.58</c:v>
                </c:pt>
                <c:pt idx="197">
                  <c:v>89.82</c:v>
                </c:pt>
                <c:pt idx="198">
                  <c:v>84.01</c:v>
                </c:pt>
                <c:pt idx="199">
                  <c:v>84.02</c:v>
                </c:pt>
                <c:pt idx="200">
                  <c:v>84.02</c:v>
                </c:pt>
                <c:pt idx="201">
                  <c:v>85.27</c:v>
                </c:pt>
                <c:pt idx="202">
                  <c:v>84.42</c:v>
                </c:pt>
              </c:numCache>
            </c:numRef>
          </c:val>
          <c:smooth val="0"/>
        </c:ser>
        <c:dLbls>
          <c:showLegendKey val="0"/>
          <c:showVal val="0"/>
          <c:showCatName val="0"/>
          <c:showSerName val="0"/>
          <c:showPercent val="0"/>
          <c:showBubbleSize val="0"/>
        </c:dLbls>
        <c:marker val="1"/>
        <c:smooth val="0"/>
        <c:axId val="2087753832"/>
        <c:axId val="2057605448"/>
      </c:lineChart>
      <c:dateAx>
        <c:axId val="2087753832"/>
        <c:scaling>
          <c:orientation val="minMax"/>
          <c:max val="41932.0"/>
          <c:min val="41652.0"/>
        </c:scaling>
        <c:delete val="0"/>
        <c:axPos val="b"/>
        <c:numFmt formatCode="mmm\ dd\,\ 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s-ES"/>
          </a:p>
        </c:txPr>
        <c:crossAx val="2057605448"/>
        <c:crosses val="autoZero"/>
        <c:auto val="0"/>
        <c:lblOffset val="100"/>
        <c:baseTimeUnit val="days"/>
        <c:majorUnit val="20.0"/>
        <c:majorTimeUnit val="days"/>
      </c:dateAx>
      <c:valAx>
        <c:axId val="2057605448"/>
        <c:scaling>
          <c:orientation val="minMax"/>
          <c:max val="116.0"/>
          <c:min val="8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s-CO" sz="1400" b="1" dirty="0" smtClean="0"/>
                  <a:t>Dólares</a:t>
                </a:r>
                <a:r>
                  <a:rPr lang="es-CO" sz="1400" b="1" baseline="0" dirty="0" smtClean="0"/>
                  <a:t> por </a:t>
                </a:r>
                <a:r>
                  <a:rPr lang="es-CO" sz="1400" b="1" dirty="0" smtClean="0"/>
                  <a:t>Barril</a:t>
                </a:r>
                <a:endParaRPr lang="es-CO" sz="1400" b="1" dirty="0"/>
              </a:p>
            </c:rich>
          </c:tx>
          <c:layout>
            <c:manualLayout>
              <c:xMode val="edge"/>
              <c:yMode val="edge"/>
              <c:x val="0.0"/>
              <c:y val="0.296729069978321"/>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crossAx val="2087753832"/>
        <c:crosses val="autoZero"/>
        <c:crossBetween val="between"/>
        <c:majorUnit val="3.0"/>
      </c:valAx>
      <c:spPr>
        <a:noFill/>
        <a:ln>
          <a:noFill/>
        </a:ln>
        <a:effectLst/>
      </c:spPr>
    </c:plotArea>
    <c:legend>
      <c:legendPos val="b"/>
      <c:layout>
        <c:manualLayout>
          <c:xMode val="edge"/>
          <c:yMode val="edge"/>
          <c:x val="0.794156941745701"/>
          <c:y val="0.0696443781378788"/>
          <c:w val="0.15759119168165"/>
          <c:h val="0.1171406439848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92884626531"/>
          <c:y val="0.116979532060428"/>
          <c:w val="0.852071243244857"/>
          <c:h val="0.661320598315037"/>
        </c:manualLayout>
      </c:layout>
      <c:lineChart>
        <c:grouping val="standard"/>
        <c:varyColors val="0"/>
        <c:ser>
          <c:idx val="0"/>
          <c:order val="0"/>
          <c:tx>
            <c:strRef>
              <c:f>Hoja1!$B$1</c:f>
              <c:strCache>
                <c:ptCount val="1"/>
                <c:pt idx="0">
                  <c:v>Embi +</c:v>
                </c:pt>
              </c:strCache>
            </c:strRef>
          </c:tx>
          <c:marker>
            <c:symbol val="none"/>
          </c:marker>
          <c:dLbls>
            <c:dLbl>
              <c:idx val="388"/>
              <c:showLegendKey val="0"/>
              <c:showVal val="1"/>
              <c:showCatName val="0"/>
              <c:showSerName val="0"/>
              <c:showPercent val="0"/>
              <c:showBubbleSize val="0"/>
              <c:extLst>
                <c:ext xmlns:c15="http://schemas.microsoft.com/office/drawing/2012/chart" uri="{CE6537A1-D6FC-4f65-9D91-7224C49458BB}">
                  <c15:layout/>
                </c:ext>
              </c:extLst>
            </c:dLbl>
            <c:dLbl>
              <c:idx val="580"/>
              <c:showLegendKey val="0"/>
              <c:showVal val="1"/>
              <c:showCatName val="0"/>
              <c:showSerName val="0"/>
              <c:showPercent val="0"/>
              <c:showBubbleSize val="0"/>
              <c:extLst>
                <c:ext xmlns:c15="http://schemas.microsoft.com/office/drawing/2012/chart" uri="{CE6537A1-D6FC-4f65-9D91-7224C49458BB}">
                  <c15:layout/>
                </c:ext>
              </c:extLst>
            </c:dLbl>
            <c:dLbl>
              <c:idx val="693"/>
              <c:layout>
                <c:manualLayout>
                  <c:x val="0.0"/>
                  <c:y val="0.0150177102556298"/>
                </c:manualLayout>
              </c:layout>
              <c:showLegendKey val="0"/>
              <c:showVal val="1"/>
              <c:showCatName val="0"/>
              <c:showSerName val="0"/>
              <c:showPercent val="0"/>
              <c:showBubbleSize val="0"/>
              <c:extLst>
                <c:ext xmlns:c15="http://schemas.microsoft.com/office/drawing/2012/chart" uri="{CE6537A1-D6FC-4f65-9D91-7224C49458BB}">
                  <c15:layout/>
                </c:ext>
              </c:extLst>
            </c:dLbl>
            <c:dLbl>
              <c:idx val="766"/>
              <c:layout>
                <c:manualLayout>
                  <c:x val="0.0"/>
                  <c:y val="-0.0270318784601337"/>
                </c:manualLayout>
              </c:layout>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Hoja1!$A$2:$A$773</c:f>
              <c:numCache>
                <c:formatCode>dd\-mmm\-yy</c:formatCode>
                <c:ptCount val="772"/>
                <c:pt idx="0">
                  <c:v>40848.0</c:v>
                </c:pt>
                <c:pt idx="1">
                  <c:v>40849.0</c:v>
                </c:pt>
                <c:pt idx="2">
                  <c:v>40850.0</c:v>
                </c:pt>
                <c:pt idx="3">
                  <c:v>40851.0</c:v>
                </c:pt>
                <c:pt idx="4">
                  <c:v>40854.0</c:v>
                </c:pt>
                <c:pt idx="5">
                  <c:v>40855.0</c:v>
                </c:pt>
                <c:pt idx="6">
                  <c:v>40856.0</c:v>
                </c:pt>
                <c:pt idx="7">
                  <c:v>40857.0</c:v>
                </c:pt>
                <c:pt idx="8">
                  <c:v>40858.0</c:v>
                </c:pt>
                <c:pt idx="9">
                  <c:v>40861.0</c:v>
                </c:pt>
                <c:pt idx="10">
                  <c:v>40862.0</c:v>
                </c:pt>
                <c:pt idx="11">
                  <c:v>40863.0</c:v>
                </c:pt>
                <c:pt idx="12">
                  <c:v>40864.0</c:v>
                </c:pt>
                <c:pt idx="13">
                  <c:v>40865.0</c:v>
                </c:pt>
                <c:pt idx="14">
                  <c:v>40868.0</c:v>
                </c:pt>
                <c:pt idx="15">
                  <c:v>40869.0</c:v>
                </c:pt>
                <c:pt idx="16">
                  <c:v>40870.0</c:v>
                </c:pt>
                <c:pt idx="17">
                  <c:v>40871.0</c:v>
                </c:pt>
                <c:pt idx="18">
                  <c:v>40872.0</c:v>
                </c:pt>
                <c:pt idx="19">
                  <c:v>40875.0</c:v>
                </c:pt>
                <c:pt idx="20">
                  <c:v>40876.0</c:v>
                </c:pt>
                <c:pt idx="21">
                  <c:v>40877.0</c:v>
                </c:pt>
                <c:pt idx="22">
                  <c:v>40878.0</c:v>
                </c:pt>
                <c:pt idx="23">
                  <c:v>40879.0</c:v>
                </c:pt>
                <c:pt idx="24">
                  <c:v>40882.0</c:v>
                </c:pt>
                <c:pt idx="25">
                  <c:v>40883.0</c:v>
                </c:pt>
                <c:pt idx="26">
                  <c:v>40884.0</c:v>
                </c:pt>
                <c:pt idx="27">
                  <c:v>40885.0</c:v>
                </c:pt>
                <c:pt idx="28">
                  <c:v>40886.0</c:v>
                </c:pt>
                <c:pt idx="29">
                  <c:v>40889.0</c:v>
                </c:pt>
                <c:pt idx="30">
                  <c:v>40890.0</c:v>
                </c:pt>
                <c:pt idx="31">
                  <c:v>40891.0</c:v>
                </c:pt>
                <c:pt idx="32">
                  <c:v>40892.0</c:v>
                </c:pt>
                <c:pt idx="33">
                  <c:v>40893.0</c:v>
                </c:pt>
                <c:pt idx="34">
                  <c:v>40896.0</c:v>
                </c:pt>
                <c:pt idx="35">
                  <c:v>40897.0</c:v>
                </c:pt>
                <c:pt idx="36">
                  <c:v>40898.0</c:v>
                </c:pt>
                <c:pt idx="37">
                  <c:v>40899.0</c:v>
                </c:pt>
                <c:pt idx="38">
                  <c:v>40900.0</c:v>
                </c:pt>
                <c:pt idx="39">
                  <c:v>40904.0</c:v>
                </c:pt>
                <c:pt idx="40">
                  <c:v>40905.0</c:v>
                </c:pt>
                <c:pt idx="41">
                  <c:v>40906.0</c:v>
                </c:pt>
                <c:pt idx="42">
                  <c:v>40907.0</c:v>
                </c:pt>
                <c:pt idx="43">
                  <c:v>40910.0</c:v>
                </c:pt>
                <c:pt idx="44">
                  <c:v>40911.0</c:v>
                </c:pt>
                <c:pt idx="45">
                  <c:v>40912.0</c:v>
                </c:pt>
                <c:pt idx="46">
                  <c:v>40913.0</c:v>
                </c:pt>
                <c:pt idx="47">
                  <c:v>40914.0</c:v>
                </c:pt>
                <c:pt idx="48">
                  <c:v>40917.0</c:v>
                </c:pt>
                <c:pt idx="49">
                  <c:v>40918.0</c:v>
                </c:pt>
                <c:pt idx="50">
                  <c:v>40919.0</c:v>
                </c:pt>
                <c:pt idx="51">
                  <c:v>40920.0</c:v>
                </c:pt>
                <c:pt idx="52">
                  <c:v>40921.0</c:v>
                </c:pt>
                <c:pt idx="53">
                  <c:v>40924.0</c:v>
                </c:pt>
                <c:pt idx="54">
                  <c:v>40925.0</c:v>
                </c:pt>
                <c:pt idx="55">
                  <c:v>40926.0</c:v>
                </c:pt>
                <c:pt idx="56">
                  <c:v>40927.0</c:v>
                </c:pt>
                <c:pt idx="57">
                  <c:v>40928.0</c:v>
                </c:pt>
                <c:pt idx="58">
                  <c:v>40931.0</c:v>
                </c:pt>
                <c:pt idx="59">
                  <c:v>40932.0</c:v>
                </c:pt>
                <c:pt idx="60">
                  <c:v>40933.0</c:v>
                </c:pt>
                <c:pt idx="61">
                  <c:v>40934.0</c:v>
                </c:pt>
                <c:pt idx="62">
                  <c:v>40935.0</c:v>
                </c:pt>
                <c:pt idx="63">
                  <c:v>40938.0</c:v>
                </c:pt>
                <c:pt idx="64">
                  <c:v>40939.0</c:v>
                </c:pt>
                <c:pt idx="65">
                  <c:v>40940.0</c:v>
                </c:pt>
                <c:pt idx="66">
                  <c:v>40941.0</c:v>
                </c:pt>
                <c:pt idx="67">
                  <c:v>40942.0</c:v>
                </c:pt>
                <c:pt idx="68">
                  <c:v>40945.0</c:v>
                </c:pt>
                <c:pt idx="69">
                  <c:v>40946.0</c:v>
                </c:pt>
                <c:pt idx="70">
                  <c:v>40947.0</c:v>
                </c:pt>
                <c:pt idx="71">
                  <c:v>40948.0</c:v>
                </c:pt>
                <c:pt idx="72">
                  <c:v>40949.0</c:v>
                </c:pt>
                <c:pt idx="73">
                  <c:v>40952.0</c:v>
                </c:pt>
                <c:pt idx="74">
                  <c:v>40953.0</c:v>
                </c:pt>
                <c:pt idx="75">
                  <c:v>40954.0</c:v>
                </c:pt>
                <c:pt idx="76">
                  <c:v>40955.0</c:v>
                </c:pt>
                <c:pt idx="77">
                  <c:v>40956.0</c:v>
                </c:pt>
                <c:pt idx="78">
                  <c:v>40959.0</c:v>
                </c:pt>
                <c:pt idx="79">
                  <c:v>40960.0</c:v>
                </c:pt>
                <c:pt idx="80">
                  <c:v>40961.0</c:v>
                </c:pt>
                <c:pt idx="81">
                  <c:v>40962.0</c:v>
                </c:pt>
                <c:pt idx="82">
                  <c:v>40963.0</c:v>
                </c:pt>
                <c:pt idx="83">
                  <c:v>40966.0</c:v>
                </c:pt>
                <c:pt idx="84">
                  <c:v>40967.0</c:v>
                </c:pt>
                <c:pt idx="85">
                  <c:v>40968.0</c:v>
                </c:pt>
                <c:pt idx="86">
                  <c:v>40969.0</c:v>
                </c:pt>
                <c:pt idx="87">
                  <c:v>40970.0</c:v>
                </c:pt>
                <c:pt idx="88">
                  <c:v>40973.0</c:v>
                </c:pt>
                <c:pt idx="89">
                  <c:v>40974.0</c:v>
                </c:pt>
                <c:pt idx="90">
                  <c:v>40975.0</c:v>
                </c:pt>
                <c:pt idx="91">
                  <c:v>40976.0</c:v>
                </c:pt>
                <c:pt idx="92">
                  <c:v>40977.0</c:v>
                </c:pt>
                <c:pt idx="93">
                  <c:v>40980.0</c:v>
                </c:pt>
                <c:pt idx="94">
                  <c:v>40981.0</c:v>
                </c:pt>
                <c:pt idx="95">
                  <c:v>40982.0</c:v>
                </c:pt>
                <c:pt idx="96">
                  <c:v>40983.0</c:v>
                </c:pt>
                <c:pt idx="97">
                  <c:v>40984.0</c:v>
                </c:pt>
                <c:pt idx="98">
                  <c:v>40987.0</c:v>
                </c:pt>
                <c:pt idx="99">
                  <c:v>40988.0</c:v>
                </c:pt>
                <c:pt idx="100">
                  <c:v>40989.0</c:v>
                </c:pt>
                <c:pt idx="101">
                  <c:v>40990.0</c:v>
                </c:pt>
                <c:pt idx="102">
                  <c:v>40991.0</c:v>
                </c:pt>
                <c:pt idx="103">
                  <c:v>40994.0</c:v>
                </c:pt>
                <c:pt idx="104">
                  <c:v>40995.0</c:v>
                </c:pt>
                <c:pt idx="105">
                  <c:v>40996.0</c:v>
                </c:pt>
                <c:pt idx="106">
                  <c:v>40997.0</c:v>
                </c:pt>
                <c:pt idx="107">
                  <c:v>40998.0</c:v>
                </c:pt>
                <c:pt idx="108">
                  <c:v>41001.0</c:v>
                </c:pt>
                <c:pt idx="109">
                  <c:v>41002.0</c:v>
                </c:pt>
                <c:pt idx="110">
                  <c:v>41003.0</c:v>
                </c:pt>
                <c:pt idx="111">
                  <c:v>41004.0</c:v>
                </c:pt>
                <c:pt idx="112">
                  <c:v>41005.0</c:v>
                </c:pt>
                <c:pt idx="113">
                  <c:v>41008.0</c:v>
                </c:pt>
                <c:pt idx="114">
                  <c:v>41009.0</c:v>
                </c:pt>
                <c:pt idx="115">
                  <c:v>41010.0</c:v>
                </c:pt>
                <c:pt idx="116">
                  <c:v>41011.0</c:v>
                </c:pt>
                <c:pt idx="117">
                  <c:v>41012.0</c:v>
                </c:pt>
                <c:pt idx="118">
                  <c:v>41015.0</c:v>
                </c:pt>
                <c:pt idx="119">
                  <c:v>41016.0</c:v>
                </c:pt>
                <c:pt idx="120">
                  <c:v>41017.0</c:v>
                </c:pt>
                <c:pt idx="121">
                  <c:v>41018.0</c:v>
                </c:pt>
                <c:pt idx="122">
                  <c:v>41019.0</c:v>
                </c:pt>
                <c:pt idx="123">
                  <c:v>41022.0</c:v>
                </c:pt>
                <c:pt idx="124">
                  <c:v>41023.0</c:v>
                </c:pt>
                <c:pt idx="125">
                  <c:v>41024.0</c:v>
                </c:pt>
                <c:pt idx="126">
                  <c:v>41025.0</c:v>
                </c:pt>
                <c:pt idx="127">
                  <c:v>41026.0</c:v>
                </c:pt>
                <c:pt idx="128">
                  <c:v>41029.0</c:v>
                </c:pt>
                <c:pt idx="129">
                  <c:v>41030.0</c:v>
                </c:pt>
                <c:pt idx="130">
                  <c:v>41031.0</c:v>
                </c:pt>
                <c:pt idx="131">
                  <c:v>41032.0</c:v>
                </c:pt>
                <c:pt idx="132">
                  <c:v>41033.0</c:v>
                </c:pt>
                <c:pt idx="133">
                  <c:v>41036.0</c:v>
                </c:pt>
                <c:pt idx="134">
                  <c:v>41037.0</c:v>
                </c:pt>
                <c:pt idx="135">
                  <c:v>41038.0</c:v>
                </c:pt>
                <c:pt idx="136">
                  <c:v>41039.0</c:v>
                </c:pt>
                <c:pt idx="137">
                  <c:v>41040.0</c:v>
                </c:pt>
                <c:pt idx="138">
                  <c:v>41043.0</c:v>
                </c:pt>
                <c:pt idx="139">
                  <c:v>41044.0</c:v>
                </c:pt>
                <c:pt idx="140">
                  <c:v>41045.0</c:v>
                </c:pt>
                <c:pt idx="141">
                  <c:v>41046.0</c:v>
                </c:pt>
                <c:pt idx="142">
                  <c:v>41047.0</c:v>
                </c:pt>
                <c:pt idx="143">
                  <c:v>41050.0</c:v>
                </c:pt>
                <c:pt idx="144">
                  <c:v>41051.0</c:v>
                </c:pt>
                <c:pt idx="145">
                  <c:v>41052.0</c:v>
                </c:pt>
                <c:pt idx="146">
                  <c:v>41053.0</c:v>
                </c:pt>
                <c:pt idx="147">
                  <c:v>41054.0</c:v>
                </c:pt>
                <c:pt idx="148">
                  <c:v>41057.0</c:v>
                </c:pt>
                <c:pt idx="149">
                  <c:v>41058.0</c:v>
                </c:pt>
                <c:pt idx="150">
                  <c:v>41059.0</c:v>
                </c:pt>
                <c:pt idx="151">
                  <c:v>41060.0</c:v>
                </c:pt>
                <c:pt idx="152">
                  <c:v>41061.0</c:v>
                </c:pt>
                <c:pt idx="153">
                  <c:v>41064.0</c:v>
                </c:pt>
                <c:pt idx="154">
                  <c:v>41065.0</c:v>
                </c:pt>
                <c:pt idx="155">
                  <c:v>41066.0</c:v>
                </c:pt>
                <c:pt idx="156">
                  <c:v>41067.0</c:v>
                </c:pt>
                <c:pt idx="157">
                  <c:v>41068.0</c:v>
                </c:pt>
                <c:pt idx="158">
                  <c:v>41071.0</c:v>
                </c:pt>
                <c:pt idx="159">
                  <c:v>41072.0</c:v>
                </c:pt>
                <c:pt idx="160">
                  <c:v>41073.0</c:v>
                </c:pt>
                <c:pt idx="161">
                  <c:v>41074.0</c:v>
                </c:pt>
                <c:pt idx="162">
                  <c:v>41075.0</c:v>
                </c:pt>
                <c:pt idx="163">
                  <c:v>41078.0</c:v>
                </c:pt>
                <c:pt idx="164">
                  <c:v>41079.0</c:v>
                </c:pt>
                <c:pt idx="165">
                  <c:v>41080.0</c:v>
                </c:pt>
                <c:pt idx="166">
                  <c:v>41081.0</c:v>
                </c:pt>
                <c:pt idx="167">
                  <c:v>41082.0</c:v>
                </c:pt>
                <c:pt idx="168">
                  <c:v>41085.0</c:v>
                </c:pt>
                <c:pt idx="169">
                  <c:v>41086.0</c:v>
                </c:pt>
                <c:pt idx="170">
                  <c:v>41087.0</c:v>
                </c:pt>
                <c:pt idx="171">
                  <c:v>41088.0</c:v>
                </c:pt>
                <c:pt idx="172">
                  <c:v>41089.0</c:v>
                </c:pt>
                <c:pt idx="173">
                  <c:v>41092.0</c:v>
                </c:pt>
                <c:pt idx="174">
                  <c:v>41093.0</c:v>
                </c:pt>
                <c:pt idx="175">
                  <c:v>41094.0</c:v>
                </c:pt>
                <c:pt idx="176">
                  <c:v>41095.0</c:v>
                </c:pt>
                <c:pt idx="177">
                  <c:v>41096.0</c:v>
                </c:pt>
                <c:pt idx="178">
                  <c:v>41099.0</c:v>
                </c:pt>
                <c:pt idx="179">
                  <c:v>41100.0</c:v>
                </c:pt>
                <c:pt idx="180">
                  <c:v>41101.0</c:v>
                </c:pt>
                <c:pt idx="181">
                  <c:v>41102.0</c:v>
                </c:pt>
                <c:pt idx="182">
                  <c:v>41103.0</c:v>
                </c:pt>
                <c:pt idx="183">
                  <c:v>41106.0</c:v>
                </c:pt>
                <c:pt idx="184">
                  <c:v>41107.0</c:v>
                </c:pt>
                <c:pt idx="185">
                  <c:v>41108.0</c:v>
                </c:pt>
                <c:pt idx="186">
                  <c:v>41109.0</c:v>
                </c:pt>
                <c:pt idx="187">
                  <c:v>41110.0</c:v>
                </c:pt>
                <c:pt idx="188">
                  <c:v>41113.0</c:v>
                </c:pt>
                <c:pt idx="189">
                  <c:v>41114.0</c:v>
                </c:pt>
                <c:pt idx="190">
                  <c:v>41115.0</c:v>
                </c:pt>
                <c:pt idx="191">
                  <c:v>41116.0</c:v>
                </c:pt>
                <c:pt idx="192">
                  <c:v>41117.0</c:v>
                </c:pt>
                <c:pt idx="193">
                  <c:v>41120.0</c:v>
                </c:pt>
                <c:pt idx="194">
                  <c:v>41121.0</c:v>
                </c:pt>
                <c:pt idx="195">
                  <c:v>41122.0</c:v>
                </c:pt>
                <c:pt idx="196">
                  <c:v>41123.0</c:v>
                </c:pt>
                <c:pt idx="197">
                  <c:v>41124.0</c:v>
                </c:pt>
                <c:pt idx="198">
                  <c:v>41127.0</c:v>
                </c:pt>
                <c:pt idx="199">
                  <c:v>41128.0</c:v>
                </c:pt>
                <c:pt idx="200">
                  <c:v>41129.0</c:v>
                </c:pt>
                <c:pt idx="201">
                  <c:v>41130.0</c:v>
                </c:pt>
                <c:pt idx="202">
                  <c:v>41131.0</c:v>
                </c:pt>
                <c:pt idx="203">
                  <c:v>41134.0</c:v>
                </c:pt>
                <c:pt idx="204">
                  <c:v>41135.0</c:v>
                </c:pt>
                <c:pt idx="205">
                  <c:v>41136.0</c:v>
                </c:pt>
                <c:pt idx="206">
                  <c:v>41137.0</c:v>
                </c:pt>
                <c:pt idx="207">
                  <c:v>41138.0</c:v>
                </c:pt>
                <c:pt idx="208">
                  <c:v>41141.0</c:v>
                </c:pt>
                <c:pt idx="209">
                  <c:v>41142.0</c:v>
                </c:pt>
                <c:pt idx="210">
                  <c:v>41143.0</c:v>
                </c:pt>
                <c:pt idx="211">
                  <c:v>41144.0</c:v>
                </c:pt>
                <c:pt idx="212">
                  <c:v>41145.0</c:v>
                </c:pt>
                <c:pt idx="213">
                  <c:v>41148.0</c:v>
                </c:pt>
                <c:pt idx="214">
                  <c:v>41149.0</c:v>
                </c:pt>
                <c:pt idx="215">
                  <c:v>41150.0</c:v>
                </c:pt>
                <c:pt idx="216">
                  <c:v>41151.0</c:v>
                </c:pt>
                <c:pt idx="217">
                  <c:v>41152.0</c:v>
                </c:pt>
                <c:pt idx="218">
                  <c:v>41155.0</c:v>
                </c:pt>
                <c:pt idx="219">
                  <c:v>41156.0</c:v>
                </c:pt>
                <c:pt idx="220">
                  <c:v>41157.0</c:v>
                </c:pt>
                <c:pt idx="221">
                  <c:v>41158.0</c:v>
                </c:pt>
                <c:pt idx="222">
                  <c:v>41159.0</c:v>
                </c:pt>
                <c:pt idx="223">
                  <c:v>41162.0</c:v>
                </c:pt>
                <c:pt idx="224">
                  <c:v>41163.0</c:v>
                </c:pt>
                <c:pt idx="225">
                  <c:v>41164.0</c:v>
                </c:pt>
                <c:pt idx="226">
                  <c:v>41165.0</c:v>
                </c:pt>
                <c:pt idx="227">
                  <c:v>41166.0</c:v>
                </c:pt>
                <c:pt idx="228">
                  <c:v>41169.0</c:v>
                </c:pt>
                <c:pt idx="229">
                  <c:v>41170.0</c:v>
                </c:pt>
                <c:pt idx="230">
                  <c:v>41171.0</c:v>
                </c:pt>
                <c:pt idx="231">
                  <c:v>41172.0</c:v>
                </c:pt>
                <c:pt idx="232">
                  <c:v>41173.0</c:v>
                </c:pt>
                <c:pt idx="233">
                  <c:v>41176.0</c:v>
                </c:pt>
                <c:pt idx="234">
                  <c:v>41177.0</c:v>
                </c:pt>
                <c:pt idx="235">
                  <c:v>41178.0</c:v>
                </c:pt>
                <c:pt idx="236">
                  <c:v>41179.0</c:v>
                </c:pt>
                <c:pt idx="237">
                  <c:v>41180.0</c:v>
                </c:pt>
                <c:pt idx="238">
                  <c:v>41183.0</c:v>
                </c:pt>
                <c:pt idx="239">
                  <c:v>41184.0</c:v>
                </c:pt>
                <c:pt idx="240">
                  <c:v>41185.0</c:v>
                </c:pt>
                <c:pt idx="241">
                  <c:v>41186.0</c:v>
                </c:pt>
                <c:pt idx="242">
                  <c:v>41187.0</c:v>
                </c:pt>
                <c:pt idx="243">
                  <c:v>41190.0</c:v>
                </c:pt>
                <c:pt idx="244">
                  <c:v>41191.0</c:v>
                </c:pt>
                <c:pt idx="245">
                  <c:v>41192.0</c:v>
                </c:pt>
                <c:pt idx="246">
                  <c:v>41193.0</c:v>
                </c:pt>
                <c:pt idx="247">
                  <c:v>41194.0</c:v>
                </c:pt>
                <c:pt idx="248">
                  <c:v>41197.0</c:v>
                </c:pt>
                <c:pt idx="249">
                  <c:v>41198.0</c:v>
                </c:pt>
                <c:pt idx="250">
                  <c:v>41199.0</c:v>
                </c:pt>
                <c:pt idx="251">
                  <c:v>41200.0</c:v>
                </c:pt>
                <c:pt idx="252">
                  <c:v>41201.0</c:v>
                </c:pt>
                <c:pt idx="253">
                  <c:v>41204.0</c:v>
                </c:pt>
                <c:pt idx="254">
                  <c:v>41205.0</c:v>
                </c:pt>
                <c:pt idx="255">
                  <c:v>41206.0</c:v>
                </c:pt>
                <c:pt idx="256">
                  <c:v>41207.0</c:v>
                </c:pt>
                <c:pt idx="257">
                  <c:v>41208.0</c:v>
                </c:pt>
                <c:pt idx="258">
                  <c:v>41211.0</c:v>
                </c:pt>
                <c:pt idx="259">
                  <c:v>41218.0</c:v>
                </c:pt>
                <c:pt idx="260">
                  <c:v>41219.0</c:v>
                </c:pt>
                <c:pt idx="261">
                  <c:v>41220.0</c:v>
                </c:pt>
                <c:pt idx="262">
                  <c:v>41221.0</c:v>
                </c:pt>
                <c:pt idx="263">
                  <c:v>41222.0</c:v>
                </c:pt>
                <c:pt idx="264">
                  <c:v>41226.0</c:v>
                </c:pt>
                <c:pt idx="265">
                  <c:v>41227.0</c:v>
                </c:pt>
                <c:pt idx="266">
                  <c:v>41228.0</c:v>
                </c:pt>
                <c:pt idx="267">
                  <c:v>41229.0</c:v>
                </c:pt>
                <c:pt idx="268">
                  <c:v>41232.0</c:v>
                </c:pt>
                <c:pt idx="269">
                  <c:v>41233.0</c:v>
                </c:pt>
                <c:pt idx="270">
                  <c:v>41234.0</c:v>
                </c:pt>
                <c:pt idx="271">
                  <c:v>41235.0</c:v>
                </c:pt>
                <c:pt idx="272">
                  <c:v>41236.0</c:v>
                </c:pt>
                <c:pt idx="273">
                  <c:v>41239.0</c:v>
                </c:pt>
                <c:pt idx="274">
                  <c:v>41240.0</c:v>
                </c:pt>
                <c:pt idx="275">
                  <c:v>41241.0</c:v>
                </c:pt>
                <c:pt idx="276">
                  <c:v>41242.0</c:v>
                </c:pt>
                <c:pt idx="277">
                  <c:v>41243.0</c:v>
                </c:pt>
                <c:pt idx="278">
                  <c:v>41246.0</c:v>
                </c:pt>
                <c:pt idx="279">
                  <c:v>41247.0</c:v>
                </c:pt>
                <c:pt idx="280">
                  <c:v>41248.0</c:v>
                </c:pt>
                <c:pt idx="281">
                  <c:v>41249.0</c:v>
                </c:pt>
                <c:pt idx="282">
                  <c:v>41250.0</c:v>
                </c:pt>
                <c:pt idx="283">
                  <c:v>41253.0</c:v>
                </c:pt>
                <c:pt idx="284">
                  <c:v>41254.0</c:v>
                </c:pt>
                <c:pt idx="285">
                  <c:v>41255.0</c:v>
                </c:pt>
                <c:pt idx="286">
                  <c:v>41256.0</c:v>
                </c:pt>
                <c:pt idx="287">
                  <c:v>41257.0</c:v>
                </c:pt>
                <c:pt idx="288">
                  <c:v>41260.0</c:v>
                </c:pt>
                <c:pt idx="289">
                  <c:v>41261.0</c:v>
                </c:pt>
                <c:pt idx="290">
                  <c:v>41262.0</c:v>
                </c:pt>
                <c:pt idx="291">
                  <c:v>41263.0</c:v>
                </c:pt>
                <c:pt idx="292">
                  <c:v>41264.0</c:v>
                </c:pt>
                <c:pt idx="293">
                  <c:v>41267.0</c:v>
                </c:pt>
                <c:pt idx="294">
                  <c:v>41268.0</c:v>
                </c:pt>
                <c:pt idx="295">
                  <c:v>41269.0</c:v>
                </c:pt>
                <c:pt idx="296">
                  <c:v>41270.0</c:v>
                </c:pt>
                <c:pt idx="297">
                  <c:v>41271.0</c:v>
                </c:pt>
                <c:pt idx="298">
                  <c:v>41274.0</c:v>
                </c:pt>
                <c:pt idx="299">
                  <c:v>41275.0</c:v>
                </c:pt>
                <c:pt idx="300">
                  <c:v>41276.0</c:v>
                </c:pt>
                <c:pt idx="301">
                  <c:v>41277.0</c:v>
                </c:pt>
                <c:pt idx="302">
                  <c:v>41278.0</c:v>
                </c:pt>
                <c:pt idx="303">
                  <c:v>41281.0</c:v>
                </c:pt>
                <c:pt idx="304">
                  <c:v>41282.0</c:v>
                </c:pt>
                <c:pt idx="305">
                  <c:v>41283.0</c:v>
                </c:pt>
                <c:pt idx="306">
                  <c:v>41284.0</c:v>
                </c:pt>
                <c:pt idx="307">
                  <c:v>41285.0</c:v>
                </c:pt>
                <c:pt idx="308">
                  <c:v>41288.0</c:v>
                </c:pt>
                <c:pt idx="309">
                  <c:v>41289.0</c:v>
                </c:pt>
                <c:pt idx="310">
                  <c:v>41290.0</c:v>
                </c:pt>
                <c:pt idx="311">
                  <c:v>41291.0</c:v>
                </c:pt>
                <c:pt idx="312">
                  <c:v>41292.0</c:v>
                </c:pt>
                <c:pt idx="313">
                  <c:v>41295.0</c:v>
                </c:pt>
                <c:pt idx="314">
                  <c:v>41296.0</c:v>
                </c:pt>
                <c:pt idx="315">
                  <c:v>41297.0</c:v>
                </c:pt>
                <c:pt idx="316">
                  <c:v>41298.0</c:v>
                </c:pt>
                <c:pt idx="317">
                  <c:v>41299.0</c:v>
                </c:pt>
                <c:pt idx="318">
                  <c:v>41302.0</c:v>
                </c:pt>
                <c:pt idx="319">
                  <c:v>41303.0</c:v>
                </c:pt>
                <c:pt idx="320">
                  <c:v>41304.0</c:v>
                </c:pt>
                <c:pt idx="321">
                  <c:v>41305.0</c:v>
                </c:pt>
                <c:pt idx="322">
                  <c:v>41306.0</c:v>
                </c:pt>
                <c:pt idx="323">
                  <c:v>41309.0</c:v>
                </c:pt>
                <c:pt idx="324">
                  <c:v>41310.0</c:v>
                </c:pt>
                <c:pt idx="325">
                  <c:v>41311.0</c:v>
                </c:pt>
                <c:pt idx="326">
                  <c:v>41312.0</c:v>
                </c:pt>
                <c:pt idx="327">
                  <c:v>41313.0</c:v>
                </c:pt>
                <c:pt idx="328">
                  <c:v>41316.0</c:v>
                </c:pt>
                <c:pt idx="329">
                  <c:v>41317.0</c:v>
                </c:pt>
                <c:pt idx="330">
                  <c:v>41318.0</c:v>
                </c:pt>
                <c:pt idx="331">
                  <c:v>41319.0</c:v>
                </c:pt>
                <c:pt idx="332">
                  <c:v>41320.0</c:v>
                </c:pt>
                <c:pt idx="333">
                  <c:v>41323.0</c:v>
                </c:pt>
                <c:pt idx="334">
                  <c:v>41324.0</c:v>
                </c:pt>
                <c:pt idx="335">
                  <c:v>41325.0</c:v>
                </c:pt>
                <c:pt idx="336">
                  <c:v>41326.0</c:v>
                </c:pt>
                <c:pt idx="337">
                  <c:v>41327.0</c:v>
                </c:pt>
                <c:pt idx="338">
                  <c:v>41330.0</c:v>
                </c:pt>
                <c:pt idx="339">
                  <c:v>41331.0</c:v>
                </c:pt>
                <c:pt idx="340">
                  <c:v>41332.0</c:v>
                </c:pt>
                <c:pt idx="341">
                  <c:v>41333.0</c:v>
                </c:pt>
                <c:pt idx="342">
                  <c:v>41334.0</c:v>
                </c:pt>
                <c:pt idx="343">
                  <c:v>41337.0</c:v>
                </c:pt>
                <c:pt idx="344">
                  <c:v>41338.0</c:v>
                </c:pt>
                <c:pt idx="345">
                  <c:v>41339.0</c:v>
                </c:pt>
                <c:pt idx="346">
                  <c:v>41340.0</c:v>
                </c:pt>
                <c:pt idx="347">
                  <c:v>41341.0</c:v>
                </c:pt>
                <c:pt idx="348">
                  <c:v>41344.0</c:v>
                </c:pt>
                <c:pt idx="349">
                  <c:v>41345.0</c:v>
                </c:pt>
                <c:pt idx="350">
                  <c:v>41346.0</c:v>
                </c:pt>
                <c:pt idx="351">
                  <c:v>41347.0</c:v>
                </c:pt>
                <c:pt idx="352">
                  <c:v>41348.0</c:v>
                </c:pt>
                <c:pt idx="353">
                  <c:v>41351.0</c:v>
                </c:pt>
                <c:pt idx="354">
                  <c:v>41352.0</c:v>
                </c:pt>
                <c:pt idx="355">
                  <c:v>41353.0</c:v>
                </c:pt>
                <c:pt idx="356">
                  <c:v>41354.0</c:v>
                </c:pt>
                <c:pt idx="357">
                  <c:v>41355.0</c:v>
                </c:pt>
                <c:pt idx="358">
                  <c:v>41358.0</c:v>
                </c:pt>
                <c:pt idx="359">
                  <c:v>41359.0</c:v>
                </c:pt>
                <c:pt idx="360">
                  <c:v>41360.0</c:v>
                </c:pt>
                <c:pt idx="361">
                  <c:v>41361.0</c:v>
                </c:pt>
                <c:pt idx="362">
                  <c:v>41362.0</c:v>
                </c:pt>
                <c:pt idx="363">
                  <c:v>41365.0</c:v>
                </c:pt>
                <c:pt idx="364">
                  <c:v>41366.0</c:v>
                </c:pt>
                <c:pt idx="365">
                  <c:v>41367.0</c:v>
                </c:pt>
                <c:pt idx="366">
                  <c:v>41368.0</c:v>
                </c:pt>
                <c:pt idx="367">
                  <c:v>41369.0</c:v>
                </c:pt>
                <c:pt idx="368">
                  <c:v>41372.0</c:v>
                </c:pt>
                <c:pt idx="369">
                  <c:v>41373.0</c:v>
                </c:pt>
                <c:pt idx="370">
                  <c:v>41374.0</c:v>
                </c:pt>
                <c:pt idx="371">
                  <c:v>41375.0</c:v>
                </c:pt>
                <c:pt idx="372">
                  <c:v>41376.0</c:v>
                </c:pt>
                <c:pt idx="373">
                  <c:v>41379.0</c:v>
                </c:pt>
                <c:pt idx="374">
                  <c:v>41380.0</c:v>
                </c:pt>
                <c:pt idx="375">
                  <c:v>41381.0</c:v>
                </c:pt>
                <c:pt idx="376">
                  <c:v>41382.0</c:v>
                </c:pt>
                <c:pt idx="377">
                  <c:v>41383.0</c:v>
                </c:pt>
                <c:pt idx="378">
                  <c:v>41386.0</c:v>
                </c:pt>
                <c:pt idx="379">
                  <c:v>41387.0</c:v>
                </c:pt>
                <c:pt idx="380">
                  <c:v>41388.0</c:v>
                </c:pt>
                <c:pt idx="381">
                  <c:v>41389.0</c:v>
                </c:pt>
                <c:pt idx="382">
                  <c:v>41390.0</c:v>
                </c:pt>
                <c:pt idx="383">
                  <c:v>41393.0</c:v>
                </c:pt>
                <c:pt idx="384">
                  <c:v>41394.0</c:v>
                </c:pt>
                <c:pt idx="385">
                  <c:v>41395.0</c:v>
                </c:pt>
                <c:pt idx="386">
                  <c:v>41396.0</c:v>
                </c:pt>
                <c:pt idx="387">
                  <c:v>41397.0</c:v>
                </c:pt>
                <c:pt idx="388">
                  <c:v>41400.0</c:v>
                </c:pt>
                <c:pt idx="389">
                  <c:v>41401.0</c:v>
                </c:pt>
                <c:pt idx="390">
                  <c:v>41402.0</c:v>
                </c:pt>
                <c:pt idx="391">
                  <c:v>41403.0</c:v>
                </c:pt>
                <c:pt idx="392">
                  <c:v>41404.0</c:v>
                </c:pt>
                <c:pt idx="393">
                  <c:v>41407.0</c:v>
                </c:pt>
                <c:pt idx="394">
                  <c:v>41408.0</c:v>
                </c:pt>
                <c:pt idx="395">
                  <c:v>41409.0</c:v>
                </c:pt>
                <c:pt idx="396">
                  <c:v>41410.0</c:v>
                </c:pt>
                <c:pt idx="397">
                  <c:v>41411.0</c:v>
                </c:pt>
                <c:pt idx="398">
                  <c:v>41414.0</c:v>
                </c:pt>
                <c:pt idx="399">
                  <c:v>41415.0</c:v>
                </c:pt>
                <c:pt idx="400">
                  <c:v>41416.0</c:v>
                </c:pt>
                <c:pt idx="401">
                  <c:v>41417.0</c:v>
                </c:pt>
                <c:pt idx="402">
                  <c:v>41418.0</c:v>
                </c:pt>
                <c:pt idx="403">
                  <c:v>41421.0</c:v>
                </c:pt>
                <c:pt idx="404">
                  <c:v>41422.0</c:v>
                </c:pt>
                <c:pt idx="405">
                  <c:v>41423.0</c:v>
                </c:pt>
                <c:pt idx="406">
                  <c:v>41424.0</c:v>
                </c:pt>
                <c:pt idx="407">
                  <c:v>41425.0</c:v>
                </c:pt>
                <c:pt idx="408">
                  <c:v>41428.0</c:v>
                </c:pt>
                <c:pt idx="409">
                  <c:v>41429.0</c:v>
                </c:pt>
                <c:pt idx="410">
                  <c:v>41430.0</c:v>
                </c:pt>
                <c:pt idx="411">
                  <c:v>41431.0</c:v>
                </c:pt>
                <c:pt idx="412">
                  <c:v>41432.0</c:v>
                </c:pt>
                <c:pt idx="413">
                  <c:v>41435.0</c:v>
                </c:pt>
                <c:pt idx="414">
                  <c:v>41436.0</c:v>
                </c:pt>
                <c:pt idx="415">
                  <c:v>41437.0</c:v>
                </c:pt>
                <c:pt idx="416">
                  <c:v>41438.0</c:v>
                </c:pt>
                <c:pt idx="417">
                  <c:v>41439.0</c:v>
                </c:pt>
                <c:pt idx="418">
                  <c:v>41442.0</c:v>
                </c:pt>
                <c:pt idx="419">
                  <c:v>41443.0</c:v>
                </c:pt>
                <c:pt idx="420">
                  <c:v>41444.0</c:v>
                </c:pt>
                <c:pt idx="421">
                  <c:v>41445.0</c:v>
                </c:pt>
                <c:pt idx="422">
                  <c:v>41446.0</c:v>
                </c:pt>
                <c:pt idx="423">
                  <c:v>41449.0</c:v>
                </c:pt>
                <c:pt idx="424">
                  <c:v>41450.0</c:v>
                </c:pt>
                <c:pt idx="425">
                  <c:v>41451.0</c:v>
                </c:pt>
                <c:pt idx="426">
                  <c:v>41452.0</c:v>
                </c:pt>
                <c:pt idx="427">
                  <c:v>41453.0</c:v>
                </c:pt>
                <c:pt idx="428">
                  <c:v>41456.0</c:v>
                </c:pt>
                <c:pt idx="429">
                  <c:v>41457.0</c:v>
                </c:pt>
                <c:pt idx="430">
                  <c:v>41458.0</c:v>
                </c:pt>
                <c:pt idx="431">
                  <c:v>41459.0</c:v>
                </c:pt>
                <c:pt idx="432">
                  <c:v>41460.0</c:v>
                </c:pt>
                <c:pt idx="433">
                  <c:v>41463.0</c:v>
                </c:pt>
                <c:pt idx="434">
                  <c:v>41464.0</c:v>
                </c:pt>
                <c:pt idx="435">
                  <c:v>41465.0</c:v>
                </c:pt>
                <c:pt idx="436">
                  <c:v>41466.0</c:v>
                </c:pt>
                <c:pt idx="437">
                  <c:v>41467.0</c:v>
                </c:pt>
                <c:pt idx="438">
                  <c:v>41470.0</c:v>
                </c:pt>
                <c:pt idx="439">
                  <c:v>41471.0</c:v>
                </c:pt>
                <c:pt idx="440">
                  <c:v>41472.0</c:v>
                </c:pt>
                <c:pt idx="441">
                  <c:v>41473.0</c:v>
                </c:pt>
                <c:pt idx="442">
                  <c:v>41474.0</c:v>
                </c:pt>
                <c:pt idx="443">
                  <c:v>41477.0</c:v>
                </c:pt>
                <c:pt idx="444">
                  <c:v>41478.0</c:v>
                </c:pt>
                <c:pt idx="445">
                  <c:v>41479.0</c:v>
                </c:pt>
                <c:pt idx="446">
                  <c:v>41480.0</c:v>
                </c:pt>
                <c:pt idx="447">
                  <c:v>41481.0</c:v>
                </c:pt>
                <c:pt idx="448">
                  <c:v>41484.0</c:v>
                </c:pt>
                <c:pt idx="449">
                  <c:v>41485.0</c:v>
                </c:pt>
                <c:pt idx="450">
                  <c:v>41486.0</c:v>
                </c:pt>
                <c:pt idx="451">
                  <c:v>41487.0</c:v>
                </c:pt>
                <c:pt idx="452">
                  <c:v>41488.0</c:v>
                </c:pt>
                <c:pt idx="453">
                  <c:v>41491.0</c:v>
                </c:pt>
                <c:pt idx="454">
                  <c:v>41492.0</c:v>
                </c:pt>
                <c:pt idx="455">
                  <c:v>41493.0</c:v>
                </c:pt>
                <c:pt idx="456">
                  <c:v>41494.0</c:v>
                </c:pt>
                <c:pt idx="457">
                  <c:v>41495.0</c:v>
                </c:pt>
                <c:pt idx="458">
                  <c:v>41498.0</c:v>
                </c:pt>
                <c:pt idx="459">
                  <c:v>41499.0</c:v>
                </c:pt>
                <c:pt idx="460">
                  <c:v>41500.0</c:v>
                </c:pt>
                <c:pt idx="461">
                  <c:v>41501.0</c:v>
                </c:pt>
                <c:pt idx="462">
                  <c:v>41502.0</c:v>
                </c:pt>
                <c:pt idx="463">
                  <c:v>41505.0</c:v>
                </c:pt>
                <c:pt idx="464">
                  <c:v>41506.0</c:v>
                </c:pt>
                <c:pt idx="465">
                  <c:v>41507.0</c:v>
                </c:pt>
                <c:pt idx="466">
                  <c:v>41508.0</c:v>
                </c:pt>
                <c:pt idx="467">
                  <c:v>41509.0</c:v>
                </c:pt>
                <c:pt idx="468">
                  <c:v>41512.0</c:v>
                </c:pt>
                <c:pt idx="469">
                  <c:v>41513.0</c:v>
                </c:pt>
                <c:pt idx="470">
                  <c:v>41514.0</c:v>
                </c:pt>
                <c:pt idx="471">
                  <c:v>41515.0</c:v>
                </c:pt>
                <c:pt idx="472">
                  <c:v>41516.0</c:v>
                </c:pt>
                <c:pt idx="473">
                  <c:v>41519.0</c:v>
                </c:pt>
                <c:pt idx="474">
                  <c:v>41520.0</c:v>
                </c:pt>
                <c:pt idx="475">
                  <c:v>41521.0</c:v>
                </c:pt>
                <c:pt idx="476">
                  <c:v>41522.0</c:v>
                </c:pt>
                <c:pt idx="477">
                  <c:v>41523.0</c:v>
                </c:pt>
                <c:pt idx="478">
                  <c:v>41526.0</c:v>
                </c:pt>
                <c:pt idx="479">
                  <c:v>41527.0</c:v>
                </c:pt>
                <c:pt idx="480">
                  <c:v>41528.0</c:v>
                </c:pt>
                <c:pt idx="481">
                  <c:v>41529.0</c:v>
                </c:pt>
                <c:pt idx="482">
                  <c:v>41530.0</c:v>
                </c:pt>
                <c:pt idx="483">
                  <c:v>41533.0</c:v>
                </c:pt>
                <c:pt idx="484">
                  <c:v>41534.0</c:v>
                </c:pt>
                <c:pt idx="485">
                  <c:v>41535.0</c:v>
                </c:pt>
                <c:pt idx="486">
                  <c:v>41536.0</c:v>
                </c:pt>
                <c:pt idx="487">
                  <c:v>41537.0</c:v>
                </c:pt>
                <c:pt idx="488">
                  <c:v>41540.0</c:v>
                </c:pt>
                <c:pt idx="489">
                  <c:v>41541.0</c:v>
                </c:pt>
                <c:pt idx="490">
                  <c:v>41542.0</c:v>
                </c:pt>
                <c:pt idx="491">
                  <c:v>41543.0</c:v>
                </c:pt>
                <c:pt idx="492">
                  <c:v>41544.0</c:v>
                </c:pt>
                <c:pt idx="493">
                  <c:v>41547.0</c:v>
                </c:pt>
                <c:pt idx="494">
                  <c:v>41548.0</c:v>
                </c:pt>
                <c:pt idx="495">
                  <c:v>41549.0</c:v>
                </c:pt>
                <c:pt idx="496">
                  <c:v>41550.0</c:v>
                </c:pt>
                <c:pt idx="497">
                  <c:v>41551.0</c:v>
                </c:pt>
                <c:pt idx="498">
                  <c:v>41554.0</c:v>
                </c:pt>
                <c:pt idx="499">
                  <c:v>41555.0</c:v>
                </c:pt>
                <c:pt idx="500">
                  <c:v>41556.0</c:v>
                </c:pt>
                <c:pt idx="501">
                  <c:v>41557.0</c:v>
                </c:pt>
                <c:pt idx="502">
                  <c:v>41558.0</c:v>
                </c:pt>
                <c:pt idx="503">
                  <c:v>41562.0</c:v>
                </c:pt>
                <c:pt idx="504">
                  <c:v>41563.0</c:v>
                </c:pt>
                <c:pt idx="505">
                  <c:v>41564.0</c:v>
                </c:pt>
                <c:pt idx="506">
                  <c:v>41565.0</c:v>
                </c:pt>
                <c:pt idx="507">
                  <c:v>41568.0</c:v>
                </c:pt>
                <c:pt idx="508">
                  <c:v>41569.0</c:v>
                </c:pt>
                <c:pt idx="509">
                  <c:v>41570.0</c:v>
                </c:pt>
                <c:pt idx="510">
                  <c:v>41571.0</c:v>
                </c:pt>
                <c:pt idx="511">
                  <c:v>41572.0</c:v>
                </c:pt>
                <c:pt idx="512">
                  <c:v>41575.0</c:v>
                </c:pt>
                <c:pt idx="513">
                  <c:v>41576.0</c:v>
                </c:pt>
                <c:pt idx="514">
                  <c:v>41577.0</c:v>
                </c:pt>
                <c:pt idx="515">
                  <c:v>41578.0</c:v>
                </c:pt>
                <c:pt idx="516">
                  <c:v>41579.0</c:v>
                </c:pt>
                <c:pt idx="517">
                  <c:v>41582.0</c:v>
                </c:pt>
                <c:pt idx="518">
                  <c:v>41583.0</c:v>
                </c:pt>
                <c:pt idx="519">
                  <c:v>41584.0</c:v>
                </c:pt>
                <c:pt idx="520">
                  <c:v>41585.0</c:v>
                </c:pt>
                <c:pt idx="521">
                  <c:v>41586.0</c:v>
                </c:pt>
                <c:pt idx="522">
                  <c:v>41589.0</c:v>
                </c:pt>
                <c:pt idx="523">
                  <c:v>41590.0</c:v>
                </c:pt>
                <c:pt idx="524">
                  <c:v>41591.0</c:v>
                </c:pt>
                <c:pt idx="525">
                  <c:v>41592.0</c:v>
                </c:pt>
                <c:pt idx="526">
                  <c:v>41593.0</c:v>
                </c:pt>
                <c:pt idx="527">
                  <c:v>41596.0</c:v>
                </c:pt>
                <c:pt idx="528">
                  <c:v>41597.0</c:v>
                </c:pt>
                <c:pt idx="529">
                  <c:v>41598.0</c:v>
                </c:pt>
                <c:pt idx="530">
                  <c:v>41599.0</c:v>
                </c:pt>
                <c:pt idx="531">
                  <c:v>41600.0</c:v>
                </c:pt>
                <c:pt idx="532">
                  <c:v>41603.0</c:v>
                </c:pt>
                <c:pt idx="533">
                  <c:v>41604.0</c:v>
                </c:pt>
                <c:pt idx="534">
                  <c:v>41605.0</c:v>
                </c:pt>
                <c:pt idx="535">
                  <c:v>41606.0</c:v>
                </c:pt>
                <c:pt idx="536">
                  <c:v>41607.0</c:v>
                </c:pt>
                <c:pt idx="537">
                  <c:v>41610.0</c:v>
                </c:pt>
                <c:pt idx="538">
                  <c:v>41611.0</c:v>
                </c:pt>
                <c:pt idx="539">
                  <c:v>41612.0</c:v>
                </c:pt>
                <c:pt idx="540">
                  <c:v>41613.0</c:v>
                </c:pt>
                <c:pt idx="541">
                  <c:v>41614.0</c:v>
                </c:pt>
                <c:pt idx="542">
                  <c:v>41617.0</c:v>
                </c:pt>
                <c:pt idx="543">
                  <c:v>41618.0</c:v>
                </c:pt>
                <c:pt idx="544">
                  <c:v>41619.0</c:v>
                </c:pt>
                <c:pt idx="545">
                  <c:v>41620.0</c:v>
                </c:pt>
                <c:pt idx="546">
                  <c:v>41621.0</c:v>
                </c:pt>
                <c:pt idx="547">
                  <c:v>41624.0</c:v>
                </c:pt>
                <c:pt idx="548">
                  <c:v>41625.0</c:v>
                </c:pt>
                <c:pt idx="549">
                  <c:v>41626.0</c:v>
                </c:pt>
                <c:pt idx="550">
                  <c:v>41627.0</c:v>
                </c:pt>
                <c:pt idx="551">
                  <c:v>41628.0</c:v>
                </c:pt>
                <c:pt idx="552">
                  <c:v>41631.0</c:v>
                </c:pt>
                <c:pt idx="553">
                  <c:v>41632.0</c:v>
                </c:pt>
                <c:pt idx="554">
                  <c:v>41634.0</c:v>
                </c:pt>
                <c:pt idx="555">
                  <c:v>41635.0</c:v>
                </c:pt>
                <c:pt idx="556">
                  <c:v>41638.0</c:v>
                </c:pt>
                <c:pt idx="557">
                  <c:v>41639.0</c:v>
                </c:pt>
                <c:pt idx="558">
                  <c:v>41640.0</c:v>
                </c:pt>
                <c:pt idx="559">
                  <c:v>41641.0</c:v>
                </c:pt>
                <c:pt idx="560">
                  <c:v>41642.0</c:v>
                </c:pt>
                <c:pt idx="561">
                  <c:v>41645.0</c:v>
                </c:pt>
                <c:pt idx="562">
                  <c:v>41646.0</c:v>
                </c:pt>
                <c:pt idx="563">
                  <c:v>41647.0</c:v>
                </c:pt>
                <c:pt idx="564">
                  <c:v>41648.0</c:v>
                </c:pt>
                <c:pt idx="565">
                  <c:v>41649.0</c:v>
                </c:pt>
                <c:pt idx="566">
                  <c:v>41652.0</c:v>
                </c:pt>
                <c:pt idx="567">
                  <c:v>41653.0</c:v>
                </c:pt>
                <c:pt idx="568">
                  <c:v>41654.0</c:v>
                </c:pt>
                <c:pt idx="569">
                  <c:v>41655.0</c:v>
                </c:pt>
                <c:pt idx="570">
                  <c:v>41656.0</c:v>
                </c:pt>
                <c:pt idx="571">
                  <c:v>41659.0</c:v>
                </c:pt>
                <c:pt idx="572">
                  <c:v>41660.0</c:v>
                </c:pt>
                <c:pt idx="573">
                  <c:v>41661.0</c:v>
                </c:pt>
                <c:pt idx="574">
                  <c:v>41662.0</c:v>
                </c:pt>
                <c:pt idx="575">
                  <c:v>41663.0</c:v>
                </c:pt>
                <c:pt idx="576">
                  <c:v>41666.0</c:v>
                </c:pt>
                <c:pt idx="577">
                  <c:v>41667.0</c:v>
                </c:pt>
                <c:pt idx="578">
                  <c:v>41668.0</c:v>
                </c:pt>
                <c:pt idx="579">
                  <c:v>41669.0</c:v>
                </c:pt>
                <c:pt idx="580">
                  <c:v>41670.0</c:v>
                </c:pt>
                <c:pt idx="581">
                  <c:v>41673.0</c:v>
                </c:pt>
                <c:pt idx="582">
                  <c:v>41674.0</c:v>
                </c:pt>
                <c:pt idx="583">
                  <c:v>41675.0</c:v>
                </c:pt>
                <c:pt idx="584">
                  <c:v>41676.0</c:v>
                </c:pt>
                <c:pt idx="585">
                  <c:v>41677.0</c:v>
                </c:pt>
                <c:pt idx="586">
                  <c:v>41680.0</c:v>
                </c:pt>
                <c:pt idx="587">
                  <c:v>41681.0</c:v>
                </c:pt>
                <c:pt idx="588">
                  <c:v>41682.0</c:v>
                </c:pt>
                <c:pt idx="589">
                  <c:v>41683.0</c:v>
                </c:pt>
                <c:pt idx="590">
                  <c:v>41684.0</c:v>
                </c:pt>
                <c:pt idx="591">
                  <c:v>41687.0</c:v>
                </c:pt>
                <c:pt idx="592">
                  <c:v>41688.0</c:v>
                </c:pt>
                <c:pt idx="593">
                  <c:v>41689.0</c:v>
                </c:pt>
                <c:pt idx="594">
                  <c:v>41690.0</c:v>
                </c:pt>
                <c:pt idx="595">
                  <c:v>41691.0</c:v>
                </c:pt>
                <c:pt idx="596">
                  <c:v>41694.0</c:v>
                </c:pt>
                <c:pt idx="597">
                  <c:v>41695.0</c:v>
                </c:pt>
                <c:pt idx="598">
                  <c:v>41696.0</c:v>
                </c:pt>
                <c:pt idx="599">
                  <c:v>41697.0</c:v>
                </c:pt>
                <c:pt idx="600">
                  <c:v>41698.0</c:v>
                </c:pt>
                <c:pt idx="601">
                  <c:v>41701.0</c:v>
                </c:pt>
                <c:pt idx="602">
                  <c:v>41702.0</c:v>
                </c:pt>
                <c:pt idx="603">
                  <c:v>41703.0</c:v>
                </c:pt>
                <c:pt idx="604">
                  <c:v>41704.0</c:v>
                </c:pt>
                <c:pt idx="605">
                  <c:v>41705.0</c:v>
                </c:pt>
                <c:pt idx="606">
                  <c:v>41708.0</c:v>
                </c:pt>
                <c:pt idx="607">
                  <c:v>41709.0</c:v>
                </c:pt>
                <c:pt idx="608">
                  <c:v>41710.0</c:v>
                </c:pt>
                <c:pt idx="609">
                  <c:v>41711.0</c:v>
                </c:pt>
                <c:pt idx="610">
                  <c:v>41712.0</c:v>
                </c:pt>
                <c:pt idx="611">
                  <c:v>41715.0</c:v>
                </c:pt>
                <c:pt idx="612">
                  <c:v>41716.0</c:v>
                </c:pt>
                <c:pt idx="613">
                  <c:v>41717.0</c:v>
                </c:pt>
                <c:pt idx="614">
                  <c:v>41718.0</c:v>
                </c:pt>
                <c:pt idx="615">
                  <c:v>41719.0</c:v>
                </c:pt>
                <c:pt idx="616">
                  <c:v>41722.0</c:v>
                </c:pt>
                <c:pt idx="617">
                  <c:v>41723.0</c:v>
                </c:pt>
                <c:pt idx="618">
                  <c:v>41724.0</c:v>
                </c:pt>
                <c:pt idx="619">
                  <c:v>41725.0</c:v>
                </c:pt>
                <c:pt idx="620">
                  <c:v>41726.0</c:v>
                </c:pt>
                <c:pt idx="621">
                  <c:v>41729.0</c:v>
                </c:pt>
                <c:pt idx="622">
                  <c:v>41730.0</c:v>
                </c:pt>
                <c:pt idx="623">
                  <c:v>41731.0</c:v>
                </c:pt>
                <c:pt idx="624">
                  <c:v>41732.0</c:v>
                </c:pt>
                <c:pt idx="625">
                  <c:v>41733.0</c:v>
                </c:pt>
                <c:pt idx="626">
                  <c:v>41736.0</c:v>
                </c:pt>
                <c:pt idx="627">
                  <c:v>41737.0</c:v>
                </c:pt>
                <c:pt idx="628">
                  <c:v>41738.0</c:v>
                </c:pt>
                <c:pt idx="629">
                  <c:v>41739.0</c:v>
                </c:pt>
                <c:pt idx="630">
                  <c:v>41740.0</c:v>
                </c:pt>
                <c:pt idx="631">
                  <c:v>41743.0</c:v>
                </c:pt>
                <c:pt idx="632">
                  <c:v>41744.0</c:v>
                </c:pt>
                <c:pt idx="633">
                  <c:v>41745.0</c:v>
                </c:pt>
                <c:pt idx="634">
                  <c:v>41746.0</c:v>
                </c:pt>
                <c:pt idx="635">
                  <c:v>41750.0</c:v>
                </c:pt>
                <c:pt idx="636">
                  <c:v>41751.0</c:v>
                </c:pt>
                <c:pt idx="637">
                  <c:v>41752.0</c:v>
                </c:pt>
                <c:pt idx="638">
                  <c:v>41753.0</c:v>
                </c:pt>
                <c:pt idx="639">
                  <c:v>41754.0</c:v>
                </c:pt>
                <c:pt idx="640">
                  <c:v>41757.0</c:v>
                </c:pt>
                <c:pt idx="641">
                  <c:v>41758.0</c:v>
                </c:pt>
                <c:pt idx="642">
                  <c:v>41759.0</c:v>
                </c:pt>
                <c:pt idx="643">
                  <c:v>41760.0</c:v>
                </c:pt>
                <c:pt idx="644">
                  <c:v>41761.0</c:v>
                </c:pt>
                <c:pt idx="645">
                  <c:v>41764.0</c:v>
                </c:pt>
                <c:pt idx="646">
                  <c:v>41765.0</c:v>
                </c:pt>
                <c:pt idx="647">
                  <c:v>41766.0</c:v>
                </c:pt>
                <c:pt idx="648">
                  <c:v>41767.0</c:v>
                </c:pt>
                <c:pt idx="649">
                  <c:v>41768.0</c:v>
                </c:pt>
                <c:pt idx="650">
                  <c:v>41771.0</c:v>
                </c:pt>
                <c:pt idx="651">
                  <c:v>41772.0</c:v>
                </c:pt>
                <c:pt idx="652">
                  <c:v>41773.0</c:v>
                </c:pt>
                <c:pt idx="653">
                  <c:v>41774.0</c:v>
                </c:pt>
                <c:pt idx="654">
                  <c:v>41775.0</c:v>
                </c:pt>
                <c:pt idx="655">
                  <c:v>41776.0</c:v>
                </c:pt>
                <c:pt idx="656">
                  <c:v>41777.0</c:v>
                </c:pt>
                <c:pt idx="657">
                  <c:v>41778.0</c:v>
                </c:pt>
                <c:pt idx="658">
                  <c:v>41779.0</c:v>
                </c:pt>
                <c:pt idx="659">
                  <c:v>41780.0</c:v>
                </c:pt>
                <c:pt idx="660">
                  <c:v>41781.0</c:v>
                </c:pt>
                <c:pt idx="661">
                  <c:v>41782.0</c:v>
                </c:pt>
                <c:pt idx="662">
                  <c:v>41783.0</c:v>
                </c:pt>
                <c:pt idx="663">
                  <c:v>41784.0</c:v>
                </c:pt>
                <c:pt idx="664">
                  <c:v>41785.0</c:v>
                </c:pt>
                <c:pt idx="665">
                  <c:v>41786.0</c:v>
                </c:pt>
                <c:pt idx="666">
                  <c:v>41787.0</c:v>
                </c:pt>
                <c:pt idx="667">
                  <c:v>41788.0</c:v>
                </c:pt>
                <c:pt idx="668">
                  <c:v>41789.0</c:v>
                </c:pt>
                <c:pt idx="669">
                  <c:v>41792.0</c:v>
                </c:pt>
                <c:pt idx="670">
                  <c:v>41793.0</c:v>
                </c:pt>
                <c:pt idx="671">
                  <c:v>41794.0</c:v>
                </c:pt>
                <c:pt idx="672" formatCode="dd/mm/yyyy">
                  <c:v>41795.0</c:v>
                </c:pt>
                <c:pt idx="673" formatCode="dd/mm/yyyy">
                  <c:v>41796.0</c:v>
                </c:pt>
                <c:pt idx="674" formatCode="dd/mm/yyyy">
                  <c:v>41799.0</c:v>
                </c:pt>
                <c:pt idx="675" formatCode="dd/mm/yyyy">
                  <c:v>41800.0</c:v>
                </c:pt>
                <c:pt idx="676" formatCode="dd/mm/yyyy">
                  <c:v>41801.0</c:v>
                </c:pt>
                <c:pt idx="677" formatCode="dd/mm/yyyy">
                  <c:v>41802.0</c:v>
                </c:pt>
                <c:pt idx="678" formatCode="dd/mm/yyyy">
                  <c:v>41803.0</c:v>
                </c:pt>
                <c:pt idx="679" formatCode="dd/mm/yyyy">
                  <c:v>41806.0</c:v>
                </c:pt>
                <c:pt idx="680" formatCode="dd/mm/yyyy">
                  <c:v>41807.0</c:v>
                </c:pt>
                <c:pt idx="681" formatCode="dd/mm/yyyy">
                  <c:v>41808.0</c:v>
                </c:pt>
                <c:pt idx="682" formatCode="dd/mm/yyyy">
                  <c:v>41809.0</c:v>
                </c:pt>
                <c:pt idx="683" formatCode="dd/mm/yyyy">
                  <c:v>41810.0</c:v>
                </c:pt>
                <c:pt idx="684" formatCode="dd/mm/yyyy">
                  <c:v>41813.0</c:v>
                </c:pt>
                <c:pt idx="685" formatCode="dd/mm/yyyy">
                  <c:v>41814.0</c:v>
                </c:pt>
                <c:pt idx="686" formatCode="dd/mm/yyyy">
                  <c:v>41815.0</c:v>
                </c:pt>
                <c:pt idx="687" formatCode="dd/mm/yyyy">
                  <c:v>41816.0</c:v>
                </c:pt>
                <c:pt idx="688" formatCode="dd/mm/yyyy">
                  <c:v>41817.0</c:v>
                </c:pt>
                <c:pt idx="689" formatCode="dd/mm/yyyy">
                  <c:v>41820.0</c:v>
                </c:pt>
                <c:pt idx="690" formatCode="dd/mm/yyyy">
                  <c:v>41821.0</c:v>
                </c:pt>
                <c:pt idx="691" formatCode="dd/mm/yyyy">
                  <c:v>41822.0</c:v>
                </c:pt>
                <c:pt idx="692" formatCode="dd/mm/yyyy">
                  <c:v>41823.0</c:v>
                </c:pt>
                <c:pt idx="693" formatCode="dd/mm/yyyy">
                  <c:v>41824.0</c:v>
                </c:pt>
                <c:pt idx="694" formatCode="dd/mm/yyyy">
                  <c:v>41827.0</c:v>
                </c:pt>
                <c:pt idx="695" formatCode="dd/mm/yyyy">
                  <c:v>41828.0</c:v>
                </c:pt>
                <c:pt idx="696" formatCode="dd/mm/yyyy">
                  <c:v>41829.0</c:v>
                </c:pt>
                <c:pt idx="697" formatCode="dd/mm/yyyy">
                  <c:v>41830.0</c:v>
                </c:pt>
                <c:pt idx="698" formatCode="dd/mm/yyyy">
                  <c:v>41831.0</c:v>
                </c:pt>
                <c:pt idx="699" formatCode="dd/mm/yyyy">
                  <c:v>41834.0</c:v>
                </c:pt>
                <c:pt idx="700" formatCode="dd/mm/yyyy">
                  <c:v>41835.0</c:v>
                </c:pt>
                <c:pt idx="701" formatCode="dd/mm/yyyy">
                  <c:v>41836.0</c:v>
                </c:pt>
                <c:pt idx="702" formatCode="dd/mm/yyyy">
                  <c:v>41837.0</c:v>
                </c:pt>
                <c:pt idx="703" formatCode="dd/mm/yyyy">
                  <c:v>41838.0</c:v>
                </c:pt>
                <c:pt idx="704" formatCode="dd/mm/yyyy">
                  <c:v>41841.0</c:v>
                </c:pt>
                <c:pt idx="705" formatCode="dd/mm/yyyy">
                  <c:v>41842.0</c:v>
                </c:pt>
                <c:pt idx="706" formatCode="dd/mm/yyyy">
                  <c:v>41843.0</c:v>
                </c:pt>
                <c:pt idx="707" formatCode="dd/mm/yyyy">
                  <c:v>41844.0</c:v>
                </c:pt>
                <c:pt idx="708" formatCode="dd/mm/yyyy">
                  <c:v>41845.0</c:v>
                </c:pt>
                <c:pt idx="709" formatCode="dd/mm/yyyy">
                  <c:v>41848.0</c:v>
                </c:pt>
                <c:pt idx="710" formatCode="dd/mm/yyyy">
                  <c:v>41849.0</c:v>
                </c:pt>
                <c:pt idx="711" formatCode="dd/mm/yyyy">
                  <c:v>41850.0</c:v>
                </c:pt>
                <c:pt idx="712" formatCode="dd/mm/yyyy">
                  <c:v>41851.0</c:v>
                </c:pt>
                <c:pt idx="713" formatCode="dd/mm/yyyy">
                  <c:v>41852.0</c:v>
                </c:pt>
                <c:pt idx="714" formatCode="dd/mm/yyyy">
                  <c:v>41855.0</c:v>
                </c:pt>
                <c:pt idx="715" formatCode="dd/mm/yyyy">
                  <c:v>41856.0</c:v>
                </c:pt>
                <c:pt idx="716" formatCode="dd/mm/yyyy">
                  <c:v>41857.0</c:v>
                </c:pt>
                <c:pt idx="717" formatCode="dd/mm/yyyy">
                  <c:v>41858.0</c:v>
                </c:pt>
                <c:pt idx="718" formatCode="dd/mm/yyyy">
                  <c:v>41859.0</c:v>
                </c:pt>
                <c:pt idx="719" formatCode="dd/mm/yyyy">
                  <c:v>41862.0</c:v>
                </c:pt>
                <c:pt idx="720" formatCode="dd/mm/yyyy">
                  <c:v>41863.0</c:v>
                </c:pt>
                <c:pt idx="721" formatCode="dd/mm/yyyy">
                  <c:v>41864.0</c:v>
                </c:pt>
                <c:pt idx="722" formatCode="dd/mm/yyyy">
                  <c:v>41865.0</c:v>
                </c:pt>
                <c:pt idx="723" formatCode="dd/mm/yyyy">
                  <c:v>41866.0</c:v>
                </c:pt>
                <c:pt idx="724" formatCode="dd/mm/yyyy">
                  <c:v>41869.0</c:v>
                </c:pt>
                <c:pt idx="725" formatCode="dd/mm/yyyy">
                  <c:v>41870.0</c:v>
                </c:pt>
                <c:pt idx="726" formatCode="dd/mm/yyyy">
                  <c:v>41871.0</c:v>
                </c:pt>
                <c:pt idx="727" formatCode="dd/mm/yyyy">
                  <c:v>41872.0</c:v>
                </c:pt>
                <c:pt idx="728" formatCode="dd/mm/yyyy">
                  <c:v>41873.0</c:v>
                </c:pt>
                <c:pt idx="729" formatCode="dd/mm/yyyy">
                  <c:v>41876.0</c:v>
                </c:pt>
                <c:pt idx="730" formatCode="dd/mm/yyyy">
                  <c:v>41877.0</c:v>
                </c:pt>
                <c:pt idx="731" formatCode="dd/mm/yyyy">
                  <c:v>41878.0</c:v>
                </c:pt>
                <c:pt idx="732" formatCode="dd/mm/yyyy">
                  <c:v>41879.0</c:v>
                </c:pt>
                <c:pt idx="733" formatCode="dd/mm/yyyy">
                  <c:v>41880.0</c:v>
                </c:pt>
                <c:pt idx="734" formatCode="dd/mm/yyyy">
                  <c:v>41883.0</c:v>
                </c:pt>
                <c:pt idx="735" formatCode="dd/mm/yyyy">
                  <c:v>41884.0</c:v>
                </c:pt>
                <c:pt idx="736" formatCode="dd/mm/yyyy">
                  <c:v>41885.0</c:v>
                </c:pt>
                <c:pt idx="737" formatCode="dd/mm/yyyy">
                  <c:v>41886.0</c:v>
                </c:pt>
                <c:pt idx="738" formatCode="dd/mm/yyyy">
                  <c:v>41887.0</c:v>
                </c:pt>
                <c:pt idx="739" formatCode="dd/mm/yyyy">
                  <c:v>41890.0</c:v>
                </c:pt>
                <c:pt idx="740" formatCode="dd/mm/yyyy">
                  <c:v>41891.0</c:v>
                </c:pt>
                <c:pt idx="741" formatCode="dd/mm/yyyy">
                  <c:v>41892.0</c:v>
                </c:pt>
                <c:pt idx="742" formatCode="dd/mm/yyyy">
                  <c:v>41893.0</c:v>
                </c:pt>
                <c:pt idx="743" formatCode="dd/mm/yyyy">
                  <c:v>41894.0</c:v>
                </c:pt>
                <c:pt idx="744" formatCode="dd/mm/yyyy">
                  <c:v>41897.0</c:v>
                </c:pt>
                <c:pt idx="745" formatCode="dd/mm/yyyy">
                  <c:v>41898.0</c:v>
                </c:pt>
                <c:pt idx="746" formatCode="dd/mm/yyyy">
                  <c:v>41899.0</c:v>
                </c:pt>
                <c:pt idx="747" formatCode="dd/mm/yyyy">
                  <c:v>41900.0</c:v>
                </c:pt>
                <c:pt idx="748" formatCode="dd/mm/yyyy">
                  <c:v>41901.0</c:v>
                </c:pt>
                <c:pt idx="749" formatCode="dd/mm/yyyy">
                  <c:v>41904.0</c:v>
                </c:pt>
                <c:pt idx="750" formatCode="dd/mm/yyyy">
                  <c:v>41905.0</c:v>
                </c:pt>
                <c:pt idx="751" formatCode="dd/mm/yyyy">
                  <c:v>41906.0</c:v>
                </c:pt>
                <c:pt idx="752" formatCode="dd/mm/yyyy">
                  <c:v>41907.0</c:v>
                </c:pt>
                <c:pt idx="753" formatCode="dd/mm/yyyy">
                  <c:v>41908.0</c:v>
                </c:pt>
                <c:pt idx="754" formatCode="dd/mm/yyyy">
                  <c:v>41911.0</c:v>
                </c:pt>
                <c:pt idx="755" formatCode="dd/mm/yyyy">
                  <c:v>41912.0</c:v>
                </c:pt>
                <c:pt idx="756" formatCode="dd/mm/yyyy">
                  <c:v>41913.0</c:v>
                </c:pt>
                <c:pt idx="757" formatCode="dd/mm/yyyy">
                  <c:v>41914.0</c:v>
                </c:pt>
                <c:pt idx="758" formatCode="dd/mm/yyyy">
                  <c:v>41915.0</c:v>
                </c:pt>
                <c:pt idx="759" formatCode="dd/mm/yyyy">
                  <c:v>41918.0</c:v>
                </c:pt>
                <c:pt idx="760" formatCode="dd/mm/yyyy">
                  <c:v>41919.0</c:v>
                </c:pt>
                <c:pt idx="761" formatCode="dd/mm/yyyy">
                  <c:v>41920.0</c:v>
                </c:pt>
                <c:pt idx="762" formatCode="dd/mm/yyyy">
                  <c:v>41921.0</c:v>
                </c:pt>
                <c:pt idx="763" formatCode="dd/mm/yyyy">
                  <c:v>41922.0</c:v>
                </c:pt>
                <c:pt idx="764" formatCode="dd/mm/yyyy">
                  <c:v>41925.0</c:v>
                </c:pt>
                <c:pt idx="765" formatCode="dd/mm/yyyy">
                  <c:v>41926.0</c:v>
                </c:pt>
                <c:pt idx="766" formatCode="dd/mm/yyyy">
                  <c:v>41927.0</c:v>
                </c:pt>
                <c:pt idx="767" formatCode="dd/mm/yyyy">
                  <c:v>41928.0</c:v>
                </c:pt>
                <c:pt idx="768" formatCode="dd/mm/yyyy">
                  <c:v>41929.0</c:v>
                </c:pt>
                <c:pt idx="769" formatCode="dd/mm/yyyy">
                  <c:v>41932.0</c:v>
                </c:pt>
                <c:pt idx="770" formatCode="dd/mm/yyyy">
                  <c:v>41933.0</c:v>
                </c:pt>
                <c:pt idx="771" formatCode="dd/mm/yyyy">
                  <c:v>41934.0</c:v>
                </c:pt>
              </c:numCache>
            </c:numRef>
          </c:cat>
          <c:val>
            <c:numRef>
              <c:f>Hoja1!$B$2:$B$773</c:f>
              <c:numCache>
                <c:formatCode>General</c:formatCode>
                <c:ptCount val="772"/>
                <c:pt idx="0">
                  <c:v>367.0</c:v>
                </c:pt>
                <c:pt idx="1">
                  <c:v>361.0</c:v>
                </c:pt>
                <c:pt idx="2">
                  <c:v>344.0</c:v>
                </c:pt>
                <c:pt idx="3">
                  <c:v>349.0</c:v>
                </c:pt>
                <c:pt idx="4">
                  <c:v>350.0</c:v>
                </c:pt>
                <c:pt idx="5">
                  <c:v>341.0</c:v>
                </c:pt>
                <c:pt idx="6">
                  <c:v>356.0</c:v>
                </c:pt>
                <c:pt idx="7">
                  <c:v>352.0</c:v>
                </c:pt>
                <c:pt idx="8">
                  <c:v>354.0</c:v>
                </c:pt>
                <c:pt idx="9">
                  <c:v>351.0</c:v>
                </c:pt>
                <c:pt idx="10">
                  <c:v>357.0</c:v>
                </c:pt>
                <c:pt idx="11">
                  <c:v>365.0</c:v>
                </c:pt>
                <c:pt idx="12">
                  <c:v>371.0</c:v>
                </c:pt>
                <c:pt idx="13">
                  <c:v>373.0</c:v>
                </c:pt>
                <c:pt idx="14">
                  <c:v>381.0</c:v>
                </c:pt>
                <c:pt idx="15">
                  <c:v>389.0</c:v>
                </c:pt>
                <c:pt idx="16">
                  <c:v>400.0</c:v>
                </c:pt>
                <c:pt idx="17">
                  <c:v>400.0</c:v>
                </c:pt>
                <c:pt idx="18">
                  <c:v>398.0</c:v>
                </c:pt>
                <c:pt idx="19">
                  <c:v>388.0</c:v>
                </c:pt>
                <c:pt idx="20">
                  <c:v>388.0</c:v>
                </c:pt>
                <c:pt idx="21">
                  <c:v>371.0</c:v>
                </c:pt>
                <c:pt idx="22">
                  <c:v>362.0</c:v>
                </c:pt>
                <c:pt idx="23">
                  <c:v>364.0</c:v>
                </c:pt>
                <c:pt idx="24">
                  <c:v>358.0</c:v>
                </c:pt>
                <c:pt idx="25">
                  <c:v>354.0</c:v>
                </c:pt>
                <c:pt idx="26">
                  <c:v>360.0</c:v>
                </c:pt>
                <c:pt idx="27">
                  <c:v>368.0</c:v>
                </c:pt>
                <c:pt idx="28">
                  <c:v>362.0</c:v>
                </c:pt>
                <c:pt idx="29">
                  <c:v>365.0</c:v>
                </c:pt>
                <c:pt idx="30">
                  <c:v>367.0</c:v>
                </c:pt>
                <c:pt idx="31">
                  <c:v>378.0</c:v>
                </c:pt>
                <c:pt idx="32">
                  <c:v>379.0</c:v>
                </c:pt>
                <c:pt idx="33">
                  <c:v>385.0</c:v>
                </c:pt>
                <c:pt idx="34">
                  <c:v>388.0</c:v>
                </c:pt>
                <c:pt idx="35">
                  <c:v>374.0</c:v>
                </c:pt>
                <c:pt idx="36">
                  <c:v>368.0</c:v>
                </c:pt>
                <c:pt idx="37">
                  <c:v>367.0</c:v>
                </c:pt>
                <c:pt idx="38">
                  <c:v>363.0</c:v>
                </c:pt>
                <c:pt idx="39">
                  <c:v>364.0</c:v>
                </c:pt>
                <c:pt idx="40">
                  <c:v>370.0</c:v>
                </c:pt>
                <c:pt idx="41">
                  <c:v>375.0</c:v>
                </c:pt>
                <c:pt idx="42">
                  <c:v>374.0</c:v>
                </c:pt>
                <c:pt idx="43">
                  <c:v>377.0</c:v>
                </c:pt>
                <c:pt idx="44">
                  <c:v>366.0</c:v>
                </c:pt>
                <c:pt idx="45">
                  <c:v>366.0</c:v>
                </c:pt>
                <c:pt idx="46">
                  <c:v>370.0</c:v>
                </c:pt>
                <c:pt idx="47">
                  <c:v>373.0</c:v>
                </c:pt>
                <c:pt idx="48">
                  <c:v>374.0</c:v>
                </c:pt>
                <c:pt idx="49">
                  <c:v>377.0</c:v>
                </c:pt>
                <c:pt idx="50">
                  <c:v>384.0</c:v>
                </c:pt>
                <c:pt idx="51">
                  <c:v>381.0</c:v>
                </c:pt>
                <c:pt idx="52">
                  <c:v>392.0</c:v>
                </c:pt>
                <c:pt idx="53">
                  <c:v>392.0</c:v>
                </c:pt>
                <c:pt idx="54">
                  <c:v>389.0</c:v>
                </c:pt>
                <c:pt idx="55">
                  <c:v>384.0</c:v>
                </c:pt>
                <c:pt idx="56">
                  <c:v>370.0</c:v>
                </c:pt>
                <c:pt idx="57">
                  <c:v>362.0</c:v>
                </c:pt>
                <c:pt idx="58">
                  <c:v>358.0</c:v>
                </c:pt>
                <c:pt idx="59">
                  <c:v>359.0</c:v>
                </c:pt>
                <c:pt idx="60">
                  <c:v>359.0</c:v>
                </c:pt>
                <c:pt idx="61">
                  <c:v>359.0</c:v>
                </c:pt>
                <c:pt idx="62">
                  <c:v>361.0</c:v>
                </c:pt>
                <c:pt idx="63">
                  <c:v>365.0</c:v>
                </c:pt>
                <c:pt idx="64">
                  <c:v>367.0</c:v>
                </c:pt>
                <c:pt idx="65">
                  <c:v>356.0</c:v>
                </c:pt>
                <c:pt idx="66">
                  <c:v>355.0</c:v>
                </c:pt>
                <c:pt idx="67">
                  <c:v>343.0</c:v>
                </c:pt>
                <c:pt idx="68">
                  <c:v>344.0</c:v>
                </c:pt>
                <c:pt idx="69">
                  <c:v>339.0</c:v>
                </c:pt>
                <c:pt idx="70">
                  <c:v>337.0</c:v>
                </c:pt>
                <c:pt idx="71">
                  <c:v>334.0</c:v>
                </c:pt>
                <c:pt idx="72">
                  <c:v>341.0</c:v>
                </c:pt>
                <c:pt idx="73">
                  <c:v>335.0</c:v>
                </c:pt>
                <c:pt idx="74">
                  <c:v>338.0</c:v>
                </c:pt>
                <c:pt idx="75">
                  <c:v>340.0</c:v>
                </c:pt>
                <c:pt idx="76">
                  <c:v>334.0</c:v>
                </c:pt>
                <c:pt idx="77">
                  <c:v>330.0</c:v>
                </c:pt>
                <c:pt idx="78">
                  <c:v>329.0</c:v>
                </c:pt>
                <c:pt idx="79">
                  <c:v>324.0</c:v>
                </c:pt>
                <c:pt idx="80">
                  <c:v>322.0</c:v>
                </c:pt>
                <c:pt idx="81">
                  <c:v>322.0</c:v>
                </c:pt>
                <c:pt idx="82">
                  <c:v>323.0</c:v>
                </c:pt>
                <c:pt idx="83">
                  <c:v>327.0</c:v>
                </c:pt>
                <c:pt idx="84">
                  <c:v>322.0</c:v>
                </c:pt>
                <c:pt idx="85">
                  <c:v>332.0</c:v>
                </c:pt>
                <c:pt idx="86">
                  <c:v>324.0</c:v>
                </c:pt>
                <c:pt idx="87">
                  <c:v>322.0</c:v>
                </c:pt>
                <c:pt idx="88">
                  <c:v>323.0</c:v>
                </c:pt>
                <c:pt idx="89">
                  <c:v>334.0</c:v>
                </c:pt>
                <c:pt idx="90">
                  <c:v>328.0</c:v>
                </c:pt>
                <c:pt idx="91">
                  <c:v>321.0</c:v>
                </c:pt>
                <c:pt idx="92">
                  <c:v>317.0</c:v>
                </c:pt>
                <c:pt idx="93">
                  <c:v>317.0</c:v>
                </c:pt>
                <c:pt idx="94">
                  <c:v>303.0</c:v>
                </c:pt>
                <c:pt idx="95">
                  <c:v>295.0</c:v>
                </c:pt>
                <c:pt idx="96">
                  <c:v>300.0</c:v>
                </c:pt>
                <c:pt idx="97">
                  <c:v>301.0</c:v>
                </c:pt>
                <c:pt idx="98">
                  <c:v>293.0</c:v>
                </c:pt>
                <c:pt idx="99">
                  <c:v>298.0</c:v>
                </c:pt>
                <c:pt idx="100">
                  <c:v>303.0</c:v>
                </c:pt>
                <c:pt idx="101">
                  <c:v>309.0</c:v>
                </c:pt>
                <c:pt idx="102">
                  <c:v>315.0</c:v>
                </c:pt>
                <c:pt idx="103">
                  <c:v>313.0</c:v>
                </c:pt>
                <c:pt idx="104">
                  <c:v>319.0</c:v>
                </c:pt>
                <c:pt idx="105">
                  <c:v>317.0</c:v>
                </c:pt>
                <c:pt idx="106">
                  <c:v>323.0</c:v>
                </c:pt>
                <c:pt idx="107">
                  <c:v>316.0</c:v>
                </c:pt>
                <c:pt idx="108">
                  <c:v>320.0</c:v>
                </c:pt>
                <c:pt idx="109">
                  <c:v>308.0</c:v>
                </c:pt>
                <c:pt idx="110">
                  <c:v>317.0</c:v>
                </c:pt>
                <c:pt idx="111">
                  <c:v>324.0</c:v>
                </c:pt>
                <c:pt idx="112">
                  <c:v>324.0</c:v>
                </c:pt>
                <c:pt idx="113">
                  <c:v>337.0</c:v>
                </c:pt>
                <c:pt idx="114">
                  <c:v>342.0</c:v>
                </c:pt>
                <c:pt idx="115">
                  <c:v>335.0</c:v>
                </c:pt>
                <c:pt idx="116">
                  <c:v>328.0</c:v>
                </c:pt>
                <c:pt idx="117">
                  <c:v>336.0</c:v>
                </c:pt>
                <c:pt idx="118">
                  <c:v>337.0</c:v>
                </c:pt>
                <c:pt idx="119">
                  <c:v>333.0</c:v>
                </c:pt>
                <c:pt idx="120">
                  <c:v>336.0</c:v>
                </c:pt>
                <c:pt idx="121">
                  <c:v>334.0</c:v>
                </c:pt>
                <c:pt idx="122">
                  <c:v>330.0</c:v>
                </c:pt>
                <c:pt idx="123">
                  <c:v>335.0</c:v>
                </c:pt>
                <c:pt idx="124">
                  <c:v>330.0</c:v>
                </c:pt>
                <c:pt idx="125">
                  <c:v>328.0</c:v>
                </c:pt>
                <c:pt idx="126">
                  <c:v>330.0</c:v>
                </c:pt>
                <c:pt idx="127">
                  <c:v>329.0</c:v>
                </c:pt>
                <c:pt idx="128">
                  <c:v>328.0</c:v>
                </c:pt>
                <c:pt idx="129">
                  <c:v>322.0</c:v>
                </c:pt>
                <c:pt idx="130">
                  <c:v>320.0</c:v>
                </c:pt>
                <c:pt idx="131">
                  <c:v>318.0</c:v>
                </c:pt>
                <c:pt idx="132">
                  <c:v>324.0</c:v>
                </c:pt>
                <c:pt idx="133">
                  <c:v>324.0</c:v>
                </c:pt>
                <c:pt idx="134">
                  <c:v>330.0</c:v>
                </c:pt>
                <c:pt idx="135">
                  <c:v>338.0</c:v>
                </c:pt>
                <c:pt idx="136">
                  <c:v>336.0</c:v>
                </c:pt>
                <c:pt idx="137">
                  <c:v>343.0</c:v>
                </c:pt>
                <c:pt idx="138">
                  <c:v>361.0</c:v>
                </c:pt>
                <c:pt idx="139">
                  <c:v>364.0</c:v>
                </c:pt>
                <c:pt idx="140">
                  <c:v>370.0</c:v>
                </c:pt>
                <c:pt idx="141">
                  <c:v>381.0</c:v>
                </c:pt>
                <c:pt idx="142">
                  <c:v>383.0</c:v>
                </c:pt>
                <c:pt idx="143">
                  <c:v>380.0</c:v>
                </c:pt>
                <c:pt idx="144">
                  <c:v>375.0</c:v>
                </c:pt>
                <c:pt idx="145">
                  <c:v>382.0</c:v>
                </c:pt>
                <c:pt idx="146">
                  <c:v>379.0</c:v>
                </c:pt>
                <c:pt idx="147">
                  <c:v>388.0</c:v>
                </c:pt>
                <c:pt idx="148">
                  <c:v>389.0</c:v>
                </c:pt>
                <c:pt idx="149">
                  <c:v>386.0</c:v>
                </c:pt>
                <c:pt idx="150">
                  <c:v>401.0</c:v>
                </c:pt>
                <c:pt idx="151">
                  <c:v>418.0</c:v>
                </c:pt>
                <c:pt idx="152">
                  <c:v>430.0</c:v>
                </c:pt>
                <c:pt idx="153">
                  <c:v>422.0</c:v>
                </c:pt>
                <c:pt idx="154">
                  <c:v>410.0</c:v>
                </c:pt>
                <c:pt idx="155">
                  <c:v>390.0</c:v>
                </c:pt>
                <c:pt idx="156">
                  <c:v>385.0</c:v>
                </c:pt>
                <c:pt idx="157">
                  <c:v>385.0</c:v>
                </c:pt>
                <c:pt idx="158">
                  <c:v>391.0</c:v>
                </c:pt>
                <c:pt idx="159">
                  <c:v>381.0</c:v>
                </c:pt>
                <c:pt idx="160">
                  <c:v>380.0</c:v>
                </c:pt>
                <c:pt idx="161">
                  <c:v>374.0</c:v>
                </c:pt>
                <c:pt idx="162">
                  <c:v>373.0</c:v>
                </c:pt>
                <c:pt idx="163">
                  <c:v>374.0</c:v>
                </c:pt>
                <c:pt idx="164">
                  <c:v>371.0</c:v>
                </c:pt>
                <c:pt idx="165">
                  <c:v>366.0</c:v>
                </c:pt>
                <c:pt idx="166">
                  <c:v>371.0</c:v>
                </c:pt>
                <c:pt idx="167">
                  <c:v>368.0</c:v>
                </c:pt>
                <c:pt idx="168">
                  <c:v>378.0</c:v>
                </c:pt>
                <c:pt idx="169">
                  <c:v>378.0</c:v>
                </c:pt>
                <c:pt idx="170">
                  <c:v>376.0</c:v>
                </c:pt>
                <c:pt idx="171">
                  <c:v>380.0</c:v>
                </c:pt>
                <c:pt idx="172">
                  <c:v>361.0</c:v>
                </c:pt>
                <c:pt idx="173">
                  <c:v>365.0</c:v>
                </c:pt>
                <c:pt idx="174">
                  <c:v>355.0</c:v>
                </c:pt>
                <c:pt idx="175">
                  <c:v>352.0</c:v>
                </c:pt>
                <c:pt idx="176">
                  <c:v>353.0</c:v>
                </c:pt>
                <c:pt idx="177">
                  <c:v>357.0</c:v>
                </c:pt>
                <c:pt idx="178">
                  <c:v>359.0</c:v>
                </c:pt>
                <c:pt idx="179">
                  <c:v>359.0</c:v>
                </c:pt>
                <c:pt idx="180">
                  <c:v>353.0</c:v>
                </c:pt>
                <c:pt idx="181">
                  <c:v>355.0</c:v>
                </c:pt>
                <c:pt idx="182">
                  <c:v>345.0</c:v>
                </c:pt>
                <c:pt idx="183">
                  <c:v>341.0</c:v>
                </c:pt>
                <c:pt idx="184">
                  <c:v>332.0</c:v>
                </c:pt>
                <c:pt idx="185">
                  <c:v>334.0</c:v>
                </c:pt>
                <c:pt idx="186">
                  <c:v>332.0</c:v>
                </c:pt>
                <c:pt idx="187">
                  <c:v>338.0</c:v>
                </c:pt>
                <c:pt idx="188">
                  <c:v>347.0</c:v>
                </c:pt>
                <c:pt idx="189">
                  <c:v>357.0</c:v>
                </c:pt>
                <c:pt idx="190">
                  <c:v>358.0</c:v>
                </c:pt>
                <c:pt idx="191">
                  <c:v>347.0</c:v>
                </c:pt>
                <c:pt idx="192">
                  <c:v>331.0</c:v>
                </c:pt>
                <c:pt idx="193">
                  <c:v>330.0</c:v>
                </c:pt>
                <c:pt idx="194">
                  <c:v>324.0</c:v>
                </c:pt>
                <c:pt idx="195">
                  <c:v>316.0</c:v>
                </c:pt>
                <c:pt idx="196">
                  <c:v>320.0</c:v>
                </c:pt>
                <c:pt idx="197">
                  <c:v>308.0</c:v>
                </c:pt>
                <c:pt idx="198">
                  <c:v>303.0</c:v>
                </c:pt>
                <c:pt idx="199">
                  <c:v>299.0</c:v>
                </c:pt>
                <c:pt idx="200">
                  <c:v>297.0</c:v>
                </c:pt>
                <c:pt idx="201">
                  <c:v>299.0</c:v>
                </c:pt>
                <c:pt idx="202">
                  <c:v>306.0</c:v>
                </c:pt>
                <c:pt idx="203">
                  <c:v>304.0</c:v>
                </c:pt>
                <c:pt idx="204">
                  <c:v>301.0</c:v>
                </c:pt>
                <c:pt idx="205">
                  <c:v>295.0</c:v>
                </c:pt>
                <c:pt idx="206">
                  <c:v>295.0</c:v>
                </c:pt>
                <c:pt idx="207">
                  <c:v>298.0</c:v>
                </c:pt>
                <c:pt idx="208">
                  <c:v>300.0</c:v>
                </c:pt>
                <c:pt idx="209">
                  <c:v>297.0</c:v>
                </c:pt>
                <c:pt idx="210">
                  <c:v>302.0</c:v>
                </c:pt>
                <c:pt idx="211">
                  <c:v>299.0</c:v>
                </c:pt>
                <c:pt idx="212">
                  <c:v>300.0</c:v>
                </c:pt>
                <c:pt idx="213">
                  <c:v>305.0</c:v>
                </c:pt>
                <c:pt idx="214">
                  <c:v>304.0</c:v>
                </c:pt>
                <c:pt idx="215">
                  <c:v>300.0</c:v>
                </c:pt>
                <c:pt idx="216">
                  <c:v>303.0</c:v>
                </c:pt>
                <c:pt idx="217">
                  <c:v>305.0</c:v>
                </c:pt>
                <c:pt idx="218">
                  <c:v>312.0</c:v>
                </c:pt>
                <c:pt idx="219">
                  <c:v>307.0</c:v>
                </c:pt>
                <c:pt idx="220">
                  <c:v>302.0</c:v>
                </c:pt>
                <c:pt idx="221">
                  <c:v>291.0</c:v>
                </c:pt>
                <c:pt idx="222">
                  <c:v>287.0</c:v>
                </c:pt>
                <c:pt idx="223">
                  <c:v>289.0</c:v>
                </c:pt>
                <c:pt idx="224">
                  <c:v>282.0</c:v>
                </c:pt>
                <c:pt idx="225">
                  <c:v>279.0</c:v>
                </c:pt>
                <c:pt idx="226">
                  <c:v>283.0</c:v>
                </c:pt>
                <c:pt idx="227">
                  <c:v>268.0</c:v>
                </c:pt>
                <c:pt idx="228">
                  <c:v>274.0</c:v>
                </c:pt>
                <c:pt idx="229">
                  <c:v>279.0</c:v>
                </c:pt>
                <c:pt idx="230">
                  <c:v>280.0</c:v>
                </c:pt>
                <c:pt idx="231">
                  <c:v>283.0</c:v>
                </c:pt>
                <c:pt idx="232">
                  <c:v>282.0</c:v>
                </c:pt>
                <c:pt idx="233">
                  <c:v>287.0</c:v>
                </c:pt>
                <c:pt idx="234">
                  <c:v>292.0</c:v>
                </c:pt>
                <c:pt idx="235">
                  <c:v>299.0</c:v>
                </c:pt>
                <c:pt idx="236">
                  <c:v>290.0</c:v>
                </c:pt>
                <c:pt idx="237">
                  <c:v>285.0</c:v>
                </c:pt>
                <c:pt idx="238">
                  <c:v>279.0</c:v>
                </c:pt>
                <c:pt idx="239">
                  <c:v>278.0</c:v>
                </c:pt>
                <c:pt idx="240">
                  <c:v>275.0</c:v>
                </c:pt>
                <c:pt idx="241">
                  <c:v>270.0</c:v>
                </c:pt>
                <c:pt idx="242">
                  <c:v>262.0</c:v>
                </c:pt>
                <c:pt idx="243">
                  <c:v>263.0</c:v>
                </c:pt>
                <c:pt idx="244">
                  <c:v>269.0</c:v>
                </c:pt>
                <c:pt idx="245">
                  <c:v>274.0</c:v>
                </c:pt>
                <c:pt idx="246">
                  <c:v>272.0</c:v>
                </c:pt>
                <c:pt idx="247">
                  <c:v>268.0</c:v>
                </c:pt>
                <c:pt idx="248">
                  <c:v>262.0</c:v>
                </c:pt>
                <c:pt idx="249">
                  <c:v>255.0</c:v>
                </c:pt>
                <c:pt idx="250">
                  <c:v>246.0</c:v>
                </c:pt>
                <c:pt idx="251">
                  <c:v>247.0</c:v>
                </c:pt>
                <c:pt idx="252">
                  <c:v>255.0</c:v>
                </c:pt>
                <c:pt idx="253">
                  <c:v>252.0</c:v>
                </c:pt>
                <c:pt idx="254">
                  <c:v>258.0</c:v>
                </c:pt>
                <c:pt idx="255">
                  <c:v>257.0</c:v>
                </c:pt>
                <c:pt idx="256">
                  <c:v>256.0</c:v>
                </c:pt>
                <c:pt idx="257">
                  <c:v>266.0</c:v>
                </c:pt>
                <c:pt idx="258">
                  <c:v>268.0</c:v>
                </c:pt>
                <c:pt idx="259">
                  <c:v>270.0</c:v>
                </c:pt>
                <c:pt idx="260">
                  <c:v>263.0</c:v>
                </c:pt>
                <c:pt idx="261">
                  <c:v>272.0</c:v>
                </c:pt>
                <c:pt idx="262">
                  <c:v>276.0</c:v>
                </c:pt>
                <c:pt idx="263">
                  <c:v>278.0</c:v>
                </c:pt>
                <c:pt idx="264">
                  <c:v>281.0</c:v>
                </c:pt>
                <c:pt idx="265">
                  <c:v>282.0</c:v>
                </c:pt>
                <c:pt idx="266">
                  <c:v>283.0</c:v>
                </c:pt>
                <c:pt idx="267">
                  <c:v>288.0</c:v>
                </c:pt>
                <c:pt idx="268">
                  <c:v>282.0</c:v>
                </c:pt>
                <c:pt idx="269">
                  <c:v>276.0</c:v>
                </c:pt>
                <c:pt idx="270">
                  <c:v>273.0</c:v>
                </c:pt>
                <c:pt idx="271">
                  <c:v>275.0</c:v>
                </c:pt>
                <c:pt idx="272">
                  <c:v>275.0</c:v>
                </c:pt>
                <c:pt idx="273">
                  <c:v>275.0</c:v>
                </c:pt>
                <c:pt idx="274">
                  <c:v>273.0</c:v>
                </c:pt>
                <c:pt idx="275">
                  <c:v>270.0</c:v>
                </c:pt>
                <c:pt idx="276">
                  <c:v>269.0</c:v>
                </c:pt>
                <c:pt idx="277">
                  <c:v>267.0</c:v>
                </c:pt>
                <c:pt idx="278">
                  <c:v>266.0</c:v>
                </c:pt>
                <c:pt idx="279">
                  <c:v>268.0</c:v>
                </c:pt>
                <c:pt idx="280">
                  <c:v>266.0</c:v>
                </c:pt>
                <c:pt idx="281">
                  <c:v>263.0</c:v>
                </c:pt>
                <c:pt idx="282">
                  <c:v>262.0</c:v>
                </c:pt>
                <c:pt idx="283">
                  <c:v>259.0</c:v>
                </c:pt>
                <c:pt idx="284">
                  <c:v>257.0</c:v>
                </c:pt>
                <c:pt idx="285">
                  <c:v>254.0</c:v>
                </c:pt>
                <c:pt idx="286">
                  <c:v>251.0</c:v>
                </c:pt>
                <c:pt idx="287">
                  <c:v>254.0</c:v>
                </c:pt>
                <c:pt idx="288">
                  <c:v>249.0</c:v>
                </c:pt>
                <c:pt idx="289">
                  <c:v>246.0</c:v>
                </c:pt>
                <c:pt idx="290">
                  <c:v>246.0</c:v>
                </c:pt>
                <c:pt idx="291">
                  <c:v>246.0</c:v>
                </c:pt>
                <c:pt idx="292">
                  <c:v>248.0</c:v>
                </c:pt>
                <c:pt idx="293">
                  <c:v>248.0</c:v>
                </c:pt>
                <c:pt idx="294">
                  <c:v>249.0</c:v>
                </c:pt>
                <c:pt idx="295">
                  <c:v>252.0</c:v>
                </c:pt>
                <c:pt idx="296">
                  <c:v>254.0</c:v>
                </c:pt>
                <c:pt idx="297">
                  <c:v>254.0</c:v>
                </c:pt>
                <c:pt idx="298">
                  <c:v>246.0</c:v>
                </c:pt>
                <c:pt idx="299">
                  <c:v>248.0</c:v>
                </c:pt>
                <c:pt idx="300">
                  <c:v>235.0</c:v>
                </c:pt>
                <c:pt idx="301">
                  <c:v>225.0</c:v>
                </c:pt>
                <c:pt idx="302">
                  <c:v>230.0</c:v>
                </c:pt>
                <c:pt idx="303">
                  <c:v>235.0</c:v>
                </c:pt>
                <c:pt idx="304">
                  <c:v>242.0</c:v>
                </c:pt>
                <c:pt idx="305">
                  <c:v>246.0</c:v>
                </c:pt>
                <c:pt idx="306">
                  <c:v>242.0</c:v>
                </c:pt>
                <c:pt idx="307">
                  <c:v>251.0</c:v>
                </c:pt>
                <c:pt idx="308">
                  <c:v>251.0</c:v>
                </c:pt>
                <c:pt idx="309">
                  <c:v>252.0</c:v>
                </c:pt>
                <c:pt idx="310">
                  <c:v>251.0</c:v>
                </c:pt>
                <c:pt idx="311">
                  <c:v>248.0</c:v>
                </c:pt>
                <c:pt idx="312">
                  <c:v>251.0</c:v>
                </c:pt>
                <c:pt idx="313">
                  <c:v>249.0</c:v>
                </c:pt>
                <c:pt idx="314">
                  <c:v>250.0</c:v>
                </c:pt>
                <c:pt idx="315">
                  <c:v>251.0</c:v>
                </c:pt>
                <c:pt idx="316">
                  <c:v>249.0</c:v>
                </c:pt>
                <c:pt idx="317">
                  <c:v>241.0</c:v>
                </c:pt>
                <c:pt idx="318">
                  <c:v>243.0</c:v>
                </c:pt>
                <c:pt idx="319">
                  <c:v>242.0</c:v>
                </c:pt>
                <c:pt idx="320">
                  <c:v>250.0</c:v>
                </c:pt>
                <c:pt idx="321">
                  <c:v>255.0</c:v>
                </c:pt>
                <c:pt idx="322">
                  <c:v>253.0</c:v>
                </c:pt>
                <c:pt idx="323">
                  <c:v>263.0</c:v>
                </c:pt>
                <c:pt idx="324">
                  <c:v>259.0</c:v>
                </c:pt>
                <c:pt idx="325">
                  <c:v>261.0</c:v>
                </c:pt>
                <c:pt idx="326">
                  <c:v>259.0</c:v>
                </c:pt>
                <c:pt idx="327">
                  <c:v>256.0</c:v>
                </c:pt>
                <c:pt idx="328">
                  <c:v>254.0</c:v>
                </c:pt>
                <c:pt idx="329">
                  <c:v>257.0</c:v>
                </c:pt>
                <c:pt idx="330">
                  <c:v>253.0</c:v>
                </c:pt>
                <c:pt idx="331">
                  <c:v>260.0</c:v>
                </c:pt>
                <c:pt idx="332">
                  <c:v>258.0</c:v>
                </c:pt>
                <c:pt idx="333">
                  <c:v>261.0</c:v>
                </c:pt>
                <c:pt idx="334">
                  <c:v>258.0</c:v>
                </c:pt>
                <c:pt idx="335">
                  <c:v>265.0</c:v>
                </c:pt>
                <c:pt idx="336">
                  <c:v>270.0</c:v>
                </c:pt>
                <c:pt idx="337">
                  <c:v>271.0</c:v>
                </c:pt>
                <c:pt idx="338">
                  <c:v>278.0</c:v>
                </c:pt>
                <c:pt idx="339">
                  <c:v>275.0</c:v>
                </c:pt>
                <c:pt idx="340">
                  <c:v>273.0</c:v>
                </c:pt>
                <c:pt idx="341">
                  <c:v>276.0</c:v>
                </c:pt>
                <c:pt idx="342">
                  <c:v>278.0</c:v>
                </c:pt>
                <c:pt idx="343">
                  <c:v>275.0</c:v>
                </c:pt>
                <c:pt idx="344">
                  <c:v>270.0</c:v>
                </c:pt>
                <c:pt idx="345">
                  <c:v>269.0</c:v>
                </c:pt>
                <c:pt idx="346">
                  <c:v>268.0</c:v>
                </c:pt>
                <c:pt idx="347">
                  <c:v>267.0</c:v>
                </c:pt>
                <c:pt idx="348">
                  <c:v>267.0</c:v>
                </c:pt>
                <c:pt idx="349">
                  <c:v>268.0</c:v>
                </c:pt>
                <c:pt idx="350">
                  <c:v>270.0</c:v>
                </c:pt>
                <c:pt idx="351">
                  <c:v>270.0</c:v>
                </c:pt>
                <c:pt idx="352">
                  <c:v>275.0</c:v>
                </c:pt>
                <c:pt idx="353">
                  <c:v>274.0</c:v>
                </c:pt>
                <c:pt idx="354">
                  <c:v>289.0</c:v>
                </c:pt>
                <c:pt idx="355">
                  <c:v>283.0</c:v>
                </c:pt>
                <c:pt idx="356">
                  <c:v>289.0</c:v>
                </c:pt>
                <c:pt idx="357">
                  <c:v>289.0</c:v>
                </c:pt>
                <c:pt idx="358">
                  <c:v>289.0</c:v>
                </c:pt>
                <c:pt idx="359">
                  <c:v>291.0</c:v>
                </c:pt>
                <c:pt idx="360">
                  <c:v>297.0</c:v>
                </c:pt>
                <c:pt idx="361">
                  <c:v>296.0</c:v>
                </c:pt>
                <c:pt idx="362">
                  <c:v>297.0</c:v>
                </c:pt>
                <c:pt idx="363">
                  <c:v>297.0</c:v>
                </c:pt>
                <c:pt idx="364">
                  <c:v>292.0</c:v>
                </c:pt>
                <c:pt idx="365">
                  <c:v>291.0</c:v>
                </c:pt>
                <c:pt idx="366">
                  <c:v>287.0</c:v>
                </c:pt>
                <c:pt idx="367">
                  <c:v>283.0</c:v>
                </c:pt>
                <c:pt idx="368">
                  <c:v>277.0</c:v>
                </c:pt>
                <c:pt idx="369">
                  <c:v>272.0</c:v>
                </c:pt>
                <c:pt idx="370">
                  <c:v>270.0</c:v>
                </c:pt>
                <c:pt idx="371">
                  <c:v>267.0</c:v>
                </c:pt>
                <c:pt idx="372">
                  <c:v>270.0</c:v>
                </c:pt>
                <c:pt idx="373">
                  <c:v>273.0</c:v>
                </c:pt>
                <c:pt idx="374">
                  <c:v>278.0</c:v>
                </c:pt>
                <c:pt idx="375">
                  <c:v>281.0</c:v>
                </c:pt>
                <c:pt idx="376">
                  <c:v>285.0</c:v>
                </c:pt>
                <c:pt idx="377">
                  <c:v>283.0</c:v>
                </c:pt>
                <c:pt idx="378">
                  <c:v>282.0</c:v>
                </c:pt>
                <c:pt idx="379">
                  <c:v>280.0</c:v>
                </c:pt>
                <c:pt idx="380">
                  <c:v>278.0</c:v>
                </c:pt>
                <c:pt idx="381">
                  <c:v>280.0</c:v>
                </c:pt>
                <c:pt idx="382">
                  <c:v>283.0</c:v>
                </c:pt>
                <c:pt idx="383">
                  <c:v>279.0</c:v>
                </c:pt>
                <c:pt idx="384">
                  <c:v>276.0</c:v>
                </c:pt>
                <c:pt idx="385">
                  <c:v>277.0</c:v>
                </c:pt>
                <c:pt idx="386">
                  <c:v>273.0</c:v>
                </c:pt>
                <c:pt idx="387">
                  <c:v>263.0</c:v>
                </c:pt>
                <c:pt idx="388">
                  <c:v>261.0</c:v>
                </c:pt>
                <c:pt idx="389">
                  <c:v>262.0</c:v>
                </c:pt>
                <c:pt idx="390">
                  <c:v>265.0</c:v>
                </c:pt>
                <c:pt idx="391">
                  <c:v>260.0</c:v>
                </c:pt>
                <c:pt idx="392">
                  <c:v>260.0</c:v>
                </c:pt>
                <c:pt idx="393">
                  <c:v>263.0</c:v>
                </c:pt>
                <c:pt idx="394">
                  <c:v>259.0</c:v>
                </c:pt>
                <c:pt idx="395">
                  <c:v>266.0</c:v>
                </c:pt>
                <c:pt idx="396">
                  <c:v>271.0</c:v>
                </c:pt>
                <c:pt idx="397">
                  <c:v>263.0</c:v>
                </c:pt>
                <c:pt idx="398">
                  <c:v>267.0</c:v>
                </c:pt>
                <c:pt idx="399">
                  <c:v>272.0</c:v>
                </c:pt>
                <c:pt idx="400">
                  <c:v>265.0</c:v>
                </c:pt>
                <c:pt idx="401">
                  <c:v>276.0</c:v>
                </c:pt>
                <c:pt idx="402">
                  <c:v>277.0</c:v>
                </c:pt>
                <c:pt idx="403">
                  <c:v>281.0</c:v>
                </c:pt>
                <c:pt idx="404">
                  <c:v>288.0</c:v>
                </c:pt>
                <c:pt idx="405">
                  <c:v>289.0</c:v>
                </c:pt>
                <c:pt idx="406">
                  <c:v>292.0</c:v>
                </c:pt>
                <c:pt idx="407">
                  <c:v>292.0</c:v>
                </c:pt>
                <c:pt idx="408">
                  <c:v>301.0</c:v>
                </c:pt>
                <c:pt idx="409">
                  <c:v>300.0</c:v>
                </c:pt>
                <c:pt idx="410">
                  <c:v>309.0</c:v>
                </c:pt>
                <c:pt idx="411">
                  <c:v>319.0</c:v>
                </c:pt>
                <c:pt idx="412">
                  <c:v>309.0</c:v>
                </c:pt>
                <c:pt idx="413">
                  <c:v>313.0</c:v>
                </c:pt>
                <c:pt idx="414">
                  <c:v>333.0</c:v>
                </c:pt>
                <c:pt idx="415">
                  <c:v>325.0</c:v>
                </c:pt>
                <c:pt idx="416">
                  <c:v>324.0</c:v>
                </c:pt>
                <c:pt idx="417">
                  <c:v>313.0</c:v>
                </c:pt>
                <c:pt idx="418">
                  <c:v>311.0</c:v>
                </c:pt>
                <c:pt idx="419">
                  <c:v>322.0</c:v>
                </c:pt>
                <c:pt idx="420">
                  <c:v>314.0</c:v>
                </c:pt>
                <c:pt idx="421">
                  <c:v>351.0</c:v>
                </c:pt>
                <c:pt idx="422">
                  <c:v>354.0</c:v>
                </c:pt>
                <c:pt idx="423">
                  <c:v>379.0</c:v>
                </c:pt>
                <c:pt idx="424">
                  <c:v>369.0</c:v>
                </c:pt>
                <c:pt idx="425">
                  <c:v>360.0</c:v>
                </c:pt>
                <c:pt idx="426">
                  <c:v>345.0</c:v>
                </c:pt>
                <c:pt idx="427">
                  <c:v>341.0</c:v>
                </c:pt>
                <c:pt idx="428">
                  <c:v>337.0</c:v>
                </c:pt>
                <c:pt idx="429">
                  <c:v>331.0</c:v>
                </c:pt>
                <c:pt idx="430">
                  <c:v>332.0</c:v>
                </c:pt>
                <c:pt idx="431">
                  <c:v>335.0</c:v>
                </c:pt>
                <c:pt idx="432">
                  <c:v>322.0</c:v>
                </c:pt>
                <c:pt idx="433">
                  <c:v>338.0</c:v>
                </c:pt>
                <c:pt idx="434">
                  <c:v>341.0</c:v>
                </c:pt>
                <c:pt idx="435">
                  <c:v>351.0</c:v>
                </c:pt>
                <c:pt idx="436">
                  <c:v>347.0</c:v>
                </c:pt>
                <c:pt idx="437">
                  <c:v>342.0</c:v>
                </c:pt>
                <c:pt idx="438">
                  <c:v>335.0</c:v>
                </c:pt>
                <c:pt idx="439">
                  <c:v>328.0</c:v>
                </c:pt>
                <c:pt idx="440">
                  <c:v>321.0</c:v>
                </c:pt>
                <c:pt idx="441">
                  <c:v>307.0</c:v>
                </c:pt>
                <c:pt idx="442">
                  <c:v>312.0</c:v>
                </c:pt>
                <c:pt idx="443">
                  <c:v>309.0</c:v>
                </c:pt>
                <c:pt idx="444">
                  <c:v>307.0</c:v>
                </c:pt>
                <c:pt idx="445">
                  <c:v>311.0</c:v>
                </c:pt>
                <c:pt idx="446">
                  <c:v>314.0</c:v>
                </c:pt>
                <c:pt idx="447">
                  <c:v>321.0</c:v>
                </c:pt>
                <c:pt idx="448">
                  <c:v>327.0</c:v>
                </c:pt>
                <c:pt idx="449">
                  <c:v>325.0</c:v>
                </c:pt>
                <c:pt idx="450">
                  <c:v>335.0</c:v>
                </c:pt>
                <c:pt idx="451">
                  <c:v>326.0</c:v>
                </c:pt>
                <c:pt idx="452">
                  <c:v>336.0</c:v>
                </c:pt>
                <c:pt idx="453">
                  <c:v>330.0</c:v>
                </c:pt>
                <c:pt idx="454">
                  <c:v>330.0</c:v>
                </c:pt>
                <c:pt idx="455">
                  <c:v>339.0</c:v>
                </c:pt>
                <c:pt idx="456">
                  <c:v>337.0</c:v>
                </c:pt>
                <c:pt idx="457">
                  <c:v>338.0</c:v>
                </c:pt>
                <c:pt idx="458">
                  <c:v>331.0</c:v>
                </c:pt>
                <c:pt idx="459">
                  <c:v>326.0</c:v>
                </c:pt>
                <c:pt idx="460">
                  <c:v>331.0</c:v>
                </c:pt>
                <c:pt idx="461">
                  <c:v>331.0</c:v>
                </c:pt>
                <c:pt idx="462">
                  <c:v>328.0</c:v>
                </c:pt>
                <c:pt idx="463">
                  <c:v>337.0</c:v>
                </c:pt>
                <c:pt idx="464">
                  <c:v>349.0</c:v>
                </c:pt>
                <c:pt idx="465">
                  <c:v>353.0</c:v>
                </c:pt>
                <c:pt idx="466">
                  <c:v>353.0</c:v>
                </c:pt>
                <c:pt idx="467">
                  <c:v>358.0</c:v>
                </c:pt>
                <c:pt idx="468">
                  <c:v>360.0</c:v>
                </c:pt>
                <c:pt idx="469">
                  <c:v>370.0</c:v>
                </c:pt>
                <c:pt idx="470">
                  <c:v>370.0</c:v>
                </c:pt>
                <c:pt idx="471">
                  <c:v>371.0</c:v>
                </c:pt>
                <c:pt idx="472">
                  <c:v>368.0</c:v>
                </c:pt>
                <c:pt idx="473">
                  <c:v>369.0</c:v>
                </c:pt>
                <c:pt idx="474">
                  <c:v>367.0</c:v>
                </c:pt>
                <c:pt idx="475">
                  <c:v>368.0</c:v>
                </c:pt>
                <c:pt idx="476">
                  <c:v>362.0</c:v>
                </c:pt>
                <c:pt idx="477">
                  <c:v>362.0</c:v>
                </c:pt>
                <c:pt idx="478">
                  <c:v>356.0</c:v>
                </c:pt>
                <c:pt idx="479">
                  <c:v>354.0</c:v>
                </c:pt>
                <c:pt idx="480">
                  <c:v>353.0</c:v>
                </c:pt>
                <c:pt idx="481">
                  <c:v>349.0</c:v>
                </c:pt>
                <c:pt idx="482">
                  <c:v>347.0</c:v>
                </c:pt>
                <c:pt idx="483">
                  <c:v>335.0</c:v>
                </c:pt>
                <c:pt idx="484">
                  <c:v>333.0</c:v>
                </c:pt>
                <c:pt idx="485">
                  <c:v>332.0</c:v>
                </c:pt>
                <c:pt idx="486">
                  <c:v>314.0</c:v>
                </c:pt>
                <c:pt idx="487">
                  <c:v>316.0</c:v>
                </c:pt>
                <c:pt idx="488">
                  <c:v>319.0</c:v>
                </c:pt>
                <c:pt idx="489">
                  <c:v>329.0</c:v>
                </c:pt>
                <c:pt idx="490">
                  <c:v>333.0</c:v>
                </c:pt>
                <c:pt idx="491">
                  <c:v>336.0</c:v>
                </c:pt>
                <c:pt idx="492">
                  <c:v>339.0</c:v>
                </c:pt>
                <c:pt idx="493">
                  <c:v>347.0</c:v>
                </c:pt>
                <c:pt idx="494">
                  <c:v>345.0</c:v>
                </c:pt>
                <c:pt idx="495">
                  <c:v>349.0</c:v>
                </c:pt>
                <c:pt idx="496">
                  <c:v>351.0</c:v>
                </c:pt>
                <c:pt idx="497">
                  <c:v>344.0</c:v>
                </c:pt>
                <c:pt idx="498">
                  <c:v>342.0</c:v>
                </c:pt>
                <c:pt idx="499">
                  <c:v>340.0</c:v>
                </c:pt>
                <c:pt idx="500">
                  <c:v>336.0</c:v>
                </c:pt>
                <c:pt idx="501">
                  <c:v>332.0</c:v>
                </c:pt>
                <c:pt idx="502">
                  <c:v>331.0</c:v>
                </c:pt>
                <c:pt idx="503">
                  <c:v>323.0</c:v>
                </c:pt>
                <c:pt idx="504">
                  <c:v>326.0</c:v>
                </c:pt>
                <c:pt idx="505">
                  <c:v>324.0</c:v>
                </c:pt>
                <c:pt idx="506">
                  <c:v>320.0</c:v>
                </c:pt>
                <c:pt idx="507">
                  <c:v>320.0</c:v>
                </c:pt>
                <c:pt idx="508">
                  <c:v>325.0</c:v>
                </c:pt>
                <c:pt idx="509">
                  <c:v>322.0</c:v>
                </c:pt>
                <c:pt idx="510">
                  <c:v>321.0</c:v>
                </c:pt>
                <c:pt idx="511">
                  <c:v>322.0</c:v>
                </c:pt>
                <c:pt idx="512">
                  <c:v>322.0</c:v>
                </c:pt>
                <c:pt idx="513">
                  <c:v>329.0</c:v>
                </c:pt>
                <c:pt idx="514">
                  <c:v>324.0</c:v>
                </c:pt>
                <c:pt idx="515">
                  <c:v>327.0</c:v>
                </c:pt>
                <c:pt idx="516">
                  <c:v>326.0</c:v>
                </c:pt>
                <c:pt idx="517">
                  <c:v>331.0</c:v>
                </c:pt>
                <c:pt idx="518">
                  <c:v>333.0</c:v>
                </c:pt>
                <c:pt idx="519">
                  <c:v>338.0</c:v>
                </c:pt>
                <c:pt idx="520">
                  <c:v>344.0</c:v>
                </c:pt>
                <c:pt idx="521">
                  <c:v>340.0</c:v>
                </c:pt>
                <c:pt idx="522">
                  <c:v>344.0</c:v>
                </c:pt>
                <c:pt idx="523">
                  <c:v>355.0</c:v>
                </c:pt>
                <c:pt idx="524">
                  <c:v>363.0</c:v>
                </c:pt>
                <c:pt idx="525">
                  <c:v>357.0</c:v>
                </c:pt>
                <c:pt idx="526">
                  <c:v>350.0</c:v>
                </c:pt>
                <c:pt idx="527">
                  <c:v>345.0</c:v>
                </c:pt>
                <c:pt idx="528">
                  <c:v>344.0</c:v>
                </c:pt>
                <c:pt idx="529">
                  <c:v>338.0</c:v>
                </c:pt>
                <c:pt idx="530">
                  <c:v>348.0</c:v>
                </c:pt>
                <c:pt idx="531">
                  <c:v>348.0</c:v>
                </c:pt>
                <c:pt idx="532">
                  <c:v>348.0</c:v>
                </c:pt>
                <c:pt idx="533">
                  <c:v>348.0</c:v>
                </c:pt>
                <c:pt idx="534">
                  <c:v>354.0</c:v>
                </c:pt>
                <c:pt idx="535">
                  <c:v>357.0</c:v>
                </c:pt>
                <c:pt idx="536">
                  <c:v>357.0</c:v>
                </c:pt>
                <c:pt idx="537">
                  <c:v>356.0</c:v>
                </c:pt>
                <c:pt idx="538">
                  <c:v>364.0</c:v>
                </c:pt>
                <c:pt idx="539">
                  <c:v>363.0</c:v>
                </c:pt>
                <c:pt idx="540">
                  <c:v>360.0</c:v>
                </c:pt>
                <c:pt idx="541">
                  <c:v>356.0</c:v>
                </c:pt>
                <c:pt idx="542">
                  <c:v>354.0</c:v>
                </c:pt>
                <c:pt idx="543">
                  <c:v>350.0</c:v>
                </c:pt>
                <c:pt idx="544">
                  <c:v>345.0</c:v>
                </c:pt>
                <c:pt idx="545">
                  <c:v>345.0</c:v>
                </c:pt>
                <c:pt idx="546">
                  <c:v>340.0</c:v>
                </c:pt>
                <c:pt idx="547">
                  <c:v>339.0</c:v>
                </c:pt>
                <c:pt idx="548">
                  <c:v>343.0</c:v>
                </c:pt>
                <c:pt idx="549">
                  <c:v>337.0</c:v>
                </c:pt>
                <c:pt idx="550">
                  <c:v>334.0</c:v>
                </c:pt>
                <c:pt idx="551">
                  <c:v>338.0</c:v>
                </c:pt>
                <c:pt idx="552">
                  <c:v>335.0</c:v>
                </c:pt>
                <c:pt idx="553">
                  <c:v>332.0</c:v>
                </c:pt>
                <c:pt idx="554">
                  <c:v>329.0</c:v>
                </c:pt>
                <c:pt idx="555">
                  <c:v>330.0</c:v>
                </c:pt>
                <c:pt idx="556">
                  <c:v>336.0</c:v>
                </c:pt>
                <c:pt idx="557">
                  <c:v>332.0</c:v>
                </c:pt>
                <c:pt idx="558">
                  <c:v>332.0</c:v>
                </c:pt>
                <c:pt idx="559">
                  <c:v>338.0</c:v>
                </c:pt>
                <c:pt idx="560">
                  <c:v>337.0</c:v>
                </c:pt>
                <c:pt idx="561">
                  <c:v>338.0</c:v>
                </c:pt>
                <c:pt idx="562">
                  <c:v>340.0</c:v>
                </c:pt>
                <c:pt idx="563">
                  <c:v>337.0</c:v>
                </c:pt>
                <c:pt idx="564">
                  <c:v>340.0</c:v>
                </c:pt>
                <c:pt idx="565">
                  <c:v>350.0</c:v>
                </c:pt>
                <c:pt idx="566">
                  <c:v>350.0</c:v>
                </c:pt>
                <c:pt idx="567">
                  <c:v>347.0</c:v>
                </c:pt>
                <c:pt idx="568">
                  <c:v>341.0</c:v>
                </c:pt>
                <c:pt idx="569">
                  <c:v>346.0</c:v>
                </c:pt>
                <c:pt idx="570">
                  <c:v>345.0</c:v>
                </c:pt>
                <c:pt idx="571">
                  <c:v>349.0</c:v>
                </c:pt>
                <c:pt idx="572">
                  <c:v>348.0</c:v>
                </c:pt>
                <c:pt idx="573">
                  <c:v>351.0</c:v>
                </c:pt>
                <c:pt idx="574">
                  <c:v>368.0</c:v>
                </c:pt>
                <c:pt idx="575">
                  <c:v>379.0</c:v>
                </c:pt>
                <c:pt idx="576">
                  <c:v>380.0</c:v>
                </c:pt>
                <c:pt idx="577">
                  <c:v>375.0</c:v>
                </c:pt>
                <c:pt idx="578">
                  <c:v>384.0</c:v>
                </c:pt>
                <c:pt idx="579">
                  <c:v>388.0</c:v>
                </c:pt>
                <c:pt idx="580">
                  <c:v>394.0</c:v>
                </c:pt>
                <c:pt idx="581">
                  <c:v>405.0</c:v>
                </c:pt>
                <c:pt idx="582">
                  <c:v>390.0</c:v>
                </c:pt>
                <c:pt idx="583">
                  <c:v>385.0</c:v>
                </c:pt>
                <c:pt idx="584">
                  <c:v>381.0</c:v>
                </c:pt>
                <c:pt idx="585">
                  <c:v>375.0</c:v>
                </c:pt>
                <c:pt idx="586" formatCode="0">
                  <c:v>375.05</c:v>
                </c:pt>
                <c:pt idx="587" formatCode="0">
                  <c:v>379.13</c:v>
                </c:pt>
                <c:pt idx="588" formatCode="0">
                  <c:v>373.68</c:v>
                </c:pt>
                <c:pt idx="589" formatCode="0">
                  <c:v>371.01</c:v>
                </c:pt>
                <c:pt idx="590" formatCode="0">
                  <c:v>377.12</c:v>
                </c:pt>
                <c:pt idx="591" formatCode="0">
                  <c:v>375.46</c:v>
                </c:pt>
                <c:pt idx="592" formatCode="0">
                  <c:v>375.46</c:v>
                </c:pt>
                <c:pt idx="593" formatCode="0">
                  <c:v>378.9299999999999</c:v>
                </c:pt>
                <c:pt idx="594" formatCode="0">
                  <c:v>374.0</c:v>
                </c:pt>
                <c:pt idx="595" formatCode="0">
                  <c:v>369.0</c:v>
                </c:pt>
                <c:pt idx="596">
                  <c:v>358.0</c:v>
                </c:pt>
                <c:pt idx="597">
                  <c:v>361.0</c:v>
                </c:pt>
                <c:pt idx="598">
                  <c:v>364.0</c:v>
                </c:pt>
                <c:pt idx="599">
                  <c:v>360.0</c:v>
                </c:pt>
                <c:pt idx="600">
                  <c:v>348.0</c:v>
                </c:pt>
                <c:pt idx="601">
                  <c:v>365.0</c:v>
                </c:pt>
                <c:pt idx="602">
                  <c:v>346.0</c:v>
                </c:pt>
                <c:pt idx="603">
                  <c:v>344.0</c:v>
                </c:pt>
                <c:pt idx="604">
                  <c:v>340.0</c:v>
                </c:pt>
                <c:pt idx="605">
                  <c:v>340.0</c:v>
                </c:pt>
                <c:pt idx="606">
                  <c:v>344.0</c:v>
                </c:pt>
                <c:pt idx="607">
                  <c:v>348.0</c:v>
                </c:pt>
                <c:pt idx="608">
                  <c:v>353.0</c:v>
                </c:pt>
                <c:pt idx="609">
                  <c:v>363.0</c:v>
                </c:pt>
                <c:pt idx="610">
                  <c:v>362.0</c:v>
                </c:pt>
                <c:pt idx="611">
                  <c:v>357.0</c:v>
                </c:pt>
                <c:pt idx="612">
                  <c:v>356.0</c:v>
                </c:pt>
                <c:pt idx="613">
                  <c:v>347.0</c:v>
                </c:pt>
                <c:pt idx="614">
                  <c:v>352.0</c:v>
                </c:pt>
                <c:pt idx="615">
                  <c:v>351.0</c:v>
                </c:pt>
                <c:pt idx="616">
                  <c:v>351.0</c:v>
                </c:pt>
                <c:pt idx="617">
                  <c:v>343.0</c:v>
                </c:pt>
                <c:pt idx="618">
                  <c:v>339.0</c:v>
                </c:pt>
                <c:pt idx="619">
                  <c:v>334.0</c:v>
                </c:pt>
                <c:pt idx="620">
                  <c:v>333.0</c:v>
                </c:pt>
                <c:pt idx="621">
                  <c:v>327.0</c:v>
                </c:pt>
                <c:pt idx="622">
                  <c:v>321.0</c:v>
                </c:pt>
                <c:pt idx="623">
                  <c:v>320.0</c:v>
                </c:pt>
                <c:pt idx="624">
                  <c:v>321.0</c:v>
                </c:pt>
                <c:pt idx="625">
                  <c:v>318.0</c:v>
                </c:pt>
                <c:pt idx="626">
                  <c:v>324.0</c:v>
                </c:pt>
                <c:pt idx="627">
                  <c:v>321.0</c:v>
                </c:pt>
                <c:pt idx="628">
                  <c:v>316.0</c:v>
                </c:pt>
                <c:pt idx="629">
                  <c:v>315.0</c:v>
                </c:pt>
                <c:pt idx="630">
                  <c:v>319.0</c:v>
                </c:pt>
                <c:pt idx="631">
                  <c:v>323.0</c:v>
                </c:pt>
                <c:pt idx="632">
                  <c:v>327.0</c:v>
                </c:pt>
                <c:pt idx="633">
                  <c:v>322.0</c:v>
                </c:pt>
                <c:pt idx="634">
                  <c:v>312.0</c:v>
                </c:pt>
                <c:pt idx="635">
                  <c:v>311.0</c:v>
                </c:pt>
                <c:pt idx="636">
                  <c:v>314.0</c:v>
                </c:pt>
                <c:pt idx="637">
                  <c:v>317.0</c:v>
                </c:pt>
                <c:pt idx="638">
                  <c:v>320.0</c:v>
                </c:pt>
                <c:pt idx="639">
                  <c:v>328.0</c:v>
                </c:pt>
                <c:pt idx="640">
                  <c:v>321.0</c:v>
                </c:pt>
                <c:pt idx="641">
                  <c:v>315.0</c:v>
                </c:pt>
                <c:pt idx="642">
                  <c:v>317.0</c:v>
                </c:pt>
                <c:pt idx="643">
                  <c:v>319.0</c:v>
                </c:pt>
                <c:pt idx="644">
                  <c:v>319.0</c:v>
                </c:pt>
                <c:pt idx="645">
                  <c:v>317.0</c:v>
                </c:pt>
                <c:pt idx="646">
                  <c:v>314.0</c:v>
                </c:pt>
                <c:pt idx="647">
                  <c:v>304.0</c:v>
                </c:pt>
                <c:pt idx="648">
                  <c:v>297.0</c:v>
                </c:pt>
                <c:pt idx="649">
                  <c:v>300.0</c:v>
                </c:pt>
                <c:pt idx="650">
                  <c:v>300.0</c:v>
                </c:pt>
                <c:pt idx="651">
                  <c:v>303.0</c:v>
                </c:pt>
                <c:pt idx="652">
                  <c:v>306.0</c:v>
                </c:pt>
                <c:pt idx="653">
                  <c:v>306.0</c:v>
                </c:pt>
                <c:pt idx="654">
                  <c:v>311.0</c:v>
                </c:pt>
                <c:pt idx="655">
                  <c:v>311.0</c:v>
                </c:pt>
                <c:pt idx="656">
                  <c:v>311.0</c:v>
                </c:pt>
                <c:pt idx="657">
                  <c:v>311.0</c:v>
                </c:pt>
                <c:pt idx="658">
                  <c:v>306.0</c:v>
                </c:pt>
                <c:pt idx="659">
                  <c:v>310.0</c:v>
                </c:pt>
                <c:pt idx="660">
                  <c:v>306.0</c:v>
                </c:pt>
                <c:pt idx="661">
                  <c:v>304.0</c:v>
                </c:pt>
                <c:pt idx="662">
                  <c:v>304.0</c:v>
                </c:pt>
                <c:pt idx="663">
                  <c:v>304.0</c:v>
                </c:pt>
                <c:pt idx="664">
                  <c:v>304.0</c:v>
                </c:pt>
                <c:pt idx="665">
                  <c:v>304.0</c:v>
                </c:pt>
                <c:pt idx="666">
                  <c:v>305.0</c:v>
                </c:pt>
                <c:pt idx="667">
                  <c:v>298.0</c:v>
                </c:pt>
                <c:pt idx="668">
                  <c:v>297.0</c:v>
                </c:pt>
                <c:pt idx="669">
                  <c:v>294.0</c:v>
                </c:pt>
                <c:pt idx="670">
                  <c:v>293.0</c:v>
                </c:pt>
                <c:pt idx="671">
                  <c:v>295.0</c:v>
                </c:pt>
                <c:pt idx="672">
                  <c:v>290.0</c:v>
                </c:pt>
                <c:pt idx="673">
                  <c:v>276.0</c:v>
                </c:pt>
                <c:pt idx="674">
                  <c:v>274.0</c:v>
                </c:pt>
                <c:pt idx="675">
                  <c:v>278.0</c:v>
                </c:pt>
                <c:pt idx="676">
                  <c:v>284.0</c:v>
                </c:pt>
                <c:pt idx="677">
                  <c:v>290.0</c:v>
                </c:pt>
                <c:pt idx="678">
                  <c:v>286.0</c:v>
                </c:pt>
                <c:pt idx="679">
                  <c:v>294.0</c:v>
                </c:pt>
                <c:pt idx="680">
                  <c:v>293.0</c:v>
                </c:pt>
                <c:pt idx="681">
                  <c:v>291.0</c:v>
                </c:pt>
                <c:pt idx="682">
                  <c:v>286.0</c:v>
                </c:pt>
                <c:pt idx="683">
                  <c:v>286.0</c:v>
                </c:pt>
                <c:pt idx="684">
                  <c:v>283.0</c:v>
                </c:pt>
                <c:pt idx="685">
                  <c:v>281.0</c:v>
                </c:pt>
                <c:pt idx="686">
                  <c:v>280.0</c:v>
                </c:pt>
                <c:pt idx="687">
                  <c:v>282.0</c:v>
                </c:pt>
                <c:pt idx="688">
                  <c:v>283.0</c:v>
                </c:pt>
                <c:pt idx="689">
                  <c:v>283.0</c:v>
                </c:pt>
                <c:pt idx="690">
                  <c:v>279.0</c:v>
                </c:pt>
                <c:pt idx="691">
                  <c:v>274.0</c:v>
                </c:pt>
                <c:pt idx="692">
                  <c:v>274.0</c:v>
                </c:pt>
                <c:pt idx="693">
                  <c:v>274.0</c:v>
                </c:pt>
                <c:pt idx="694">
                  <c:v>274.0</c:v>
                </c:pt>
                <c:pt idx="695">
                  <c:v>275.0</c:v>
                </c:pt>
                <c:pt idx="696">
                  <c:v>273.0</c:v>
                </c:pt>
                <c:pt idx="697">
                  <c:v>276.0</c:v>
                </c:pt>
                <c:pt idx="698">
                  <c:v>277.0</c:v>
                </c:pt>
                <c:pt idx="699">
                  <c:v>277.0</c:v>
                </c:pt>
                <c:pt idx="700">
                  <c:v>279.0</c:v>
                </c:pt>
                <c:pt idx="701">
                  <c:v>280.0</c:v>
                </c:pt>
                <c:pt idx="702">
                  <c:v>291.0</c:v>
                </c:pt>
                <c:pt idx="703">
                  <c:v>283.0</c:v>
                </c:pt>
                <c:pt idx="704">
                  <c:v>287.0</c:v>
                </c:pt>
                <c:pt idx="705">
                  <c:v>284.0</c:v>
                </c:pt>
                <c:pt idx="706">
                  <c:v>277.0</c:v>
                </c:pt>
                <c:pt idx="707">
                  <c:v>272.0</c:v>
                </c:pt>
                <c:pt idx="708">
                  <c:v>282.0</c:v>
                </c:pt>
                <c:pt idx="709">
                  <c:v>283.0</c:v>
                </c:pt>
                <c:pt idx="710">
                  <c:v>288.0</c:v>
                </c:pt>
                <c:pt idx="711">
                  <c:v>276.0</c:v>
                </c:pt>
                <c:pt idx="712">
                  <c:v>283.0</c:v>
                </c:pt>
                <c:pt idx="713">
                  <c:v>297.0</c:v>
                </c:pt>
                <c:pt idx="714">
                  <c:v>299.0</c:v>
                </c:pt>
                <c:pt idx="715">
                  <c:v>306.0</c:v>
                </c:pt>
                <c:pt idx="716">
                  <c:v>308.0</c:v>
                </c:pt>
                <c:pt idx="717">
                  <c:v>316.0</c:v>
                </c:pt>
                <c:pt idx="718">
                  <c:v>316.0</c:v>
                </c:pt>
                <c:pt idx="719">
                  <c:v>309.0</c:v>
                </c:pt>
                <c:pt idx="720">
                  <c:v>309.0</c:v>
                </c:pt>
                <c:pt idx="721">
                  <c:v>308.0</c:v>
                </c:pt>
                <c:pt idx="722">
                  <c:v>304.0</c:v>
                </c:pt>
                <c:pt idx="723">
                  <c:v>308.0</c:v>
                </c:pt>
                <c:pt idx="724">
                  <c:v>303.0</c:v>
                </c:pt>
                <c:pt idx="725">
                  <c:v>298.0</c:v>
                </c:pt>
                <c:pt idx="726">
                  <c:v>298.0</c:v>
                </c:pt>
                <c:pt idx="727">
                  <c:v>301.0</c:v>
                </c:pt>
                <c:pt idx="728">
                  <c:v>304.0</c:v>
                </c:pt>
                <c:pt idx="729">
                  <c:v>304.0</c:v>
                </c:pt>
                <c:pt idx="730">
                  <c:v>301.0</c:v>
                </c:pt>
                <c:pt idx="731">
                  <c:v>298.0</c:v>
                </c:pt>
                <c:pt idx="732">
                  <c:v>304.0</c:v>
                </c:pt>
                <c:pt idx="733">
                  <c:v>305.0</c:v>
                </c:pt>
                <c:pt idx="734">
                  <c:v>305.0</c:v>
                </c:pt>
                <c:pt idx="735">
                  <c:v>306.0</c:v>
                </c:pt>
                <c:pt idx="736">
                  <c:v>302.0</c:v>
                </c:pt>
                <c:pt idx="737">
                  <c:v>297.0</c:v>
                </c:pt>
                <c:pt idx="738">
                  <c:v>297.0</c:v>
                </c:pt>
                <c:pt idx="739">
                  <c:v>303.0</c:v>
                </c:pt>
                <c:pt idx="740">
                  <c:v>306.0</c:v>
                </c:pt>
                <c:pt idx="741">
                  <c:v>305.0</c:v>
                </c:pt>
                <c:pt idx="742">
                  <c:v>304.0</c:v>
                </c:pt>
                <c:pt idx="743">
                  <c:v>303.0</c:v>
                </c:pt>
                <c:pt idx="744">
                  <c:v>310.0</c:v>
                </c:pt>
                <c:pt idx="745">
                  <c:v>311.0</c:v>
                </c:pt>
                <c:pt idx="746">
                  <c:v>314.0</c:v>
                </c:pt>
                <c:pt idx="747">
                  <c:v>315.0</c:v>
                </c:pt>
                <c:pt idx="748">
                  <c:v>314.0</c:v>
                </c:pt>
                <c:pt idx="749">
                  <c:v>315.0</c:v>
                </c:pt>
                <c:pt idx="750">
                  <c:v>317.0</c:v>
                </c:pt>
                <c:pt idx="751">
                  <c:v>309.0</c:v>
                </c:pt>
                <c:pt idx="752">
                  <c:v>315.0</c:v>
                </c:pt>
                <c:pt idx="753">
                  <c:v>316.0</c:v>
                </c:pt>
                <c:pt idx="754">
                  <c:v>329.0</c:v>
                </c:pt>
                <c:pt idx="755">
                  <c:v>330.0</c:v>
                </c:pt>
                <c:pt idx="756">
                  <c:v>336.0</c:v>
                </c:pt>
                <c:pt idx="757">
                  <c:v>333.0</c:v>
                </c:pt>
                <c:pt idx="758">
                  <c:v>336.0</c:v>
                </c:pt>
                <c:pt idx="759">
                  <c:v>336.0</c:v>
                </c:pt>
                <c:pt idx="760">
                  <c:v>343.0</c:v>
                </c:pt>
                <c:pt idx="761">
                  <c:v>342.0</c:v>
                </c:pt>
                <c:pt idx="762">
                  <c:v>338.0</c:v>
                </c:pt>
                <c:pt idx="763">
                  <c:v>345.0</c:v>
                </c:pt>
                <c:pt idx="764">
                  <c:v>345.0</c:v>
                </c:pt>
                <c:pt idx="765">
                  <c:v>355.0</c:v>
                </c:pt>
                <c:pt idx="766">
                  <c:v>364.0</c:v>
                </c:pt>
                <c:pt idx="767">
                  <c:v>362.0</c:v>
                </c:pt>
                <c:pt idx="768">
                  <c:v>349.0</c:v>
                </c:pt>
                <c:pt idx="769">
                  <c:v>350.0</c:v>
                </c:pt>
                <c:pt idx="770">
                  <c:v>348.0</c:v>
                </c:pt>
                <c:pt idx="771">
                  <c:v>344.0</c:v>
                </c:pt>
              </c:numCache>
            </c:numRef>
          </c:val>
          <c:smooth val="0"/>
        </c:ser>
        <c:dLbls>
          <c:showLegendKey val="0"/>
          <c:showVal val="0"/>
          <c:showCatName val="0"/>
          <c:showSerName val="0"/>
          <c:showPercent val="0"/>
          <c:showBubbleSize val="0"/>
        </c:dLbls>
        <c:marker val="1"/>
        <c:smooth val="0"/>
        <c:axId val="2055305096"/>
        <c:axId val="2055300296"/>
      </c:lineChart>
      <c:dateAx>
        <c:axId val="2055305096"/>
        <c:scaling>
          <c:orientation val="minMax"/>
          <c:max val="41934.0"/>
          <c:min val="41327.0"/>
        </c:scaling>
        <c:delete val="0"/>
        <c:axPos val="b"/>
        <c:numFmt formatCode="dd\-mmm\-yy" sourceLinked="1"/>
        <c:majorTickMark val="none"/>
        <c:minorTickMark val="none"/>
        <c:tickLblPos val="nextTo"/>
        <c:txPr>
          <a:bodyPr rot="-5400000" vert="horz"/>
          <a:lstStyle/>
          <a:p>
            <a:pPr>
              <a:defRPr/>
            </a:pPr>
            <a:endParaRPr lang="es-ES"/>
          </a:p>
        </c:txPr>
        <c:crossAx val="2055300296"/>
        <c:crosses val="autoZero"/>
        <c:auto val="1"/>
        <c:lblOffset val="100"/>
        <c:baseTimeUnit val="days"/>
        <c:majorUnit val="2.0"/>
        <c:majorTimeUnit val="months"/>
      </c:dateAx>
      <c:valAx>
        <c:axId val="2055300296"/>
        <c:scaling>
          <c:orientation val="minMax"/>
          <c:max val="400.0"/>
          <c:min val="200.0"/>
        </c:scaling>
        <c:delete val="0"/>
        <c:axPos val="l"/>
        <c:majorGridlines>
          <c:spPr>
            <a:ln>
              <a:noFill/>
            </a:ln>
          </c:spPr>
        </c:majorGridlines>
        <c:numFmt formatCode="General" sourceLinked="1"/>
        <c:majorTickMark val="none"/>
        <c:minorTickMark val="none"/>
        <c:tickLblPos val="nextTo"/>
        <c:crossAx val="2055305096"/>
        <c:crosses val="autoZero"/>
        <c:crossBetween val="between"/>
        <c:majorUnit val="50.0"/>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CO" sz="1400"/>
              <a:t>Tasa de interés de los títulos del tesoro americano</a:t>
            </a:r>
          </a:p>
        </c:rich>
      </c:tx>
      <c:layout>
        <c:manualLayout>
          <c:xMode val="edge"/>
          <c:yMode val="edge"/>
          <c:x val="0.196861217146315"/>
          <c:y val="0.0"/>
        </c:manualLayout>
      </c:layout>
      <c:overlay val="1"/>
    </c:title>
    <c:autoTitleDeleted val="0"/>
    <c:plotArea>
      <c:layout>
        <c:manualLayout>
          <c:layoutTarget val="inner"/>
          <c:xMode val="edge"/>
          <c:yMode val="edge"/>
          <c:x val="0.0981649288158924"/>
          <c:y val="0.207404082814536"/>
          <c:w val="0.835060271080991"/>
          <c:h val="0.606675008790255"/>
        </c:manualLayout>
      </c:layout>
      <c:lineChart>
        <c:grouping val="standard"/>
        <c:varyColors val="0"/>
        <c:ser>
          <c:idx val="0"/>
          <c:order val="0"/>
          <c:tx>
            <c:strRef>
              <c:f>Hoja1!$B$1</c:f>
              <c:strCache>
                <c:ptCount val="1"/>
                <c:pt idx="0">
                  <c:v>30 años </c:v>
                </c:pt>
              </c:strCache>
            </c:strRef>
          </c:tx>
          <c:marker>
            <c:symbol val="none"/>
          </c:marker>
          <c:dLbls>
            <c:dLbl>
              <c:idx val="2334"/>
              <c:layout>
                <c:manualLayout>
                  <c:x val="-0.0776024886123764"/>
                  <c:y val="0.030408498672561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00"/>
              <c:layout>
                <c:manualLayout>
                  <c:x val="-0.0388015220531053"/>
                  <c:y val="-0.027367648805305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07"/>
              <c:layout>
                <c:manualLayout>
                  <c:x val="-0.00352738584601711"/>
                  <c:y val="0.0334493485398175"/>
                </c:manualLayout>
              </c:layout>
              <c:showLegendKey val="0"/>
              <c:showVal val="1"/>
              <c:showCatName val="0"/>
              <c:showSerName val="0"/>
              <c:showPercent val="0"/>
              <c:showBubbleSize val="0"/>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Hoja1!$A$2:$A$2709</c:f>
              <c:numCache>
                <c:formatCode>[$-1540A]dd\-mmm\-yy;@</c:formatCode>
                <c:ptCount val="2708"/>
                <c:pt idx="0">
                  <c:v>37988.0</c:v>
                </c:pt>
                <c:pt idx="1">
                  <c:v>37991.0</c:v>
                </c:pt>
                <c:pt idx="2">
                  <c:v>37992.0</c:v>
                </c:pt>
                <c:pt idx="3">
                  <c:v>37993.0</c:v>
                </c:pt>
                <c:pt idx="4">
                  <c:v>37994.0</c:v>
                </c:pt>
                <c:pt idx="5">
                  <c:v>37995.0</c:v>
                </c:pt>
                <c:pt idx="6">
                  <c:v>37998.0</c:v>
                </c:pt>
                <c:pt idx="7">
                  <c:v>37999.0</c:v>
                </c:pt>
                <c:pt idx="8">
                  <c:v>38000.0</c:v>
                </c:pt>
                <c:pt idx="9">
                  <c:v>38001.0</c:v>
                </c:pt>
                <c:pt idx="10">
                  <c:v>38002.0</c:v>
                </c:pt>
                <c:pt idx="11">
                  <c:v>38006.0</c:v>
                </c:pt>
                <c:pt idx="12">
                  <c:v>38007.0</c:v>
                </c:pt>
                <c:pt idx="13">
                  <c:v>38008.0</c:v>
                </c:pt>
                <c:pt idx="14">
                  <c:v>38009.0</c:v>
                </c:pt>
                <c:pt idx="15">
                  <c:v>38012.0</c:v>
                </c:pt>
                <c:pt idx="16">
                  <c:v>38013.0</c:v>
                </c:pt>
                <c:pt idx="17">
                  <c:v>38014.0</c:v>
                </c:pt>
                <c:pt idx="18">
                  <c:v>38015.0</c:v>
                </c:pt>
                <c:pt idx="19">
                  <c:v>38016.0</c:v>
                </c:pt>
                <c:pt idx="20">
                  <c:v>38019.0</c:v>
                </c:pt>
                <c:pt idx="21">
                  <c:v>38020.0</c:v>
                </c:pt>
                <c:pt idx="22">
                  <c:v>38021.0</c:v>
                </c:pt>
                <c:pt idx="23">
                  <c:v>38022.0</c:v>
                </c:pt>
                <c:pt idx="24">
                  <c:v>38023.0</c:v>
                </c:pt>
                <c:pt idx="25">
                  <c:v>38026.0</c:v>
                </c:pt>
                <c:pt idx="26">
                  <c:v>38027.0</c:v>
                </c:pt>
                <c:pt idx="27">
                  <c:v>38028.0</c:v>
                </c:pt>
                <c:pt idx="28">
                  <c:v>38029.0</c:v>
                </c:pt>
                <c:pt idx="29">
                  <c:v>38030.0</c:v>
                </c:pt>
                <c:pt idx="30">
                  <c:v>38034.0</c:v>
                </c:pt>
                <c:pt idx="31">
                  <c:v>38035.0</c:v>
                </c:pt>
                <c:pt idx="32">
                  <c:v>38036.0</c:v>
                </c:pt>
                <c:pt idx="33">
                  <c:v>38037.0</c:v>
                </c:pt>
                <c:pt idx="34">
                  <c:v>38040.0</c:v>
                </c:pt>
                <c:pt idx="35">
                  <c:v>38041.0</c:v>
                </c:pt>
                <c:pt idx="36">
                  <c:v>38042.0</c:v>
                </c:pt>
                <c:pt idx="37">
                  <c:v>38043.0</c:v>
                </c:pt>
                <c:pt idx="38">
                  <c:v>38044.0</c:v>
                </c:pt>
                <c:pt idx="39">
                  <c:v>38047.0</c:v>
                </c:pt>
                <c:pt idx="40">
                  <c:v>38048.0</c:v>
                </c:pt>
                <c:pt idx="41">
                  <c:v>38049.0</c:v>
                </c:pt>
                <c:pt idx="42">
                  <c:v>38050.0</c:v>
                </c:pt>
                <c:pt idx="43">
                  <c:v>38051.0</c:v>
                </c:pt>
                <c:pt idx="44">
                  <c:v>38054.0</c:v>
                </c:pt>
                <c:pt idx="45">
                  <c:v>38055.0</c:v>
                </c:pt>
                <c:pt idx="46">
                  <c:v>38056.0</c:v>
                </c:pt>
                <c:pt idx="47">
                  <c:v>38057.0</c:v>
                </c:pt>
                <c:pt idx="48">
                  <c:v>38058.0</c:v>
                </c:pt>
                <c:pt idx="49">
                  <c:v>38061.0</c:v>
                </c:pt>
                <c:pt idx="50">
                  <c:v>38062.0</c:v>
                </c:pt>
                <c:pt idx="51">
                  <c:v>38063.0</c:v>
                </c:pt>
                <c:pt idx="52">
                  <c:v>38064.0</c:v>
                </c:pt>
                <c:pt idx="53">
                  <c:v>38065.0</c:v>
                </c:pt>
                <c:pt idx="54">
                  <c:v>38068.0</c:v>
                </c:pt>
                <c:pt idx="55">
                  <c:v>38069.0</c:v>
                </c:pt>
                <c:pt idx="56">
                  <c:v>38070.0</c:v>
                </c:pt>
                <c:pt idx="57">
                  <c:v>38071.0</c:v>
                </c:pt>
                <c:pt idx="58">
                  <c:v>38072.0</c:v>
                </c:pt>
                <c:pt idx="59">
                  <c:v>38075.0</c:v>
                </c:pt>
                <c:pt idx="60">
                  <c:v>38076.0</c:v>
                </c:pt>
                <c:pt idx="61">
                  <c:v>38077.0</c:v>
                </c:pt>
                <c:pt idx="62">
                  <c:v>38078.0</c:v>
                </c:pt>
                <c:pt idx="63">
                  <c:v>38079.0</c:v>
                </c:pt>
                <c:pt idx="64">
                  <c:v>38082.0</c:v>
                </c:pt>
                <c:pt idx="65">
                  <c:v>38083.0</c:v>
                </c:pt>
                <c:pt idx="66">
                  <c:v>38084.0</c:v>
                </c:pt>
                <c:pt idx="67">
                  <c:v>38085.0</c:v>
                </c:pt>
                <c:pt idx="68">
                  <c:v>38089.0</c:v>
                </c:pt>
                <c:pt idx="69">
                  <c:v>38090.0</c:v>
                </c:pt>
                <c:pt idx="70">
                  <c:v>38091.0</c:v>
                </c:pt>
                <c:pt idx="71">
                  <c:v>38092.0</c:v>
                </c:pt>
                <c:pt idx="72">
                  <c:v>38093.0</c:v>
                </c:pt>
                <c:pt idx="73">
                  <c:v>38096.0</c:v>
                </c:pt>
                <c:pt idx="74">
                  <c:v>38097.0</c:v>
                </c:pt>
                <c:pt idx="75">
                  <c:v>38098.0</c:v>
                </c:pt>
                <c:pt idx="76">
                  <c:v>38099.0</c:v>
                </c:pt>
                <c:pt idx="77">
                  <c:v>38100.0</c:v>
                </c:pt>
                <c:pt idx="78">
                  <c:v>38103.0</c:v>
                </c:pt>
                <c:pt idx="79">
                  <c:v>38104.0</c:v>
                </c:pt>
                <c:pt idx="80">
                  <c:v>38105.0</c:v>
                </c:pt>
                <c:pt idx="81">
                  <c:v>38106.0</c:v>
                </c:pt>
                <c:pt idx="82">
                  <c:v>38107.0</c:v>
                </c:pt>
                <c:pt idx="83">
                  <c:v>38110.0</c:v>
                </c:pt>
                <c:pt idx="84">
                  <c:v>38111.0</c:v>
                </c:pt>
                <c:pt idx="85">
                  <c:v>38112.0</c:v>
                </c:pt>
                <c:pt idx="86">
                  <c:v>38113.0</c:v>
                </c:pt>
                <c:pt idx="87">
                  <c:v>38114.0</c:v>
                </c:pt>
                <c:pt idx="88">
                  <c:v>38117.0</c:v>
                </c:pt>
                <c:pt idx="89">
                  <c:v>38118.0</c:v>
                </c:pt>
                <c:pt idx="90">
                  <c:v>38119.0</c:v>
                </c:pt>
                <c:pt idx="91">
                  <c:v>38120.0</c:v>
                </c:pt>
                <c:pt idx="92">
                  <c:v>38121.0</c:v>
                </c:pt>
                <c:pt idx="93">
                  <c:v>38124.0</c:v>
                </c:pt>
                <c:pt idx="94">
                  <c:v>38125.0</c:v>
                </c:pt>
                <c:pt idx="95">
                  <c:v>38126.0</c:v>
                </c:pt>
                <c:pt idx="96">
                  <c:v>38127.0</c:v>
                </c:pt>
                <c:pt idx="97">
                  <c:v>38128.0</c:v>
                </c:pt>
                <c:pt idx="98">
                  <c:v>38131.0</c:v>
                </c:pt>
                <c:pt idx="99">
                  <c:v>38132.0</c:v>
                </c:pt>
                <c:pt idx="100">
                  <c:v>38133.0</c:v>
                </c:pt>
                <c:pt idx="101">
                  <c:v>38134.0</c:v>
                </c:pt>
                <c:pt idx="102">
                  <c:v>38135.0</c:v>
                </c:pt>
                <c:pt idx="103">
                  <c:v>38139.0</c:v>
                </c:pt>
                <c:pt idx="104">
                  <c:v>38140.0</c:v>
                </c:pt>
                <c:pt idx="105">
                  <c:v>38141.0</c:v>
                </c:pt>
                <c:pt idx="106">
                  <c:v>38142.0</c:v>
                </c:pt>
                <c:pt idx="107">
                  <c:v>38145.0</c:v>
                </c:pt>
                <c:pt idx="108">
                  <c:v>38146.0</c:v>
                </c:pt>
                <c:pt idx="109">
                  <c:v>38147.0</c:v>
                </c:pt>
                <c:pt idx="110">
                  <c:v>38148.0</c:v>
                </c:pt>
                <c:pt idx="111">
                  <c:v>38152.0</c:v>
                </c:pt>
                <c:pt idx="112">
                  <c:v>38153.0</c:v>
                </c:pt>
                <c:pt idx="113">
                  <c:v>38154.0</c:v>
                </c:pt>
                <c:pt idx="114">
                  <c:v>38155.0</c:v>
                </c:pt>
                <c:pt idx="115">
                  <c:v>38156.0</c:v>
                </c:pt>
                <c:pt idx="116">
                  <c:v>38159.0</c:v>
                </c:pt>
                <c:pt idx="117">
                  <c:v>38160.0</c:v>
                </c:pt>
                <c:pt idx="118">
                  <c:v>38161.0</c:v>
                </c:pt>
                <c:pt idx="119">
                  <c:v>38162.0</c:v>
                </c:pt>
                <c:pt idx="120">
                  <c:v>38163.0</c:v>
                </c:pt>
                <c:pt idx="121">
                  <c:v>38166.0</c:v>
                </c:pt>
                <c:pt idx="122">
                  <c:v>38167.0</c:v>
                </c:pt>
                <c:pt idx="123">
                  <c:v>38168.0</c:v>
                </c:pt>
                <c:pt idx="124">
                  <c:v>38169.0</c:v>
                </c:pt>
                <c:pt idx="125">
                  <c:v>38170.0</c:v>
                </c:pt>
                <c:pt idx="126">
                  <c:v>38174.0</c:v>
                </c:pt>
                <c:pt idx="127">
                  <c:v>38175.0</c:v>
                </c:pt>
                <c:pt idx="128">
                  <c:v>38176.0</c:v>
                </c:pt>
                <c:pt idx="129">
                  <c:v>38177.0</c:v>
                </c:pt>
                <c:pt idx="130">
                  <c:v>38180.0</c:v>
                </c:pt>
                <c:pt idx="131">
                  <c:v>38181.0</c:v>
                </c:pt>
                <c:pt idx="132">
                  <c:v>38182.0</c:v>
                </c:pt>
                <c:pt idx="133">
                  <c:v>38183.0</c:v>
                </c:pt>
                <c:pt idx="134">
                  <c:v>38184.0</c:v>
                </c:pt>
                <c:pt idx="135">
                  <c:v>38187.0</c:v>
                </c:pt>
                <c:pt idx="136">
                  <c:v>38188.0</c:v>
                </c:pt>
                <c:pt idx="137">
                  <c:v>38189.0</c:v>
                </c:pt>
                <c:pt idx="138">
                  <c:v>38190.0</c:v>
                </c:pt>
                <c:pt idx="139">
                  <c:v>38191.0</c:v>
                </c:pt>
                <c:pt idx="140">
                  <c:v>38194.0</c:v>
                </c:pt>
                <c:pt idx="141">
                  <c:v>38195.0</c:v>
                </c:pt>
                <c:pt idx="142">
                  <c:v>38196.0</c:v>
                </c:pt>
                <c:pt idx="143">
                  <c:v>38197.0</c:v>
                </c:pt>
                <c:pt idx="144">
                  <c:v>38198.0</c:v>
                </c:pt>
                <c:pt idx="145">
                  <c:v>38201.0</c:v>
                </c:pt>
                <c:pt idx="146">
                  <c:v>38202.0</c:v>
                </c:pt>
                <c:pt idx="147">
                  <c:v>38203.0</c:v>
                </c:pt>
                <c:pt idx="148">
                  <c:v>38204.0</c:v>
                </c:pt>
                <c:pt idx="149">
                  <c:v>38205.0</c:v>
                </c:pt>
                <c:pt idx="150">
                  <c:v>38208.0</c:v>
                </c:pt>
                <c:pt idx="151">
                  <c:v>38209.0</c:v>
                </c:pt>
                <c:pt idx="152">
                  <c:v>38210.0</c:v>
                </c:pt>
                <c:pt idx="153">
                  <c:v>38211.0</c:v>
                </c:pt>
                <c:pt idx="154">
                  <c:v>38212.0</c:v>
                </c:pt>
                <c:pt idx="155">
                  <c:v>38215.0</c:v>
                </c:pt>
                <c:pt idx="156">
                  <c:v>38216.0</c:v>
                </c:pt>
                <c:pt idx="157">
                  <c:v>38217.0</c:v>
                </c:pt>
                <c:pt idx="158">
                  <c:v>38218.0</c:v>
                </c:pt>
                <c:pt idx="159">
                  <c:v>38219.0</c:v>
                </c:pt>
                <c:pt idx="160">
                  <c:v>38222.0</c:v>
                </c:pt>
                <c:pt idx="161">
                  <c:v>38223.0</c:v>
                </c:pt>
                <c:pt idx="162">
                  <c:v>38224.0</c:v>
                </c:pt>
                <c:pt idx="163">
                  <c:v>38225.0</c:v>
                </c:pt>
                <c:pt idx="164">
                  <c:v>38226.0</c:v>
                </c:pt>
                <c:pt idx="165">
                  <c:v>38229.0</c:v>
                </c:pt>
                <c:pt idx="166">
                  <c:v>38230.0</c:v>
                </c:pt>
                <c:pt idx="167">
                  <c:v>38231.0</c:v>
                </c:pt>
                <c:pt idx="168">
                  <c:v>38232.0</c:v>
                </c:pt>
                <c:pt idx="169">
                  <c:v>38233.0</c:v>
                </c:pt>
                <c:pt idx="170">
                  <c:v>38237.0</c:v>
                </c:pt>
                <c:pt idx="171">
                  <c:v>38238.0</c:v>
                </c:pt>
                <c:pt idx="172">
                  <c:v>38239.0</c:v>
                </c:pt>
                <c:pt idx="173">
                  <c:v>38240.0</c:v>
                </c:pt>
                <c:pt idx="174">
                  <c:v>38243.0</c:v>
                </c:pt>
                <c:pt idx="175">
                  <c:v>38244.0</c:v>
                </c:pt>
                <c:pt idx="176">
                  <c:v>38245.0</c:v>
                </c:pt>
                <c:pt idx="177">
                  <c:v>38246.0</c:v>
                </c:pt>
                <c:pt idx="178">
                  <c:v>38247.0</c:v>
                </c:pt>
                <c:pt idx="179">
                  <c:v>38250.0</c:v>
                </c:pt>
                <c:pt idx="180">
                  <c:v>38251.0</c:v>
                </c:pt>
                <c:pt idx="181">
                  <c:v>38252.0</c:v>
                </c:pt>
                <c:pt idx="182">
                  <c:v>38253.0</c:v>
                </c:pt>
                <c:pt idx="183">
                  <c:v>38254.0</c:v>
                </c:pt>
                <c:pt idx="184">
                  <c:v>38257.0</c:v>
                </c:pt>
                <c:pt idx="185">
                  <c:v>38258.0</c:v>
                </c:pt>
                <c:pt idx="186">
                  <c:v>38259.0</c:v>
                </c:pt>
                <c:pt idx="187">
                  <c:v>38260.0</c:v>
                </c:pt>
                <c:pt idx="188">
                  <c:v>38261.0</c:v>
                </c:pt>
                <c:pt idx="189">
                  <c:v>38264.0</c:v>
                </c:pt>
                <c:pt idx="190">
                  <c:v>38265.0</c:v>
                </c:pt>
                <c:pt idx="191">
                  <c:v>38266.0</c:v>
                </c:pt>
                <c:pt idx="192">
                  <c:v>38267.0</c:v>
                </c:pt>
                <c:pt idx="193">
                  <c:v>38268.0</c:v>
                </c:pt>
                <c:pt idx="194">
                  <c:v>38272.0</c:v>
                </c:pt>
                <c:pt idx="195">
                  <c:v>38273.0</c:v>
                </c:pt>
                <c:pt idx="196">
                  <c:v>38274.0</c:v>
                </c:pt>
                <c:pt idx="197">
                  <c:v>38275.0</c:v>
                </c:pt>
                <c:pt idx="198">
                  <c:v>38278.0</c:v>
                </c:pt>
                <c:pt idx="199">
                  <c:v>38279.0</c:v>
                </c:pt>
                <c:pt idx="200">
                  <c:v>38280.0</c:v>
                </c:pt>
                <c:pt idx="201">
                  <c:v>38281.0</c:v>
                </c:pt>
                <c:pt idx="202">
                  <c:v>38282.0</c:v>
                </c:pt>
                <c:pt idx="203">
                  <c:v>38285.0</c:v>
                </c:pt>
                <c:pt idx="204">
                  <c:v>38286.0</c:v>
                </c:pt>
                <c:pt idx="205">
                  <c:v>38287.0</c:v>
                </c:pt>
                <c:pt idx="206">
                  <c:v>38288.0</c:v>
                </c:pt>
                <c:pt idx="207">
                  <c:v>38289.0</c:v>
                </c:pt>
                <c:pt idx="208">
                  <c:v>38292.0</c:v>
                </c:pt>
                <c:pt idx="209">
                  <c:v>38293.0</c:v>
                </c:pt>
                <c:pt idx="210">
                  <c:v>38294.0</c:v>
                </c:pt>
                <c:pt idx="211">
                  <c:v>38295.0</c:v>
                </c:pt>
                <c:pt idx="212">
                  <c:v>38296.0</c:v>
                </c:pt>
                <c:pt idx="213">
                  <c:v>38299.0</c:v>
                </c:pt>
                <c:pt idx="214">
                  <c:v>38300.0</c:v>
                </c:pt>
                <c:pt idx="215">
                  <c:v>38301.0</c:v>
                </c:pt>
                <c:pt idx="216">
                  <c:v>38303.0</c:v>
                </c:pt>
                <c:pt idx="217">
                  <c:v>38306.0</c:v>
                </c:pt>
                <c:pt idx="218">
                  <c:v>38307.0</c:v>
                </c:pt>
                <c:pt idx="219">
                  <c:v>38308.0</c:v>
                </c:pt>
                <c:pt idx="220">
                  <c:v>38309.0</c:v>
                </c:pt>
                <c:pt idx="221">
                  <c:v>38310.0</c:v>
                </c:pt>
                <c:pt idx="222">
                  <c:v>38313.0</c:v>
                </c:pt>
                <c:pt idx="223">
                  <c:v>38314.0</c:v>
                </c:pt>
                <c:pt idx="224">
                  <c:v>38315.0</c:v>
                </c:pt>
                <c:pt idx="225">
                  <c:v>38317.0</c:v>
                </c:pt>
                <c:pt idx="226">
                  <c:v>38320.0</c:v>
                </c:pt>
                <c:pt idx="227">
                  <c:v>38321.0</c:v>
                </c:pt>
                <c:pt idx="228">
                  <c:v>38322.0</c:v>
                </c:pt>
                <c:pt idx="229">
                  <c:v>38323.0</c:v>
                </c:pt>
                <c:pt idx="230">
                  <c:v>38324.0</c:v>
                </c:pt>
                <c:pt idx="231">
                  <c:v>38327.0</c:v>
                </c:pt>
                <c:pt idx="232">
                  <c:v>38328.0</c:v>
                </c:pt>
                <c:pt idx="233">
                  <c:v>38329.0</c:v>
                </c:pt>
                <c:pt idx="234">
                  <c:v>38330.0</c:v>
                </c:pt>
                <c:pt idx="235">
                  <c:v>38331.0</c:v>
                </c:pt>
                <c:pt idx="236">
                  <c:v>38334.0</c:v>
                </c:pt>
                <c:pt idx="237">
                  <c:v>38335.0</c:v>
                </c:pt>
                <c:pt idx="238">
                  <c:v>38336.0</c:v>
                </c:pt>
                <c:pt idx="239">
                  <c:v>38337.0</c:v>
                </c:pt>
                <c:pt idx="240">
                  <c:v>38338.0</c:v>
                </c:pt>
                <c:pt idx="241">
                  <c:v>38341.0</c:v>
                </c:pt>
                <c:pt idx="242">
                  <c:v>38342.0</c:v>
                </c:pt>
                <c:pt idx="243">
                  <c:v>38343.0</c:v>
                </c:pt>
                <c:pt idx="244">
                  <c:v>38344.0</c:v>
                </c:pt>
                <c:pt idx="245">
                  <c:v>38348.0</c:v>
                </c:pt>
                <c:pt idx="246">
                  <c:v>38349.0</c:v>
                </c:pt>
                <c:pt idx="247">
                  <c:v>38350.0</c:v>
                </c:pt>
                <c:pt idx="248">
                  <c:v>38351.0</c:v>
                </c:pt>
                <c:pt idx="249">
                  <c:v>38352.0</c:v>
                </c:pt>
                <c:pt idx="250">
                  <c:v>38355.0</c:v>
                </c:pt>
                <c:pt idx="251">
                  <c:v>38356.0</c:v>
                </c:pt>
                <c:pt idx="252">
                  <c:v>38357.0</c:v>
                </c:pt>
                <c:pt idx="253">
                  <c:v>38358.0</c:v>
                </c:pt>
                <c:pt idx="254">
                  <c:v>38359.0</c:v>
                </c:pt>
                <c:pt idx="255">
                  <c:v>38362.0</c:v>
                </c:pt>
                <c:pt idx="256">
                  <c:v>38363.0</c:v>
                </c:pt>
                <c:pt idx="257">
                  <c:v>38364.0</c:v>
                </c:pt>
                <c:pt idx="258">
                  <c:v>38365.0</c:v>
                </c:pt>
                <c:pt idx="259">
                  <c:v>38366.0</c:v>
                </c:pt>
                <c:pt idx="260">
                  <c:v>38370.0</c:v>
                </c:pt>
                <c:pt idx="261">
                  <c:v>38371.0</c:v>
                </c:pt>
                <c:pt idx="262">
                  <c:v>38372.0</c:v>
                </c:pt>
                <c:pt idx="263">
                  <c:v>38373.0</c:v>
                </c:pt>
                <c:pt idx="264">
                  <c:v>38376.0</c:v>
                </c:pt>
                <c:pt idx="265">
                  <c:v>38377.0</c:v>
                </c:pt>
                <c:pt idx="266">
                  <c:v>38378.0</c:v>
                </c:pt>
                <c:pt idx="267">
                  <c:v>38379.0</c:v>
                </c:pt>
                <c:pt idx="268">
                  <c:v>38380.0</c:v>
                </c:pt>
                <c:pt idx="269">
                  <c:v>38383.0</c:v>
                </c:pt>
                <c:pt idx="270">
                  <c:v>38384.0</c:v>
                </c:pt>
                <c:pt idx="271">
                  <c:v>38385.0</c:v>
                </c:pt>
                <c:pt idx="272">
                  <c:v>38386.0</c:v>
                </c:pt>
                <c:pt idx="273">
                  <c:v>38387.0</c:v>
                </c:pt>
                <c:pt idx="274">
                  <c:v>38390.0</c:v>
                </c:pt>
                <c:pt idx="275">
                  <c:v>38391.0</c:v>
                </c:pt>
                <c:pt idx="276">
                  <c:v>38392.0</c:v>
                </c:pt>
                <c:pt idx="277">
                  <c:v>38393.0</c:v>
                </c:pt>
                <c:pt idx="278">
                  <c:v>38394.0</c:v>
                </c:pt>
                <c:pt idx="279">
                  <c:v>38397.0</c:v>
                </c:pt>
                <c:pt idx="280">
                  <c:v>38398.0</c:v>
                </c:pt>
                <c:pt idx="281">
                  <c:v>38399.0</c:v>
                </c:pt>
                <c:pt idx="282">
                  <c:v>38400.0</c:v>
                </c:pt>
                <c:pt idx="283">
                  <c:v>38401.0</c:v>
                </c:pt>
                <c:pt idx="284">
                  <c:v>38405.0</c:v>
                </c:pt>
                <c:pt idx="285">
                  <c:v>38406.0</c:v>
                </c:pt>
                <c:pt idx="286">
                  <c:v>38407.0</c:v>
                </c:pt>
                <c:pt idx="287">
                  <c:v>38408.0</c:v>
                </c:pt>
                <c:pt idx="288">
                  <c:v>38411.0</c:v>
                </c:pt>
                <c:pt idx="289">
                  <c:v>38412.0</c:v>
                </c:pt>
                <c:pt idx="290">
                  <c:v>38413.0</c:v>
                </c:pt>
                <c:pt idx="291">
                  <c:v>38414.0</c:v>
                </c:pt>
                <c:pt idx="292">
                  <c:v>38415.0</c:v>
                </c:pt>
                <c:pt idx="293">
                  <c:v>38418.0</c:v>
                </c:pt>
                <c:pt idx="294">
                  <c:v>38419.0</c:v>
                </c:pt>
                <c:pt idx="295">
                  <c:v>38420.0</c:v>
                </c:pt>
                <c:pt idx="296">
                  <c:v>38421.0</c:v>
                </c:pt>
                <c:pt idx="297">
                  <c:v>38422.0</c:v>
                </c:pt>
                <c:pt idx="298">
                  <c:v>38425.0</c:v>
                </c:pt>
                <c:pt idx="299">
                  <c:v>38426.0</c:v>
                </c:pt>
                <c:pt idx="300">
                  <c:v>38427.0</c:v>
                </c:pt>
                <c:pt idx="301">
                  <c:v>38428.0</c:v>
                </c:pt>
                <c:pt idx="302">
                  <c:v>38429.0</c:v>
                </c:pt>
                <c:pt idx="303">
                  <c:v>38432.0</c:v>
                </c:pt>
                <c:pt idx="304">
                  <c:v>38433.0</c:v>
                </c:pt>
                <c:pt idx="305">
                  <c:v>38434.0</c:v>
                </c:pt>
                <c:pt idx="306">
                  <c:v>38435.0</c:v>
                </c:pt>
                <c:pt idx="307">
                  <c:v>38439.0</c:v>
                </c:pt>
                <c:pt idx="308">
                  <c:v>38440.0</c:v>
                </c:pt>
                <c:pt idx="309">
                  <c:v>38441.0</c:v>
                </c:pt>
                <c:pt idx="310">
                  <c:v>38442.0</c:v>
                </c:pt>
                <c:pt idx="311">
                  <c:v>38443.0</c:v>
                </c:pt>
                <c:pt idx="312">
                  <c:v>38446.0</c:v>
                </c:pt>
                <c:pt idx="313">
                  <c:v>38447.0</c:v>
                </c:pt>
                <c:pt idx="314">
                  <c:v>38448.0</c:v>
                </c:pt>
                <c:pt idx="315">
                  <c:v>38449.0</c:v>
                </c:pt>
                <c:pt idx="316">
                  <c:v>38450.0</c:v>
                </c:pt>
                <c:pt idx="317">
                  <c:v>38453.0</c:v>
                </c:pt>
                <c:pt idx="318">
                  <c:v>38454.0</c:v>
                </c:pt>
                <c:pt idx="319">
                  <c:v>38455.0</c:v>
                </c:pt>
                <c:pt idx="320">
                  <c:v>38456.0</c:v>
                </c:pt>
                <c:pt idx="321">
                  <c:v>38457.0</c:v>
                </c:pt>
                <c:pt idx="322">
                  <c:v>38460.0</c:v>
                </c:pt>
                <c:pt idx="323">
                  <c:v>38461.0</c:v>
                </c:pt>
                <c:pt idx="324">
                  <c:v>38462.0</c:v>
                </c:pt>
                <c:pt idx="325">
                  <c:v>38463.0</c:v>
                </c:pt>
                <c:pt idx="326">
                  <c:v>38464.0</c:v>
                </c:pt>
                <c:pt idx="327">
                  <c:v>38467.0</c:v>
                </c:pt>
                <c:pt idx="328">
                  <c:v>38468.0</c:v>
                </c:pt>
                <c:pt idx="329">
                  <c:v>38469.0</c:v>
                </c:pt>
                <c:pt idx="330">
                  <c:v>38470.0</c:v>
                </c:pt>
                <c:pt idx="331">
                  <c:v>38471.0</c:v>
                </c:pt>
                <c:pt idx="332">
                  <c:v>38474.0</c:v>
                </c:pt>
                <c:pt idx="333">
                  <c:v>38475.0</c:v>
                </c:pt>
                <c:pt idx="334">
                  <c:v>38476.0</c:v>
                </c:pt>
                <c:pt idx="335">
                  <c:v>38477.0</c:v>
                </c:pt>
                <c:pt idx="336">
                  <c:v>38478.0</c:v>
                </c:pt>
                <c:pt idx="337">
                  <c:v>38481.0</c:v>
                </c:pt>
                <c:pt idx="338">
                  <c:v>38482.0</c:v>
                </c:pt>
                <c:pt idx="339">
                  <c:v>38483.0</c:v>
                </c:pt>
                <c:pt idx="340">
                  <c:v>38484.0</c:v>
                </c:pt>
                <c:pt idx="341">
                  <c:v>38485.0</c:v>
                </c:pt>
                <c:pt idx="342">
                  <c:v>38488.0</c:v>
                </c:pt>
                <c:pt idx="343">
                  <c:v>38489.0</c:v>
                </c:pt>
                <c:pt idx="344">
                  <c:v>38490.0</c:v>
                </c:pt>
                <c:pt idx="345">
                  <c:v>38491.0</c:v>
                </c:pt>
                <c:pt idx="346">
                  <c:v>38492.0</c:v>
                </c:pt>
                <c:pt idx="347">
                  <c:v>38495.0</c:v>
                </c:pt>
                <c:pt idx="348">
                  <c:v>38496.0</c:v>
                </c:pt>
                <c:pt idx="349">
                  <c:v>38497.0</c:v>
                </c:pt>
                <c:pt idx="350">
                  <c:v>38498.0</c:v>
                </c:pt>
                <c:pt idx="351">
                  <c:v>38499.0</c:v>
                </c:pt>
                <c:pt idx="352">
                  <c:v>38503.0</c:v>
                </c:pt>
                <c:pt idx="353">
                  <c:v>38504.0</c:v>
                </c:pt>
                <c:pt idx="354">
                  <c:v>38505.0</c:v>
                </c:pt>
                <c:pt idx="355">
                  <c:v>38506.0</c:v>
                </c:pt>
                <c:pt idx="356">
                  <c:v>38509.0</c:v>
                </c:pt>
                <c:pt idx="357">
                  <c:v>38510.0</c:v>
                </c:pt>
                <c:pt idx="358">
                  <c:v>38511.0</c:v>
                </c:pt>
                <c:pt idx="359">
                  <c:v>38512.0</c:v>
                </c:pt>
                <c:pt idx="360">
                  <c:v>38513.0</c:v>
                </c:pt>
                <c:pt idx="361">
                  <c:v>38516.0</c:v>
                </c:pt>
                <c:pt idx="362">
                  <c:v>38517.0</c:v>
                </c:pt>
                <c:pt idx="363">
                  <c:v>38518.0</c:v>
                </c:pt>
                <c:pt idx="364">
                  <c:v>38519.0</c:v>
                </c:pt>
                <c:pt idx="365">
                  <c:v>38520.0</c:v>
                </c:pt>
                <c:pt idx="366">
                  <c:v>38523.0</c:v>
                </c:pt>
                <c:pt idx="367">
                  <c:v>38524.0</c:v>
                </c:pt>
                <c:pt idx="368">
                  <c:v>38525.0</c:v>
                </c:pt>
                <c:pt idx="369">
                  <c:v>38526.0</c:v>
                </c:pt>
                <c:pt idx="370">
                  <c:v>38527.0</c:v>
                </c:pt>
                <c:pt idx="371">
                  <c:v>38530.0</c:v>
                </c:pt>
                <c:pt idx="372">
                  <c:v>38531.0</c:v>
                </c:pt>
                <c:pt idx="373">
                  <c:v>38532.0</c:v>
                </c:pt>
                <c:pt idx="374">
                  <c:v>38533.0</c:v>
                </c:pt>
                <c:pt idx="375">
                  <c:v>38534.0</c:v>
                </c:pt>
                <c:pt idx="376">
                  <c:v>38538.0</c:v>
                </c:pt>
                <c:pt idx="377">
                  <c:v>38539.0</c:v>
                </c:pt>
                <c:pt idx="378">
                  <c:v>38540.0</c:v>
                </c:pt>
                <c:pt idx="379">
                  <c:v>38541.0</c:v>
                </c:pt>
                <c:pt idx="380">
                  <c:v>38544.0</c:v>
                </c:pt>
                <c:pt idx="381">
                  <c:v>38545.0</c:v>
                </c:pt>
                <c:pt idx="382">
                  <c:v>38546.0</c:v>
                </c:pt>
                <c:pt idx="383">
                  <c:v>38547.0</c:v>
                </c:pt>
                <c:pt idx="384">
                  <c:v>38548.0</c:v>
                </c:pt>
                <c:pt idx="385">
                  <c:v>38551.0</c:v>
                </c:pt>
                <c:pt idx="386">
                  <c:v>38552.0</c:v>
                </c:pt>
                <c:pt idx="387">
                  <c:v>38553.0</c:v>
                </c:pt>
                <c:pt idx="388">
                  <c:v>38554.0</c:v>
                </c:pt>
                <c:pt idx="389">
                  <c:v>38555.0</c:v>
                </c:pt>
                <c:pt idx="390">
                  <c:v>38558.0</c:v>
                </c:pt>
                <c:pt idx="391">
                  <c:v>38559.0</c:v>
                </c:pt>
                <c:pt idx="392">
                  <c:v>38560.0</c:v>
                </c:pt>
                <c:pt idx="393">
                  <c:v>38561.0</c:v>
                </c:pt>
                <c:pt idx="394">
                  <c:v>38562.0</c:v>
                </c:pt>
                <c:pt idx="395">
                  <c:v>38565.0</c:v>
                </c:pt>
                <c:pt idx="396">
                  <c:v>38566.0</c:v>
                </c:pt>
                <c:pt idx="397">
                  <c:v>38567.0</c:v>
                </c:pt>
                <c:pt idx="398">
                  <c:v>38568.0</c:v>
                </c:pt>
                <c:pt idx="399">
                  <c:v>38569.0</c:v>
                </c:pt>
                <c:pt idx="400">
                  <c:v>38572.0</c:v>
                </c:pt>
                <c:pt idx="401">
                  <c:v>38573.0</c:v>
                </c:pt>
                <c:pt idx="402">
                  <c:v>38574.0</c:v>
                </c:pt>
                <c:pt idx="403">
                  <c:v>38575.0</c:v>
                </c:pt>
                <c:pt idx="404">
                  <c:v>38576.0</c:v>
                </c:pt>
                <c:pt idx="405">
                  <c:v>38579.0</c:v>
                </c:pt>
                <c:pt idx="406">
                  <c:v>38580.0</c:v>
                </c:pt>
                <c:pt idx="407">
                  <c:v>38581.0</c:v>
                </c:pt>
                <c:pt idx="408">
                  <c:v>38582.0</c:v>
                </c:pt>
                <c:pt idx="409">
                  <c:v>38583.0</c:v>
                </c:pt>
                <c:pt idx="410">
                  <c:v>38586.0</c:v>
                </c:pt>
                <c:pt idx="411">
                  <c:v>38587.0</c:v>
                </c:pt>
                <c:pt idx="412">
                  <c:v>38588.0</c:v>
                </c:pt>
                <c:pt idx="413">
                  <c:v>38589.0</c:v>
                </c:pt>
                <c:pt idx="414">
                  <c:v>38590.0</c:v>
                </c:pt>
                <c:pt idx="415">
                  <c:v>38593.0</c:v>
                </c:pt>
                <c:pt idx="416">
                  <c:v>38594.0</c:v>
                </c:pt>
                <c:pt idx="417">
                  <c:v>38595.0</c:v>
                </c:pt>
                <c:pt idx="418">
                  <c:v>38596.0</c:v>
                </c:pt>
                <c:pt idx="419">
                  <c:v>38597.0</c:v>
                </c:pt>
                <c:pt idx="420">
                  <c:v>38601.0</c:v>
                </c:pt>
                <c:pt idx="421">
                  <c:v>38602.0</c:v>
                </c:pt>
                <c:pt idx="422">
                  <c:v>38603.0</c:v>
                </c:pt>
                <c:pt idx="423">
                  <c:v>38604.0</c:v>
                </c:pt>
                <c:pt idx="424">
                  <c:v>38607.0</c:v>
                </c:pt>
                <c:pt idx="425">
                  <c:v>38608.0</c:v>
                </c:pt>
                <c:pt idx="426">
                  <c:v>38609.0</c:v>
                </c:pt>
                <c:pt idx="427">
                  <c:v>38610.0</c:v>
                </c:pt>
                <c:pt idx="428">
                  <c:v>38611.0</c:v>
                </c:pt>
                <c:pt idx="429">
                  <c:v>38614.0</c:v>
                </c:pt>
                <c:pt idx="430">
                  <c:v>38615.0</c:v>
                </c:pt>
                <c:pt idx="431">
                  <c:v>38616.0</c:v>
                </c:pt>
                <c:pt idx="432">
                  <c:v>38617.0</c:v>
                </c:pt>
                <c:pt idx="433">
                  <c:v>38618.0</c:v>
                </c:pt>
                <c:pt idx="434">
                  <c:v>38621.0</c:v>
                </c:pt>
                <c:pt idx="435">
                  <c:v>38622.0</c:v>
                </c:pt>
                <c:pt idx="436">
                  <c:v>38623.0</c:v>
                </c:pt>
                <c:pt idx="437">
                  <c:v>38624.0</c:v>
                </c:pt>
                <c:pt idx="438">
                  <c:v>38625.0</c:v>
                </c:pt>
                <c:pt idx="439">
                  <c:v>38628.0</c:v>
                </c:pt>
                <c:pt idx="440">
                  <c:v>38629.0</c:v>
                </c:pt>
                <c:pt idx="441">
                  <c:v>38630.0</c:v>
                </c:pt>
                <c:pt idx="442">
                  <c:v>38631.0</c:v>
                </c:pt>
                <c:pt idx="443">
                  <c:v>38632.0</c:v>
                </c:pt>
                <c:pt idx="444">
                  <c:v>38636.0</c:v>
                </c:pt>
                <c:pt idx="445">
                  <c:v>38637.0</c:v>
                </c:pt>
                <c:pt idx="446">
                  <c:v>38638.0</c:v>
                </c:pt>
                <c:pt idx="447">
                  <c:v>38639.0</c:v>
                </c:pt>
                <c:pt idx="448">
                  <c:v>38642.0</c:v>
                </c:pt>
                <c:pt idx="449">
                  <c:v>38643.0</c:v>
                </c:pt>
                <c:pt idx="450">
                  <c:v>38644.0</c:v>
                </c:pt>
                <c:pt idx="451">
                  <c:v>38645.0</c:v>
                </c:pt>
                <c:pt idx="452">
                  <c:v>38646.0</c:v>
                </c:pt>
                <c:pt idx="453">
                  <c:v>38649.0</c:v>
                </c:pt>
                <c:pt idx="454">
                  <c:v>38650.0</c:v>
                </c:pt>
                <c:pt idx="455">
                  <c:v>38651.0</c:v>
                </c:pt>
                <c:pt idx="456">
                  <c:v>38652.0</c:v>
                </c:pt>
                <c:pt idx="457">
                  <c:v>38653.0</c:v>
                </c:pt>
                <c:pt idx="458">
                  <c:v>38656.0</c:v>
                </c:pt>
                <c:pt idx="459">
                  <c:v>38657.0</c:v>
                </c:pt>
                <c:pt idx="460">
                  <c:v>38658.0</c:v>
                </c:pt>
                <c:pt idx="461">
                  <c:v>38659.0</c:v>
                </c:pt>
                <c:pt idx="462">
                  <c:v>38660.0</c:v>
                </c:pt>
                <c:pt idx="463">
                  <c:v>38663.0</c:v>
                </c:pt>
                <c:pt idx="464">
                  <c:v>38664.0</c:v>
                </c:pt>
                <c:pt idx="465">
                  <c:v>38665.0</c:v>
                </c:pt>
                <c:pt idx="466">
                  <c:v>38666.0</c:v>
                </c:pt>
                <c:pt idx="467">
                  <c:v>38670.0</c:v>
                </c:pt>
                <c:pt idx="468">
                  <c:v>38671.0</c:v>
                </c:pt>
                <c:pt idx="469">
                  <c:v>38672.0</c:v>
                </c:pt>
                <c:pt idx="470">
                  <c:v>38673.0</c:v>
                </c:pt>
                <c:pt idx="471">
                  <c:v>38674.0</c:v>
                </c:pt>
                <c:pt idx="472">
                  <c:v>38677.0</c:v>
                </c:pt>
                <c:pt idx="473">
                  <c:v>38678.0</c:v>
                </c:pt>
                <c:pt idx="474">
                  <c:v>38679.0</c:v>
                </c:pt>
                <c:pt idx="475">
                  <c:v>38681.0</c:v>
                </c:pt>
                <c:pt idx="476">
                  <c:v>38684.0</c:v>
                </c:pt>
                <c:pt idx="477">
                  <c:v>38685.0</c:v>
                </c:pt>
                <c:pt idx="478">
                  <c:v>38686.0</c:v>
                </c:pt>
                <c:pt idx="479">
                  <c:v>38687.0</c:v>
                </c:pt>
                <c:pt idx="480">
                  <c:v>38688.0</c:v>
                </c:pt>
                <c:pt idx="481">
                  <c:v>38691.0</c:v>
                </c:pt>
                <c:pt idx="482">
                  <c:v>38692.0</c:v>
                </c:pt>
                <c:pt idx="483">
                  <c:v>38693.0</c:v>
                </c:pt>
                <c:pt idx="484">
                  <c:v>38694.0</c:v>
                </c:pt>
                <c:pt idx="485">
                  <c:v>38695.0</c:v>
                </c:pt>
                <c:pt idx="486">
                  <c:v>38698.0</c:v>
                </c:pt>
                <c:pt idx="487">
                  <c:v>38699.0</c:v>
                </c:pt>
                <c:pt idx="488">
                  <c:v>38700.0</c:v>
                </c:pt>
                <c:pt idx="489">
                  <c:v>38701.0</c:v>
                </c:pt>
                <c:pt idx="490">
                  <c:v>38702.0</c:v>
                </c:pt>
                <c:pt idx="491">
                  <c:v>38705.0</c:v>
                </c:pt>
                <c:pt idx="492">
                  <c:v>38706.0</c:v>
                </c:pt>
                <c:pt idx="493">
                  <c:v>38707.0</c:v>
                </c:pt>
                <c:pt idx="494">
                  <c:v>38708.0</c:v>
                </c:pt>
                <c:pt idx="495">
                  <c:v>38709.0</c:v>
                </c:pt>
                <c:pt idx="496">
                  <c:v>38713.0</c:v>
                </c:pt>
                <c:pt idx="497">
                  <c:v>38714.0</c:v>
                </c:pt>
                <c:pt idx="498">
                  <c:v>38715.0</c:v>
                </c:pt>
                <c:pt idx="499">
                  <c:v>38716.0</c:v>
                </c:pt>
                <c:pt idx="500">
                  <c:v>38720.0</c:v>
                </c:pt>
                <c:pt idx="501">
                  <c:v>38721.0</c:v>
                </c:pt>
                <c:pt idx="502">
                  <c:v>38722.0</c:v>
                </c:pt>
                <c:pt idx="503">
                  <c:v>38723.0</c:v>
                </c:pt>
                <c:pt idx="504">
                  <c:v>38726.0</c:v>
                </c:pt>
                <c:pt idx="505">
                  <c:v>38727.0</c:v>
                </c:pt>
                <c:pt idx="506">
                  <c:v>38728.0</c:v>
                </c:pt>
                <c:pt idx="507">
                  <c:v>38729.0</c:v>
                </c:pt>
                <c:pt idx="508">
                  <c:v>38730.0</c:v>
                </c:pt>
                <c:pt idx="509">
                  <c:v>38734.0</c:v>
                </c:pt>
                <c:pt idx="510">
                  <c:v>38735.0</c:v>
                </c:pt>
                <c:pt idx="511">
                  <c:v>38736.0</c:v>
                </c:pt>
                <c:pt idx="512">
                  <c:v>38737.0</c:v>
                </c:pt>
                <c:pt idx="513">
                  <c:v>38740.0</c:v>
                </c:pt>
                <c:pt idx="514">
                  <c:v>38741.0</c:v>
                </c:pt>
                <c:pt idx="515">
                  <c:v>38742.0</c:v>
                </c:pt>
                <c:pt idx="516">
                  <c:v>38743.0</c:v>
                </c:pt>
                <c:pt idx="517">
                  <c:v>38744.0</c:v>
                </c:pt>
                <c:pt idx="518">
                  <c:v>38747.0</c:v>
                </c:pt>
                <c:pt idx="519">
                  <c:v>38748.0</c:v>
                </c:pt>
                <c:pt idx="520">
                  <c:v>38749.0</c:v>
                </c:pt>
                <c:pt idx="521">
                  <c:v>38750.0</c:v>
                </c:pt>
                <c:pt idx="522">
                  <c:v>38751.0</c:v>
                </c:pt>
                <c:pt idx="523">
                  <c:v>38754.0</c:v>
                </c:pt>
                <c:pt idx="524">
                  <c:v>38755.0</c:v>
                </c:pt>
                <c:pt idx="525">
                  <c:v>38756.0</c:v>
                </c:pt>
                <c:pt idx="526">
                  <c:v>38757.0</c:v>
                </c:pt>
                <c:pt idx="527">
                  <c:v>38758.0</c:v>
                </c:pt>
                <c:pt idx="528">
                  <c:v>38761.0</c:v>
                </c:pt>
                <c:pt idx="529">
                  <c:v>38762.0</c:v>
                </c:pt>
                <c:pt idx="530">
                  <c:v>38763.0</c:v>
                </c:pt>
                <c:pt idx="531">
                  <c:v>38764.0</c:v>
                </c:pt>
                <c:pt idx="532">
                  <c:v>38765.0</c:v>
                </c:pt>
                <c:pt idx="533">
                  <c:v>38769.0</c:v>
                </c:pt>
                <c:pt idx="534">
                  <c:v>38770.0</c:v>
                </c:pt>
                <c:pt idx="535">
                  <c:v>38771.0</c:v>
                </c:pt>
                <c:pt idx="536">
                  <c:v>38772.0</c:v>
                </c:pt>
                <c:pt idx="537">
                  <c:v>38775.0</c:v>
                </c:pt>
                <c:pt idx="538">
                  <c:v>38776.0</c:v>
                </c:pt>
                <c:pt idx="539">
                  <c:v>38777.0</c:v>
                </c:pt>
                <c:pt idx="540">
                  <c:v>38778.0</c:v>
                </c:pt>
                <c:pt idx="541">
                  <c:v>38779.0</c:v>
                </c:pt>
                <c:pt idx="542">
                  <c:v>38782.0</c:v>
                </c:pt>
                <c:pt idx="543">
                  <c:v>38783.0</c:v>
                </c:pt>
                <c:pt idx="544">
                  <c:v>38784.0</c:v>
                </c:pt>
                <c:pt idx="545">
                  <c:v>38785.0</c:v>
                </c:pt>
                <c:pt idx="546">
                  <c:v>38786.0</c:v>
                </c:pt>
                <c:pt idx="547">
                  <c:v>38789.0</c:v>
                </c:pt>
                <c:pt idx="548">
                  <c:v>38790.0</c:v>
                </c:pt>
                <c:pt idx="549">
                  <c:v>38791.0</c:v>
                </c:pt>
                <c:pt idx="550">
                  <c:v>38792.0</c:v>
                </c:pt>
                <c:pt idx="551">
                  <c:v>38793.0</c:v>
                </c:pt>
                <c:pt idx="552">
                  <c:v>38796.0</c:v>
                </c:pt>
                <c:pt idx="553">
                  <c:v>38797.0</c:v>
                </c:pt>
                <c:pt idx="554">
                  <c:v>38798.0</c:v>
                </c:pt>
                <c:pt idx="555">
                  <c:v>38799.0</c:v>
                </c:pt>
                <c:pt idx="556">
                  <c:v>38800.0</c:v>
                </c:pt>
                <c:pt idx="557">
                  <c:v>38803.0</c:v>
                </c:pt>
                <c:pt idx="558">
                  <c:v>38804.0</c:v>
                </c:pt>
                <c:pt idx="559">
                  <c:v>38805.0</c:v>
                </c:pt>
                <c:pt idx="560">
                  <c:v>38806.0</c:v>
                </c:pt>
                <c:pt idx="561">
                  <c:v>38807.0</c:v>
                </c:pt>
                <c:pt idx="562">
                  <c:v>38810.0</c:v>
                </c:pt>
                <c:pt idx="563">
                  <c:v>38811.0</c:v>
                </c:pt>
                <c:pt idx="564">
                  <c:v>38812.0</c:v>
                </c:pt>
                <c:pt idx="565">
                  <c:v>38813.0</c:v>
                </c:pt>
                <c:pt idx="566">
                  <c:v>38814.0</c:v>
                </c:pt>
                <c:pt idx="567">
                  <c:v>38817.0</c:v>
                </c:pt>
                <c:pt idx="568">
                  <c:v>38818.0</c:v>
                </c:pt>
                <c:pt idx="569">
                  <c:v>38819.0</c:v>
                </c:pt>
                <c:pt idx="570">
                  <c:v>38820.0</c:v>
                </c:pt>
                <c:pt idx="571">
                  <c:v>38824.0</c:v>
                </c:pt>
                <c:pt idx="572">
                  <c:v>38825.0</c:v>
                </c:pt>
                <c:pt idx="573">
                  <c:v>38826.0</c:v>
                </c:pt>
                <c:pt idx="574">
                  <c:v>38827.0</c:v>
                </c:pt>
                <c:pt idx="575">
                  <c:v>38828.0</c:v>
                </c:pt>
                <c:pt idx="576">
                  <c:v>38831.0</c:v>
                </c:pt>
                <c:pt idx="577">
                  <c:v>38832.0</c:v>
                </c:pt>
                <c:pt idx="578">
                  <c:v>38833.0</c:v>
                </c:pt>
                <c:pt idx="579">
                  <c:v>38834.0</c:v>
                </c:pt>
                <c:pt idx="580">
                  <c:v>38835.0</c:v>
                </c:pt>
                <c:pt idx="581">
                  <c:v>38838.0</c:v>
                </c:pt>
                <c:pt idx="582">
                  <c:v>38839.0</c:v>
                </c:pt>
                <c:pt idx="583">
                  <c:v>38840.0</c:v>
                </c:pt>
                <c:pt idx="584">
                  <c:v>38841.0</c:v>
                </c:pt>
                <c:pt idx="585">
                  <c:v>38842.0</c:v>
                </c:pt>
                <c:pt idx="586">
                  <c:v>38845.0</c:v>
                </c:pt>
                <c:pt idx="587">
                  <c:v>38846.0</c:v>
                </c:pt>
                <c:pt idx="588">
                  <c:v>38847.0</c:v>
                </c:pt>
                <c:pt idx="589">
                  <c:v>38848.0</c:v>
                </c:pt>
                <c:pt idx="590">
                  <c:v>38849.0</c:v>
                </c:pt>
                <c:pt idx="591">
                  <c:v>38852.0</c:v>
                </c:pt>
                <c:pt idx="592">
                  <c:v>38853.0</c:v>
                </c:pt>
                <c:pt idx="593">
                  <c:v>38854.0</c:v>
                </c:pt>
                <c:pt idx="594">
                  <c:v>38855.0</c:v>
                </c:pt>
                <c:pt idx="595">
                  <c:v>38856.0</c:v>
                </c:pt>
                <c:pt idx="596">
                  <c:v>38859.0</c:v>
                </c:pt>
                <c:pt idx="597">
                  <c:v>38860.0</c:v>
                </c:pt>
                <c:pt idx="598">
                  <c:v>38861.0</c:v>
                </c:pt>
                <c:pt idx="599">
                  <c:v>38862.0</c:v>
                </c:pt>
                <c:pt idx="600">
                  <c:v>38863.0</c:v>
                </c:pt>
                <c:pt idx="601">
                  <c:v>38867.0</c:v>
                </c:pt>
                <c:pt idx="602">
                  <c:v>38868.0</c:v>
                </c:pt>
                <c:pt idx="603">
                  <c:v>38869.0</c:v>
                </c:pt>
                <c:pt idx="604">
                  <c:v>38870.0</c:v>
                </c:pt>
                <c:pt idx="605">
                  <c:v>38873.0</c:v>
                </c:pt>
                <c:pt idx="606">
                  <c:v>38874.0</c:v>
                </c:pt>
                <c:pt idx="607">
                  <c:v>38875.0</c:v>
                </c:pt>
                <c:pt idx="608">
                  <c:v>38876.0</c:v>
                </c:pt>
                <c:pt idx="609">
                  <c:v>38877.0</c:v>
                </c:pt>
                <c:pt idx="610">
                  <c:v>38880.0</c:v>
                </c:pt>
                <c:pt idx="611">
                  <c:v>38881.0</c:v>
                </c:pt>
                <c:pt idx="612">
                  <c:v>38882.0</c:v>
                </c:pt>
                <c:pt idx="613">
                  <c:v>38883.0</c:v>
                </c:pt>
                <c:pt idx="614">
                  <c:v>38884.0</c:v>
                </c:pt>
                <c:pt idx="615">
                  <c:v>38887.0</c:v>
                </c:pt>
                <c:pt idx="616">
                  <c:v>38888.0</c:v>
                </c:pt>
                <c:pt idx="617">
                  <c:v>38889.0</c:v>
                </c:pt>
                <c:pt idx="618">
                  <c:v>38890.0</c:v>
                </c:pt>
                <c:pt idx="619">
                  <c:v>38891.0</c:v>
                </c:pt>
                <c:pt idx="620">
                  <c:v>38894.0</c:v>
                </c:pt>
                <c:pt idx="621">
                  <c:v>38895.0</c:v>
                </c:pt>
                <c:pt idx="622">
                  <c:v>38896.0</c:v>
                </c:pt>
                <c:pt idx="623">
                  <c:v>38897.0</c:v>
                </c:pt>
                <c:pt idx="624">
                  <c:v>38898.0</c:v>
                </c:pt>
                <c:pt idx="625">
                  <c:v>38901.0</c:v>
                </c:pt>
                <c:pt idx="626">
                  <c:v>38903.0</c:v>
                </c:pt>
                <c:pt idx="627">
                  <c:v>38904.0</c:v>
                </c:pt>
                <c:pt idx="628">
                  <c:v>38905.0</c:v>
                </c:pt>
                <c:pt idx="629">
                  <c:v>38908.0</c:v>
                </c:pt>
                <c:pt idx="630">
                  <c:v>38909.0</c:v>
                </c:pt>
                <c:pt idx="631">
                  <c:v>38910.0</c:v>
                </c:pt>
                <c:pt idx="632">
                  <c:v>38911.0</c:v>
                </c:pt>
                <c:pt idx="633">
                  <c:v>38912.0</c:v>
                </c:pt>
                <c:pt idx="634">
                  <c:v>38915.0</c:v>
                </c:pt>
                <c:pt idx="635">
                  <c:v>38916.0</c:v>
                </c:pt>
                <c:pt idx="636">
                  <c:v>38917.0</c:v>
                </c:pt>
                <c:pt idx="637">
                  <c:v>38918.0</c:v>
                </c:pt>
                <c:pt idx="638">
                  <c:v>38919.0</c:v>
                </c:pt>
                <c:pt idx="639">
                  <c:v>38922.0</c:v>
                </c:pt>
                <c:pt idx="640">
                  <c:v>38923.0</c:v>
                </c:pt>
                <c:pt idx="641">
                  <c:v>38924.0</c:v>
                </c:pt>
                <c:pt idx="642">
                  <c:v>38925.0</c:v>
                </c:pt>
                <c:pt idx="643">
                  <c:v>38926.0</c:v>
                </c:pt>
                <c:pt idx="644">
                  <c:v>38929.0</c:v>
                </c:pt>
                <c:pt idx="645">
                  <c:v>38930.0</c:v>
                </c:pt>
                <c:pt idx="646">
                  <c:v>38931.0</c:v>
                </c:pt>
                <c:pt idx="647">
                  <c:v>38932.0</c:v>
                </c:pt>
                <c:pt idx="648">
                  <c:v>38933.0</c:v>
                </c:pt>
                <c:pt idx="649">
                  <c:v>38936.0</c:v>
                </c:pt>
                <c:pt idx="650">
                  <c:v>38937.0</c:v>
                </c:pt>
                <c:pt idx="651">
                  <c:v>38938.0</c:v>
                </c:pt>
                <c:pt idx="652">
                  <c:v>38939.0</c:v>
                </c:pt>
                <c:pt idx="653">
                  <c:v>38940.0</c:v>
                </c:pt>
                <c:pt idx="654">
                  <c:v>38943.0</c:v>
                </c:pt>
                <c:pt idx="655">
                  <c:v>38944.0</c:v>
                </c:pt>
                <c:pt idx="656">
                  <c:v>38945.0</c:v>
                </c:pt>
                <c:pt idx="657">
                  <c:v>38946.0</c:v>
                </c:pt>
                <c:pt idx="658">
                  <c:v>38947.0</c:v>
                </c:pt>
                <c:pt idx="659">
                  <c:v>38950.0</c:v>
                </c:pt>
                <c:pt idx="660">
                  <c:v>38951.0</c:v>
                </c:pt>
                <c:pt idx="661">
                  <c:v>38952.0</c:v>
                </c:pt>
                <c:pt idx="662">
                  <c:v>38953.0</c:v>
                </c:pt>
                <c:pt idx="663">
                  <c:v>38954.0</c:v>
                </c:pt>
                <c:pt idx="664">
                  <c:v>38957.0</c:v>
                </c:pt>
                <c:pt idx="665">
                  <c:v>38958.0</c:v>
                </c:pt>
                <c:pt idx="666">
                  <c:v>38959.0</c:v>
                </c:pt>
                <c:pt idx="667">
                  <c:v>38960.0</c:v>
                </c:pt>
                <c:pt idx="668">
                  <c:v>38961.0</c:v>
                </c:pt>
                <c:pt idx="669">
                  <c:v>38965.0</c:v>
                </c:pt>
                <c:pt idx="670">
                  <c:v>38966.0</c:v>
                </c:pt>
                <c:pt idx="671">
                  <c:v>38967.0</c:v>
                </c:pt>
                <c:pt idx="672">
                  <c:v>38968.0</c:v>
                </c:pt>
                <c:pt idx="673">
                  <c:v>38971.0</c:v>
                </c:pt>
                <c:pt idx="674">
                  <c:v>38972.0</c:v>
                </c:pt>
                <c:pt idx="675">
                  <c:v>38973.0</c:v>
                </c:pt>
                <c:pt idx="676">
                  <c:v>38974.0</c:v>
                </c:pt>
                <c:pt idx="677">
                  <c:v>38975.0</c:v>
                </c:pt>
                <c:pt idx="678">
                  <c:v>38978.0</c:v>
                </c:pt>
                <c:pt idx="679">
                  <c:v>38979.0</c:v>
                </c:pt>
                <c:pt idx="680">
                  <c:v>38980.0</c:v>
                </c:pt>
                <c:pt idx="681">
                  <c:v>38981.0</c:v>
                </c:pt>
                <c:pt idx="682">
                  <c:v>38982.0</c:v>
                </c:pt>
                <c:pt idx="683">
                  <c:v>38985.0</c:v>
                </c:pt>
                <c:pt idx="684">
                  <c:v>38986.0</c:v>
                </c:pt>
                <c:pt idx="685">
                  <c:v>38987.0</c:v>
                </c:pt>
                <c:pt idx="686">
                  <c:v>38988.0</c:v>
                </c:pt>
                <c:pt idx="687">
                  <c:v>38989.0</c:v>
                </c:pt>
                <c:pt idx="688">
                  <c:v>38992.0</c:v>
                </c:pt>
                <c:pt idx="689">
                  <c:v>38993.0</c:v>
                </c:pt>
                <c:pt idx="690">
                  <c:v>38994.0</c:v>
                </c:pt>
                <c:pt idx="691">
                  <c:v>38995.0</c:v>
                </c:pt>
                <c:pt idx="692">
                  <c:v>38996.0</c:v>
                </c:pt>
                <c:pt idx="693">
                  <c:v>39000.0</c:v>
                </c:pt>
                <c:pt idx="694">
                  <c:v>39001.0</c:v>
                </c:pt>
                <c:pt idx="695">
                  <c:v>39002.0</c:v>
                </c:pt>
                <c:pt idx="696">
                  <c:v>39003.0</c:v>
                </c:pt>
                <c:pt idx="697">
                  <c:v>39006.0</c:v>
                </c:pt>
                <c:pt idx="698">
                  <c:v>39007.0</c:v>
                </c:pt>
                <c:pt idx="699">
                  <c:v>39008.0</c:v>
                </c:pt>
                <c:pt idx="700">
                  <c:v>39009.0</c:v>
                </c:pt>
                <c:pt idx="701">
                  <c:v>39010.0</c:v>
                </c:pt>
                <c:pt idx="702">
                  <c:v>39013.0</c:v>
                </c:pt>
                <c:pt idx="703">
                  <c:v>39014.0</c:v>
                </c:pt>
                <c:pt idx="704">
                  <c:v>39015.0</c:v>
                </c:pt>
                <c:pt idx="705">
                  <c:v>39016.0</c:v>
                </c:pt>
                <c:pt idx="706">
                  <c:v>39017.0</c:v>
                </c:pt>
                <c:pt idx="707">
                  <c:v>39020.0</c:v>
                </c:pt>
                <c:pt idx="708">
                  <c:v>39021.0</c:v>
                </c:pt>
                <c:pt idx="709">
                  <c:v>39022.0</c:v>
                </c:pt>
                <c:pt idx="710">
                  <c:v>39023.0</c:v>
                </c:pt>
                <c:pt idx="711">
                  <c:v>39024.0</c:v>
                </c:pt>
                <c:pt idx="712">
                  <c:v>39027.0</c:v>
                </c:pt>
                <c:pt idx="713">
                  <c:v>39028.0</c:v>
                </c:pt>
                <c:pt idx="714">
                  <c:v>39029.0</c:v>
                </c:pt>
                <c:pt idx="715">
                  <c:v>39030.0</c:v>
                </c:pt>
                <c:pt idx="716">
                  <c:v>39031.0</c:v>
                </c:pt>
                <c:pt idx="717">
                  <c:v>39034.0</c:v>
                </c:pt>
                <c:pt idx="718">
                  <c:v>39035.0</c:v>
                </c:pt>
                <c:pt idx="719">
                  <c:v>39036.0</c:v>
                </c:pt>
                <c:pt idx="720">
                  <c:v>39037.0</c:v>
                </c:pt>
                <c:pt idx="721">
                  <c:v>39038.0</c:v>
                </c:pt>
                <c:pt idx="722">
                  <c:v>39041.0</c:v>
                </c:pt>
                <c:pt idx="723">
                  <c:v>39042.0</c:v>
                </c:pt>
                <c:pt idx="724">
                  <c:v>39043.0</c:v>
                </c:pt>
                <c:pt idx="725">
                  <c:v>39045.0</c:v>
                </c:pt>
                <c:pt idx="726">
                  <c:v>39048.0</c:v>
                </c:pt>
                <c:pt idx="727">
                  <c:v>39049.0</c:v>
                </c:pt>
                <c:pt idx="728">
                  <c:v>39050.0</c:v>
                </c:pt>
                <c:pt idx="729">
                  <c:v>39051.0</c:v>
                </c:pt>
                <c:pt idx="730">
                  <c:v>39052.0</c:v>
                </c:pt>
                <c:pt idx="731">
                  <c:v>39055.0</c:v>
                </c:pt>
                <c:pt idx="732">
                  <c:v>39056.0</c:v>
                </c:pt>
                <c:pt idx="733">
                  <c:v>39057.0</c:v>
                </c:pt>
                <c:pt idx="734">
                  <c:v>39058.0</c:v>
                </c:pt>
                <c:pt idx="735">
                  <c:v>39059.0</c:v>
                </c:pt>
                <c:pt idx="736">
                  <c:v>39062.0</c:v>
                </c:pt>
                <c:pt idx="737">
                  <c:v>39063.0</c:v>
                </c:pt>
                <c:pt idx="738">
                  <c:v>39064.0</c:v>
                </c:pt>
                <c:pt idx="739">
                  <c:v>39065.0</c:v>
                </c:pt>
                <c:pt idx="740">
                  <c:v>39066.0</c:v>
                </c:pt>
                <c:pt idx="741">
                  <c:v>39069.0</c:v>
                </c:pt>
                <c:pt idx="742">
                  <c:v>39070.0</c:v>
                </c:pt>
                <c:pt idx="743">
                  <c:v>39071.0</c:v>
                </c:pt>
                <c:pt idx="744">
                  <c:v>39072.0</c:v>
                </c:pt>
                <c:pt idx="745">
                  <c:v>39073.0</c:v>
                </c:pt>
                <c:pt idx="746">
                  <c:v>39077.0</c:v>
                </c:pt>
                <c:pt idx="747">
                  <c:v>39078.0</c:v>
                </c:pt>
                <c:pt idx="748">
                  <c:v>39079.0</c:v>
                </c:pt>
                <c:pt idx="749">
                  <c:v>39080.0</c:v>
                </c:pt>
                <c:pt idx="750">
                  <c:v>39084.0</c:v>
                </c:pt>
                <c:pt idx="751">
                  <c:v>39085.0</c:v>
                </c:pt>
                <c:pt idx="752">
                  <c:v>39086.0</c:v>
                </c:pt>
                <c:pt idx="753">
                  <c:v>39087.0</c:v>
                </c:pt>
                <c:pt idx="754">
                  <c:v>39090.0</c:v>
                </c:pt>
                <c:pt idx="755">
                  <c:v>39091.0</c:v>
                </c:pt>
                <c:pt idx="756">
                  <c:v>39092.0</c:v>
                </c:pt>
                <c:pt idx="757">
                  <c:v>39093.0</c:v>
                </c:pt>
                <c:pt idx="758">
                  <c:v>39094.0</c:v>
                </c:pt>
                <c:pt idx="759">
                  <c:v>39098.0</c:v>
                </c:pt>
                <c:pt idx="760">
                  <c:v>39099.0</c:v>
                </c:pt>
                <c:pt idx="761">
                  <c:v>39100.0</c:v>
                </c:pt>
                <c:pt idx="762">
                  <c:v>39101.0</c:v>
                </c:pt>
                <c:pt idx="763">
                  <c:v>39104.0</c:v>
                </c:pt>
                <c:pt idx="764">
                  <c:v>39105.0</c:v>
                </c:pt>
                <c:pt idx="765">
                  <c:v>39106.0</c:v>
                </c:pt>
                <c:pt idx="766">
                  <c:v>39107.0</c:v>
                </c:pt>
                <c:pt idx="767">
                  <c:v>39108.0</c:v>
                </c:pt>
                <c:pt idx="768">
                  <c:v>39111.0</c:v>
                </c:pt>
                <c:pt idx="769">
                  <c:v>39112.0</c:v>
                </c:pt>
                <c:pt idx="770">
                  <c:v>39113.0</c:v>
                </c:pt>
                <c:pt idx="771">
                  <c:v>39114.0</c:v>
                </c:pt>
                <c:pt idx="772">
                  <c:v>39115.0</c:v>
                </c:pt>
                <c:pt idx="773">
                  <c:v>39118.0</c:v>
                </c:pt>
                <c:pt idx="774">
                  <c:v>39119.0</c:v>
                </c:pt>
                <c:pt idx="775">
                  <c:v>39120.0</c:v>
                </c:pt>
                <c:pt idx="776">
                  <c:v>39121.0</c:v>
                </c:pt>
                <c:pt idx="777">
                  <c:v>39122.0</c:v>
                </c:pt>
                <c:pt idx="778">
                  <c:v>39125.0</c:v>
                </c:pt>
                <c:pt idx="779">
                  <c:v>39126.0</c:v>
                </c:pt>
                <c:pt idx="780">
                  <c:v>39127.0</c:v>
                </c:pt>
                <c:pt idx="781">
                  <c:v>39128.0</c:v>
                </c:pt>
                <c:pt idx="782">
                  <c:v>39129.0</c:v>
                </c:pt>
                <c:pt idx="783">
                  <c:v>39133.0</c:v>
                </c:pt>
                <c:pt idx="784">
                  <c:v>39134.0</c:v>
                </c:pt>
                <c:pt idx="785">
                  <c:v>39135.0</c:v>
                </c:pt>
                <c:pt idx="786">
                  <c:v>39136.0</c:v>
                </c:pt>
                <c:pt idx="787">
                  <c:v>39139.0</c:v>
                </c:pt>
                <c:pt idx="788">
                  <c:v>39140.0</c:v>
                </c:pt>
                <c:pt idx="789">
                  <c:v>39141.0</c:v>
                </c:pt>
                <c:pt idx="790">
                  <c:v>39142.0</c:v>
                </c:pt>
                <c:pt idx="791">
                  <c:v>39143.0</c:v>
                </c:pt>
                <c:pt idx="792">
                  <c:v>39146.0</c:v>
                </c:pt>
                <c:pt idx="793">
                  <c:v>39147.0</c:v>
                </c:pt>
                <c:pt idx="794">
                  <c:v>39148.0</c:v>
                </c:pt>
                <c:pt idx="795">
                  <c:v>39149.0</c:v>
                </c:pt>
                <c:pt idx="796">
                  <c:v>39150.0</c:v>
                </c:pt>
                <c:pt idx="797">
                  <c:v>39153.0</c:v>
                </c:pt>
                <c:pt idx="798">
                  <c:v>39154.0</c:v>
                </c:pt>
                <c:pt idx="799">
                  <c:v>39155.0</c:v>
                </c:pt>
                <c:pt idx="800">
                  <c:v>39156.0</c:v>
                </c:pt>
                <c:pt idx="801">
                  <c:v>39157.0</c:v>
                </c:pt>
                <c:pt idx="802">
                  <c:v>39160.0</c:v>
                </c:pt>
                <c:pt idx="803">
                  <c:v>39161.0</c:v>
                </c:pt>
                <c:pt idx="804">
                  <c:v>39162.0</c:v>
                </c:pt>
                <c:pt idx="805">
                  <c:v>39163.0</c:v>
                </c:pt>
                <c:pt idx="806">
                  <c:v>39164.0</c:v>
                </c:pt>
                <c:pt idx="807">
                  <c:v>39167.0</c:v>
                </c:pt>
                <c:pt idx="808">
                  <c:v>39168.0</c:v>
                </c:pt>
                <c:pt idx="809">
                  <c:v>39169.0</c:v>
                </c:pt>
                <c:pt idx="810">
                  <c:v>39170.0</c:v>
                </c:pt>
                <c:pt idx="811">
                  <c:v>39171.0</c:v>
                </c:pt>
                <c:pt idx="812">
                  <c:v>39174.0</c:v>
                </c:pt>
                <c:pt idx="813">
                  <c:v>39175.0</c:v>
                </c:pt>
                <c:pt idx="814">
                  <c:v>39176.0</c:v>
                </c:pt>
                <c:pt idx="815">
                  <c:v>39177.0</c:v>
                </c:pt>
                <c:pt idx="816">
                  <c:v>39178.0</c:v>
                </c:pt>
                <c:pt idx="817">
                  <c:v>39181.0</c:v>
                </c:pt>
                <c:pt idx="818">
                  <c:v>39182.0</c:v>
                </c:pt>
                <c:pt idx="819">
                  <c:v>39183.0</c:v>
                </c:pt>
                <c:pt idx="820">
                  <c:v>39184.0</c:v>
                </c:pt>
                <c:pt idx="821">
                  <c:v>39185.0</c:v>
                </c:pt>
                <c:pt idx="822">
                  <c:v>39188.0</c:v>
                </c:pt>
                <c:pt idx="823">
                  <c:v>39189.0</c:v>
                </c:pt>
                <c:pt idx="824">
                  <c:v>39190.0</c:v>
                </c:pt>
                <c:pt idx="825">
                  <c:v>39191.0</c:v>
                </c:pt>
                <c:pt idx="826">
                  <c:v>39192.0</c:v>
                </c:pt>
                <c:pt idx="827">
                  <c:v>39195.0</c:v>
                </c:pt>
                <c:pt idx="828">
                  <c:v>39196.0</c:v>
                </c:pt>
                <c:pt idx="829">
                  <c:v>39197.0</c:v>
                </c:pt>
                <c:pt idx="830">
                  <c:v>39198.0</c:v>
                </c:pt>
                <c:pt idx="831">
                  <c:v>39199.0</c:v>
                </c:pt>
                <c:pt idx="832">
                  <c:v>39202.0</c:v>
                </c:pt>
                <c:pt idx="833">
                  <c:v>39203.0</c:v>
                </c:pt>
                <c:pt idx="834">
                  <c:v>39204.0</c:v>
                </c:pt>
                <c:pt idx="835">
                  <c:v>39205.0</c:v>
                </c:pt>
                <c:pt idx="836">
                  <c:v>39206.0</c:v>
                </c:pt>
                <c:pt idx="837">
                  <c:v>39209.0</c:v>
                </c:pt>
                <c:pt idx="838">
                  <c:v>39210.0</c:v>
                </c:pt>
                <c:pt idx="839">
                  <c:v>39211.0</c:v>
                </c:pt>
                <c:pt idx="840">
                  <c:v>39212.0</c:v>
                </c:pt>
                <c:pt idx="841">
                  <c:v>39213.0</c:v>
                </c:pt>
                <c:pt idx="842">
                  <c:v>39216.0</c:v>
                </c:pt>
                <c:pt idx="843">
                  <c:v>39217.0</c:v>
                </c:pt>
                <c:pt idx="844">
                  <c:v>39218.0</c:v>
                </c:pt>
                <c:pt idx="845">
                  <c:v>39219.0</c:v>
                </c:pt>
                <c:pt idx="846">
                  <c:v>39220.0</c:v>
                </c:pt>
                <c:pt idx="847">
                  <c:v>39223.0</c:v>
                </c:pt>
                <c:pt idx="848">
                  <c:v>39224.0</c:v>
                </c:pt>
                <c:pt idx="849">
                  <c:v>39225.0</c:v>
                </c:pt>
                <c:pt idx="850">
                  <c:v>39226.0</c:v>
                </c:pt>
                <c:pt idx="851">
                  <c:v>39227.0</c:v>
                </c:pt>
                <c:pt idx="852">
                  <c:v>39231.0</c:v>
                </c:pt>
                <c:pt idx="853">
                  <c:v>39232.0</c:v>
                </c:pt>
                <c:pt idx="854">
                  <c:v>39233.0</c:v>
                </c:pt>
                <c:pt idx="855">
                  <c:v>39234.0</c:v>
                </c:pt>
                <c:pt idx="856">
                  <c:v>39237.0</c:v>
                </c:pt>
                <c:pt idx="857">
                  <c:v>39238.0</c:v>
                </c:pt>
                <c:pt idx="858">
                  <c:v>39239.0</c:v>
                </c:pt>
                <c:pt idx="859">
                  <c:v>39240.0</c:v>
                </c:pt>
                <c:pt idx="860">
                  <c:v>39241.0</c:v>
                </c:pt>
                <c:pt idx="861">
                  <c:v>39244.0</c:v>
                </c:pt>
                <c:pt idx="862">
                  <c:v>39245.0</c:v>
                </c:pt>
                <c:pt idx="863">
                  <c:v>39246.0</c:v>
                </c:pt>
                <c:pt idx="864">
                  <c:v>39247.0</c:v>
                </c:pt>
                <c:pt idx="865">
                  <c:v>39248.0</c:v>
                </c:pt>
                <c:pt idx="866">
                  <c:v>39251.0</c:v>
                </c:pt>
                <c:pt idx="867">
                  <c:v>39252.0</c:v>
                </c:pt>
                <c:pt idx="868">
                  <c:v>39253.0</c:v>
                </c:pt>
                <c:pt idx="869">
                  <c:v>39254.0</c:v>
                </c:pt>
                <c:pt idx="870">
                  <c:v>39255.0</c:v>
                </c:pt>
                <c:pt idx="871">
                  <c:v>39258.0</c:v>
                </c:pt>
                <c:pt idx="872">
                  <c:v>39259.0</c:v>
                </c:pt>
                <c:pt idx="873">
                  <c:v>39260.0</c:v>
                </c:pt>
                <c:pt idx="874">
                  <c:v>39261.0</c:v>
                </c:pt>
                <c:pt idx="875">
                  <c:v>39262.0</c:v>
                </c:pt>
                <c:pt idx="876">
                  <c:v>39265.0</c:v>
                </c:pt>
                <c:pt idx="877">
                  <c:v>39266.0</c:v>
                </c:pt>
                <c:pt idx="878">
                  <c:v>39268.0</c:v>
                </c:pt>
                <c:pt idx="879">
                  <c:v>39269.0</c:v>
                </c:pt>
                <c:pt idx="880">
                  <c:v>39272.0</c:v>
                </c:pt>
                <c:pt idx="881">
                  <c:v>39273.0</c:v>
                </c:pt>
                <c:pt idx="882">
                  <c:v>39274.0</c:v>
                </c:pt>
                <c:pt idx="883">
                  <c:v>39275.0</c:v>
                </c:pt>
                <c:pt idx="884">
                  <c:v>39276.0</c:v>
                </c:pt>
                <c:pt idx="885">
                  <c:v>39279.0</c:v>
                </c:pt>
                <c:pt idx="886">
                  <c:v>39280.0</c:v>
                </c:pt>
                <c:pt idx="887">
                  <c:v>39281.0</c:v>
                </c:pt>
                <c:pt idx="888">
                  <c:v>39282.0</c:v>
                </c:pt>
                <c:pt idx="889">
                  <c:v>39283.0</c:v>
                </c:pt>
                <c:pt idx="890">
                  <c:v>39286.0</c:v>
                </c:pt>
                <c:pt idx="891">
                  <c:v>39287.0</c:v>
                </c:pt>
                <c:pt idx="892">
                  <c:v>39288.0</c:v>
                </c:pt>
                <c:pt idx="893">
                  <c:v>39289.0</c:v>
                </c:pt>
                <c:pt idx="894">
                  <c:v>39290.0</c:v>
                </c:pt>
                <c:pt idx="895">
                  <c:v>39293.0</c:v>
                </c:pt>
                <c:pt idx="896">
                  <c:v>39294.0</c:v>
                </c:pt>
                <c:pt idx="897">
                  <c:v>39295.0</c:v>
                </c:pt>
                <c:pt idx="898">
                  <c:v>39296.0</c:v>
                </c:pt>
                <c:pt idx="899">
                  <c:v>39297.0</c:v>
                </c:pt>
                <c:pt idx="900">
                  <c:v>39300.0</c:v>
                </c:pt>
                <c:pt idx="901">
                  <c:v>39301.0</c:v>
                </c:pt>
                <c:pt idx="902">
                  <c:v>39302.0</c:v>
                </c:pt>
                <c:pt idx="903">
                  <c:v>39303.0</c:v>
                </c:pt>
                <c:pt idx="904">
                  <c:v>39304.0</c:v>
                </c:pt>
                <c:pt idx="905">
                  <c:v>39307.0</c:v>
                </c:pt>
                <c:pt idx="906">
                  <c:v>39308.0</c:v>
                </c:pt>
                <c:pt idx="907">
                  <c:v>39309.0</c:v>
                </c:pt>
                <c:pt idx="908">
                  <c:v>39310.0</c:v>
                </c:pt>
                <c:pt idx="909">
                  <c:v>39311.0</c:v>
                </c:pt>
                <c:pt idx="910">
                  <c:v>39314.0</c:v>
                </c:pt>
                <c:pt idx="911">
                  <c:v>39315.0</c:v>
                </c:pt>
                <c:pt idx="912">
                  <c:v>39316.0</c:v>
                </c:pt>
                <c:pt idx="913">
                  <c:v>39317.0</c:v>
                </c:pt>
                <c:pt idx="914">
                  <c:v>39318.0</c:v>
                </c:pt>
                <c:pt idx="915">
                  <c:v>39321.0</c:v>
                </c:pt>
                <c:pt idx="916">
                  <c:v>39322.0</c:v>
                </c:pt>
                <c:pt idx="917">
                  <c:v>39323.0</c:v>
                </c:pt>
                <c:pt idx="918">
                  <c:v>39324.0</c:v>
                </c:pt>
                <c:pt idx="919">
                  <c:v>39325.0</c:v>
                </c:pt>
                <c:pt idx="920">
                  <c:v>39329.0</c:v>
                </c:pt>
                <c:pt idx="921">
                  <c:v>39330.0</c:v>
                </c:pt>
                <c:pt idx="922">
                  <c:v>39331.0</c:v>
                </c:pt>
                <c:pt idx="923">
                  <c:v>39332.0</c:v>
                </c:pt>
                <c:pt idx="924">
                  <c:v>39335.0</c:v>
                </c:pt>
                <c:pt idx="925">
                  <c:v>39336.0</c:v>
                </c:pt>
                <c:pt idx="926">
                  <c:v>39337.0</c:v>
                </c:pt>
                <c:pt idx="927">
                  <c:v>39338.0</c:v>
                </c:pt>
                <c:pt idx="928">
                  <c:v>39339.0</c:v>
                </c:pt>
                <c:pt idx="929">
                  <c:v>39342.0</c:v>
                </c:pt>
                <c:pt idx="930">
                  <c:v>39343.0</c:v>
                </c:pt>
                <c:pt idx="931">
                  <c:v>39344.0</c:v>
                </c:pt>
                <c:pt idx="932">
                  <c:v>39345.0</c:v>
                </c:pt>
                <c:pt idx="933">
                  <c:v>39346.0</c:v>
                </c:pt>
                <c:pt idx="934">
                  <c:v>39349.0</c:v>
                </c:pt>
                <c:pt idx="935">
                  <c:v>39350.0</c:v>
                </c:pt>
                <c:pt idx="936">
                  <c:v>39351.0</c:v>
                </c:pt>
                <c:pt idx="937">
                  <c:v>39352.0</c:v>
                </c:pt>
                <c:pt idx="938">
                  <c:v>39353.0</c:v>
                </c:pt>
                <c:pt idx="939">
                  <c:v>39356.0</c:v>
                </c:pt>
                <c:pt idx="940">
                  <c:v>39357.0</c:v>
                </c:pt>
                <c:pt idx="941">
                  <c:v>39358.0</c:v>
                </c:pt>
                <c:pt idx="942">
                  <c:v>39359.0</c:v>
                </c:pt>
                <c:pt idx="943">
                  <c:v>39360.0</c:v>
                </c:pt>
                <c:pt idx="944">
                  <c:v>39364.0</c:v>
                </c:pt>
                <c:pt idx="945">
                  <c:v>39365.0</c:v>
                </c:pt>
                <c:pt idx="946">
                  <c:v>39366.0</c:v>
                </c:pt>
                <c:pt idx="947">
                  <c:v>39367.0</c:v>
                </c:pt>
                <c:pt idx="948">
                  <c:v>39370.0</c:v>
                </c:pt>
                <c:pt idx="949">
                  <c:v>39371.0</c:v>
                </c:pt>
                <c:pt idx="950">
                  <c:v>39372.0</c:v>
                </c:pt>
                <c:pt idx="951">
                  <c:v>39373.0</c:v>
                </c:pt>
                <c:pt idx="952">
                  <c:v>39374.0</c:v>
                </c:pt>
                <c:pt idx="953">
                  <c:v>39377.0</c:v>
                </c:pt>
                <c:pt idx="954">
                  <c:v>39378.0</c:v>
                </c:pt>
                <c:pt idx="955">
                  <c:v>39379.0</c:v>
                </c:pt>
                <c:pt idx="956">
                  <c:v>39380.0</c:v>
                </c:pt>
                <c:pt idx="957">
                  <c:v>39381.0</c:v>
                </c:pt>
                <c:pt idx="958">
                  <c:v>39384.0</c:v>
                </c:pt>
                <c:pt idx="959">
                  <c:v>39385.0</c:v>
                </c:pt>
                <c:pt idx="960">
                  <c:v>39386.0</c:v>
                </c:pt>
                <c:pt idx="961">
                  <c:v>39387.0</c:v>
                </c:pt>
                <c:pt idx="962">
                  <c:v>39388.0</c:v>
                </c:pt>
                <c:pt idx="963">
                  <c:v>39391.0</c:v>
                </c:pt>
                <c:pt idx="964">
                  <c:v>39392.0</c:v>
                </c:pt>
                <c:pt idx="965">
                  <c:v>39393.0</c:v>
                </c:pt>
                <c:pt idx="966">
                  <c:v>39394.0</c:v>
                </c:pt>
                <c:pt idx="967">
                  <c:v>39395.0</c:v>
                </c:pt>
                <c:pt idx="968">
                  <c:v>39399.0</c:v>
                </c:pt>
                <c:pt idx="969">
                  <c:v>39400.0</c:v>
                </c:pt>
                <c:pt idx="970">
                  <c:v>39401.0</c:v>
                </c:pt>
                <c:pt idx="971">
                  <c:v>39402.0</c:v>
                </c:pt>
                <c:pt idx="972">
                  <c:v>39405.0</c:v>
                </c:pt>
                <c:pt idx="973">
                  <c:v>39406.0</c:v>
                </c:pt>
                <c:pt idx="974">
                  <c:v>39407.0</c:v>
                </c:pt>
                <c:pt idx="975">
                  <c:v>39409.0</c:v>
                </c:pt>
                <c:pt idx="976">
                  <c:v>39412.0</c:v>
                </c:pt>
                <c:pt idx="977">
                  <c:v>39413.0</c:v>
                </c:pt>
                <c:pt idx="978">
                  <c:v>39414.0</c:v>
                </c:pt>
                <c:pt idx="979">
                  <c:v>39415.0</c:v>
                </c:pt>
                <c:pt idx="980">
                  <c:v>39416.0</c:v>
                </c:pt>
                <c:pt idx="981">
                  <c:v>39419.0</c:v>
                </c:pt>
                <c:pt idx="982">
                  <c:v>39420.0</c:v>
                </c:pt>
                <c:pt idx="983">
                  <c:v>39421.0</c:v>
                </c:pt>
                <c:pt idx="984">
                  <c:v>39422.0</c:v>
                </c:pt>
                <c:pt idx="985">
                  <c:v>39423.0</c:v>
                </c:pt>
                <c:pt idx="986">
                  <c:v>39426.0</c:v>
                </c:pt>
                <c:pt idx="987">
                  <c:v>39427.0</c:v>
                </c:pt>
                <c:pt idx="988">
                  <c:v>39428.0</c:v>
                </c:pt>
                <c:pt idx="989">
                  <c:v>39429.0</c:v>
                </c:pt>
                <c:pt idx="990">
                  <c:v>39430.0</c:v>
                </c:pt>
                <c:pt idx="991">
                  <c:v>39433.0</c:v>
                </c:pt>
                <c:pt idx="992">
                  <c:v>39434.0</c:v>
                </c:pt>
                <c:pt idx="993">
                  <c:v>39435.0</c:v>
                </c:pt>
                <c:pt idx="994">
                  <c:v>39436.0</c:v>
                </c:pt>
                <c:pt idx="995">
                  <c:v>39437.0</c:v>
                </c:pt>
                <c:pt idx="996">
                  <c:v>39440.0</c:v>
                </c:pt>
                <c:pt idx="997">
                  <c:v>39442.0</c:v>
                </c:pt>
                <c:pt idx="998">
                  <c:v>39443.0</c:v>
                </c:pt>
                <c:pt idx="999">
                  <c:v>39444.0</c:v>
                </c:pt>
                <c:pt idx="1000">
                  <c:v>39447.0</c:v>
                </c:pt>
                <c:pt idx="1001">
                  <c:v>39449.0</c:v>
                </c:pt>
                <c:pt idx="1002">
                  <c:v>39450.0</c:v>
                </c:pt>
                <c:pt idx="1003">
                  <c:v>39451.0</c:v>
                </c:pt>
                <c:pt idx="1004">
                  <c:v>39454.0</c:v>
                </c:pt>
                <c:pt idx="1005">
                  <c:v>39455.0</c:v>
                </c:pt>
                <c:pt idx="1006">
                  <c:v>39456.0</c:v>
                </c:pt>
                <c:pt idx="1007">
                  <c:v>39457.0</c:v>
                </c:pt>
                <c:pt idx="1008">
                  <c:v>39458.0</c:v>
                </c:pt>
                <c:pt idx="1009">
                  <c:v>39461.0</c:v>
                </c:pt>
                <c:pt idx="1010">
                  <c:v>39462.0</c:v>
                </c:pt>
                <c:pt idx="1011">
                  <c:v>39463.0</c:v>
                </c:pt>
                <c:pt idx="1012">
                  <c:v>39464.0</c:v>
                </c:pt>
                <c:pt idx="1013">
                  <c:v>39465.0</c:v>
                </c:pt>
                <c:pt idx="1014">
                  <c:v>39469.0</c:v>
                </c:pt>
                <c:pt idx="1015">
                  <c:v>39470.0</c:v>
                </c:pt>
                <c:pt idx="1016">
                  <c:v>39471.0</c:v>
                </c:pt>
                <c:pt idx="1017">
                  <c:v>39472.0</c:v>
                </c:pt>
                <c:pt idx="1018">
                  <c:v>39475.0</c:v>
                </c:pt>
                <c:pt idx="1019">
                  <c:v>39476.0</c:v>
                </c:pt>
                <c:pt idx="1020">
                  <c:v>39477.0</c:v>
                </c:pt>
                <c:pt idx="1021">
                  <c:v>39478.0</c:v>
                </c:pt>
                <c:pt idx="1022">
                  <c:v>39479.0</c:v>
                </c:pt>
                <c:pt idx="1023">
                  <c:v>39482.0</c:v>
                </c:pt>
                <c:pt idx="1024">
                  <c:v>39483.0</c:v>
                </c:pt>
                <c:pt idx="1025">
                  <c:v>39484.0</c:v>
                </c:pt>
                <c:pt idx="1026">
                  <c:v>39485.0</c:v>
                </c:pt>
                <c:pt idx="1027">
                  <c:v>39486.0</c:v>
                </c:pt>
                <c:pt idx="1028">
                  <c:v>39489.0</c:v>
                </c:pt>
                <c:pt idx="1029">
                  <c:v>39490.0</c:v>
                </c:pt>
                <c:pt idx="1030">
                  <c:v>39491.0</c:v>
                </c:pt>
                <c:pt idx="1031">
                  <c:v>39492.0</c:v>
                </c:pt>
                <c:pt idx="1032">
                  <c:v>39493.0</c:v>
                </c:pt>
                <c:pt idx="1033">
                  <c:v>39497.0</c:v>
                </c:pt>
                <c:pt idx="1034">
                  <c:v>39498.0</c:v>
                </c:pt>
                <c:pt idx="1035">
                  <c:v>39499.0</c:v>
                </c:pt>
                <c:pt idx="1036">
                  <c:v>39500.0</c:v>
                </c:pt>
                <c:pt idx="1037">
                  <c:v>39503.0</c:v>
                </c:pt>
                <c:pt idx="1038">
                  <c:v>39504.0</c:v>
                </c:pt>
                <c:pt idx="1039">
                  <c:v>39505.0</c:v>
                </c:pt>
                <c:pt idx="1040">
                  <c:v>39506.0</c:v>
                </c:pt>
                <c:pt idx="1041">
                  <c:v>39507.0</c:v>
                </c:pt>
                <c:pt idx="1042">
                  <c:v>39510.0</c:v>
                </c:pt>
                <c:pt idx="1043">
                  <c:v>39511.0</c:v>
                </c:pt>
                <c:pt idx="1044">
                  <c:v>39512.0</c:v>
                </c:pt>
                <c:pt idx="1045">
                  <c:v>39513.0</c:v>
                </c:pt>
                <c:pt idx="1046">
                  <c:v>39514.0</c:v>
                </c:pt>
                <c:pt idx="1047">
                  <c:v>39517.0</c:v>
                </c:pt>
                <c:pt idx="1048">
                  <c:v>39518.0</c:v>
                </c:pt>
                <c:pt idx="1049">
                  <c:v>39519.0</c:v>
                </c:pt>
                <c:pt idx="1050">
                  <c:v>39520.0</c:v>
                </c:pt>
                <c:pt idx="1051">
                  <c:v>39521.0</c:v>
                </c:pt>
                <c:pt idx="1052">
                  <c:v>39524.0</c:v>
                </c:pt>
                <c:pt idx="1053">
                  <c:v>39525.0</c:v>
                </c:pt>
                <c:pt idx="1054">
                  <c:v>39526.0</c:v>
                </c:pt>
                <c:pt idx="1055">
                  <c:v>39527.0</c:v>
                </c:pt>
                <c:pt idx="1056">
                  <c:v>39531.0</c:v>
                </c:pt>
                <c:pt idx="1057">
                  <c:v>39532.0</c:v>
                </c:pt>
                <c:pt idx="1058">
                  <c:v>39533.0</c:v>
                </c:pt>
                <c:pt idx="1059">
                  <c:v>39534.0</c:v>
                </c:pt>
                <c:pt idx="1060">
                  <c:v>39535.0</c:v>
                </c:pt>
                <c:pt idx="1061">
                  <c:v>39538.0</c:v>
                </c:pt>
                <c:pt idx="1062">
                  <c:v>39539.0</c:v>
                </c:pt>
                <c:pt idx="1063">
                  <c:v>39540.0</c:v>
                </c:pt>
                <c:pt idx="1064">
                  <c:v>39541.0</c:v>
                </c:pt>
                <c:pt idx="1065">
                  <c:v>39542.0</c:v>
                </c:pt>
                <c:pt idx="1066">
                  <c:v>39545.0</c:v>
                </c:pt>
                <c:pt idx="1067">
                  <c:v>39546.0</c:v>
                </c:pt>
                <c:pt idx="1068">
                  <c:v>39547.0</c:v>
                </c:pt>
                <c:pt idx="1069">
                  <c:v>39548.0</c:v>
                </c:pt>
                <c:pt idx="1070">
                  <c:v>39549.0</c:v>
                </c:pt>
                <c:pt idx="1071">
                  <c:v>39552.0</c:v>
                </c:pt>
                <c:pt idx="1072">
                  <c:v>39553.0</c:v>
                </c:pt>
                <c:pt idx="1073">
                  <c:v>39554.0</c:v>
                </c:pt>
                <c:pt idx="1074">
                  <c:v>39555.0</c:v>
                </c:pt>
                <c:pt idx="1075">
                  <c:v>39556.0</c:v>
                </c:pt>
                <c:pt idx="1076">
                  <c:v>39559.0</c:v>
                </c:pt>
                <c:pt idx="1077">
                  <c:v>39560.0</c:v>
                </c:pt>
                <c:pt idx="1078">
                  <c:v>39561.0</c:v>
                </c:pt>
                <c:pt idx="1079">
                  <c:v>39562.0</c:v>
                </c:pt>
                <c:pt idx="1080">
                  <c:v>39563.0</c:v>
                </c:pt>
                <c:pt idx="1081">
                  <c:v>39566.0</c:v>
                </c:pt>
                <c:pt idx="1082">
                  <c:v>39567.0</c:v>
                </c:pt>
                <c:pt idx="1083">
                  <c:v>39568.0</c:v>
                </c:pt>
                <c:pt idx="1084">
                  <c:v>39569.0</c:v>
                </c:pt>
                <c:pt idx="1085">
                  <c:v>39570.0</c:v>
                </c:pt>
                <c:pt idx="1086">
                  <c:v>39573.0</c:v>
                </c:pt>
                <c:pt idx="1087">
                  <c:v>39574.0</c:v>
                </c:pt>
                <c:pt idx="1088">
                  <c:v>39575.0</c:v>
                </c:pt>
                <c:pt idx="1089">
                  <c:v>39576.0</c:v>
                </c:pt>
                <c:pt idx="1090">
                  <c:v>39577.0</c:v>
                </c:pt>
                <c:pt idx="1091">
                  <c:v>39580.0</c:v>
                </c:pt>
                <c:pt idx="1092">
                  <c:v>39581.0</c:v>
                </c:pt>
                <c:pt idx="1093">
                  <c:v>39582.0</c:v>
                </c:pt>
                <c:pt idx="1094">
                  <c:v>39583.0</c:v>
                </c:pt>
                <c:pt idx="1095">
                  <c:v>39584.0</c:v>
                </c:pt>
                <c:pt idx="1096">
                  <c:v>39587.0</c:v>
                </c:pt>
                <c:pt idx="1097">
                  <c:v>39588.0</c:v>
                </c:pt>
                <c:pt idx="1098">
                  <c:v>39589.0</c:v>
                </c:pt>
                <c:pt idx="1099">
                  <c:v>39590.0</c:v>
                </c:pt>
                <c:pt idx="1100">
                  <c:v>39591.0</c:v>
                </c:pt>
                <c:pt idx="1101">
                  <c:v>39595.0</c:v>
                </c:pt>
                <c:pt idx="1102">
                  <c:v>39596.0</c:v>
                </c:pt>
                <c:pt idx="1103">
                  <c:v>39597.0</c:v>
                </c:pt>
                <c:pt idx="1104">
                  <c:v>39598.0</c:v>
                </c:pt>
                <c:pt idx="1105">
                  <c:v>39601.0</c:v>
                </c:pt>
                <c:pt idx="1106">
                  <c:v>39602.0</c:v>
                </c:pt>
                <c:pt idx="1107">
                  <c:v>39603.0</c:v>
                </c:pt>
                <c:pt idx="1108">
                  <c:v>39604.0</c:v>
                </c:pt>
                <c:pt idx="1109">
                  <c:v>39605.0</c:v>
                </c:pt>
                <c:pt idx="1110">
                  <c:v>39608.0</c:v>
                </c:pt>
                <c:pt idx="1111">
                  <c:v>39609.0</c:v>
                </c:pt>
                <c:pt idx="1112">
                  <c:v>39610.0</c:v>
                </c:pt>
                <c:pt idx="1113">
                  <c:v>39611.0</c:v>
                </c:pt>
                <c:pt idx="1114">
                  <c:v>39612.0</c:v>
                </c:pt>
                <c:pt idx="1115">
                  <c:v>39615.0</c:v>
                </c:pt>
                <c:pt idx="1116">
                  <c:v>39616.0</c:v>
                </c:pt>
                <c:pt idx="1117">
                  <c:v>39617.0</c:v>
                </c:pt>
                <c:pt idx="1118">
                  <c:v>39618.0</c:v>
                </c:pt>
                <c:pt idx="1119">
                  <c:v>39619.0</c:v>
                </c:pt>
                <c:pt idx="1120">
                  <c:v>39622.0</c:v>
                </c:pt>
                <c:pt idx="1121">
                  <c:v>39623.0</c:v>
                </c:pt>
                <c:pt idx="1122">
                  <c:v>39624.0</c:v>
                </c:pt>
                <c:pt idx="1123">
                  <c:v>39625.0</c:v>
                </c:pt>
                <c:pt idx="1124">
                  <c:v>39626.0</c:v>
                </c:pt>
                <c:pt idx="1125">
                  <c:v>39629.0</c:v>
                </c:pt>
                <c:pt idx="1126">
                  <c:v>39630.0</c:v>
                </c:pt>
                <c:pt idx="1127">
                  <c:v>39631.0</c:v>
                </c:pt>
                <c:pt idx="1128">
                  <c:v>39632.0</c:v>
                </c:pt>
                <c:pt idx="1129">
                  <c:v>39636.0</c:v>
                </c:pt>
                <c:pt idx="1130">
                  <c:v>39637.0</c:v>
                </c:pt>
                <c:pt idx="1131">
                  <c:v>39638.0</c:v>
                </c:pt>
                <c:pt idx="1132">
                  <c:v>39639.0</c:v>
                </c:pt>
                <c:pt idx="1133">
                  <c:v>39640.0</c:v>
                </c:pt>
                <c:pt idx="1134">
                  <c:v>39643.0</c:v>
                </c:pt>
                <c:pt idx="1135">
                  <c:v>39644.0</c:v>
                </c:pt>
                <c:pt idx="1136">
                  <c:v>39645.0</c:v>
                </c:pt>
                <c:pt idx="1137">
                  <c:v>39646.0</c:v>
                </c:pt>
                <c:pt idx="1138">
                  <c:v>39647.0</c:v>
                </c:pt>
                <c:pt idx="1139">
                  <c:v>39650.0</c:v>
                </c:pt>
                <c:pt idx="1140">
                  <c:v>39651.0</c:v>
                </c:pt>
                <c:pt idx="1141">
                  <c:v>39652.0</c:v>
                </c:pt>
                <c:pt idx="1142">
                  <c:v>39653.0</c:v>
                </c:pt>
                <c:pt idx="1143">
                  <c:v>39654.0</c:v>
                </c:pt>
                <c:pt idx="1144">
                  <c:v>39657.0</c:v>
                </c:pt>
                <c:pt idx="1145">
                  <c:v>39658.0</c:v>
                </c:pt>
                <c:pt idx="1146">
                  <c:v>39659.0</c:v>
                </c:pt>
                <c:pt idx="1147">
                  <c:v>39660.0</c:v>
                </c:pt>
                <c:pt idx="1148">
                  <c:v>39661.0</c:v>
                </c:pt>
                <c:pt idx="1149">
                  <c:v>39664.0</c:v>
                </c:pt>
                <c:pt idx="1150">
                  <c:v>39665.0</c:v>
                </c:pt>
                <c:pt idx="1151">
                  <c:v>39666.0</c:v>
                </c:pt>
                <c:pt idx="1152">
                  <c:v>39667.0</c:v>
                </c:pt>
                <c:pt idx="1153">
                  <c:v>39668.0</c:v>
                </c:pt>
                <c:pt idx="1154">
                  <c:v>39671.0</c:v>
                </c:pt>
                <c:pt idx="1155">
                  <c:v>39672.0</c:v>
                </c:pt>
                <c:pt idx="1156">
                  <c:v>39673.0</c:v>
                </c:pt>
                <c:pt idx="1157">
                  <c:v>39674.0</c:v>
                </c:pt>
                <c:pt idx="1158">
                  <c:v>39675.0</c:v>
                </c:pt>
                <c:pt idx="1159">
                  <c:v>39678.0</c:v>
                </c:pt>
                <c:pt idx="1160">
                  <c:v>39679.0</c:v>
                </c:pt>
                <c:pt idx="1161">
                  <c:v>39680.0</c:v>
                </c:pt>
                <c:pt idx="1162">
                  <c:v>39681.0</c:v>
                </c:pt>
                <c:pt idx="1163">
                  <c:v>39682.0</c:v>
                </c:pt>
                <c:pt idx="1164">
                  <c:v>39685.0</c:v>
                </c:pt>
                <c:pt idx="1165">
                  <c:v>39686.0</c:v>
                </c:pt>
                <c:pt idx="1166">
                  <c:v>39687.0</c:v>
                </c:pt>
                <c:pt idx="1167">
                  <c:v>39688.0</c:v>
                </c:pt>
                <c:pt idx="1168">
                  <c:v>39689.0</c:v>
                </c:pt>
                <c:pt idx="1169">
                  <c:v>39693.0</c:v>
                </c:pt>
                <c:pt idx="1170">
                  <c:v>39694.0</c:v>
                </c:pt>
                <c:pt idx="1171">
                  <c:v>39695.0</c:v>
                </c:pt>
                <c:pt idx="1172">
                  <c:v>39696.0</c:v>
                </c:pt>
                <c:pt idx="1173">
                  <c:v>39699.0</c:v>
                </c:pt>
                <c:pt idx="1174">
                  <c:v>39700.0</c:v>
                </c:pt>
                <c:pt idx="1175">
                  <c:v>39701.0</c:v>
                </c:pt>
                <c:pt idx="1176">
                  <c:v>39702.0</c:v>
                </c:pt>
                <c:pt idx="1177">
                  <c:v>39703.0</c:v>
                </c:pt>
                <c:pt idx="1178">
                  <c:v>39706.0</c:v>
                </c:pt>
                <c:pt idx="1179">
                  <c:v>39707.0</c:v>
                </c:pt>
                <c:pt idx="1180">
                  <c:v>39708.0</c:v>
                </c:pt>
                <c:pt idx="1181">
                  <c:v>39709.0</c:v>
                </c:pt>
                <c:pt idx="1182">
                  <c:v>39710.0</c:v>
                </c:pt>
                <c:pt idx="1183">
                  <c:v>39713.0</c:v>
                </c:pt>
                <c:pt idx="1184">
                  <c:v>39714.0</c:v>
                </c:pt>
                <c:pt idx="1185">
                  <c:v>39715.0</c:v>
                </c:pt>
                <c:pt idx="1186">
                  <c:v>39716.0</c:v>
                </c:pt>
                <c:pt idx="1187">
                  <c:v>39717.0</c:v>
                </c:pt>
                <c:pt idx="1188">
                  <c:v>39720.0</c:v>
                </c:pt>
                <c:pt idx="1189">
                  <c:v>39721.0</c:v>
                </c:pt>
                <c:pt idx="1190">
                  <c:v>39722.0</c:v>
                </c:pt>
                <c:pt idx="1191">
                  <c:v>39723.0</c:v>
                </c:pt>
                <c:pt idx="1192">
                  <c:v>39724.0</c:v>
                </c:pt>
                <c:pt idx="1193">
                  <c:v>39727.0</c:v>
                </c:pt>
                <c:pt idx="1194">
                  <c:v>39728.0</c:v>
                </c:pt>
                <c:pt idx="1195">
                  <c:v>39729.0</c:v>
                </c:pt>
                <c:pt idx="1196">
                  <c:v>39730.0</c:v>
                </c:pt>
                <c:pt idx="1197">
                  <c:v>39731.0</c:v>
                </c:pt>
                <c:pt idx="1198">
                  <c:v>39735.0</c:v>
                </c:pt>
                <c:pt idx="1199">
                  <c:v>39736.0</c:v>
                </c:pt>
                <c:pt idx="1200">
                  <c:v>39737.0</c:v>
                </c:pt>
                <c:pt idx="1201">
                  <c:v>39738.0</c:v>
                </c:pt>
                <c:pt idx="1202">
                  <c:v>39741.0</c:v>
                </c:pt>
                <c:pt idx="1203">
                  <c:v>39742.0</c:v>
                </c:pt>
                <c:pt idx="1204">
                  <c:v>39743.0</c:v>
                </c:pt>
                <c:pt idx="1205">
                  <c:v>39744.0</c:v>
                </c:pt>
                <c:pt idx="1206">
                  <c:v>39745.0</c:v>
                </c:pt>
                <c:pt idx="1207">
                  <c:v>39748.0</c:v>
                </c:pt>
                <c:pt idx="1208">
                  <c:v>39749.0</c:v>
                </c:pt>
                <c:pt idx="1209">
                  <c:v>39750.0</c:v>
                </c:pt>
                <c:pt idx="1210">
                  <c:v>39751.0</c:v>
                </c:pt>
                <c:pt idx="1211">
                  <c:v>39752.0</c:v>
                </c:pt>
                <c:pt idx="1212">
                  <c:v>39755.0</c:v>
                </c:pt>
                <c:pt idx="1213">
                  <c:v>39756.0</c:v>
                </c:pt>
                <c:pt idx="1214">
                  <c:v>39757.0</c:v>
                </c:pt>
                <c:pt idx="1215">
                  <c:v>39758.0</c:v>
                </c:pt>
                <c:pt idx="1216">
                  <c:v>39759.0</c:v>
                </c:pt>
                <c:pt idx="1217">
                  <c:v>39762.0</c:v>
                </c:pt>
                <c:pt idx="1218">
                  <c:v>39764.0</c:v>
                </c:pt>
                <c:pt idx="1219">
                  <c:v>39765.0</c:v>
                </c:pt>
                <c:pt idx="1220">
                  <c:v>39766.0</c:v>
                </c:pt>
                <c:pt idx="1221">
                  <c:v>39769.0</c:v>
                </c:pt>
                <c:pt idx="1222">
                  <c:v>39770.0</c:v>
                </c:pt>
                <c:pt idx="1223">
                  <c:v>39771.0</c:v>
                </c:pt>
                <c:pt idx="1224">
                  <c:v>39772.0</c:v>
                </c:pt>
                <c:pt idx="1225">
                  <c:v>39773.0</c:v>
                </c:pt>
                <c:pt idx="1226">
                  <c:v>39776.0</c:v>
                </c:pt>
                <c:pt idx="1227">
                  <c:v>39777.0</c:v>
                </c:pt>
                <c:pt idx="1228">
                  <c:v>39778.0</c:v>
                </c:pt>
                <c:pt idx="1229">
                  <c:v>39780.0</c:v>
                </c:pt>
                <c:pt idx="1230">
                  <c:v>39783.0</c:v>
                </c:pt>
                <c:pt idx="1231">
                  <c:v>39784.0</c:v>
                </c:pt>
                <c:pt idx="1232">
                  <c:v>39785.0</c:v>
                </c:pt>
                <c:pt idx="1233">
                  <c:v>39786.0</c:v>
                </c:pt>
                <c:pt idx="1234">
                  <c:v>39787.0</c:v>
                </c:pt>
                <c:pt idx="1235">
                  <c:v>39790.0</c:v>
                </c:pt>
                <c:pt idx="1236">
                  <c:v>39791.0</c:v>
                </c:pt>
                <c:pt idx="1237">
                  <c:v>39792.0</c:v>
                </c:pt>
                <c:pt idx="1238">
                  <c:v>39793.0</c:v>
                </c:pt>
                <c:pt idx="1239">
                  <c:v>39794.0</c:v>
                </c:pt>
                <c:pt idx="1240">
                  <c:v>39797.0</c:v>
                </c:pt>
                <c:pt idx="1241">
                  <c:v>39798.0</c:v>
                </c:pt>
                <c:pt idx="1242">
                  <c:v>39799.0</c:v>
                </c:pt>
                <c:pt idx="1243">
                  <c:v>39800.0</c:v>
                </c:pt>
                <c:pt idx="1244">
                  <c:v>39801.0</c:v>
                </c:pt>
                <c:pt idx="1245">
                  <c:v>39804.0</c:v>
                </c:pt>
                <c:pt idx="1246">
                  <c:v>39805.0</c:v>
                </c:pt>
                <c:pt idx="1247">
                  <c:v>39806.0</c:v>
                </c:pt>
                <c:pt idx="1248">
                  <c:v>39808.0</c:v>
                </c:pt>
                <c:pt idx="1249">
                  <c:v>39811.0</c:v>
                </c:pt>
                <c:pt idx="1250">
                  <c:v>39812.0</c:v>
                </c:pt>
                <c:pt idx="1251">
                  <c:v>39813.0</c:v>
                </c:pt>
                <c:pt idx="1252">
                  <c:v>39815.0</c:v>
                </c:pt>
                <c:pt idx="1253">
                  <c:v>39818.0</c:v>
                </c:pt>
                <c:pt idx="1254">
                  <c:v>39819.0</c:v>
                </c:pt>
                <c:pt idx="1255">
                  <c:v>39820.0</c:v>
                </c:pt>
                <c:pt idx="1256">
                  <c:v>39821.0</c:v>
                </c:pt>
                <c:pt idx="1257">
                  <c:v>39822.0</c:v>
                </c:pt>
                <c:pt idx="1258">
                  <c:v>39825.0</c:v>
                </c:pt>
                <c:pt idx="1259">
                  <c:v>39826.0</c:v>
                </c:pt>
                <c:pt idx="1260">
                  <c:v>39827.0</c:v>
                </c:pt>
                <c:pt idx="1261">
                  <c:v>39828.0</c:v>
                </c:pt>
                <c:pt idx="1262">
                  <c:v>39829.0</c:v>
                </c:pt>
                <c:pt idx="1263">
                  <c:v>39833.0</c:v>
                </c:pt>
                <c:pt idx="1264">
                  <c:v>39834.0</c:v>
                </c:pt>
                <c:pt idx="1265">
                  <c:v>39835.0</c:v>
                </c:pt>
                <c:pt idx="1266">
                  <c:v>39836.0</c:v>
                </c:pt>
                <c:pt idx="1267">
                  <c:v>39839.0</c:v>
                </c:pt>
                <c:pt idx="1268">
                  <c:v>39840.0</c:v>
                </c:pt>
                <c:pt idx="1269">
                  <c:v>39841.0</c:v>
                </c:pt>
                <c:pt idx="1270">
                  <c:v>39842.0</c:v>
                </c:pt>
                <c:pt idx="1271">
                  <c:v>39843.0</c:v>
                </c:pt>
                <c:pt idx="1272">
                  <c:v>39846.0</c:v>
                </c:pt>
                <c:pt idx="1273">
                  <c:v>39847.0</c:v>
                </c:pt>
                <c:pt idx="1274">
                  <c:v>39848.0</c:v>
                </c:pt>
                <c:pt idx="1275">
                  <c:v>39849.0</c:v>
                </c:pt>
                <c:pt idx="1276">
                  <c:v>39850.0</c:v>
                </c:pt>
                <c:pt idx="1277">
                  <c:v>39853.0</c:v>
                </c:pt>
                <c:pt idx="1278">
                  <c:v>39854.0</c:v>
                </c:pt>
                <c:pt idx="1279">
                  <c:v>39855.0</c:v>
                </c:pt>
                <c:pt idx="1280">
                  <c:v>39856.0</c:v>
                </c:pt>
                <c:pt idx="1281">
                  <c:v>39857.0</c:v>
                </c:pt>
                <c:pt idx="1282">
                  <c:v>39861.0</c:v>
                </c:pt>
                <c:pt idx="1283">
                  <c:v>39862.0</c:v>
                </c:pt>
                <c:pt idx="1284">
                  <c:v>39863.0</c:v>
                </c:pt>
                <c:pt idx="1285">
                  <c:v>39864.0</c:v>
                </c:pt>
                <c:pt idx="1286">
                  <c:v>39867.0</c:v>
                </c:pt>
                <c:pt idx="1287">
                  <c:v>39868.0</c:v>
                </c:pt>
                <c:pt idx="1288">
                  <c:v>39869.0</c:v>
                </c:pt>
                <c:pt idx="1289">
                  <c:v>39870.0</c:v>
                </c:pt>
                <c:pt idx="1290">
                  <c:v>39871.0</c:v>
                </c:pt>
                <c:pt idx="1291">
                  <c:v>39874.0</c:v>
                </c:pt>
                <c:pt idx="1292">
                  <c:v>39875.0</c:v>
                </c:pt>
                <c:pt idx="1293">
                  <c:v>39876.0</c:v>
                </c:pt>
                <c:pt idx="1294">
                  <c:v>39877.0</c:v>
                </c:pt>
                <c:pt idx="1295">
                  <c:v>39878.0</c:v>
                </c:pt>
                <c:pt idx="1296">
                  <c:v>39881.0</c:v>
                </c:pt>
                <c:pt idx="1297">
                  <c:v>39882.0</c:v>
                </c:pt>
                <c:pt idx="1298">
                  <c:v>39883.0</c:v>
                </c:pt>
                <c:pt idx="1299">
                  <c:v>39884.0</c:v>
                </c:pt>
                <c:pt idx="1300">
                  <c:v>39885.0</c:v>
                </c:pt>
                <c:pt idx="1301">
                  <c:v>39888.0</c:v>
                </c:pt>
                <c:pt idx="1302">
                  <c:v>39889.0</c:v>
                </c:pt>
                <c:pt idx="1303">
                  <c:v>39890.0</c:v>
                </c:pt>
                <c:pt idx="1304">
                  <c:v>39891.0</c:v>
                </c:pt>
                <c:pt idx="1305">
                  <c:v>39892.0</c:v>
                </c:pt>
                <c:pt idx="1306">
                  <c:v>39895.0</c:v>
                </c:pt>
                <c:pt idx="1307">
                  <c:v>39896.0</c:v>
                </c:pt>
                <c:pt idx="1308">
                  <c:v>39897.0</c:v>
                </c:pt>
                <c:pt idx="1309">
                  <c:v>39898.0</c:v>
                </c:pt>
                <c:pt idx="1310">
                  <c:v>39899.0</c:v>
                </c:pt>
                <c:pt idx="1311">
                  <c:v>39902.0</c:v>
                </c:pt>
                <c:pt idx="1312">
                  <c:v>39903.0</c:v>
                </c:pt>
                <c:pt idx="1313">
                  <c:v>39904.0</c:v>
                </c:pt>
                <c:pt idx="1314">
                  <c:v>39905.0</c:v>
                </c:pt>
                <c:pt idx="1315">
                  <c:v>39906.0</c:v>
                </c:pt>
                <c:pt idx="1316">
                  <c:v>39909.0</c:v>
                </c:pt>
                <c:pt idx="1317">
                  <c:v>39910.0</c:v>
                </c:pt>
                <c:pt idx="1318">
                  <c:v>39911.0</c:v>
                </c:pt>
                <c:pt idx="1319">
                  <c:v>39912.0</c:v>
                </c:pt>
                <c:pt idx="1320">
                  <c:v>39916.0</c:v>
                </c:pt>
                <c:pt idx="1321">
                  <c:v>39917.0</c:v>
                </c:pt>
                <c:pt idx="1322">
                  <c:v>39918.0</c:v>
                </c:pt>
                <c:pt idx="1323">
                  <c:v>39919.0</c:v>
                </c:pt>
                <c:pt idx="1324">
                  <c:v>39920.0</c:v>
                </c:pt>
                <c:pt idx="1325">
                  <c:v>39923.0</c:v>
                </c:pt>
                <c:pt idx="1326">
                  <c:v>39924.0</c:v>
                </c:pt>
                <c:pt idx="1327">
                  <c:v>39925.0</c:v>
                </c:pt>
                <c:pt idx="1328">
                  <c:v>39926.0</c:v>
                </c:pt>
                <c:pt idx="1329">
                  <c:v>39927.0</c:v>
                </c:pt>
                <c:pt idx="1330">
                  <c:v>39930.0</c:v>
                </c:pt>
                <c:pt idx="1331">
                  <c:v>39931.0</c:v>
                </c:pt>
                <c:pt idx="1332">
                  <c:v>39932.0</c:v>
                </c:pt>
                <c:pt idx="1333">
                  <c:v>39933.0</c:v>
                </c:pt>
                <c:pt idx="1334">
                  <c:v>39934.0</c:v>
                </c:pt>
                <c:pt idx="1335">
                  <c:v>39937.0</c:v>
                </c:pt>
                <c:pt idx="1336">
                  <c:v>39938.0</c:v>
                </c:pt>
                <c:pt idx="1337">
                  <c:v>39939.0</c:v>
                </c:pt>
                <c:pt idx="1338">
                  <c:v>39940.0</c:v>
                </c:pt>
                <c:pt idx="1339">
                  <c:v>39941.0</c:v>
                </c:pt>
                <c:pt idx="1340">
                  <c:v>39944.0</c:v>
                </c:pt>
                <c:pt idx="1341">
                  <c:v>39945.0</c:v>
                </c:pt>
                <c:pt idx="1342">
                  <c:v>39946.0</c:v>
                </c:pt>
                <c:pt idx="1343">
                  <c:v>39947.0</c:v>
                </c:pt>
                <c:pt idx="1344">
                  <c:v>39948.0</c:v>
                </c:pt>
                <c:pt idx="1345">
                  <c:v>39951.0</c:v>
                </c:pt>
                <c:pt idx="1346">
                  <c:v>39952.0</c:v>
                </c:pt>
                <c:pt idx="1347">
                  <c:v>39953.0</c:v>
                </c:pt>
                <c:pt idx="1348">
                  <c:v>39954.0</c:v>
                </c:pt>
                <c:pt idx="1349">
                  <c:v>39955.0</c:v>
                </c:pt>
                <c:pt idx="1350">
                  <c:v>39959.0</c:v>
                </c:pt>
                <c:pt idx="1351">
                  <c:v>39960.0</c:v>
                </c:pt>
                <c:pt idx="1352">
                  <c:v>39961.0</c:v>
                </c:pt>
                <c:pt idx="1353">
                  <c:v>39962.0</c:v>
                </c:pt>
                <c:pt idx="1354">
                  <c:v>39965.0</c:v>
                </c:pt>
                <c:pt idx="1355">
                  <c:v>39966.0</c:v>
                </c:pt>
                <c:pt idx="1356">
                  <c:v>39967.0</c:v>
                </c:pt>
                <c:pt idx="1357">
                  <c:v>39968.0</c:v>
                </c:pt>
                <c:pt idx="1358">
                  <c:v>39969.0</c:v>
                </c:pt>
                <c:pt idx="1359">
                  <c:v>39972.0</c:v>
                </c:pt>
                <c:pt idx="1360">
                  <c:v>39973.0</c:v>
                </c:pt>
                <c:pt idx="1361">
                  <c:v>39974.0</c:v>
                </c:pt>
                <c:pt idx="1362">
                  <c:v>39975.0</c:v>
                </c:pt>
                <c:pt idx="1363">
                  <c:v>39976.0</c:v>
                </c:pt>
                <c:pt idx="1364">
                  <c:v>39979.0</c:v>
                </c:pt>
                <c:pt idx="1365">
                  <c:v>39980.0</c:v>
                </c:pt>
                <c:pt idx="1366">
                  <c:v>39981.0</c:v>
                </c:pt>
                <c:pt idx="1367">
                  <c:v>39982.0</c:v>
                </c:pt>
                <c:pt idx="1368">
                  <c:v>39983.0</c:v>
                </c:pt>
                <c:pt idx="1369">
                  <c:v>39986.0</c:v>
                </c:pt>
                <c:pt idx="1370">
                  <c:v>39987.0</c:v>
                </c:pt>
                <c:pt idx="1371">
                  <c:v>39988.0</c:v>
                </c:pt>
                <c:pt idx="1372">
                  <c:v>39989.0</c:v>
                </c:pt>
                <c:pt idx="1373">
                  <c:v>39990.0</c:v>
                </c:pt>
                <c:pt idx="1374">
                  <c:v>39993.0</c:v>
                </c:pt>
                <c:pt idx="1375">
                  <c:v>39994.0</c:v>
                </c:pt>
                <c:pt idx="1376">
                  <c:v>39995.0</c:v>
                </c:pt>
                <c:pt idx="1377">
                  <c:v>39996.0</c:v>
                </c:pt>
                <c:pt idx="1378">
                  <c:v>40000.0</c:v>
                </c:pt>
                <c:pt idx="1379">
                  <c:v>40001.0</c:v>
                </c:pt>
                <c:pt idx="1380">
                  <c:v>40002.0</c:v>
                </c:pt>
                <c:pt idx="1381">
                  <c:v>40003.0</c:v>
                </c:pt>
                <c:pt idx="1382">
                  <c:v>40004.0</c:v>
                </c:pt>
                <c:pt idx="1383">
                  <c:v>40007.0</c:v>
                </c:pt>
                <c:pt idx="1384">
                  <c:v>40008.0</c:v>
                </c:pt>
                <c:pt idx="1385">
                  <c:v>40009.0</c:v>
                </c:pt>
                <c:pt idx="1386">
                  <c:v>40010.0</c:v>
                </c:pt>
                <c:pt idx="1387">
                  <c:v>40011.0</c:v>
                </c:pt>
                <c:pt idx="1388">
                  <c:v>40014.0</c:v>
                </c:pt>
                <c:pt idx="1389">
                  <c:v>40015.0</c:v>
                </c:pt>
                <c:pt idx="1390">
                  <c:v>40016.0</c:v>
                </c:pt>
                <c:pt idx="1391">
                  <c:v>40017.0</c:v>
                </c:pt>
                <c:pt idx="1392">
                  <c:v>40018.0</c:v>
                </c:pt>
                <c:pt idx="1393">
                  <c:v>40021.0</c:v>
                </c:pt>
                <c:pt idx="1394">
                  <c:v>40022.0</c:v>
                </c:pt>
                <c:pt idx="1395">
                  <c:v>40023.0</c:v>
                </c:pt>
                <c:pt idx="1396">
                  <c:v>40024.0</c:v>
                </c:pt>
                <c:pt idx="1397">
                  <c:v>40025.0</c:v>
                </c:pt>
                <c:pt idx="1398">
                  <c:v>40028.0</c:v>
                </c:pt>
                <c:pt idx="1399">
                  <c:v>40029.0</c:v>
                </c:pt>
                <c:pt idx="1400">
                  <c:v>40030.0</c:v>
                </c:pt>
                <c:pt idx="1401">
                  <c:v>40031.0</c:v>
                </c:pt>
                <c:pt idx="1402">
                  <c:v>40032.0</c:v>
                </c:pt>
                <c:pt idx="1403">
                  <c:v>40035.0</c:v>
                </c:pt>
                <c:pt idx="1404">
                  <c:v>40036.0</c:v>
                </c:pt>
                <c:pt idx="1405">
                  <c:v>40037.0</c:v>
                </c:pt>
                <c:pt idx="1406">
                  <c:v>40038.0</c:v>
                </c:pt>
                <c:pt idx="1407">
                  <c:v>40039.0</c:v>
                </c:pt>
                <c:pt idx="1408">
                  <c:v>40042.0</c:v>
                </c:pt>
                <c:pt idx="1409">
                  <c:v>40043.0</c:v>
                </c:pt>
                <c:pt idx="1410">
                  <c:v>40044.0</c:v>
                </c:pt>
                <c:pt idx="1411">
                  <c:v>40045.0</c:v>
                </c:pt>
                <c:pt idx="1412">
                  <c:v>40046.0</c:v>
                </c:pt>
                <c:pt idx="1413">
                  <c:v>40049.0</c:v>
                </c:pt>
                <c:pt idx="1414">
                  <c:v>40050.0</c:v>
                </c:pt>
                <c:pt idx="1415">
                  <c:v>40051.0</c:v>
                </c:pt>
                <c:pt idx="1416">
                  <c:v>40052.0</c:v>
                </c:pt>
                <c:pt idx="1417">
                  <c:v>40053.0</c:v>
                </c:pt>
                <c:pt idx="1418">
                  <c:v>40056.0</c:v>
                </c:pt>
                <c:pt idx="1419">
                  <c:v>40057.0</c:v>
                </c:pt>
                <c:pt idx="1420">
                  <c:v>40058.0</c:v>
                </c:pt>
                <c:pt idx="1421">
                  <c:v>40059.0</c:v>
                </c:pt>
                <c:pt idx="1422">
                  <c:v>40060.0</c:v>
                </c:pt>
                <c:pt idx="1423">
                  <c:v>40064.0</c:v>
                </c:pt>
                <c:pt idx="1424">
                  <c:v>40065.0</c:v>
                </c:pt>
                <c:pt idx="1425">
                  <c:v>40066.0</c:v>
                </c:pt>
                <c:pt idx="1426">
                  <c:v>40067.0</c:v>
                </c:pt>
                <c:pt idx="1427">
                  <c:v>40070.0</c:v>
                </c:pt>
                <c:pt idx="1428">
                  <c:v>40071.0</c:v>
                </c:pt>
                <c:pt idx="1429">
                  <c:v>40072.0</c:v>
                </c:pt>
                <c:pt idx="1430">
                  <c:v>40073.0</c:v>
                </c:pt>
                <c:pt idx="1431">
                  <c:v>40074.0</c:v>
                </c:pt>
                <c:pt idx="1432">
                  <c:v>40077.0</c:v>
                </c:pt>
                <c:pt idx="1433">
                  <c:v>40078.0</c:v>
                </c:pt>
                <c:pt idx="1434">
                  <c:v>40079.0</c:v>
                </c:pt>
                <c:pt idx="1435">
                  <c:v>40080.0</c:v>
                </c:pt>
                <c:pt idx="1436">
                  <c:v>40081.0</c:v>
                </c:pt>
                <c:pt idx="1437">
                  <c:v>40084.0</c:v>
                </c:pt>
                <c:pt idx="1438">
                  <c:v>40085.0</c:v>
                </c:pt>
                <c:pt idx="1439">
                  <c:v>40086.0</c:v>
                </c:pt>
                <c:pt idx="1440">
                  <c:v>40087.0</c:v>
                </c:pt>
                <c:pt idx="1441">
                  <c:v>40088.0</c:v>
                </c:pt>
                <c:pt idx="1442">
                  <c:v>40091.0</c:v>
                </c:pt>
                <c:pt idx="1443">
                  <c:v>40092.0</c:v>
                </c:pt>
                <c:pt idx="1444">
                  <c:v>40093.0</c:v>
                </c:pt>
                <c:pt idx="1445">
                  <c:v>40094.0</c:v>
                </c:pt>
                <c:pt idx="1446">
                  <c:v>40095.0</c:v>
                </c:pt>
                <c:pt idx="1447">
                  <c:v>40099.0</c:v>
                </c:pt>
                <c:pt idx="1448">
                  <c:v>40100.0</c:v>
                </c:pt>
                <c:pt idx="1449">
                  <c:v>40101.0</c:v>
                </c:pt>
                <c:pt idx="1450">
                  <c:v>40102.0</c:v>
                </c:pt>
                <c:pt idx="1451">
                  <c:v>40105.0</c:v>
                </c:pt>
                <c:pt idx="1452">
                  <c:v>40106.0</c:v>
                </c:pt>
                <c:pt idx="1453">
                  <c:v>40107.0</c:v>
                </c:pt>
                <c:pt idx="1454">
                  <c:v>40108.0</c:v>
                </c:pt>
                <c:pt idx="1455">
                  <c:v>40109.0</c:v>
                </c:pt>
                <c:pt idx="1456">
                  <c:v>40112.0</c:v>
                </c:pt>
                <c:pt idx="1457">
                  <c:v>40113.0</c:v>
                </c:pt>
                <c:pt idx="1458">
                  <c:v>40114.0</c:v>
                </c:pt>
                <c:pt idx="1459">
                  <c:v>40115.0</c:v>
                </c:pt>
                <c:pt idx="1460">
                  <c:v>40116.0</c:v>
                </c:pt>
                <c:pt idx="1461">
                  <c:v>40119.0</c:v>
                </c:pt>
                <c:pt idx="1462">
                  <c:v>40120.0</c:v>
                </c:pt>
                <c:pt idx="1463">
                  <c:v>40121.0</c:v>
                </c:pt>
                <c:pt idx="1464">
                  <c:v>40122.0</c:v>
                </c:pt>
                <c:pt idx="1465">
                  <c:v>40123.0</c:v>
                </c:pt>
                <c:pt idx="1466">
                  <c:v>40126.0</c:v>
                </c:pt>
                <c:pt idx="1467">
                  <c:v>40127.0</c:v>
                </c:pt>
                <c:pt idx="1468">
                  <c:v>40129.0</c:v>
                </c:pt>
                <c:pt idx="1469">
                  <c:v>40130.0</c:v>
                </c:pt>
                <c:pt idx="1470">
                  <c:v>40133.0</c:v>
                </c:pt>
                <c:pt idx="1471">
                  <c:v>40134.0</c:v>
                </c:pt>
                <c:pt idx="1472">
                  <c:v>40135.0</c:v>
                </c:pt>
                <c:pt idx="1473">
                  <c:v>40136.0</c:v>
                </c:pt>
                <c:pt idx="1474">
                  <c:v>40137.0</c:v>
                </c:pt>
                <c:pt idx="1475">
                  <c:v>40140.0</c:v>
                </c:pt>
                <c:pt idx="1476">
                  <c:v>40141.0</c:v>
                </c:pt>
                <c:pt idx="1477">
                  <c:v>40142.0</c:v>
                </c:pt>
                <c:pt idx="1478">
                  <c:v>40144.0</c:v>
                </c:pt>
                <c:pt idx="1479">
                  <c:v>40147.0</c:v>
                </c:pt>
                <c:pt idx="1480">
                  <c:v>40148.0</c:v>
                </c:pt>
                <c:pt idx="1481">
                  <c:v>40149.0</c:v>
                </c:pt>
                <c:pt idx="1482">
                  <c:v>40150.0</c:v>
                </c:pt>
                <c:pt idx="1483">
                  <c:v>40151.0</c:v>
                </c:pt>
                <c:pt idx="1484">
                  <c:v>40154.0</c:v>
                </c:pt>
                <c:pt idx="1485">
                  <c:v>40155.0</c:v>
                </c:pt>
                <c:pt idx="1486">
                  <c:v>40156.0</c:v>
                </c:pt>
                <c:pt idx="1487">
                  <c:v>40157.0</c:v>
                </c:pt>
                <c:pt idx="1488">
                  <c:v>40158.0</c:v>
                </c:pt>
                <c:pt idx="1489">
                  <c:v>40161.0</c:v>
                </c:pt>
                <c:pt idx="1490">
                  <c:v>40162.0</c:v>
                </c:pt>
                <c:pt idx="1491">
                  <c:v>40163.0</c:v>
                </c:pt>
                <c:pt idx="1492">
                  <c:v>40164.0</c:v>
                </c:pt>
                <c:pt idx="1493">
                  <c:v>40165.0</c:v>
                </c:pt>
                <c:pt idx="1494">
                  <c:v>40168.0</c:v>
                </c:pt>
                <c:pt idx="1495">
                  <c:v>40169.0</c:v>
                </c:pt>
                <c:pt idx="1496">
                  <c:v>40170.0</c:v>
                </c:pt>
                <c:pt idx="1497">
                  <c:v>40171.0</c:v>
                </c:pt>
                <c:pt idx="1498">
                  <c:v>40175.0</c:v>
                </c:pt>
                <c:pt idx="1499">
                  <c:v>40176.0</c:v>
                </c:pt>
                <c:pt idx="1500">
                  <c:v>40177.0</c:v>
                </c:pt>
                <c:pt idx="1501">
                  <c:v>40178.0</c:v>
                </c:pt>
                <c:pt idx="1502">
                  <c:v>40182.0</c:v>
                </c:pt>
                <c:pt idx="1503">
                  <c:v>40183.0</c:v>
                </c:pt>
                <c:pt idx="1504">
                  <c:v>40184.0</c:v>
                </c:pt>
                <c:pt idx="1505">
                  <c:v>40185.0</c:v>
                </c:pt>
                <c:pt idx="1506">
                  <c:v>40186.0</c:v>
                </c:pt>
                <c:pt idx="1507">
                  <c:v>40189.0</c:v>
                </c:pt>
                <c:pt idx="1508">
                  <c:v>40190.0</c:v>
                </c:pt>
                <c:pt idx="1509">
                  <c:v>40191.0</c:v>
                </c:pt>
                <c:pt idx="1510">
                  <c:v>40192.0</c:v>
                </c:pt>
                <c:pt idx="1511">
                  <c:v>40193.0</c:v>
                </c:pt>
                <c:pt idx="1512">
                  <c:v>40197.0</c:v>
                </c:pt>
                <c:pt idx="1513">
                  <c:v>40198.0</c:v>
                </c:pt>
                <c:pt idx="1514">
                  <c:v>40199.0</c:v>
                </c:pt>
                <c:pt idx="1515">
                  <c:v>40200.0</c:v>
                </c:pt>
                <c:pt idx="1516">
                  <c:v>40203.0</c:v>
                </c:pt>
                <c:pt idx="1517">
                  <c:v>40204.0</c:v>
                </c:pt>
                <c:pt idx="1518">
                  <c:v>40205.0</c:v>
                </c:pt>
                <c:pt idx="1519">
                  <c:v>40206.0</c:v>
                </c:pt>
                <c:pt idx="1520">
                  <c:v>40207.0</c:v>
                </c:pt>
                <c:pt idx="1521">
                  <c:v>40210.0</c:v>
                </c:pt>
                <c:pt idx="1522">
                  <c:v>40211.0</c:v>
                </c:pt>
                <c:pt idx="1523">
                  <c:v>40212.0</c:v>
                </c:pt>
                <c:pt idx="1524">
                  <c:v>40213.0</c:v>
                </c:pt>
                <c:pt idx="1525">
                  <c:v>40214.0</c:v>
                </c:pt>
                <c:pt idx="1526">
                  <c:v>40217.0</c:v>
                </c:pt>
                <c:pt idx="1527">
                  <c:v>40218.0</c:v>
                </c:pt>
                <c:pt idx="1528">
                  <c:v>40219.0</c:v>
                </c:pt>
                <c:pt idx="1529">
                  <c:v>40220.0</c:v>
                </c:pt>
                <c:pt idx="1530">
                  <c:v>40221.0</c:v>
                </c:pt>
                <c:pt idx="1531">
                  <c:v>40225.0</c:v>
                </c:pt>
                <c:pt idx="1532">
                  <c:v>40226.0</c:v>
                </c:pt>
                <c:pt idx="1533">
                  <c:v>40227.0</c:v>
                </c:pt>
                <c:pt idx="1534">
                  <c:v>40228.0</c:v>
                </c:pt>
                <c:pt idx="1535">
                  <c:v>40231.0</c:v>
                </c:pt>
                <c:pt idx="1536">
                  <c:v>40232.0</c:v>
                </c:pt>
                <c:pt idx="1537">
                  <c:v>40233.0</c:v>
                </c:pt>
                <c:pt idx="1538">
                  <c:v>40234.0</c:v>
                </c:pt>
                <c:pt idx="1539">
                  <c:v>40235.0</c:v>
                </c:pt>
                <c:pt idx="1540">
                  <c:v>40238.0</c:v>
                </c:pt>
                <c:pt idx="1541">
                  <c:v>40239.0</c:v>
                </c:pt>
                <c:pt idx="1542">
                  <c:v>40240.0</c:v>
                </c:pt>
                <c:pt idx="1543">
                  <c:v>40241.0</c:v>
                </c:pt>
                <c:pt idx="1544">
                  <c:v>40242.0</c:v>
                </c:pt>
                <c:pt idx="1545">
                  <c:v>40245.0</c:v>
                </c:pt>
                <c:pt idx="1546">
                  <c:v>40246.0</c:v>
                </c:pt>
                <c:pt idx="1547">
                  <c:v>40247.0</c:v>
                </c:pt>
                <c:pt idx="1548">
                  <c:v>40248.0</c:v>
                </c:pt>
                <c:pt idx="1549">
                  <c:v>40249.0</c:v>
                </c:pt>
                <c:pt idx="1550">
                  <c:v>40252.0</c:v>
                </c:pt>
                <c:pt idx="1551">
                  <c:v>40253.0</c:v>
                </c:pt>
                <c:pt idx="1552">
                  <c:v>40254.0</c:v>
                </c:pt>
                <c:pt idx="1553">
                  <c:v>40255.0</c:v>
                </c:pt>
                <c:pt idx="1554">
                  <c:v>40256.0</c:v>
                </c:pt>
                <c:pt idx="1555">
                  <c:v>40259.0</c:v>
                </c:pt>
                <c:pt idx="1556">
                  <c:v>40260.0</c:v>
                </c:pt>
                <c:pt idx="1557">
                  <c:v>40261.0</c:v>
                </c:pt>
                <c:pt idx="1558">
                  <c:v>40262.0</c:v>
                </c:pt>
                <c:pt idx="1559">
                  <c:v>40263.0</c:v>
                </c:pt>
                <c:pt idx="1560">
                  <c:v>40266.0</c:v>
                </c:pt>
                <c:pt idx="1561">
                  <c:v>40267.0</c:v>
                </c:pt>
                <c:pt idx="1562">
                  <c:v>40268.0</c:v>
                </c:pt>
                <c:pt idx="1563">
                  <c:v>40269.0</c:v>
                </c:pt>
                <c:pt idx="1564">
                  <c:v>40270.0</c:v>
                </c:pt>
                <c:pt idx="1565">
                  <c:v>40273.0</c:v>
                </c:pt>
                <c:pt idx="1566">
                  <c:v>40274.0</c:v>
                </c:pt>
                <c:pt idx="1567">
                  <c:v>40275.0</c:v>
                </c:pt>
                <c:pt idx="1568">
                  <c:v>40276.0</c:v>
                </c:pt>
                <c:pt idx="1569">
                  <c:v>40277.0</c:v>
                </c:pt>
                <c:pt idx="1570">
                  <c:v>40280.0</c:v>
                </c:pt>
                <c:pt idx="1571">
                  <c:v>40281.0</c:v>
                </c:pt>
                <c:pt idx="1572">
                  <c:v>40282.0</c:v>
                </c:pt>
                <c:pt idx="1573">
                  <c:v>40283.0</c:v>
                </c:pt>
                <c:pt idx="1574">
                  <c:v>40284.0</c:v>
                </c:pt>
                <c:pt idx="1575">
                  <c:v>40287.0</c:v>
                </c:pt>
                <c:pt idx="1576">
                  <c:v>40288.0</c:v>
                </c:pt>
                <c:pt idx="1577">
                  <c:v>40289.0</c:v>
                </c:pt>
                <c:pt idx="1578">
                  <c:v>40290.0</c:v>
                </c:pt>
                <c:pt idx="1579">
                  <c:v>40291.0</c:v>
                </c:pt>
                <c:pt idx="1580">
                  <c:v>40294.0</c:v>
                </c:pt>
                <c:pt idx="1581">
                  <c:v>40295.0</c:v>
                </c:pt>
                <c:pt idx="1582">
                  <c:v>40296.0</c:v>
                </c:pt>
                <c:pt idx="1583">
                  <c:v>40297.0</c:v>
                </c:pt>
                <c:pt idx="1584">
                  <c:v>40298.0</c:v>
                </c:pt>
                <c:pt idx="1585">
                  <c:v>40301.0</c:v>
                </c:pt>
                <c:pt idx="1586">
                  <c:v>40302.0</c:v>
                </c:pt>
                <c:pt idx="1587">
                  <c:v>40303.0</c:v>
                </c:pt>
                <c:pt idx="1588">
                  <c:v>40304.0</c:v>
                </c:pt>
                <c:pt idx="1589">
                  <c:v>40305.0</c:v>
                </c:pt>
                <c:pt idx="1590">
                  <c:v>40308.0</c:v>
                </c:pt>
                <c:pt idx="1591">
                  <c:v>40309.0</c:v>
                </c:pt>
                <c:pt idx="1592">
                  <c:v>40310.0</c:v>
                </c:pt>
                <c:pt idx="1593">
                  <c:v>40311.0</c:v>
                </c:pt>
                <c:pt idx="1594">
                  <c:v>40312.0</c:v>
                </c:pt>
                <c:pt idx="1595">
                  <c:v>40315.0</c:v>
                </c:pt>
                <c:pt idx="1596">
                  <c:v>40316.0</c:v>
                </c:pt>
                <c:pt idx="1597">
                  <c:v>40317.0</c:v>
                </c:pt>
                <c:pt idx="1598">
                  <c:v>40318.0</c:v>
                </c:pt>
                <c:pt idx="1599">
                  <c:v>40319.0</c:v>
                </c:pt>
                <c:pt idx="1600">
                  <c:v>40322.0</c:v>
                </c:pt>
                <c:pt idx="1601">
                  <c:v>40323.0</c:v>
                </c:pt>
                <c:pt idx="1602">
                  <c:v>40324.0</c:v>
                </c:pt>
                <c:pt idx="1603">
                  <c:v>40325.0</c:v>
                </c:pt>
                <c:pt idx="1604">
                  <c:v>40326.0</c:v>
                </c:pt>
                <c:pt idx="1605">
                  <c:v>40330.0</c:v>
                </c:pt>
                <c:pt idx="1606">
                  <c:v>40331.0</c:v>
                </c:pt>
                <c:pt idx="1607">
                  <c:v>40332.0</c:v>
                </c:pt>
                <c:pt idx="1608">
                  <c:v>40333.0</c:v>
                </c:pt>
                <c:pt idx="1609">
                  <c:v>40336.0</c:v>
                </c:pt>
                <c:pt idx="1610">
                  <c:v>40337.0</c:v>
                </c:pt>
                <c:pt idx="1611">
                  <c:v>40338.0</c:v>
                </c:pt>
                <c:pt idx="1612">
                  <c:v>40339.0</c:v>
                </c:pt>
                <c:pt idx="1613">
                  <c:v>40340.0</c:v>
                </c:pt>
                <c:pt idx="1614">
                  <c:v>40343.0</c:v>
                </c:pt>
                <c:pt idx="1615">
                  <c:v>40344.0</c:v>
                </c:pt>
                <c:pt idx="1616">
                  <c:v>40345.0</c:v>
                </c:pt>
                <c:pt idx="1617">
                  <c:v>40346.0</c:v>
                </c:pt>
                <c:pt idx="1618">
                  <c:v>40347.0</c:v>
                </c:pt>
                <c:pt idx="1619">
                  <c:v>40350.0</c:v>
                </c:pt>
                <c:pt idx="1620">
                  <c:v>40351.0</c:v>
                </c:pt>
                <c:pt idx="1621">
                  <c:v>40352.0</c:v>
                </c:pt>
                <c:pt idx="1622">
                  <c:v>40353.0</c:v>
                </c:pt>
                <c:pt idx="1623">
                  <c:v>40354.0</c:v>
                </c:pt>
                <c:pt idx="1624">
                  <c:v>40357.0</c:v>
                </c:pt>
                <c:pt idx="1625">
                  <c:v>40358.0</c:v>
                </c:pt>
                <c:pt idx="1626">
                  <c:v>40359.0</c:v>
                </c:pt>
                <c:pt idx="1627">
                  <c:v>40360.0</c:v>
                </c:pt>
                <c:pt idx="1628">
                  <c:v>40361.0</c:v>
                </c:pt>
                <c:pt idx="1629">
                  <c:v>40365.0</c:v>
                </c:pt>
                <c:pt idx="1630">
                  <c:v>40366.0</c:v>
                </c:pt>
                <c:pt idx="1631">
                  <c:v>40367.0</c:v>
                </c:pt>
                <c:pt idx="1632">
                  <c:v>40368.0</c:v>
                </c:pt>
                <c:pt idx="1633">
                  <c:v>40371.0</c:v>
                </c:pt>
                <c:pt idx="1634">
                  <c:v>40372.0</c:v>
                </c:pt>
                <c:pt idx="1635">
                  <c:v>40373.0</c:v>
                </c:pt>
                <c:pt idx="1636">
                  <c:v>40374.0</c:v>
                </c:pt>
                <c:pt idx="1637">
                  <c:v>40375.0</c:v>
                </c:pt>
                <c:pt idx="1638">
                  <c:v>40378.0</c:v>
                </c:pt>
                <c:pt idx="1639">
                  <c:v>40379.0</c:v>
                </c:pt>
                <c:pt idx="1640">
                  <c:v>40380.0</c:v>
                </c:pt>
                <c:pt idx="1641">
                  <c:v>40381.0</c:v>
                </c:pt>
                <c:pt idx="1642">
                  <c:v>40382.0</c:v>
                </c:pt>
                <c:pt idx="1643">
                  <c:v>40385.0</c:v>
                </c:pt>
                <c:pt idx="1644">
                  <c:v>40386.0</c:v>
                </c:pt>
                <c:pt idx="1645">
                  <c:v>40387.0</c:v>
                </c:pt>
                <c:pt idx="1646">
                  <c:v>40388.0</c:v>
                </c:pt>
                <c:pt idx="1647">
                  <c:v>40389.0</c:v>
                </c:pt>
                <c:pt idx="1648">
                  <c:v>40392.0</c:v>
                </c:pt>
                <c:pt idx="1649">
                  <c:v>40393.0</c:v>
                </c:pt>
                <c:pt idx="1650">
                  <c:v>40394.0</c:v>
                </c:pt>
                <c:pt idx="1651">
                  <c:v>40395.0</c:v>
                </c:pt>
                <c:pt idx="1652">
                  <c:v>40396.0</c:v>
                </c:pt>
                <c:pt idx="1653">
                  <c:v>40399.0</c:v>
                </c:pt>
                <c:pt idx="1654">
                  <c:v>40400.0</c:v>
                </c:pt>
                <c:pt idx="1655">
                  <c:v>40401.0</c:v>
                </c:pt>
                <c:pt idx="1656">
                  <c:v>40402.0</c:v>
                </c:pt>
                <c:pt idx="1657">
                  <c:v>40403.0</c:v>
                </c:pt>
                <c:pt idx="1658">
                  <c:v>40406.0</c:v>
                </c:pt>
                <c:pt idx="1659">
                  <c:v>40407.0</c:v>
                </c:pt>
                <c:pt idx="1660">
                  <c:v>40408.0</c:v>
                </c:pt>
                <c:pt idx="1661">
                  <c:v>40409.0</c:v>
                </c:pt>
                <c:pt idx="1662">
                  <c:v>40410.0</c:v>
                </c:pt>
                <c:pt idx="1663">
                  <c:v>40413.0</c:v>
                </c:pt>
                <c:pt idx="1664">
                  <c:v>40414.0</c:v>
                </c:pt>
                <c:pt idx="1665">
                  <c:v>40415.0</c:v>
                </c:pt>
                <c:pt idx="1666">
                  <c:v>40416.0</c:v>
                </c:pt>
                <c:pt idx="1667">
                  <c:v>40417.0</c:v>
                </c:pt>
                <c:pt idx="1668">
                  <c:v>40420.0</c:v>
                </c:pt>
                <c:pt idx="1669">
                  <c:v>40421.0</c:v>
                </c:pt>
                <c:pt idx="1670">
                  <c:v>40422.0</c:v>
                </c:pt>
                <c:pt idx="1671">
                  <c:v>40423.0</c:v>
                </c:pt>
                <c:pt idx="1672">
                  <c:v>40424.0</c:v>
                </c:pt>
                <c:pt idx="1673">
                  <c:v>40428.0</c:v>
                </c:pt>
                <c:pt idx="1674">
                  <c:v>40429.0</c:v>
                </c:pt>
                <c:pt idx="1675">
                  <c:v>40430.0</c:v>
                </c:pt>
                <c:pt idx="1676">
                  <c:v>40431.0</c:v>
                </c:pt>
                <c:pt idx="1677">
                  <c:v>40434.0</c:v>
                </c:pt>
                <c:pt idx="1678">
                  <c:v>40435.0</c:v>
                </c:pt>
                <c:pt idx="1679">
                  <c:v>40436.0</c:v>
                </c:pt>
                <c:pt idx="1680">
                  <c:v>40437.0</c:v>
                </c:pt>
                <c:pt idx="1681">
                  <c:v>40438.0</c:v>
                </c:pt>
                <c:pt idx="1682">
                  <c:v>40441.0</c:v>
                </c:pt>
                <c:pt idx="1683">
                  <c:v>40442.0</c:v>
                </c:pt>
                <c:pt idx="1684">
                  <c:v>40443.0</c:v>
                </c:pt>
                <c:pt idx="1685">
                  <c:v>40444.0</c:v>
                </c:pt>
                <c:pt idx="1686">
                  <c:v>40445.0</c:v>
                </c:pt>
                <c:pt idx="1687">
                  <c:v>40448.0</c:v>
                </c:pt>
                <c:pt idx="1688">
                  <c:v>40449.0</c:v>
                </c:pt>
                <c:pt idx="1689">
                  <c:v>40450.0</c:v>
                </c:pt>
                <c:pt idx="1690">
                  <c:v>40451.0</c:v>
                </c:pt>
                <c:pt idx="1691">
                  <c:v>40452.0</c:v>
                </c:pt>
                <c:pt idx="1692">
                  <c:v>40455.0</c:v>
                </c:pt>
                <c:pt idx="1693">
                  <c:v>40456.0</c:v>
                </c:pt>
                <c:pt idx="1694">
                  <c:v>40457.0</c:v>
                </c:pt>
                <c:pt idx="1695">
                  <c:v>40458.0</c:v>
                </c:pt>
                <c:pt idx="1696">
                  <c:v>40459.0</c:v>
                </c:pt>
                <c:pt idx="1697">
                  <c:v>40463.0</c:v>
                </c:pt>
                <c:pt idx="1698">
                  <c:v>40464.0</c:v>
                </c:pt>
                <c:pt idx="1699">
                  <c:v>40465.0</c:v>
                </c:pt>
                <c:pt idx="1700">
                  <c:v>40466.0</c:v>
                </c:pt>
                <c:pt idx="1701">
                  <c:v>40469.0</c:v>
                </c:pt>
                <c:pt idx="1702">
                  <c:v>40470.0</c:v>
                </c:pt>
                <c:pt idx="1703">
                  <c:v>40471.0</c:v>
                </c:pt>
                <c:pt idx="1704">
                  <c:v>40472.0</c:v>
                </c:pt>
                <c:pt idx="1705">
                  <c:v>40473.0</c:v>
                </c:pt>
                <c:pt idx="1706">
                  <c:v>40476.0</c:v>
                </c:pt>
                <c:pt idx="1707">
                  <c:v>40477.0</c:v>
                </c:pt>
                <c:pt idx="1708">
                  <c:v>40478.0</c:v>
                </c:pt>
                <c:pt idx="1709">
                  <c:v>40479.0</c:v>
                </c:pt>
                <c:pt idx="1710">
                  <c:v>40480.0</c:v>
                </c:pt>
                <c:pt idx="1711">
                  <c:v>40483.0</c:v>
                </c:pt>
                <c:pt idx="1712">
                  <c:v>40484.0</c:v>
                </c:pt>
                <c:pt idx="1713">
                  <c:v>40485.0</c:v>
                </c:pt>
                <c:pt idx="1714">
                  <c:v>40486.0</c:v>
                </c:pt>
                <c:pt idx="1715">
                  <c:v>40487.0</c:v>
                </c:pt>
                <c:pt idx="1716">
                  <c:v>40490.0</c:v>
                </c:pt>
                <c:pt idx="1717">
                  <c:v>40491.0</c:v>
                </c:pt>
                <c:pt idx="1718">
                  <c:v>40492.0</c:v>
                </c:pt>
                <c:pt idx="1719">
                  <c:v>40494.0</c:v>
                </c:pt>
                <c:pt idx="1720">
                  <c:v>40497.0</c:v>
                </c:pt>
                <c:pt idx="1721">
                  <c:v>40498.0</c:v>
                </c:pt>
                <c:pt idx="1722">
                  <c:v>40499.0</c:v>
                </c:pt>
                <c:pt idx="1723">
                  <c:v>40500.0</c:v>
                </c:pt>
                <c:pt idx="1724">
                  <c:v>40501.0</c:v>
                </c:pt>
                <c:pt idx="1725">
                  <c:v>40504.0</c:v>
                </c:pt>
                <c:pt idx="1726">
                  <c:v>40505.0</c:v>
                </c:pt>
                <c:pt idx="1727">
                  <c:v>40506.0</c:v>
                </c:pt>
                <c:pt idx="1728">
                  <c:v>40508.0</c:v>
                </c:pt>
                <c:pt idx="1729">
                  <c:v>40511.0</c:v>
                </c:pt>
                <c:pt idx="1730">
                  <c:v>40512.0</c:v>
                </c:pt>
                <c:pt idx="1731">
                  <c:v>40513.0</c:v>
                </c:pt>
                <c:pt idx="1732">
                  <c:v>40514.0</c:v>
                </c:pt>
                <c:pt idx="1733">
                  <c:v>40515.0</c:v>
                </c:pt>
                <c:pt idx="1734">
                  <c:v>40518.0</c:v>
                </c:pt>
                <c:pt idx="1735">
                  <c:v>40519.0</c:v>
                </c:pt>
                <c:pt idx="1736">
                  <c:v>40520.0</c:v>
                </c:pt>
                <c:pt idx="1737">
                  <c:v>40521.0</c:v>
                </c:pt>
                <c:pt idx="1738">
                  <c:v>40522.0</c:v>
                </c:pt>
                <c:pt idx="1739">
                  <c:v>40525.0</c:v>
                </c:pt>
                <c:pt idx="1740">
                  <c:v>40526.0</c:v>
                </c:pt>
                <c:pt idx="1741">
                  <c:v>40527.0</c:v>
                </c:pt>
                <c:pt idx="1742">
                  <c:v>40528.0</c:v>
                </c:pt>
                <c:pt idx="1743">
                  <c:v>40529.0</c:v>
                </c:pt>
                <c:pt idx="1744">
                  <c:v>40532.0</c:v>
                </c:pt>
                <c:pt idx="1745">
                  <c:v>40533.0</c:v>
                </c:pt>
                <c:pt idx="1746">
                  <c:v>40534.0</c:v>
                </c:pt>
                <c:pt idx="1747">
                  <c:v>40535.0</c:v>
                </c:pt>
                <c:pt idx="1748">
                  <c:v>40539.0</c:v>
                </c:pt>
                <c:pt idx="1749">
                  <c:v>40540.0</c:v>
                </c:pt>
                <c:pt idx="1750">
                  <c:v>40541.0</c:v>
                </c:pt>
                <c:pt idx="1751">
                  <c:v>40542.0</c:v>
                </c:pt>
                <c:pt idx="1752">
                  <c:v>40543.0</c:v>
                </c:pt>
                <c:pt idx="1753">
                  <c:v>40546.0</c:v>
                </c:pt>
                <c:pt idx="1754">
                  <c:v>40547.0</c:v>
                </c:pt>
                <c:pt idx="1755">
                  <c:v>40548.0</c:v>
                </c:pt>
                <c:pt idx="1756">
                  <c:v>40549.0</c:v>
                </c:pt>
                <c:pt idx="1757">
                  <c:v>40550.0</c:v>
                </c:pt>
                <c:pt idx="1758">
                  <c:v>40553.0</c:v>
                </c:pt>
                <c:pt idx="1759">
                  <c:v>40554.0</c:v>
                </c:pt>
                <c:pt idx="1760">
                  <c:v>40555.0</c:v>
                </c:pt>
                <c:pt idx="1761">
                  <c:v>40556.0</c:v>
                </c:pt>
                <c:pt idx="1762">
                  <c:v>40557.0</c:v>
                </c:pt>
                <c:pt idx="1763">
                  <c:v>40561.0</c:v>
                </c:pt>
                <c:pt idx="1764">
                  <c:v>40562.0</c:v>
                </c:pt>
                <c:pt idx="1765">
                  <c:v>40563.0</c:v>
                </c:pt>
                <c:pt idx="1766">
                  <c:v>40564.0</c:v>
                </c:pt>
                <c:pt idx="1767">
                  <c:v>40567.0</c:v>
                </c:pt>
                <c:pt idx="1768">
                  <c:v>40568.0</c:v>
                </c:pt>
                <c:pt idx="1769">
                  <c:v>40569.0</c:v>
                </c:pt>
                <c:pt idx="1770">
                  <c:v>40570.0</c:v>
                </c:pt>
                <c:pt idx="1771">
                  <c:v>40571.0</c:v>
                </c:pt>
                <c:pt idx="1772">
                  <c:v>40574.0</c:v>
                </c:pt>
                <c:pt idx="1773">
                  <c:v>40575.0</c:v>
                </c:pt>
                <c:pt idx="1774">
                  <c:v>40576.0</c:v>
                </c:pt>
                <c:pt idx="1775">
                  <c:v>40577.0</c:v>
                </c:pt>
                <c:pt idx="1776">
                  <c:v>40578.0</c:v>
                </c:pt>
                <c:pt idx="1777">
                  <c:v>40581.0</c:v>
                </c:pt>
                <c:pt idx="1778">
                  <c:v>40582.0</c:v>
                </c:pt>
                <c:pt idx="1779">
                  <c:v>40583.0</c:v>
                </c:pt>
                <c:pt idx="1780">
                  <c:v>40584.0</c:v>
                </c:pt>
                <c:pt idx="1781">
                  <c:v>40585.0</c:v>
                </c:pt>
                <c:pt idx="1782">
                  <c:v>40588.0</c:v>
                </c:pt>
                <c:pt idx="1783">
                  <c:v>40589.0</c:v>
                </c:pt>
                <c:pt idx="1784">
                  <c:v>40590.0</c:v>
                </c:pt>
                <c:pt idx="1785">
                  <c:v>40591.0</c:v>
                </c:pt>
                <c:pt idx="1786">
                  <c:v>40592.0</c:v>
                </c:pt>
                <c:pt idx="1787">
                  <c:v>40596.0</c:v>
                </c:pt>
                <c:pt idx="1788">
                  <c:v>40597.0</c:v>
                </c:pt>
                <c:pt idx="1789">
                  <c:v>40598.0</c:v>
                </c:pt>
                <c:pt idx="1790">
                  <c:v>40599.0</c:v>
                </c:pt>
                <c:pt idx="1791">
                  <c:v>40602.0</c:v>
                </c:pt>
                <c:pt idx="1792">
                  <c:v>40603.0</c:v>
                </c:pt>
                <c:pt idx="1793">
                  <c:v>40604.0</c:v>
                </c:pt>
                <c:pt idx="1794">
                  <c:v>40605.0</c:v>
                </c:pt>
                <c:pt idx="1795">
                  <c:v>40606.0</c:v>
                </c:pt>
                <c:pt idx="1796">
                  <c:v>40609.0</c:v>
                </c:pt>
                <c:pt idx="1797">
                  <c:v>40610.0</c:v>
                </c:pt>
                <c:pt idx="1798">
                  <c:v>40611.0</c:v>
                </c:pt>
                <c:pt idx="1799">
                  <c:v>40612.0</c:v>
                </c:pt>
                <c:pt idx="1800">
                  <c:v>40613.0</c:v>
                </c:pt>
                <c:pt idx="1801">
                  <c:v>40616.0</c:v>
                </c:pt>
                <c:pt idx="1802">
                  <c:v>40617.0</c:v>
                </c:pt>
                <c:pt idx="1803">
                  <c:v>40618.0</c:v>
                </c:pt>
                <c:pt idx="1804">
                  <c:v>40619.0</c:v>
                </c:pt>
                <c:pt idx="1805">
                  <c:v>40620.0</c:v>
                </c:pt>
                <c:pt idx="1806">
                  <c:v>40623.0</c:v>
                </c:pt>
                <c:pt idx="1807">
                  <c:v>40624.0</c:v>
                </c:pt>
                <c:pt idx="1808">
                  <c:v>40625.0</c:v>
                </c:pt>
                <c:pt idx="1809">
                  <c:v>40626.0</c:v>
                </c:pt>
                <c:pt idx="1810">
                  <c:v>40627.0</c:v>
                </c:pt>
                <c:pt idx="1811">
                  <c:v>40630.0</c:v>
                </c:pt>
                <c:pt idx="1812">
                  <c:v>40631.0</c:v>
                </c:pt>
                <c:pt idx="1813">
                  <c:v>40632.0</c:v>
                </c:pt>
                <c:pt idx="1814">
                  <c:v>40633.0</c:v>
                </c:pt>
                <c:pt idx="1815">
                  <c:v>40634.0</c:v>
                </c:pt>
                <c:pt idx="1816">
                  <c:v>40637.0</c:v>
                </c:pt>
                <c:pt idx="1817">
                  <c:v>40638.0</c:v>
                </c:pt>
                <c:pt idx="1818">
                  <c:v>40639.0</c:v>
                </c:pt>
                <c:pt idx="1819">
                  <c:v>40640.0</c:v>
                </c:pt>
                <c:pt idx="1820">
                  <c:v>40641.0</c:v>
                </c:pt>
                <c:pt idx="1821">
                  <c:v>40644.0</c:v>
                </c:pt>
                <c:pt idx="1822">
                  <c:v>40645.0</c:v>
                </c:pt>
                <c:pt idx="1823">
                  <c:v>40646.0</c:v>
                </c:pt>
                <c:pt idx="1824">
                  <c:v>40647.0</c:v>
                </c:pt>
                <c:pt idx="1825">
                  <c:v>40648.0</c:v>
                </c:pt>
                <c:pt idx="1826">
                  <c:v>40651.0</c:v>
                </c:pt>
                <c:pt idx="1827">
                  <c:v>40652.0</c:v>
                </c:pt>
                <c:pt idx="1828">
                  <c:v>40653.0</c:v>
                </c:pt>
                <c:pt idx="1829">
                  <c:v>40654.0</c:v>
                </c:pt>
                <c:pt idx="1830">
                  <c:v>40658.0</c:v>
                </c:pt>
                <c:pt idx="1831">
                  <c:v>40659.0</c:v>
                </c:pt>
                <c:pt idx="1832">
                  <c:v>40660.0</c:v>
                </c:pt>
                <c:pt idx="1833">
                  <c:v>40661.0</c:v>
                </c:pt>
                <c:pt idx="1834">
                  <c:v>40662.0</c:v>
                </c:pt>
                <c:pt idx="1835">
                  <c:v>40665.0</c:v>
                </c:pt>
                <c:pt idx="1836">
                  <c:v>40666.0</c:v>
                </c:pt>
                <c:pt idx="1837">
                  <c:v>40667.0</c:v>
                </c:pt>
                <c:pt idx="1838">
                  <c:v>40668.0</c:v>
                </c:pt>
                <c:pt idx="1839">
                  <c:v>40669.0</c:v>
                </c:pt>
                <c:pt idx="1840">
                  <c:v>40672.0</c:v>
                </c:pt>
                <c:pt idx="1841">
                  <c:v>40673.0</c:v>
                </c:pt>
                <c:pt idx="1842">
                  <c:v>40674.0</c:v>
                </c:pt>
                <c:pt idx="1843">
                  <c:v>40675.0</c:v>
                </c:pt>
                <c:pt idx="1844">
                  <c:v>40676.0</c:v>
                </c:pt>
                <c:pt idx="1845">
                  <c:v>40679.0</c:v>
                </c:pt>
                <c:pt idx="1846">
                  <c:v>40680.0</c:v>
                </c:pt>
                <c:pt idx="1847">
                  <c:v>40681.0</c:v>
                </c:pt>
                <c:pt idx="1848">
                  <c:v>40682.0</c:v>
                </c:pt>
                <c:pt idx="1849">
                  <c:v>40683.0</c:v>
                </c:pt>
                <c:pt idx="1850">
                  <c:v>40686.0</c:v>
                </c:pt>
                <c:pt idx="1851">
                  <c:v>40687.0</c:v>
                </c:pt>
                <c:pt idx="1852">
                  <c:v>40688.0</c:v>
                </c:pt>
                <c:pt idx="1853">
                  <c:v>40689.0</c:v>
                </c:pt>
                <c:pt idx="1854">
                  <c:v>40690.0</c:v>
                </c:pt>
                <c:pt idx="1855">
                  <c:v>40694.0</c:v>
                </c:pt>
                <c:pt idx="1856">
                  <c:v>40695.0</c:v>
                </c:pt>
                <c:pt idx="1857">
                  <c:v>40696.0</c:v>
                </c:pt>
                <c:pt idx="1858">
                  <c:v>40697.0</c:v>
                </c:pt>
                <c:pt idx="1859">
                  <c:v>40700.0</c:v>
                </c:pt>
                <c:pt idx="1860">
                  <c:v>40701.0</c:v>
                </c:pt>
                <c:pt idx="1861">
                  <c:v>40702.0</c:v>
                </c:pt>
                <c:pt idx="1862">
                  <c:v>40703.0</c:v>
                </c:pt>
                <c:pt idx="1863">
                  <c:v>40704.0</c:v>
                </c:pt>
                <c:pt idx="1864">
                  <c:v>40707.0</c:v>
                </c:pt>
                <c:pt idx="1865">
                  <c:v>40708.0</c:v>
                </c:pt>
                <c:pt idx="1866">
                  <c:v>40709.0</c:v>
                </c:pt>
                <c:pt idx="1867">
                  <c:v>40710.0</c:v>
                </c:pt>
                <c:pt idx="1868">
                  <c:v>40711.0</c:v>
                </c:pt>
                <c:pt idx="1869">
                  <c:v>40714.0</c:v>
                </c:pt>
                <c:pt idx="1870">
                  <c:v>40715.0</c:v>
                </c:pt>
                <c:pt idx="1871">
                  <c:v>40716.0</c:v>
                </c:pt>
                <c:pt idx="1872">
                  <c:v>40717.0</c:v>
                </c:pt>
                <c:pt idx="1873">
                  <c:v>40718.0</c:v>
                </c:pt>
                <c:pt idx="1874">
                  <c:v>40721.0</c:v>
                </c:pt>
                <c:pt idx="1875">
                  <c:v>40722.0</c:v>
                </c:pt>
                <c:pt idx="1876">
                  <c:v>40723.0</c:v>
                </c:pt>
                <c:pt idx="1877">
                  <c:v>40724.0</c:v>
                </c:pt>
                <c:pt idx="1878">
                  <c:v>40725.0</c:v>
                </c:pt>
                <c:pt idx="1879">
                  <c:v>40729.0</c:v>
                </c:pt>
                <c:pt idx="1880">
                  <c:v>40730.0</c:v>
                </c:pt>
                <c:pt idx="1881">
                  <c:v>40731.0</c:v>
                </c:pt>
                <c:pt idx="1882">
                  <c:v>40732.0</c:v>
                </c:pt>
                <c:pt idx="1883">
                  <c:v>40735.0</c:v>
                </c:pt>
                <c:pt idx="1884">
                  <c:v>40736.0</c:v>
                </c:pt>
                <c:pt idx="1885">
                  <c:v>40737.0</c:v>
                </c:pt>
                <c:pt idx="1886">
                  <c:v>40738.0</c:v>
                </c:pt>
                <c:pt idx="1887">
                  <c:v>40739.0</c:v>
                </c:pt>
                <c:pt idx="1888">
                  <c:v>40742.0</c:v>
                </c:pt>
                <c:pt idx="1889">
                  <c:v>40743.0</c:v>
                </c:pt>
                <c:pt idx="1890">
                  <c:v>40744.0</c:v>
                </c:pt>
                <c:pt idx="1891">
                  <c:v>40745.0</c:v>
                </c:pt>
                <c:pt idx="1892">
                  <c:v>40746.0</c:v>
                </c:pt>
                <c:pt idx="1893">
                  <c:v>40749.0</c:v>
                </c:pt>
                <c:pt idx="1894">
                  <c:v>40750.0</c:v>
                </c:pt>
                <c:pt idx="1895">
                  <c:v>40751.0</c:v>
                </c:pt>
                <c:pt idx="1896">
                  <c:v>40752.0</c:v>
                </c:pt>
                <c:pt idx="1897">
                  <c:v>40753.0</c:v>
                </c:pt>
                <c:pt idx="1898">
                  <c:v>40756.0</c:v>
                </c:pt>
                <c:pt idx="1899">
                  <c:v>40757.0</c:v>
                </c:pt>
                <c:pt idx="1900">
                  <c:v>40758.0</c:v>
                </c:pt>
                <c:pt idx="1901">
                  <c:v>40759.0</c:v>
                </c:pt>
                <c:pt idx="1902">
                  <c:v>40760.0</c:v>
                </c:pt>
                <c:pt idx="1903">
                  <c:v>40763.0</c:v>
                </c:pt>
                <c:pt idx="1904">
                  <c:v>40764.0</c:v>
                </c:pt>
                <c:pt idx="1905">
                  <c:v>40765.0</c:v>
                </c:pt>
                <c:pt idx="1906">
                  <c:v>40766.0</c:v>
                </c:pt>
                <c:pt idx="1907">
                  <c:v>40767.0</c:v>
                </c:pt>
                <c:pt idx="1908">
                  <c:v>40770.0</c:v>
                </c:pt>
                <c:pt idx="1909">
                  <c:v>40771.0</c:v>
                </c:pt>
                <c:pt idx="1910">
                  <c:v>40772.0</c:v>
                </c:pt>
                <c:pt idx="1911">
                  <c:v>40773.0</c:v>
                </c:pt>
                <c:pt idx="1912">
                  <c:v>40774.0</c:v>
                </c:pt>
                <c:pt idx="1913">
                  <c:v>40777.0</c:v>
                </c:pt>
                <c:pt idx="1914">
                  <c:v>40778.0</c:v>
                </c:pt>
                <c:pt idx="1915">
                  <c:v>40779.0</c:v>
                </c:pt>
                <c:pt idx="1916">
                  <c:v>40780.0</c:v>
                </c:pt>
                <c:pt idx="1917">
                  <c:v>40781.0</c:v>
                </c:pt>
                <c:pt idx="1918">
                  <c:v>40784.0</c:v>
                </c:pt>
                <c:pt idx="1919">
                  <c:v>40785.0</c:v>
                </c:pt>
                <c:pt idx="1920">
                  <c:v>40786.0</c:v>
                </c:pt>
                <c:pt idx="1921">
                  <c:v>40787.0</c:v>
                </c:pt>
                <c:pt idx="1922">
                  <c:v>40788.0</c:v>
                </c:pt>
                <c:pt idx="1923">
                  <c:v>40792.0</c:v>
                </c:pt>
                <c:pt idx="1924">
                  <c:v>40793.0</c:v>
                </c:pt>
                <c:pt idx="1925">
                  <c:v>40794.0</c:v>
                </c:pt>
                <c:pt idx="1926">
                  <c:v>40795.0</c:v>
                </c:pt>
                <c:pt idx="1927">
                  <c:v>40798.0</c:v>
                </c:pt>
                <c:pt idx="1928">
                  <c:v>40799.0</c:v>
                </c:pt>
                <c:pt idx="1929">
                  <c:v>40800.0</c:v>
                </c:pt>
                <c:pt idx="1930">
                  <c:v>40801.0</c:v>
                </c:pt>
                <c:pt idx="1931">
                  <c:v>40802.0</c:v>
                </c:pt>
                <c:pt idx="1932">
                  <c:v>40805.0</c:v>
                </c:pt>
                <c:pt idx="1933">
                  <c:v>40806.0</c:v>
                </c:pt>
                <c:pt idx="1934">
                  <c:v>40807.0</c:v>
                </c:pt>
                <c:pt idx="1935">
                  <c:v>40808.0</c:v>
                </c:pt>
                <c:pt idx="1936">
                  <c:v>40809.0</c:v>
                </c:pt>
                <c:pt idx="1937">
                  <c:v>40812.0</c:v>
                </c:pt>
                <c:pt idx="1938">
                  <c:v>40813.0</c:v>
                </c:pt>
                <c:pt idx="1939">
                  <c:v>40814.0</c:v>
                </c:pt>
                <c:pt idx="1940">
                  <c:v>40815.0</c:v>
                </c:pt>
                <c:pt idx="1941">
                  <c:v>40816.0</c:v>
                </c:pt>
                <c:pt idx="1942">
                  <c:v>40819.0</c:v>
                </c:pt>
                <c:pt idx="1943">
                  <c:v>40820.0</c:v>
                </c:pt>
                <c:pt idx="1944">
                  <c:v>40821.0</c:v>
                </c:pt>
                <c:pt idx="1945">
                  <c:v>40822.0</c:v>
                </c:pt>
                <c:pt idx="1946">
                  <c:v>40823.0</c:v>
                </c:pt>
                <c:pt idx="1947">
                  <c:v>40827.0</c:v>
                </c:pt>
                <c:pt idx="1948">
                  <c:v>40828.0</c:v>
                </c:pt>
                <c:pt idx="1949">
                  <c:v>40829.0</c:v>
                </c:pt>
                <c:pt idx="1950">
                  <c:v>40830.0</c:v>
                </c:pt>
                <c:pt idx="1951">
                  <c:v>40833.0</c:v>
                </c:pt>
                <c:pt idx="1952">
                  <c:v>40834.0</c:v>
                </c:pt>
                <c:pt idx="1953">
                  <c:v>40835.0</c:v>
                </c:pt>
                <c:pt idx="1954">
                  <c:v>40836.0</c:v>
                </c:pt>
                <c:pt idx="1955">
                  <c:v>40837.0</c:v>
                </c:pt>
                <c:pt idx="1956">
                  <c:v>40840.0</c:v>
                </c:pt>
                <c:pt idx="1957">
                  <c:v>40841.0</c:v>
                </c:pt>
                <c:pt idx="1958">
                  <c:v>40842.0</c:v>
                </c:pt>
                <c:pt idx="1959">
                  <c:v>40843.0</c:v>
                </c:pt>
                <c:pt idx="1960">
                  <c:v>40844.0</c:v>
                </c:pt>
                <c:pt idx="1961">
                  <c:v>40847.0</c:v>
                </c:pt>
                <c:pt idx="1962">
                  <c:v>40848.0</c:v>
                </c:pt>
                <c:pt idx="1963">
                  <c:v>40849.0</c:v>
                </c:pt>
                <c:pt idx="1964">
                  <c:v>40850.0</c:v>
                </c:pt>
                <c:pt idx="1965">
                  <c:v>40851.0</c:v>
                </c:pt>
                <c:pt idx="1966">
                  <c:v>40854.0</c:v>
                </c:pt>
                <c:pt idx="1967">
                  <c:v>40855.0</c:v>
                </c:pt>
                <c:pt idx="1968">
                  <c:v>40856.0</c:v>
                </c:pt>
                <c:pt idx="1969">
                  <c:v>40857.0</c:v>
                </c:pt>
                <c:pt idx="1970">
                  <c:v>40861.0</c:v>
                </c:pt>
                <c:pt idx="1971">
                  <c:v>40862.0</c:v>
                </c:pt>
                <c:pt idx="1972">
                  <c:v>40863.0</c:v>
                </c:pt>
                <c:pt idx="1973">
                  <c:v>40864.0</c:v>
                </c:pt>
                <c:pt idx="1974">
                  <c:v>40865.0</c:v>
                </c:pt>
                <c:pt idx="1975">
                  <c:v>40868.0</c:v>
                </c:pt>
                <c:pt idx="1976">
                  <c:v>40869.0</c:v>
                </c:pt>
                <c:pt idx="1977">
                  <c:v>40870.0</c:v>
                </c:pt>
                <c:pt idx="1978">
                  <c:v>40872.0</c:v>
                </c:pt>
                <c:pt idx="1979">
                  <c:v>40875.0</c:v>
                </c:pt>
                <c:pt idx="1980">
                  <c:v>40876.0</c:v>
                </c:pt>
                <c:pt idx="1981">
                  <c:v>40877.0</c:v>
                </c:pt>
                <c:pt idx="1982">
                  <c:v>40878.0</c:v>
                </c:pt>
                <c:pt idx="1983">
                  <c:v>40879.0</c:v>
                </c:pt>
                <c:pt idx="1984">
                  <c:v>40882.0</c:v>
                </c:pt>
                <c:pt idx="1985">
                  <c:v>40883.0</c:v>
                </c:pt>
                <c:pt idx="1986">
                  <c:v>40884.0</c:v>
                </c:pt>
                <c:pt idx="1987">
                  <c:v>40885.0</c:v>
                </c:pt>
                <c:pt idx="1988">
                  <c:v>40886.0</c:v>
                </c:pt>
                <c:pt idx="1989">
                  <c:v>40889.0</c:v>
                </c:pt>
                <c:pt idx="1990">
                  <c:v>40890.0</c:v>
                </c:pt>
                <c:pt idx="1991">
                  <c:v>40891.0</c:v>
                </c:pt>
                <c:pt idx="1992">
                  <c:v>40892.0</c:v>
                </c:pt>
                <c:pt idx="1993">
                  <c:v>40893.0</c:v>
                </c:pt>
                <c:pt idx="1994">
                  <c:v>40896.0</c:v>
                </c:pt>
                <c:pt idx="1995">
                  <c:v>40897.0</c:v>
                </c:pt>
                <c:pt idx="1996">
                  <c:v>40898.0</c:v>
                </c:pt>
                <c:pt idx="1997">
                  <c:v>40899.0</c:v>
                </c:pt>
                <c:pt idx="1998">
                  <c:v>40900.0</c:v>
                </c:pt>
                <c:pt idx="1999">
                  <c:v>40904.0</c:v>
                </c:pt>
                <c:pt idx="2000">
                  <c:v>40905.0</c:v>
                </c:pt>
                <c:pt idx="2001">
                  <c:v>40906.0</c:v>
                </c:pt>
                <c:pt idx="2002">
                  <c:v>40907.0</c:v>
                </c:pt>
                <c:pt idx="2003">
                  <c:v>40911.0</c:v>
                </c:pt>
                <c:pt idx="2004">
                  <c:v>40912.0</c:v>
                </c:pt>
                <c:pt idx="2005">
                  <c:v>40913.0</c:v>
                </c:pt>
                <c:pt idx="2006">
                  <c:v>40914.0</c:v>
                </c:pt>
                <c:pt idx="2007">
                  <c:v>40917.0</c:v>
                </c:pt>
                <c:pt idx="2008">
                  <c:v>40918.0</c:v>
                </c:pt>
                <c:pt idx="2009">
                  <c:v>40919.0</c:v>
                </c:pt>
                <c:pt idx="2010">
                  <c:v>40920.0</c:v>
                </c:pt>
                <c:pt idx="2011">
                  <c:v>40921.0</c:v>
                </c:pt>
                <c:pt idx="2012">
                  <c:v>40925.0</c:v>
                </c:pt>
                <c:pt idx="2013">
                  <c:v>40926.0</c:v>
                </c:pt>
                <c:pt idx="2014">
                  <c:v>40927.0</c:v>
                </c:pt>
                <c:pt idx="2015">
                  <c:v>40928.0</c:v>
                </c:pt>
                <c:pt idx="2016">
                  <c:v>40931.0</c:v>
                </c:pt>
                <c:pt idx="2017">
                  <c:v>40932.0</c:v>
                </c:pt>
                <c:pt idx="2018">
                  <c:v>40933.0</c:v>
                </c:pt>
                <c:pt idx="2019">
                  <c:v>40934.0</c:v>
                </c:pt>
                <c:pt idx="2020">
                  <c:v>40935.0</c:v>
                </c:pt>
                <c:pt idx="2021">
                  <c:v>40938.0</c:v>
                </c:pt>
                <c:pt idx="2022">
                  <c:v>40939.0</c:v>
                </c:pt>
                <c:pt idx="2023">
                  <c:v>40940.0</c:v>
                </c:pt>
                <c:pt idx="2024">
                  <c:v>40941.0</c:v>
                </c:pt>
                <c:pt idx="2025">
                  <c:v>40942.0</c:v>
                </c:pt>
                <c:pt idx="2026">
                  <c:v>40945.0</c:v>
                </c:pt>
                <c:pt idx="2027">
                  <c:v>40946.0</c:v>
                </c:pt>
                <c:pt idx="2028">
                  <c:v>40947.0</c:v>
                </c:pt>
                <c:pt idx="2029">
                  <c:v>40948.0</c:v>
                </c:pt>
                <c:pt idx="2030">
                  <c:v>40949.0</c:v>
                </c:pt>
                <c:pt idx="2031">
                  <c:v>40952.0</c:v>
                </c:pt>
                <c:pt idx="2032">
                  <c:v>40953.0</c:v>
                </c:pt>
                <c:pt idx="2033">
                  <c:v>40954.0</c:v>
                </c:pt>
                <c:pt idx="2034">
                  <c:v>40955.0</c:v>
                </c:pt>
                <c:pt idx="2035">
                  <c:v>40956.0</c:v>
                </c:pt>
                <c:pt idx="2036">
                  <c:v>40960.0</c:v>
                </c:pt>
                <c:pt idx="2037">
                  <c:v>40961.0</c:v>
                </c:pt>
                <c:pt idx="2038">
                  <c:v>40962.0</c:v>
                </c:pt>
                <c:pt idx="2039">
                  <c:v>40963.0</c:v>
                </c:pt>
                <c:pt idx="2040">
                  <c:v>40966.0</c:v>
                </c:pt>
                <c:pt idx="2041">
                  <c:v>40967.0</c:v>
                </c:pt>
                <c:pt idx="2042">
                  <c:v>40968.0</c:v>
                </c:pt>
                <c:pt idx="2043">
                  <c:v>40969.0</c:v>
                </c:pt>
                <c:pt idx="2044">
                  <c:v>40970.0</c:v>
                </c:pt>
                <c:pt idx="2045">
                  <c:v>40973.0</c:v>
                </c:pt>
                <c:pt idx="2046">
                  <c:v>40974.0</c:v>
                </c:pt>
                <c:pt idx="2047">
                  <c:v>40975.0</c:v>
                </c:pt>
                <c:pt idx="2048">
                  <c:v>40976.0</c:v>
                </c:pt>
                <c:pt idx="2049">
                  <c:v>40977.0</c:v>
                </c:pt>
                <c:pt idx="2050">
                  <c:v>40980.0</c:v>
                </c:pt>
                <c:pt idx="2051">
                  <c:v>40981.0</c:v>
                </c:pt>
                <c:pt idx="2052">
                  <c:v>40982.0</c:v>
                </c:pt>
                <c:pt idx="2053">
                  <c:v>40983.0</c:v>
                </c:pt>
                <c:pt idx="2054">
                  <c:v>40984.0</c:v>
                </c:pt>
                <c:pt idx="2055">
                  <c:v>40987.0</c:v>
                </c:pt>
                <c:pt idx="2056">
                  <c:v>40988.0</c:v>
                </c:pt>
                <c:pt idx="2057">
                  <c:v>40989.0</c:v>
                </c:pt>
                <c:pt idx="2058">
                  <c:v>40990.0</c:v>
                </c:pt>
                <c:pt idx="2059">
                  <c:v>40991.0</c:v>
                </c:pt>
                <c:pt idx="2060">
                  <c:v>40994.0</c:v>
                </c:pt>
                <c:pt idx="2061">
                  <c:v>40995.0</c:v>
                </c:pt>
                <c:pt idx="2062">
                  <c:v>40996.0</c:v>
                </c:pt>
                <c:pt idx="2063">
                  <c:v>40997.0</c:v>
                </c:pt>
                <c:pt idx="2064">
                  <c:v>40998.0</c:v>
                </c:pt>
                <c:pt idx="2065">
                  <c:v>41001.0</c:v>
                </c:pt>
                <c:pt idx="2066">
                  <c:v>41002.0</c:v>
                </c:pt>
                <c:pt idx="2067">
                  <c:v>41003.0</c:v>
                </c:pt>
                <c:pt idx="2068">
                  <c:v>41004.0</c:v>
                </c:pt>
                <c:pt idx="2069">
                  <c:v>41005.0</c:v>
                </c:pt>
                <c:pt idx="2070">
                  <c:v>41008.0</c:v>
                </c:pt>
                <c:pt idx="2071">
                  <c:v>41009.0</c:v>
                </c:pt>
                <c:pt idx="2072">
                  <c:v>41010.0</c:v>
                </c:pt>
                <c:pt idx="2073">
                  <c:v>41011.0</c:v>
                </c:pt>
                <c:pt idx="2074">
                  <c:v>41012.0</c:v>
                </c:pt>
                <c:pt idx="2075">
                  <c:v>41015.0</c:v>
                </c:pt>
                <c:pt idx="2076">
                  <c:v>41016.0</c:v>
                </c:pt>
                <c:pt idx="2077">
                  <c:v>41017.0</c:v>
                </c:pt>
                <c:pt idx="2078">
                  <c:v>41018.0</c:v>
                </c:pt>
                <c:pt idx="2079">
                  <c:v>41019.0</c:v>
                </c:pt>
                <c:pt idx="2080">
                  <c:v>41022.0</c:v>
                </c:pt>
                <c:pt idx="2081">
                  <c:v>41023.0</c:v>
                </c:pt>
                <c:pt idx="2082">
                  <c:v>41024.0</c:v>
                </c:pt>
                <c:pt idx="2083">
                  <c:v>41025.0</c:v>
                </c:pt>
                <c:pt idx="2084">
                  <c:v>41026.0</c:v>
                </c:pt>
                <c:pt idx="2085">
                  <c:v>41029.0</c:v>
                </c:pt>
                <c:pt idx="2086">
                  <c:v>41030.0</c:v>
                </c:pt>
                <c:pt idx="2087">
                  <c:v>41031.0</c:v>
                </c:pt>
                <c:pt idx="2088">
                  <c:v>41032.0</c:v>
                </c:pt>
                <c:pt idx="2089">
                  <c:v>41033.0</c:v>
                </c:pt>
                <c:pt idx="2090">
                  <c:v>41036.0</c:v>
                </c:pt>
                <c:pt idx="2091">
                  <c:v>41037.0</c:v>
                </c:pt>
                <c:pt idx="2092">
                  <c:v>41038.0</c:v>
                </c:pt>
                <c:pt idx="2093">
                  <c:v>41039.0</c:v>
                </c:pt>
                <c:pt idx="2094">
                  <c:v>41040.0</c:v>
                </c:pt>
                <c:pt idx="2095">
                  <c:v>41043.0</c:v>
                </c:pt>
                <c:pt idx="2096">
                  <c:v>41044.0</c:v>
                </c:pt>
                <c:pt idx="2097">
                  <c:v>41045.0</c:v>
                </c:pt>
                <c:pt idx="2098">
                  <c:v>41046.0</c:v>
                </c:pt>
                <c:pt idx="2099">
                  <c:v>41047.0</c:v>
                </c:pt>
                <c:pt idx="2100">
                  <c:v>41050.0</c:v>
                </c:pt>
                <c:pt idx="2101">
                  <c:v>41051.0</c:v>
                </c:pt>
                <c:pt idx="2102">
                  <c:v>41052.0</c:v>
                </c:pt>
                <c:pt idx="2103">
                  <c:v>41053.0</c:v>
                </c:pt>
                <c:pt idx="2104">
                  <c:v>41054.0</c:v>
                </c:pt>
                <c:pt idx="2105">
                  <c:v>41058.0</c:v>
                </c:pt>
                <c:pt idx="2106">
                  <c:v>41059.0</c:v>
                </c:pt>
                <c:pt idx="2107">
                  <c:v>41060.0</c:v>
                </c:pt>
                <c:pt idx="2108">
                  <c:v>41061.0</c:v>
                </c:pt>
                <c:pt idx="2109">
                  <c:v>41064.0</c:v>
                </c:pt>
                <c:pt idx="2110">
                  <c:v>41065.0</c:v>
                </c:pt>
                <c:pt idx="2111">
                  <c:v>41066.0</c:v>
                </c:pt>
                <c:pt idx="2112">
                  <c:v>41067.0</c:v>
                </c:pt>
                <c:pt idx="2113">
                  <c:v>41068.0</c:v>
                </c:pt>
                <c:pt idx="2114">
                  <c:v>41071.0</c:v>
                </c:pt>
                <c:pt idx="2115">
                  <c:v>41072.0</c:v>
                </c:pt>
                <c:pt idx="2116">
                  <c:v>41073.0</c:v>
                </c:pt>
                <c:pt idx="2117">
                  <c:v>41074.0</c:v>
                </c:pt>
                <c:pt idx="2118">
                  <c:v>41075.0</c:v>
                </c:pt>
                <c:pt idx="2119">
                  <c:v>41078.0</c:v>
                </c:pt>
                <c:pt idx="2120">
                  <c:v>41079.0</c:v>
                </c:pt>
                <c:pt idx="2121">
                  <c:v>41080.0</c:v>
                </c:pt>
                <c:pt idx="2122">
                  <c:v>41081.0</c:v>
                </c:pt>
                <c:pt idx="2123">
                  <c:v>41082.0</c:v>
                </c:pt>
                <c:pt idx="2124">
                  <c:v>41085.0</c:v>
                </c:pt>
                <c:pt idx="2125">
                  <c:v>41086.0</c:v>
                </c:pt>
                <c:pt idx="2126">
                  <c:v>41087.0</c:v>
                </c:pt>
                <c:pt idx="2127">
                  <c:v>41088.0</c:v>
                </c:pt>
                <c:pt idx="2128">
                  <c:v>41089.0</c:v>
                </c:pt>
                <c:pt idx="2129">
                  <c:v>41092.0</c:v>
                </c:pt>
                <c:pt idx="2130">
                  <c:v>41093.0</c:v>
                </c:pt>
                <c:pt idx="2131">
                  <c:v>41095.0</c:v>
                </c:pt>
                <c:pt idx="2132">
                  <c:v>41096.0</c:v>
                </c:pt>
                <c:pt idx="2133">
                  <c:v>41099.0</c:v>
                </c:pt>
                <c:pt idx="2134">
                  <c:v>41100.0</c:v>
                </c:pt>
                <c:pt idx="2135">
                  <c:v>41101.0</c:v>
                </c:pt>
                <c:pt idx="2136">
                  <c:v>41102.0</c:v>
                </c:pt>
                <c:pt idx="2137">
                  <c:v>41103.0</c:v>
                </c:pt>
                <c:pt idx="2138">
                  <c:v>41106.0</c:v>
                </c:pt>
                <c:pt idx="2139">
                  <c:v>41107.0</c:v>
                </c:pt>
                <c:pt idx="2140">
                  <c:v>41108.0</c:v>
                </c:pt>
                <c:pt idx="2141">
                  <c:v>41109.0</c:v>
                </c:pt>
                <c:pt idx="2142">
                  <c:v>41110.0</c:v>
                </c:pt>
                <c:pt idx="2143">
                  <c:v>41113.0</c:v>
                </c:pt>
                <c:pt idx="2144">
                  <c:v>41114.0</c:v>
                </c:pt>
                <c:pt idx="2145">
                  <c:v>41115.0</c:v>
                </c:pt>
                <c:pt idx="2146">
                  <c:v>41116.0</c:v>
                </c:pt>
                <c:pt idx="2147">
                  <c:v>41117.0</c:v>
                </c:pt>
                <c:pt idx="2148">
                  <c:v>41120.0</c:v>
                </c:pt>
                <c:pt idx="2149">
                  <c:v>41121.0</c:v>
                </c:pt>
                <c:pt idx="2150">
                  <c:v>41122.0</c:v>
                </c:pt>
                <c:pt idx="2151">
                  <c:v>41123.0</c:v>
                </c:pt>
                <c:pt idx="2152">
                  <c:v>41124.0</c:v>
                </c:pt>
                <c:pt idx="2153">
                  <c:v>41127.0</c:v>
                </c:pt>
                <c:pt idx="2154">
                  <c:v>41128.0</c:v>
                </c:pt>
                <c:pt idx="2155">
                  <c:v>41129.0</c:v>
                </c:pt>
                <c:pt idx="2156">
                  <c:v>41130.0</c:v>
                </c:pt>
                <c:pt idx="2157">
                  <c:v>41131.0</c:v>
                </c:pt>
                <c:pt idx="2158">
                  <c:v>41134.0</c:v>
                </c:pt>
                <c:pt idx="2159">
                  <c:v>41135.0</c:v>
                </c:pt>
                <c:pt idx="2160">
                  <c:v>41136.0</c:v>
                </c:pt>
                <c:pt idx="2161">
                  <c:v>41137.0</c:v>
                </c:pt>
                <c:pt idx="2162">
                  <c:v>41138.0</c:v>
                </c:pt>
                <c:pt idx="2163">
                  <c:v>41141.0</c:v>
                </c:pt>
                <c:pt idx="2164">
                  <c:v>41142.0</c:v>
                </c:pt>
                <c:pt idx="2165">
                  <c:v>41143.0</c:v>
                </c:pt>
                <c:pt idx="2166">
                  <c:v>41144.0</c:v>
                </c:pt>
                <c:pt idx="2167">
                  <c:v>41145.0</c:v>
                </c:pt>
                <c:pt idx="2168">
                  <c:v>41148.0</c:v>
                </c:pt>
                <c:pt idx="2169">
                  <c:v>41149.0</c:v>
                </c:pt>
                <c:pt idx="2170">
                  <c:v>41150.0</c:v>
                </c:pt>
                <c:pt idx="2171">
                  <c:v>41151.0</c:v>
                </c:pt>
                <c:pt idx="2172">
                  <c:v>41152.0</c:v>
                </c:pt>
                <c:pt idx="2173">
                  <c:v>41156.0</c:v>
                </c:pt>
                <c:pt idx="2174">
                  <c:v>41157.0</c:v>
                </c:pt>
                <c:pt idx="2175">
                  <c:v>41158.0</c:v>
                </c:pt>
                <c:pt idx="2176">
                  <c:v>41159.0</c:v>
                </c:pt>
                <c:pt idx="2177">
                  <c:v>41162.0</c:v>
                </c:pt>
                <c:pt idx="2178">
                  <c:v>41163.0</c:v>
                </c:pt>
                <c:pt idx="2179">
                  <c:v>41164.0</c:v>
                </c:pt>
                <c:pt idx="2180">
                  <c:v>41165.0</c:v>
                </c:pt>
                <c:pt idx="2181">
                  <c:v>41166.0</c:v>
                </c:pt>
                <c:pt idx="2182">
                  <c:v>41169.0</c:v>
                </c:pt>
                <c:pt idx="2183">
                  <c:v>41170.0</c:v>
                </c:pt>
                <c:pt idx="2184">
                  <c:v>41171.0</c:v>
                </c:pt>
                <c:pt idx="2185">
                  <c:v>41172.0</c:v>
                </c:pt>
                <c:pt idx="2186">
                  <c:v>41173.0</c:v>
                </c:pt>
                <c:pt idx="2187">
                  <c:v>41176.0</c:v>
                </c:pt>
                <c:pt idx="2188">
                  <c:v>41177.0</c:v>
                </c:pt>
                <c:pt idx="2189">
                  <c:v>41178.0</c:v>
                </c:pt>
                <c:pt idx="2190">
                  <c:v>41179.0</c:v>
                </c:pt>
                <c:pt idx="2191">
                  <c:v>41180.0</c:v>
                </c:pt>
                <c:pt idx="2192">
                  <c:v>41183.0</c:v>
                </c:pt>
                <c:pt idx="2193">
                  <c:v>41184.0</c:v>
                </c:pt>
                <c:pt idx="2194">
                  <c:v>41185.0</c:v>
                </c:pt>
                <c:pt idx="2195">
                  <c:v>41186.0</c:v>
                </c:pt>
                <c:pt idx="2196">
                  <c:v>41187.0</c:v>
                </c:pt>
                <c:pt idx="2197">
                  <c:v>41191.0</c:v>
                </c:pt>
                <c:pt idx="2198">
                  <c:v>41192.0</c:v>
                </c:pt>
                <c:pt idx="2199">
                  <c:v>41193.0</c:v>
                </c:pt>
                <c:pt idx="2200">
                  <c:v>41194.0</c:v>
                </c:pt>
                <c:pt idx="2201">
                  <c:v>41197.0</c:v>
                </c:pt>
                <c:pt idx="2202">
                  <c:v>41198.0</c:v>
                </c:pt>
                <c:pt idx="2203">
                  <c:v>41199.0</c:v>
                </c:pt>
                <c:pt idx="2204">
                  <c:v>41200.0</c:v>
                </c:pt>
                <c:pt idx="2205">
                  <c:v>41201.0</c:v>
                </c:pt>
                <c:pt idx="2206">
                  <c:v>41204.0</c:v>
                </c:pt>
                <c:pt idx="2207">
                  <c:v>41205.0</c:v>
                </c:pt>
                <c:pt idx="2208">
                  <c:v>41206.0</c:v>
                </c:pt>
                <c:pt idx="2209">
                  <c:v>41207.0</c:v>
                </c:pt>
                <c:pt idx="2210">
                  <c:v>41208.0</c:v>
                </c:pt>
                <c:pt idx="2211">
                  <c:v>41211.0</c:v>
                </c:pt>
                <c:pt idx="2212">
                  <c:v>41213.0</c:v>
                </c:pt>
                <c:pt idx="2213">
                  <c:v>41214.0</c:v>
                </c:pt>
                <c:pt idx="2214">
                  <c:v>41215.0</c:v>
                </c:pt>
                <c:pt idx="2215">
                  <c:v>41218.0</c:v>
                </c:pt>
                <c:pt idx="2216">
                  <c:v>41219.0</c:v>
                </c:pt>
                <c:pt idx="2217">
                  <c:v>41220.0</c:v>
                </c:pt>
                <c:pt idx="2218">
                  <c:v>41221.0</c:v>
                </c:pt>
                <c:pt idx="2219">
                  <c:v>41222.0</c:v>
                </c:pt>
                <c:pt idx="2220">
                  <c:v>41226.0</c:v>
                </c:pt>
                <c:pt idx="2221">
                  <c:v>41227.0</c:v>
                </c:pt>
                <c:pt idx="2222">
                  <c:v>41228.0</c:v>
                </c:pt>
                <c:pt idx="2223">
                  <c:v>41229.0</c:v>
                </c:pt>
                <c:pt idx="2224">
                  <c:v>41232.0</c:v>
                </c:pt>
                <c:pt idx="2225">
                  <c:v>41233.0</c:v>
                </c:pt>
                <c:pt idx="2226">
                  <c:v>41234.0</c:v>
                </c:pt>
                <c:pt idx="2227">
                  <c:v>41236.0</c:v>
                </c:pt>
                <c:pt idx="2228">
                  <c:v>41239.0</c:v>
                </c:pt>
                <c:pt idx="2229">
                  <c:v>41240.0</c:v>
                </c:pt>
                <c:pt idx="2230">
                  <c:v>41241.0</c:v>
                </c:pt>
                <c:pt idx="2231">
                  <c:v>41242.0</c:v>
                </c:pt>
                <c:pt idx="2232">
                  <c:v>41243.0</c:v>
                </c:pt>
                <c:pt idx="2233">
                  <c:v>41246.0</c:v>
                </c:pt>
                <c:pt idx="2234">
                  <c:v>41247.0</c:v>
                </c:pt>
                <c:pt idx="2235">
                  <c:v>41248.0</c:v>
                </c:pt>
                <c:pt idx="2236">
                  <c:v>41249.0</c:v>
                </c:pt>
                <c:pt idx="2237">
                  <c:v>41250.0</c:v>
                </c:pt>
                <c:pt idx="2238">
                  <c:v>41253.0</c:v>
                </c:pt>
                <c:pt idx="2239">
                  <c:v>41254.0</c:v>
                </c:pt>
                <c:pt idx="2240">
                  <c:v>41255.0</c:v>
                </c:pt>
                <c:pt idx="2241">
                  <c:v>41256.0</c:v>
                </c:pt>
                <c:pt idx="2242">
                  <c:v>41257.0</c:v>
                </c:pt>
                <c:pt idx="2243">
                  <c:v>41260.0</c:v>
                </c:pt>
                <c:pt idx="2244">
                  <c:v>41261.0</c:v>
                </c:pt>
                <c:pt idx="2245">
                  <c:v>41262.0</c:v>
                </c:pt>
                <c:pt idx="2246">
                  <c:v>41263.0</c:v>
                </c:pt>
                <c:pt idx="2247">
                  <c:v>41264.0</c:v>
                </c:pt>
                <c:pt idx="2248">
                  <c:v>41267.0</c:v>
                </c:pt>
                <c:pt idx="2249">
                  <c:v>41269.0</c:v>
                </c:pt>
                <c:pt idx="2250">
                  <c:v>41270.0</c:v>
                </c:pt>
                <c:pt idx="2251">
                  <c:v>41271.0</c:v>
                </c:pt>
                <c:pt idx="2252">
                  <c:v>41274.0</c:v>
                </c:pt>
                <c:pt idx="2253">
                  <c:v>41276.0</c:v>
                </c:pt>
                <c:pt idx="2254">
                  <c:v>41277.0</c:v>
                </c:pt>
                <c:pt idx="2255">
                  <c:v>41278.0</c:v>
                </c:pt>
                <c:pt idx="2256">
                  <c:v>41281.0</c:v>
                </c:pt>
                <c:pt idx="2257">
                  <c:v>41282.0</c:v>
                </c:pt>
                <c:pt idx="2258">
                  <c:v>41283.0</c:v>
                </c:pt>
                <c:pt idx="2259">
                  <c:v>41284.0</c:v>
                </c:pt>
                <c:pt idx="2260">
                  <c:v>41285.0</c:v>
                </c:pt>
                <c:pt idx="2261">
                  <c:v>41288.0</c:v>
                </c:pt>
                <c:pt idx="2262">
                  <c:v>41289.0</c:v>
                </c:pt>
                <c:pt idx="2263">
                  <c:v>41290.0</c:v>
                </c:pt>
                <c:pt idx="2264">
                  <c:v>41291.0</c:v>
                </c:pt>
                <c:pt idx="2265">
                  <c:v>41292.0</c:v>
                </c:pt>
                <c:pt idx="2266">
                  <c:v>41296.0</c:v>
                </c:pt>
                <c:pt idx="2267">
                  <c:v>41297.0</c:v>
                </c:pt>
                <c:pt idx="2268">
                  <c:v>41298.0</c:v>
                </c:pt>
                <c:pt idx="2269">
                  <c:v>41299.0</c:v>
                </c:pt>
                <c:pt idx="2270">
                  <c:v>41302.0</c:v>
                </c:pt>
                <c:pt idx="2271">
                  <c:v>41303.0</c:v>
                </c:pt>
                <c:pt idx="2272">
                  <c:v>41304.0</c:v>
                </c:pt>
                <c:pt idx="2273">
                  <c:v>41305.0</c:v>
                </c:pt>
                <c:pt idx="2274">
                  <c:v>41306.0</c:v>
                </c:pt>
                <c:pt idx="2275">
                  <c:v>41309.0</c:v>
                </c:pt>
                <c:pt idx="2276">
                  <c:v>41310.0</c:v>
                </c:pt>
                <c:pt idx="2277">
                  <c:v>41311.0</c:v>
                </c:pt>
                <c:pt idx="2278">
                  <c:v>41312.0</c:v>
                </c:pt>
                <c:pt idx="2279">
                  <c:v>41313.0</c:v>
                </c:pt>
                <c:pt idx="2280">
                  <c:v>41316.0</c:v>
                </c:pt>
                <c:pt idx="2281">
                  <c:v>41317.0</c:v>
                </c:pt>
                <c:pt idx="2282">
                  <c:v>41318.0</c:v>
                </c:pt>
                <c:pt idx="2283">
                  <c:v>41319.0</c:v>
                </c:pt>
                <c:pt idx="2284">
                  <c:v>41320.0</c:v>
                </c:pt>
                <c:pt idx="2285">
                  <c:v>41324.0</c:v>
                </c:pt>
                <c:pt idx="2286">
                  <c:v>41325.0</c:v>
                </c:pt>
                <c:pt idx="2287">
                  <c:v>41326.0</c:v>
                </c:pt>
                <c:pt idx="2288">
                  <c:v>41327.0</c:v>
                </c:pt>
                <c:pt idx="2289">
                  <c:v>41330.0</c:v>
                </c:pt>
                <c:pt idx="2290">
                  <c:v>41331.0</c:v>
                </c:pt>
                <c:pt idx="2291">
                  <c:v>41332.0</c:v>
                </c:pt>
                <c:pt idx="2292">
                  <c:v>41333.0</c:v>
                </c:pt>
                <c:pt idx="2293">
                  <c:v>41334.0</c:v>
                </c:pt>
                <c:pt idx="2294">
                  <c:v>41337.0</c:v>
                </c:pt>
                <c:pt idx="2295">
                  <c:v>41338.0</c:v>
                </c:pt>
                <c:pt idx="2296">
                  <c:v>41339.0</c:v>
                </c:pt>
                <c:pt idx="2297">
                  <c:v>41340.0</c:v>
                </c:pt>
                <c:pt idx="2298">
                  <c:v>41341.0</c:v>
                </c:pt>
                <c:pt idx="2299">
                  <c:v>41344.0</c:v>
                </c:pt>
                <c:pt idx="2300">
                  <c:v>41345.0</c:v>
                </c:pt>
                <c:pt idx="2301">
                  <c:v>41346.0</c:v>
                </c:pt>
                <c:pt idx="2302">
                  <c:v>41347.0</c:v>
                </c:pt>
                <c:pt idx="2303">
                  <c:v>41348.0</c:v>
                </c:pt>
                <c:pt idx="2304">
                  <c:v>41351.0</c:v>
                </c:pt>
                <c:pt idx="2305">
                  <c:v>41352.0</c:v>
                </c:pt>
                <c:pt idx="2306">
                  <c:v>41353.0</c:v>
                </c:pt>
                <c:pt idx="2307">
                  <c:v>41354.0</c:v>
                </c:pt>
                <c:pt idx="2308">
                  <c:v>41355.0</c:v>
                </c:pt>
                <c:pt idx="2309">
                  <c:v>41358.0</c:v>
                </c:pt>
                <c:pt idx="2310">
                  <c:v>41359.0</c:v>
                </c:pt>
                <c:pt idx="2311">
                  <c:v>41360.0</c:v>
                </c:pt>
                <c:pt idx="2312">
                  <c:v>41361.0</c:v>
                </c:pt>
                <c:pt idx="2313">
                  <c:v>41365.0</c:v>
                </c:pt>
                <c:pt idx="2314">
                  <c:v>41366.0</c:v>
                </c:pt>
                <c:pt idx="2315">
                  <c:v>41367.0</c:v>
                </c:pt>
                <c:pt idx="2316">
                  <c:v>41368.0</c:v>
                </c:pt>
                <c:pt idx="2317">
                  <c:v>41369.0</c:v>
                </c:pt>
                <c:pt idx="2318">
                  <c:v>41372.0</c:v>
                </c:pt>
                <c:pt idx="2319">
                  <c:v>41373.0</c:v>
                </c:pt>
                <c:pt idx="2320">
                  <c:v>41374.0</c:v>
                </c:pt>
                <c:pt idx="2321">
                  <c:v>41375.0</c:v>
                </c:pt>
                <c:pt idx="2322">
                  <c:v>41376.0</c:v>
                </c:pt>
                <c:pt idx="2323">
                  <c:v>41379.0</c:v>
                </c:pt>
                <c:pt idx="2324">
                  <c:v>41380.0</c:v>
                </c:pt>
                <c:pt idx="2325">
                  <c:v>41381.0</c:v>
                </c:pt>
                <c:pt idx="2326">
                  <c:v>41382.0</c:v>
                </c:pt>
                <c:pt idx="2327">
                  <c:v>41383.0</c:v>
                </c:pt>
                <c:pt idx="2328">
                  <c:v>41386.0</c:v>
                </c:pt>
                <c:pt idx="2329">
                  <c:v>41387.0</c:v>
                </c:pt>
                <c:pt idx="2330">
                  <c:v>41388.0</c:v>
                </c:pt>
                <c:pt idx="2331">
                  <c:v>41389.0</c:v>
                </c:pt>
                <c:pt idx="2332">
                  <c:v>41390.0</c:v>
                </c:pt>
                <c:pt idx="2333">
                  <c:v>41393.0</c:v>
                </c:pt>
                <c:pt idx="2334">
                  <c:v>41394.0</c:v>
                </c:pt>
                <c:pt idx="2335">
                  <c:v>41395.0</c:v>
                </c:pt>
                <c:pt idx="2336">
                  <c:v>41396.0</c:v>
                </c:pt>
                <c:pt idx="2337">
                  <c:v>41397.0</c:v>
                </c:pt>
                <c:pt idx="2338">
                  <c:v>41400.0</c:v>
                </c:pt>
                <c:pt idx="2339">
                  <c:v>41401.0</c:v>
                </c:pt>
                <c:pt idx="2340">
                  <c:v>41402.0</c:v>
                </c:pt>
                <c:pt idx="2341">
                  <c:v>41403.0</c:v>
                </c:pt>
                <c:pt idx="2342">
                  <c:v>41404.0</c:v>
                </c:pt>
                <c:pt idx="2343">
                  <c:v>41407.0</c:v>
                </c:pt>
                <c:pt idx="2344">
                  <c:v>41408.0</c:v>
                </c:pt>
                <c:pt idx="2345">
                  <c:v>41409.0</c:v>
                </c:pt>
                <c:pt idx="2346">
                  <c:v>41410.0</c:v>
                </c:pt>
                <c:pt idx="2347">
                  <c:v>41411.0</c:v>
                </c:pt>
                <c:pt idx="2348">
                  <c:v>41414.0</c:v>
                </c:pt>
                <c:pt idx="2349">
                  <c:v>41415.0</c:v>
                </c:pt>
                <c:pt idx="2350">
                  <c:v>41416.0</c:v>
                </c:pt>
                <c:pt idx="2351">
                  <c:v>41417.0</c:v>
                </c:pt>
                <c:pt idx="2352">
                  <c:v>41418.0</c:v>
                </c:pt>
                <c:pt idx="2353">
                  <c:v>41422.0</c:v>
                </c:pt>
                <c:pt idx="2354">
                  <c:v>41423.0</c:v>
                </c:pt>
                <c:pt idx="2355">
                  <c:v>41424.0</c:v>
                </c:pt>
                <c:pt idx="2356">
                  <c:v>41425.0</c:v>
                </c:pt>
                <c:pt idx="2357">
                  <c:v>41428.0</c:v>
                </c:pt>
                <c:pt idx="2358">
                  <c:v>41429.0</c:v>
                </c:pt>
                <c:pt idx="2359">
                  <c:v>41430.0</c:v>
                </c:pt>
                <c:pt idx="2360">
                  <c:v>41431.0</c:v>
                </c:pt>
                <c:pt idx="2361">
                  <c:v>41432.0</c:v>
                </c:pt>
                <c:pt idx="2362">
                  <c:v>41435.0</c:v>
                </c:pt>
                <c:pt idx="2363">
                  <c:v>41436.0</c:v>
                </c:pt>
                <c:pt idx="2364">
                  <c:v>41437.0</c:v>
                </c:pt>
                <c:pt idx="2365">
                  <c:v>41438.0</c:v>
                </c:pt>
                <c:pt idx="2366">
                  <c:v>41439.0</c:v>
                </c:pt>
                <c:pt idx="2367">
                  <c:v>41442.0</c:v>
                </c:pt>
                <c:pt idx="2368">
                  <c:v>41443.0</c:v>
                </c:pt>
                <c:pt idx="2369">
                  <c:v>41444.0</c:v>
                </c:pt>
                <c:pt idx="2370">
                  <c:v>41445.0</c:v>
                </c:pt>
                <c:pt idx="2371">
                  <c:v>41446.0</c:v>
                </c:pt>
                <c:pt idx="2372">
                  <c:v>41449.0</c:v>
                </c:pt>
                <c:pt idx="2373">
                  <c:v>41450.0</c:v>
                </c:pt>
                <c:pt idx="2374">
                  <c:v>41451.0</c:v>
                </c:pt>
                <c:pt idx="2375">
                  <c:v>41452.0</c:v>
                </c:pt>
                <c:pt idx="2376">
                  <c:v>41453.0</c:v>
                </c:pt>
                <c:pt idx="2377">
                  <c:v>41456.0</c:v>
                </c:pt>
                <c:pt idx="2378">
                  <c:v>41457.0</c:v>
                </c:pt>
                <c:pt idx="2379">
                  <c:v>41458.0</c:v>
                </c:pt>
                <c:pt idx="2380">
                  <c:v>41460.0</c:v>
                </c:pt>
                <c:pt idx="2381">
                  <c:v>41463.0</c:v>
                </c:pt>
                <c:pt idx="2382">
                  <c:v>41464.0</c:v>
                </c:pt>
                <c:pt idx="2383">
                  <c:v>41465.0</c:v>
                </c:pt>
                <c:pt idx="2384">
                  <c:v>41466.0</c:v>
                </c:pt>
                <c:pt idx="2385">
                  <c:v>41467.0</c:v>
                </c:pt>
                <c:pt idx="2386">
                  <c:v>41470.0</c:v>
                </c:pt>
                <c:pt idx="2387">
                  <c:v>41471.0</c:v>
                </c:pt>
                <c:pt idx="2388">
                  <c:v>41472.0</c:v>
                </c:pt>
                <c:pt idx="2389">
                  <c:v>41473.0</c:v>
                </c:pt>
                <c:pt idx="2390">
                  <c:v>41474.0</c:v>
                </c:pt>
                <c:pt idx="2391">
                  <c:v>41477.0</c:v>
                </c:pt>
                <c:pt idx="2392">
                  <c:v>41478.0</c:v>
                </c:pt>
                <c:pt idx="2393">
                  <c:v>41479.0</c:v>
                </c:pt>
                <c:pt idx="2394">
                  <c:v>41480.0</c:v>
                </c:pt>
                <c:pt idx="2395">
                  <c:v>41481.0</c:v>
                </c:pt>
                <c:pt idx="2396">
                  <c:v>41484.0</c:v>
                </c:pt>
                <c:pt idx="2397">
                  <c:v>41485.0</c:v>
                </c:pt>
                <c:pt idx="2398">
                  <c:v>41486.0</c:v>
                </c:pt>
                <c:pt idx="2399">
                  <c:v>41487.0</c:v>
                </c:pt>
                <c:pt idx="2400">
                  <c:v>41488.0</c:v>
                </c:pt>
                <c:pt idx="2401">
                  <c:v>41491.0</c:v>
                </c:pt>
                <c:pt idx="2402">
                  <c:v>41492.0</c:v>
                </c:pt>
                <c:pt idx="2403">
                  <c:v>41493.0</c:v>
                </c:pt>
                <c:pt idx="2404">
                  <c:v>41494.0</c:v>
                </c:pt>
                <c:pt idx="2405">
                  <c:v>41495.0</c:v>
                </c:pt>
                <c:pt idx="2406">
                  <c:v>41498.0</c:v>
                </c:pt>
                <c:pt idx="2407">
                  <c:v>41499.0</c:v>
                </c:pt>
                <c:pt idx="2408">
                  <c:v>41500.0</c:v>
                </c:pt>
                <c:pt idx="2409">
                  <c:v>41501.0</c:v>
                </c:pt>
                <c:pt idx="2410">
                  <c:v>41502.0</c:v>
                </c:pt>
                <c:pt idx="2411">
                  <c:v>41505.0</c:v>
                </c:pt>
                <c:pt idx="2412">
                  <c:v>41506.0</c:v>
                </c:pt>
                <c:pt idx="2413">
                  <c:v>41507.0</c:v>
                </c:pt>
                <c:pt idx="2414">
                  <c:v>41508.0</c:v>
                </c:pt>
                <c:pt idx="2415">
                  <c:v>41509.0</c:v>
                </c:pt>
                <c:pt idx="2416">
                  <c:v>41512.0</c:v>
                </c:pt>
                <c:pt idx="2417">
                  <c:v>41513.0</c:v>
                </c:pt>
                <c:pt idx="2418">
                  <c:v>41514.0</c:v>
                </c:pt>
                <c:pt idx="2419">
                  <c:v>41515.0</c:v>
                </c:pt>
                <c:pt idx="2420">
                  <c:v>41516.0</c:v>
                </c:pt>
                <c:pt idx="2421">
                  <c:v>41520.0</c:v>
                </c:pt>
                <c:pt idx="2422">
                  <c:v>41521.0</c:v>
                </c:pt>
                <c:pt idx="2423">
                  <c:v>41522.0</c:v>
                </c:pt>
                <c:pt idx="2424">
                  <c:v>41523.0</c:v>
                </c:pt>
                <c:pt idx="2425">
                  <c:v>41526.0</c:v>
                </c:pt>
                <c:pt idx="2426">
                  <c:v>41527.0</c:v>
                </c:pt>
                <c:pt idx="2427">
                  <c:v>41528.0</c:v>
                </c:pt>
                <c:pt idx="2428">
                  <c:v>41529.0</c:v>
                </c:pt>
                <c:pt idx="2429">
                  <c:v>41530.0</c:v>
                </c:pt>
                <c:pt idx="2430">
                  <c:v>41533.0</c:v>
                </c:pt>
                <c:pt idx="2431">
                  <c:v>41534.0</c:v>
                </c:pt>
                <c:pt idx="2432">
                  <c:v>41535.0</c:v>
                </c:pt>
                <c:pt idx="2433">
                  <c:v>41536.0</c:v>
                </c:pt>
                <c:pt idx="2434">
                  <c:v>41537.0</c:v>
                </c:pt>
                <c:pt idx="2435">
                  <c:v>41540.0</c:v>
                </c:pt>
                <c:pt idx="2436">
                  <c:v>41541.0</c:v>
                </c:pt>
                <c:pt idx="2437">
                  <c:v>41542.0</c:v>
                </c:pt>
                <c:pt idx="2438">
                  <c:v>41543.0</c:v>
                </c:pt>
                <c:pt idx="2439">
                  <c:v>41544.0</c:v>
                </c:pt>
                <c:pt idx="2440">
                  <c:v>41547.0</c:v>
                </c:pt>
                <c:pt idx="2441">
                  <c:v>41548.0</c:v>
                </c:pt>
                <c:pt idx="2442">
                  <c:v>41549.0</c:v>
                </c:pt>
                <c:pt idx="2443">
                  <c:v>41550.0</c:v>
                </c:pt>
                <c:pt idx="2444">
                  <c:v>41551.0</c:v>
                </c:pt>
                <c:pt idx="2445">
                  <c:v>41554.0</c:v>
                </c:pt>
                <c:pt idx="2446">
                  <c:v>41555.0</c:v>
                </c:pt>
                <c:pt idx="2447">
                  <c:v>41556.0</c:v>
                </c:pt>
                <c:pt idx="2448">
                  <c:v>41557.0</c:v>
                </c:pt>
                <c:pt idx="2449">
                  <c:v>41558.0</c:v>
                </c:pt>
                <c:pt idx="2450">
                  <c:v>41562.0</c:v>
                </c:pt>
                <c:pt idx="2451">
                  <c:v>41563.0</c:v>
                </c:pt>
                <c:pt idx="2452">
                  <c:v>41564.0</c:v>
                </c:pt>
                <c:pt idx="2453">
                  <c:v>41565.0</c:v>
                </c:pt>
                <c:pt idx="2454">
                  <c:v>41568.0</c:v>
                </c:pt>
                <c:pt idx="2455">
                  <c:v>41569.0</c:v>
                </c:pt>
                <c:pt idx="2456">
                  <c:v>41570.0</c:v>
                </c:pt>
                <c:pt idx="2457">
                  <c:v>41571.0</c:v>
                </c:pt>
                <c:pt idx="2458">
                  <c:v>41572.0</c:v>
                </c:pt>
                <c:pt idx="2459">
                  <c:v>41575.0</c:v>
                </c:pt>
                <c:pt idx="2460">
                  <c:v>41576.0</c:v>
                </c:pt>
                <c:pt idx="2461">
                  <c:v>41577.0</c:v>
                </c:pt>
                <c:pt idx="2462">
                  <c:v>41578.0</c:v>
                </c:pt>
                <c:pt idx="2463">
                  <c:v>41579.0</c:v>
                </c:pt>
                <c:pt idx="2464">
                  <c:v>41582.0</c:v>
                </c:pt>
                <c:pt idx="2465">
                  <c:v>41583.0</c:v>
                </c:pt>
                <c:pt idx="2466">
                  <c:v>41584.0</c:v>
                </c:pt>
                <c:pt idx="2467">
                  <c:v>41585.0</c:v>
                </c:pt>
                <c:pt idx="2468">
                  <c:v>41586.0</c:v>
                </c:pt>
                <c:pt idx="2469">
                  <c:v>41590.0</c:v>
                </c:pt>
                <c:pt idx="2470">
                  <c:v>41591.0</c:v>
                </c:pt>
                <c:pt idx="2471">
                  <c:v>41592.0</c:v>
                </c:pt>
                <c:pt idx="2472">
                  <c:v>41593.0</c:v>
                </c:pt>
                <c:pt idx="2473">
                  <c:v>41596.0</c:v>
                </c:pt>
                <c:pt idx="2474">
                  <c:v>41597.0</c:v>
                </c:pt>
                <c:pt idx="2475">
                  <c:v>41598.0</c:v>
                </c:pt>
                <c:pt idx="2476">
                  <c:v>41599.0</c:v>
                </c:pt>
                <c:pt idx="2477">
                  <c:v>41600.0</c:v>
                </c:pt>
                <c:pt idx="2478">
                  <c:v>41603.0</c:v>
                </c:pt>
                <c:pt idx="2479">
                  <c:v>41604.0</c:v>
                </c:pt>
                <c:pt idx="2480">
                  <c:v>41605.0</c:v>
                </c:pt>
                <c:pt idx="2481">
                  <c:v>41607.0</c:v>
                </c:pt>
                <c:pt idx="2482">
                  <c:v>41610.0</c:v>
                </c:pt>
                <c:pt idx="2483">
                  <c:v>41611.0</c:v>
                </c:pt>
                <c:pt idx="2484">
                  <c:v>41612.0</c:v>
                </c:pt>
                <c:pt idx="2485">
                  <c:v>41613.0</c:v>
                </c:pt>
                <c:pt idx="2486">
                  <c:v>41614.0</c:v>
                </c:pt>
                <c:pt idx="2487">
                  <c:v>41617.0</c:v>
                </c:pt>
                <c:pt idx="2488">
                  <c:v>41618.0</c:v>
                </c:pt>
                <c:pt idx="2489">
                  <c:v>41619.0</c:v>
                </c:pt>
                <c:pt idx="2490">
                  <c:v>41620.0</c:v>
                </c:pt>
                <c:pt idx="2491">
                  <c:v>41621.0</c:v>
                </c:pt>
                <c:pt idx="2492">
                  <c:v>41624.0</c:v>
                </c:pt>
                <c:pt idx="2493">
                  <c:v>41625.0</c:v>
                </c:pt>
                <c:pt idx="2494">
                  <c:v>41626.0</c:v>
                </c:pt>
                <c:pt idx="2495">
                  <c:v>41627.0</c:v>
                </c:pt>
                <c:pt idx="2496">
                  <c:v>41628.0</c:v>
                </c:pt>
                <c:pt idx="2497">
                  <c:v>41631.0</c:v>
                </c:pt>
                <c:pt idx="2498">
                  <c:v>41632.0</c:v>
                </c:pt>
                <c:pt idx="2499">
                  <c:v>41634.0</c:v>
                </c:pt>
                <c:pt idx="2500">
                  <c:v>41635.0</c:v>
                </c:pt>
                <c:pt idx="2501">
                  <c:v>41638.0</c:v>
                </c:pt>
                <c:pt idx="2502">
                  <c:v>41639.0</c:v>
                </c:pt>
                <c:pt idx="2503">
                  <c:v>41641.0</c:v>
                </c:pt>
                <c:pt idx="2504">
                  <c:v>41642.0</c:v>
                </c:pt>
                <c:pt idx="2505">
                  <c:v>41645.0</c:v>
                </c:pt>
                <c:pt idx="2506">
                  <c:v>41646.0</c:v>
                </c:pt>
                <c:pt idx="2507">
                  <c:v>41647.0</c:v>
                </c:pt>
                <c:pt idx="2508">
                  <c:v>41648.0</c:v>
                </c:pt>
                <c:pt idx="2509">
                  <c:v>41649.0</c:v>
                </c:pt>
                <c:pt idx="2510">
                  <c:v>41652.0</c:v>
                </c:pt>
                <c:pt idx="2511">
                  <c:v>41653.0</c:v>
                </c:pt>
                <c:pt idx="2512">
                  <c:v>41654.0</c:v>
                </c:pt>
                <c:pt idx="2513">
                  <c:v>41655.0</c:v>
                </c:pt>
                <c:pt idx="2514">
                  <c:v>41656.0</c:v>
                </c:pt>
                <c:pt idx="2515">
                  <c:v>41659.0</c:v>
                </c:pt>
                <c:pt idx="2516">
                  <c:v>41660.0</c:v>
                </c:pt>
                <c:pt idx="2517">
                  <c:v>41661.0</c:v>
                </c:pt>
                <c:pt idx="2518">
                  <c:v>41662.0</c:v>
                </c:pt>
                <c:pt idx="2519">
                  <c:v>41663.0</c:v>
                </c:pt>
                <c:pt idx="2520">
                  <c:v>41666.0</c:v>
                </c:pt>
                <c:pt idx="2521">
                  <c:v>41667.0</c:v>
                </c:pt>
                <c:pt idx="2522">
                  <c:v>41668.0</c:v>
                </c:pt>
                <c:pt idx="2523">
                  <c:v>41669.0</c:v>
                </c:pt>
                <c:pt idx="2524">
                  <c:v>41670.0</c:v>
                </c:pt>
                <c:pt idx="2525">
                  <c:v>41673.0</c:v>
                </c:pt>
                <c:pt idx="2526">
                  <c:v>41674.0</c:v>
                </c:pt>
                <c:pt idx="2527">
                  <c:v>41675.0</c:v>
                </c:pt>
                <c:pt idx="2528">
                  <c:v>41676.0</c:v>
                </c:pt>
                <c:pt idx="2529">
                  <c:v>41677.0</c:v>
                </c:pt>
                <c:pt idx="2530">
                  <c:v>41680.0</c:v>
                </c:pt>
                <c:pt idx="2531">
                  <c:v>41681.0</c:v>
                </c:pt>
                <c:pt idx="2532">
                  <c:v>41682.0</c:v>
                </c:pt>
                <c:pt idx="2533">
                  <c:v>41683.0</c:v>
                </c:pt>
                <c:pt idx="2534">
                  <c:v>41684.0</c:v>
                </c:pt>
                <c:pt idx="2535">
                  <c:v>41688.0</c:v>
                </c:pt>
                <c:pt idx="2536">
                  <c:v>41689.0</c:v>
                </c:pt>
                <c:pt idx="2537">
                  <c:v>41690.0</c:v>
                </c:pt>
                <c:pt idx="2538">
                  <c:v>41691.0</c:v>
                </c:pt>
                <c:pt idx="2539">
                  <c:v>41694.0</c:v>
                </c:pt>
                <c:pt idx="2540">
                  <c:v>41695.0</c:v>
                </c:pt>
                <c:pt idx="2541">
                  <c:v>41696.0</c:v>
                </c:pt>
                <c:pt idx="2542">
                  <c:v>41697.0</c:v>
                </c:pt>
                <c:pt idx="2543">
                  <c:v>41698.0</c:v>
                </c:pt>
                <c:pt idx="2544">
                  <c:v>41701.0</c:v>
                </c:pt>
                <c:pt idx="2545">
                  <c:v>41702.0</c:v>
                </c:pt>
                <c:pt idx="2546">
                  <c:v>41703.0</c:v>
                </c:pt>
                <c:pt idx="2547">
                  <c:v>41704.0</c:v>
                </c:pt>
                <c:pt idx="2548">
                  <c:v>41705.0</c:v>
                </c:pt>
                <c:pt idx="2549">
                  <c:v>41708.0</c:v>
                </c:pt>
                <c:pt idx="2550">
                  <c:v>41709.0</c:v>
                </c:pt>
                <c:pt idx="2551">
                  <c:v>41710.0</c:v>
                </c:pt>
                <c:pt idx="2552">
                  <c:v>41711.0</c:v>
                </c:pt>
                <c:pt idx="2553">
                  <c:v>41712.0</c:v>
                </c:pt>
                <c:pt idx="2554">
                  <c:v>41715.0</c:v>
                </c:pt>
                <c:pt idx="2555">
                  <c:v>41716.0</c:v>
                </c:pt>
                <c:pt idx="2556">
                  <c:v>41717.0</c:v>
                </c:pt>
                <c:pt idx="2557">
                  <c:v>41718.0</c:v>
                </c:pt>
                <c:pt idx="2558">
                  <c:v>41719.0</c:v>
                </c:pt>
                <c:pt idx="2559">
                  <c:v>41722.0</c:v>
                </c:pt>
                <c:pt idx="2560">
                  <c:v>41723.0</c:v>
                </c:pt>
                <c:pt idx="2561">
                  <c:v>41724.0</c:v>
                </c:pt>
                <c:pt idx="2562">
                  <c:v>41725.0</c:v>
                </c:pt>
                <c:pt idx="2563">
                  <c:v>41726.0</c:v>
                </c:pt>
                <c:pt idx="2564">
                  <c:v>41729.0</c:v>
                </c:pt>
                <c:pt idx="2565">
                  <c:v>41730.0</c:v>
                </c:pt>
                <c:pt idx="2566">
                  <c:v>41731.0</c:v>
                </c:pt>
                <c:pt idx="2567">
                  <c:v>41732.0</c:v>
                </c:pt>
                <c:pt idx="2568">
                  <c:v>41733.0</c:v>
                </c:pt>
                <c:pt idx="2569">
                  <c:v>41736.0</c:v>
                </c:pt>
                <c:pt idx="2570">
                  <c:v>41737.0</c:v>
                </c:pt>
                <c:pt idx="2571">
                  <c:v>41738.0</c:v>
                </c:pt>
                <c:pt idx="2572">
                  <c:v>41739.0</c:v>
                </c:pt>
                <c:pt idx="2573">
                  <c:v>41740.0</c:v>
                </c:pt>
                <c:pt idx="2574">
                  <c:v>41743.0</c:v>
                </c:pt>
                <c:pt idx="2575">
                  <c:v>41744.0</c:v>
                </c:pt>
                <c:pt idx="2576">
                  <c:v>41745.0</c:v>
                </c:pt>
                <c:pt idx="2577">
                  <c:v>41746.0</c:v>
                </c:pt>
                <c:pt idx="2578">
                  <c:v>41750.0</c:v>
                </c:pt>
                <c:pt idx="2579">
                  <c:v>41751.0</c:v>
                </c:pt>
                <c:pt idx="2580">
                  <c:v>41752.0</c:v>
                </c:pt>
                <c:pt idx="2581">
                  <c:v>41753.0</c:v>
                </c:pt>
                <c:pt idx="2582">
                  <c:v>41754.0</c:v>
                </c:pt>
                <c:pt idx="2583">
                  <c:v>41757.0</c:v>
                </c:pt>
                <c:pt idx="2584">
                  <c:v>41758.0</c:v>
                </c:pt>
                <c:pt idx="2585">
                  <c:v>41759.0</c:v>
                </c:pt>
                <c:pt idx="2586">
                  <c:v>41760.0</c:v>
                </c:pt>
                <c:pt idx="2587">
                  <c:v>41761.0</c:v>
                </c:pt>
                <c:pt idx="2588">
                  <c:v>41764.0</c:v>
                </c:pt>
                <c:pt idx="2589">
                  <c:v>41765.0</c:v>
                </c:pt>
                <c:pt idx="2590">
                  <c:v>41766.0</c:v>
                </c:pt>
                <c:pt idx="2591">
                  <c:v>41767.0</c:v>
                </c:pt>
                <c:pt idx="2592">
                  <c:v>41768.0</c:v>
                </c:pt>
                <c:pt idx="2593">
                  <c:v>41771.0</c:v>
                </c:pt>
                <c:pt idx="2594">
                  <c:v>41772.0</c:v>
                </c:pt>
                <c:pt idx="2595">
                  <c:v>41773.0</c:v>
                </c:pt>
                <c:pt idx="2596">
                  <c:v>41774.0</c:v>
                </c:pt>
                <c:pt idx="2597">
                  <c:v>41775.0</c:v>
                </c:pt>
                <c:pt idx="2598">
                  <c:v>41778.0</c:v>
                </c:pt>
                <c:pt idx="2599">
                  <c:v>41779.0</c:v>
                </c:pt>
                <c:pt idx="2600">
                  <c:v>41780.0</c:v>
                </c:pt>
                <c:pt idx="2601">
                  <c:v>41781.0</c:v>
                </c:pt>
                <c:pt idx="2602">
                  <c:v>41782.0</c:v>
                </c:pt>
                <c:pt idx="2603">
                  <c:v>41786.0</c:v>
                </c:pt>
                <c:pt idx="2604">
                  <c:v>41787.0</c:v>
                </c:pt>
                <c:pt idx="2605">
                  <c:v>41788.0</c:v>
                </c:pt>
                <c:pt idx="2606">
                  <c:v>41789.0</c:v>
                </c:pt>
                <c:pt idx="2607">
                  <c:v>41792.0</c:v>
                </c:pt>
                <c:pt idx="2608">
                  <c:v>41793.0</c:v>
                </c:pt>
                <c:pt idx="2609">
                  <c:v>41794.0</c:v>
                </c:pt>
                <c:pt idx="2610">
                  <c:v>41795.0</c:v>
                </c:pt>
                <c:pt idx="2611">
                  <c:v>41796.0</c:v>
                </c:pt>
                <c:pt idx="2612">
                  <c:v>41799.0</c:v>
                </c:pt>
                <c:pt idx="2613">
                  <c:v>41800.0</c:v>
                </c:pt>
                <c:pt idx="2614">
                  <c:v>41801.0</c:v>
                </c:pt>
                <c:pt idx="2615">
                  <c:v>41802.0</c:v>
                </c:pt>
                <c:pt idx="2616">
                  <c:v>41803.0</c:v>
                </c:pt>
                <c:pt idx="2617">
                  <c:v>41806.0</c:v>
                </c:pt>
                <c:pt idx="2618">
                  <c:v>41807.0</c:v>
                </c:pt>
                <c:pt idx="2619">
                  <c:v>41808.0</c:v>
                </c:pt>
                <c:pt idx="2620">
                  <c:v>41809.0</c:v>
                </c:pt>
                <c:pt idx="2621">
                  <c:v>41810.0</c:v>
                </c:pt>
                <c:pt idx="2622">
                  <c:v>41813.0</c:v>
                </c:pt>
                <c:pt idx="2623">
                  <c:v>41814.0</c:v>
                </c:pt>
                <c:pt idx="2624">
                  <c:v>41815.0</c:v>
                </c:pt>
                <c:pt idx="2625">
                  <c:v>41816.0</c:v>
                </c:pt>
                <c:pt idx="2626">
                  <c:v>41817.0</c:v>
                </c:pt>
                <c:pt idx="2627">
                  <c:v>41820.0</c:v>
                </c:pt>
                <c:pt idx="2628">
                  <c:v>41821.0</c:v>
                </c:pt>
                <c:pt idx="2629">
                  <c:v>41822.0</c:v>
                </c:pt>
                <c:pt idx="2630">
                  <c:v>41823.0</c:v>
                </c:pt>
                <c:pt idx="2631">
                  <c:v>41824.0</c:v>
                </c:pt>
                <c:pt idx="2632">
                  <c:v>41827.0</c:v>
                </c:pt>
                <c:pt idx="2633">
                  <c:v>41828.0</c:v>
                </c:pt>
                <c:pt idx="2634">
                  <c:v>41829.0</c:v>
                </c:pt>
                <c:pt idx="2635">
                  <c:v>41830.0</c:v>
                </c:pt>
                <c:pt idx="2636">
                  <c:v>41831.0</c:v>
                </c:pt>
                <c:pt idx="2637">
                  <c:v>41834.0</c:v>
                </c:pt>
                <c:pt idx="2638">
                  <c:v>41835.0</c:v>
                </c:pt>
                <c:pt idx="2639">
                  <c:v>41836.0</c:v>
                </c:pt>
                <c:pt idx="2640">
                  <c:v>41837.0</c:v>
                </c:pt>
                <c:pt idx="2641">
                  <c:v>41838.0</c:v>
                </c:pt>
                <c:pt idx="2642">
                  <c:v>41841.0</c:v>
                </c:pt>
                <c:pt idx="2643">
                  <c:v>41842.0</c:v>
                </c:pt>
                <c:pt idx="2644">
                  <c:v>41843.0</c:v>
                </c:pt>
                <c:pt idx="2645">
                  <c:v>41844.0</c:v>
                </c:pt>
                <c:pt idx="2646">
                  <c:v>41845.0</c:v>
                </c:pt>
                <c:pt idx="2647">
                  <c:v>41848.0</c:v>
                </c:pt>
                <c:pt idx="2648">
                  <c:v>41849.0</c:v>
                </c:pt>
                <c:pt idx="2649">
                  <c:v>41850.0</c:v>
                </c:pt>
                <c:pt idx="2650">
                  <c:v>41851.0</c:v>
                </c:pt>
                <c:pt idx="2651">
                  <c:v>41852.0</c:v>
                </c:pt>
                <c:pt idx="2652">
                  <c:v>41855.0</c:v>
                </c:pt>
                <c:pt idx="2653">
                  <c:v>41856.0</c:v>
                </c:pt>
                <c:pt idx="2654">
                  <c:v>41857.0</c:v>
                </c:pt>
                <c:pt idx="2655">
                  <c:v>41858.0</c:v>
                </c:pt>
                <c:pt idx="2656">
                  <c:v>41859.0</c:v>
                </c:pt>
                <c:pt idx="2657">
                  <c:v>41862.0</c:v>
                </c:pt>
                <c:pt idx="2658">
                  <c:v>41863.0</c:v>
                </c:pt>
                <c:pt idx="2659">
                  <c:v>41864.0</c:v>
                </c:pt>
                <c:pt idx="2660">
                  <c:v>41865.0</c:v>
                </c:pt>
                <c:pt idx="2661">
                  <c:v>41866.0</c:v>
                </c:pt>
                <c:pt idx="2662">
                  <c:v>41869.0</c:v>
                </c:pt>
                <c:pt idx="2663">
                  <c:v>41870.0</c:v>
                </c:pt>
                <c:pt idx="2664">
                  <c:v>41871.0</c:v>
                </c:pt>
                <c:pt idx="2665">
                  <c:v>41872.0</c:v>
                </c:pt>
                <c:pt idx="2666">
                  <c:v>41873.0</c:v>
                </c:pt>
                <c:pt idx="2667">
                  <c:v>41876.0</c:v>
                </c:pt>
                <c:pt idx="2668">
                  <c:v>41877.0</c:v>
                </c:pt>
                <c:pt idx="2669">
                  <c:v>41878.0</c:v>
                </c:pt>
                <c:pt idx="2670">
                  <c:v>41879.0</c:v>
                </c:pt>
                <c:pt idx="2671">
                  <c:v>41880.0</c:v>
                </c:pt>
                <c:pt idx="2672">
                  <c:v>41883.0</c:v>
                </c:pt>
                <c:pt idx="2673">
                  <c:v>41884.0</c:v>
                </c:pt>
                <c:pt idx="2674">
                  <c:v>41885.0</c:v>
                </c:pt>
                <c:pt idx="2675">
                  <c:v>41886.0</c:v>
                </c:pt>
                <c:pt idx="2676">
                  <c:v>41887.0</c:v>
                </c:pt>
                <c:pt idx="2677">
                  <c:v>41890.0</c:v>
                </c:pt>
                <c:pt idx="2678">
                  <c:v>41891.0</c:v>
                </c:pt>
                <c:pt idx="2679">
                  <c:v>41892.0</c:v>
                </c:pt>
                <c:pt idx="2680">
                  <c:v>41893.0</c:v>
                </c:pt>
                <c:pt idx="2681">
                  <c:v>41894.0</c:v>
                </c:pt>
                <c:pt idx="2682">
                  <c:v>41897.0</c:v>
                </c:pt>
                <c:pt idx="2683">
                  <c:v>41898.0</c:v>
                </c:pt>
                <c:pt idx="2684">
                  <c:v>41899.0</c:v>
                </c:pt>
                <c:pt idx="2685">
                  <c:v>41900.0</c:v>
                </c:pt>
                <c:pt idx="2686">
                  <c:v>41901.0</c:v>
                </c:pt>
                <c:pt idx="2687">
                  <c:v>41904.0</c:v>
                </c:pt>
                <c:pt idx="2688">
                  <c:v>41905.0</c:v>
                </c:pt>
                <c:pt idx="2689">
                  <c:v>41906.0</c:v>
                </c:pt>
                <c:pt idx="2690">
                  <c:v>41907.0</c:v>
                </c:pt>
                <c:pt idx="2691">
                  <c:v>41908.0</c:v>
                </c:pt>
                <c:pt idx="2692">
                  <c:v>41911.0</c:v>
                </c:pt>
                <c:pt idx="2693">
                  <c:v>41912.0</c:v>
                </c:pt>
                <c:pt idx="2694">
                  <c:v>41913.0</c:v>
                </c:pt>
                <c:pt idx="2695">
                  <c:v>41914.0</c:v>
                </c:pt>
                <c:pt idx="2696">
                  <c:v>41915.0</c:v>
                </c:pt>
                <c:pt idx="2697">
                  <c:v>41918.0</c:v>
                </c:pt>
                <c:pt idx="2698">
                  <c:v>41919.0</c:v>
                </c:pt>
                <c:pt idx="2699">
                  <c:v>41920.0</c:v>
                </c:pt>
                <c:pt idx="2700">
                  <c:v>41921.0</c:v>
                </c:pt>
                <c:pt idx="2701">
                  <c:v>41922.0</c:v>
                </c:pt>
                <c:pt idx="2702">
                  <c:v>41926.0</c:v>
                </c:pt>
                <c:pt idx="2703">
                  <c:v>41927.0</c:v>
                </c:pt>
                <c:pt idx="2704">
                  <c:v>41928.0</c:v>
                </c:pt>
                <c:pt idx="2705">
                  <c:v>41929.0</c:v>
                </c:pt>
                <c:pt idx="2706">
                  <c:v>41932.0</c:v>
                </c:pt>
                <c:pt idx="2707">
                  <c:v>41933.0</c:v>
                </c:pt>
              </c:numCache>
            </c:numRef>
          </c:cat>
          <c:val>
            <c:numRef>
              <c:f>Hoja1!$B$2:$B$2709</c:f>
              <c:numCache>
                <c:formatCode>General</c:formatCode>
                <c:ptCount val="2708"/>
                <c:pt idx="526" formatCode="0.00">
                  <c:v>4.51</c:v>
                </c:pt>
                <c:pt idx="527" formatCode="0.00">
                  <c:v>4.55</c:v>
                </c:pt>
                <c:pt idx="528" formatCode="0.00">
                  <c:v>4.56</c:v>
                </c:pt>
                <c:pt idx="529" formatCode="0.00">
                  <c:v>4.6</c:v>
                </c:pt>
                <c:pt idx="530" formatCode="0.00">
                  <c:v>4.58</c:v>
                </c:pt>
                <c:pt idx="531" formatCode="0.00">
                  <c:v>4.57</c:v>
                </c:pt>
                <c:pt idx="532" formatCode="0.00">
                  <c:v>4.51</c:v>
                </c:pt>
                <c:pt idx="533" formatCode="0.00">
                  <c:v>4.53</c:v>
                </c:pt>
                <c:pt idx="534" formatCode="0.00">
                  <c:v>4.48</c:v>
                </c:pt>
                <c:pt idx="535" formatCode="0.00">
                  <c:v>4.51</c:v>
                </c:pt>
                <c:pt idx="536" formatCode="0.00">
                  <c:v>4.52</c:v>
                </c:pt>
                <c:pt idx="537" formatCode="0.00">
                  <c:v>4.55</c:v>
                </c:pt>
                <c:pt idx="538" formatCode="0.00">
                  <c:v>4.51</c:v>
                </c:pt>
                <c:pt idx="539" formatCode="0.00">
                  <c:v>4.56</c:v>
                </c:pt>
                <c:pt idx="540" formatCode="0.00">
                  <c:v>4.619999999999998</c:v>
                </c:pt>
                <c:pt idx="541" formatCode="0.00">
                  <c:v>4.659999999999998</c:v>
                </c:pt>
                <c:pt idx="542" formatCode="0.00">
                  <c:v>4.72</c:v>
                </c:pt>
                <c:pt idx="543" formatCode="0.00">
                  <c:v>4.72</c:v>
                </c:pt>
                <c:pt idx="544" formatCode="0.00">
                  <c:v>4.72</c:v>
                </c:pt>
                <c:pt idx="545" formatCode="0.00">
                  <c:v>4.72</c:v>
                </c:pt>
                <c:pt idx="546" formatCode="0.00">
                  <c:v>4.74</c:v>
                </c:pt>
                <c:pt idx="547" formatCode="0.00">
                  <c:v>4.769999999999999</c:v>
                </c:pt>
                <c:pt idx="548" formatCode="0.00">
                  <c:v>4.71</c:v>
                </c:pt>
                <c:pt idx="549" formatCode="0.00">
                  <c:v>4.75</c:v>
                </c:pt>
                <c:pt idx="550" formatCode="0.00">
                  <c:v>4.7</c:v>
                </c:pt>
                <c:pt idx="551" formatCode="0.00">
                  <c:v>4.72</c:v>
                </c:pt>
                <c:pt idx="552" formatCode="0.00">
                  <c:v>4.7</c:v>
                </c:pt>
                <c:pt idx="553" formatCode="0.00">
                  <c:v>4.74</c:v>
                </c:pt>
                <c:pt idx="554" formatCode="0.00">
                  <c:v>4.73</c:v>
                </c:pt>
                <c:pt idx="555" formatCode="0.00">
                  <c:v>4.75</c:v>
                </c:pt>
                <c:pt idx="556" formatCode="0.00">
                  <c:v>4.7</c:v>
                </c:pt>
                <c:pt idx="557" formatCode="0.00">
                  <c:v>4.73</c:v>
                </c:pt>
                <c:pt idx="558" formatCode="0.00">
                  <c:v>4.8</c:v>
                </c:pt>
                <c:pt idx="559" formatCode="0.00">
                  <c:v>4.84</c:v>
                </c:pt>
                <c:pt idx="560" formatCode="0.00">
                  <c:v>4.89</c:v>
                </c:pt>
                <c:pt idx="561" formatCode="0.00">
                  <c:v>4.9</c:v>
                </c:pt>
                <c:pt idx="562" formatCode="0.00">
                  <c:v>4.9</c:v>
                </c:pt>
                <c:pt idx="563" formatCode="0.00">
                  <c:v>4.91</c:v>
                </c:pt>
                <c:pt idx="564" formatCode="0.00">
                  <c:v>4.9</c:v>
                </c:pt>
                <c:pt idx="565" formatCode="0.00">
                  <c:v>4.96</c:v>
                </c:pt>
                <c:pt idx="566" formatCode="0.00">
                  <c:v>5.04</c:v>
                </c:pt>
                <c:pt idx="567" formatCode="0.00">
                  <c:v>5.04</c:v>
                </c:pt>
                <c:pt idx="568" formatCode="0.00">
                  <c:v>5.0</c:v>
                </c:pt>
                <c:pt idx="569" formatCode="0.00">
                  <c:v>5.05</c:v>
                </c:pt>
                <c:pt idx="570" formatCode="0.00">
                  <c:v>5.109999999999999</c:v>
                </c:pt>
                <c:pt idx="571" formatCode="0.00">
                  <c:v>5.08</c:v>
                </c:pt>
                <c:pt idx="572" formatCode="0.00">
                  <c:v>5.07</c:v>
                </c:pt>
                <c:pt idx="573" formatCode="0.00">
                  <c:v>5.13</c:v>
                </c:pt>
                <c:pt idx="574" formatCode="0.00">
                  <c:v>5.14</c:v>
                </c:pt>
                <c:pt idx="575" formatCode="0.00">
                  <c:v>5.1</c:v>
                </c:pt>
                <c:pt idx="576" formatCode="0.00">
                  <c:v>5.07</c:v>
                </c:pt>
                <c:pt idx="577" formatCode="0.00">
                  <c:v>5.159999999999998</c:v>
                </c:pt>
                <c:pt idx="578" formatCode="0.00">
                  <c:v>5.18</c:v>
                </c:pt>
                <c:pt idx="579" formatCode="0.00">
                  <c:v>5.18</c:v>
                </c:pt>
                <c:pt idx="580" formatCode="0.00">
                  <c:v>5.17</c:v>
                </c:pt>
                <c:pt idx="581" formatCode="0.00">
                  <c:v>5.23</c:v>
                </c:pt>
                <c:pt idx="582" formatCode="0.00">
                  <c:v>5.2</c:v>
                </c:pt>
                <c:pt idx="583" formatCode="0.00">
                  <c:v>5.24</c:v>
                </c:pt>
                <c:pt idx="584" formatCode="0.00">
                  <c:v>5.23</c:v>
                </c:pt>
                <c:pt idx="585" formatCode="0.00">
                  <c:v>5.2</c:v>
                </c:pt>
                <c:pt idx="586" formatCode="0.00">
                  <c:v>5.189999999999999</c:v>
                </c:pt>
                <c:pt idx="587" formatCode="0.00">
                  <c:v>5.2</c:v>
                </c:pt>
                <c:pt idx="588" formatCode="0.00">
                  <c:v>5.189999999999999</c:v>
                </c:pt>
                <c:pt idx="589" formatCode="0.00">
                  <c:v>5.23</c:v>
                </c:pt>
                <c:pt idx="590" formatCode="0.00">
                  <c:v>5.29</c:v>
                </c:pt>
                <c:pt idx="591" formatCode="0.00">
                  <c:v>5.26</c:v>
                </c:pt>
                <c:pt idx="592" formatCode="0.00">
                  <c:v>5.22</c:v>
                </c:pt>
                <c:pt idx="593" formatCode="0.00">
                  <c:v>5.28</c:v>
                </c:pt>
                <c:pt idx="594" formatCode="0.00">
                  <c:v>5.18</c:v>
                </c:pt>
                <c:pt idx="595" formatCode="0.00">
                  <c:v>5.14</c:v>
                </c:pt>
                <c:pt idx="596" formatCode="0.00">
                  <c:v>5.13</c:v>
                </c:pt>
                <c:pt idx="597" formatCode="0.00">
                  <c:v>5.159999999999998</c:v>
                </c:pt>
                <c:pt idx="598" formatCode="0.00">
                  <c:v>5.13</c:v>
                </c:pt>
                <c:pt idx="599" formatCode="0.00">
                  <c:v>5.17</c:v>
                </c:pt>
                <c:pt idx="600" formatCode="0.00">
                  <c:v>5.159999999999998</c:v>
                </c:pt>
                <c:pt idx="601" formatCode="0.00">
                  <c:v>5.189999999999999</c:v>
                </c:pt>
                <c:pt idx="602" formatCode="0.00">
                  <c:v>5.21</c:v>
                </c:pt>
                <c:pt idx="603" formatCode="0.00">
                  <c:v>5.2</c:v>
                </c:pt>
                <c:pt idx="604" formatCode="0.00">
                  <c:v>5.1</c:v>
                </c:pt>
                <c:pt idx="605" formatCode="0.00">
                  <c:v>5.1</c:v>
                </c:pt>
                <c:pt idx="606" formatCode="0.00">
                  <c:v>5.08</c:v>
                </c:pt>
                <c:pt idx="607" formatCode="0.00">
                  <c:v>5.09</c:v>
                </c:pt>
                <c:pt idx="608" formatCode="0.00">
                  <c:v>5.06</c:v>
                </c:pt>
                <c:pt idx="609" formatCode="0.00">
                  <c:v>5.03</c:v>
                </c:pt>
                <c:pt idx="610" formatCode="0.00">
                  <c:v>5.03</c:v>
                </c:pt>
                <c:pt idx="611" formatCode="0.00">
                  <c:v>5.01</c:v>
                </c:pt>
                <c:pt idx="612" formatCode="0.00">
                  <c:v>5.09</c:v>
                </c:pt>
                <c:pt idx="613" formatCode="0.00">
                  <c:v>5.13</c:v>
                </c:pt>
                <c:pt idx="614" formatCode="0.00">
                  <c:v>5.17</c:v>
                </c:pt>
                <c:pt idx="615" formatCode="0.00">
                  <c:v>5.18</c:v>
                </c:pt>
                <c:pt idx="616" formatCode="0.00">
                  <c:v>5.189999999999999</c:v>
                </c:pt>
                <c:pt idx="617" formatCode="0.00">
                  <c:v>5.189999999999999</c:v>
                </c:pt>
                <c:pt idx="618" formatCode="0.00">
                  <c:v>5.23</c:v>
                </c:pt>
                <c:pt idx="619" formatCode="0.00">
                  <c:v>5.26</c:v>
                </c:pt>
                <c:pt idx="620" formatCode="0.00">
                  <c:v>5.28</c:v>
                </c:pt>
                <c:pt idx="621" formatCode="0.00">
                  <c:v>5.24</c:v>
                </c:pt>
                <c:pt idx="622" formatCode="0.00">
                  <c:v>5.28</c:v>
                </c:pt>
                <c:pt idx="623" formatCode="0.00">
                  <c:v>5.26</c:v>
                </c:pt>
                <c:pt idx="624" formatCode="0.00">
                  <c:v>5.189999999999999</c:v>
                </c:pt>
                <c:pt idx="625" formatCode="0.00">
                  <c:v>5.2</c:v>
                </c:pt>
                <c:pt idx="626" formatCode="0.00">
                  <c:v>5.270000000000001</c:v>
                </c:pt>
                <c:pt idx="627" formatCode="0.00">
                  <c:v>5.23</c:v>
                </c:pt>
                <c:pt idx="628" formatCode="0.00">
                  <c:v>5.18</c:v>
                </c:pt>
                <c:pt idx="629" formatCode="0.00">
                  <c:v>5.17</c:v>
                </c:pt>
                <c:pt idx="630" formatCode="0.00">
                  <c:v>5.14</c:v>
                </c:pt>
                <c:pt idx="631" formatCode="0.00">
                  <c:v>5.14</c:v>
                </c:pt>
                <c:pt idx="632" formatCode="0.00">
                  <c:v>5.119999999999998</c:v>
                </c:pt>
                <c:pt idx="633" formatCode="0.00">
                  <c:v>5.109999999999999</c:v>
                </c:pt>
                <c:pt idx="634" formatCode="0.00">
                  <c:v>5.1</c:v>
                </c:pt>
                <c:pt idx="635" formatCode="0.00">
                  <c:v>5.159999999999998</c:v>
                </c:pt>
                <c:pt idx="636" formatCode="0.00">
                  <c:v>5.1</c:v>
                </c:pt>
                <c:pt idx="637" formatCode="0.00">
                  <c:v>5.08</c:v>
                </c:pt>
                <c:pt idx="638" formatCode="0.00">
                  <c:v>5.1</c:v>
                </c:pt>
                <c:pt idx="639" formatCode="0.00">
                  <c:v>5.109999999999999</c:v>
                </c:pt>
                <c:pt idx="640" formatCode="0.00">
                  <c:v>5.13</c:v>
                </c:pt>
                <c:pt idx="641" formatCode="0.00">
                  <c:v>5.1</c:v>
                </c:pt>
                <c:pt idx="642" formatCode="0.00">
                  <c:v>5.109999999999999</c:v>
                </c:pt>
                <c:pt idx="643" formatCode="0.00">
                  <c:v>5.07</c:v>
                </c:pt>
                <c:pt idx="644" formatCode="0.00">
                  <c:v>5.07</c:v>
                </c:pt>
                <c:pt idx="645" formatCode="0.00">
                  <c:v>5.07</c:v>
                </c:pt>
                <c:pt idx="646" formatCode="0.00">
                  <c:v>5.05</c:v>
                </c:pt>
                <c:pt idx="647" formatCode="0.00">
                  <c:v>5.04</c:v>
                </c:pt>
                <c:pt idx="648" formatCode="0.00">
                  <c:v>5.0</c:v>
                </c:pt>
                <c:pt idx="649" formatCode="0.00">
                  <c:v>5.0</c:v>
                </c:pt>
                <c:pt idx="650" formatCode="0.00">
                  <c:v>5.02</c:v>
                </c:pt>
                <c:pt idx="651" formatCode="0.00">
                  <c:v>5.05</c:v>
                </c:pt>
                <c:pt idx="652" formatCode="0.00">
                  <c:v>5.06</c:v>
                </c:pt>
                <c:pt idx="653" formatCode="0.00">
                  <c:v>5.09</c:v>
                </c:pt>
                <c:pt idx="654" formatCode="0.00">
                  <c:v>5.119999999999998</c:v>
                </c:pt>
                <c:pt idx="655" formatCode="0.00">
                  <c:v>5.05</c:v>
                </c:pt>
                <c:pt idx="656" formatCode="0.00">
                  <c:v>5.0</c:v>
                </c:pt>
                <c:pt idx="657" formatCode="0.00">
                  <c:v>5.0</c:v>
                </c:pt>
                <c:pt idx="658" formatCode="0.00">
                  <c:v>4.970000000000001</c:v>
                </c:pt>
                <c:pt idx="659" formatCode="0.00">
                  <c:v>4.96</c:v>
                </c:pt>
                <c:pt idx="660" formatCode="0.00">
                  <c:v>4.95</c:v>
                </c:pt>
                <c:pt idx="661" formatCode="0.00">
                  <c:v>4.95</c:v>
                </c:pt>
                <c:pt idx="662" formatCode="0.00">
                  <c:v>4.94</c:v>
                </c:pt>
                <c:pt idx="663" formatCode="0.00">
                  <c:v>4.930000000000001</c:v>
                </c:pt>
                <c:pt idx="664" formatCode="0.00">
                  <c:v>4.94</c:v>
                </c:pt>
                <c:pt idx="665" formatCode="0.00">
                  <c:v>4.930000000000001</c:v>
                </c:pt>
                <c:pt idx="666" formatCode="0.00">
                  <c:v>4.91</c:v>
                </c:pt>
                <c:pt idx="667" formatCode="0.00">
                  <c:v>4.88</c:v>
                </c:pt>
                <c:pt idx="668" formatCode="0.00">
                  <c:v>4.87</c:v>
                </c:pt>
                <c:pt idx="669" formatCode="0.00">
                  <c:v>4.930000000000001</c:v>
                </c:pt>
                <c:pt idx="670" formatCode="0.00">
                  <c:v>4.95</c:v>
                </c:pt>
                <c:pt idx="671" formatCode="0.00">
                  <c:v>4.94</c:v>
                </c:pt>
                <c:pt idx="672" formatCode="0.00">
                  <c:v>4.92</c:v>
                </c:pt>
                <c:pt idx="673" formatCode="0.00">
                  <c:v>4.95</c:v>
                </c:pt>
                <c:pt idx="674" formatCode="0.00">
                  <c:v>4.91</c:v>
                </c:pt>
                <c:pt idx="675" formatCode="0.00">
                  <c:v>4.9</c:v>
                </c:pt>
                <c:pt idx="676" formatCode="0.00">
                  <c:v>4.92</c:v>
                </c:pt>
                <c:pt idx="677" formatCode="0.00">
                  <c:v>4.92</c:v>
                </c:pt>
                <c:pt idx="678" formatCode="0.00">
                  <c:v>4.930000000000001</c:v>
                </c:pt>
                <c:pt idx="679" formatCode="0.00">
                  <c:v>4.859999999999998</c:v>
                </c:pt>
                <c:pt idx="680" formatCode="0.00">
                  <c:v>4.85</c:v>
                </c:pt>
                <c:pt idx="681" formatCode="0.00">
                  <c:v>4.78</c:v>
                </c:pt>
                <c:pt idx="682" formatCode="0.00">
                  <c:v>4.74</c:v>
                </c:pt>
                <c:pt idx="683" formatCode="0.00">
                  <c:v>4.7</c:v>
                </c:pt>
                <c:pt idx="684" formatCode="0.00">
                  <c:v>4.71</c:v>
                </c:pt>
                <c:pt idx="685" formatCode="0.00">
                  <c:v>4.73</c:v>
                </c:pt>
                <c:pt idx="686" formatCode="0.00">
                  <c:v>4.76</c:v>
                </c:pt>
                <c:pt idx="687" formatCode="0.00">
                  <c:v>4.769999999999999</c:v>
                </c:pt>
                <c:pt idx="688" formatCode="0.00">
                  <c:v>4.76</c:v>
                </c:pt>
                <c:pt idx="689" formatCode="0.00">
                  <c:v>4.76</c:v>
                </c:pt>
                <c:pt idx="690" formatCode="0.00">
                  <c:v>4.72</c:v>
                </c:pt>
                <c:pt idx="691" formatCode="0.00">
                  <c:v>4.76</c:v>
                </c:pt>
                <c:pt idx="692" formatCode="0.00">
                  <c:v>4.84</c:v>
                </c:pt>
                <c:pt idx="693" formatCode="0.00">
                  <c:v>4.88</c:v>
                </c:pt>
                <c:pt idx="694" formatCode="0.00">
                  <c:v>4.91</c:v>
                </c:pt>
                <c:pt idx="695" formatCode="0.00">
                  <c:v>4.91</c:v>
                </c:pt>
                <c:pt idx="696" formatCode="0.00">
                  <c:v>4.94</c:v>
                </c:pt>
                <c:pt idx="697" formatCode="0.00">
                  <c:v>4.92</c:v>
                </c:pt>
                <c:pt idx="698" formatCode="0.00">
                  <c:v>4.91</c:v>
                </c:pt>
                <c:pt idx="699" formatCode="0.00">
                  <c:v>4.89</c:v>
                </c:pt>
                <c:pt idx="700" formatCode="0.00">
                  <c:v>4.91</c:v>
                </c:pt>
                <c:pt idx="701" formatCode="0.00">
                  <c:v>4.91</c:v>
                </c:pt>
                <c:pt idx="702" formatCode="0.00">
                  <c:v>4.95</c:v>
                </c:pt>
                <c:pt idx="703" formatCode="0.00">
                  <c:v>4.95</c:v>
                </c:pt>
                <c:pt idx="704" formatCode="0.00">
                  <c:v>4.89</c:v>
                </c:pt>
                <c:pt idx="705" formatCode="0.00">
                  <c:v>4.84</c:v>
                </c:pt>
                <c:pt idx="706" formatCode="0.00">
                  <c:v>4.8</c:v>
                </c:pt>
                <c:pt idx="707" formatCode="0.00">
                  <c:v>4.78</c:v>
                </c:pt>
                <c:pt idx="708" formatCode="0.00">
                  <c:v>4.72</c:v>
                </c:pt>
                <c:pt idx="709" formatCode="0.00">
                  <c:v>4.68</c:v>
                </c:pt>
                <c:pt idx="710" formatCode="0.00">
                  <c:v>4.72</c:v>
                </c:pt>
                <c:pt idx="711" formatCode="0.00">
                  <c:v>4.81</c:v>
                </c:pt>
                <c:pt idx="712" formatCode="0.00">
                  <c:v>4.79</c:v>
                </c:pt>
                <c:pt idx="713" formatCode="0.00">
                  <c:v>4.76</c:v>
                </c:pt>
                <c:pt idx="714" formatCode="0.00">
                  <c:v>4.73</c:v>
                </c:pt>
                <c:pt idx="715" formatCode="0.00">
                  <c:v>4.73</c:v>
                </c:pt>
                <c:pt idx="716" formatCode="0.00">
                  <c:v>4.689999999999999</c:v>
                </c:pt>
                <c:pt idx="717" formatCode="0.00">
                  <c:v>4.71</c:v>
                </c:pt>
                <c:pt idx="718" formatCode="0.00">
                  <c:v>4.659999999999998</c:v>
                </c:pt>
                <c:pt idx="719" formatCode="0.00">
                  <c:v>4.689999999999999</c:v>
                </c:pt>
                <c:pt idx="720" formatCode="0.00">
                  <c:v>4.74</c:v>
                </c:pt>
                <c:pt idx="721" formatCode="0.00">
                  <c:v>4.689999999999999</c:v>
                </c:pt>
                <c:pt idx="722" formatCode="0.00">
                  <c:v>4.68</c:v>
                </c:pt>
                <c:pt idx="723" formatCode="0.00">
                  <c:v>4.659999999999998</c:v>
                </c:pt>
                <c:pt idx="724" formatCode="0.00">
                  <c:v>4.649999999999999</c:v>
                </c:pt>
                <c:pt idx="725" formatCode="0.00">
                  <c:v>4.63</c:v>
                </c:pt>
                <c:pt idx="726" formatCode="0.00">
                  <c:v>4.619999999999998</c:v>
                </c:pt>
                <c:pt idx="727" formatCode="0.00">
                  <c:v>4.59</c:v>
                </c:pt>
                <c:pt idx="728" formatCode="0.00">
                  <c:v>4.609999999999998</c:v>
                </c:pt>
                <c:pt idx="729" formatCode="0.00">
                  <c:v>4.56</c:v>
                </c:pt>
                <c:pt idx="730" formatCode="0.00">
                  <c:v>4.54</c:v>
                </c:pt>
                <c:pt idx="731" formatCode="0.00">
                  <c:v>4.55</c:v>
                </c:pt>
                <c:pt idx="732" formatCode="0.00">
                  <c:v>4.57</c:v>
                </c:pt>
                <c:pt idx="733" formatCode="0.00">
                  <c:v>4.6</c:v>
                </c:pt>
                <c:pt idx="734" formatCode="0.00">
                  <c:v>4.6</c:v>
                </c:pt>
                <c:pt idx="735" formatCode="0.00">
                  <c:v>4.659999999999998</c:v>
                </c:pt>
                <c:pt idx="736" formatCode="0.00">
                  <c:v>4.63</c:v>
                </c:pt>
                <c:pt idx="737" formatCode="0.00">
                  <c:v>4.6</c:v>
                </c:pt>
                <c:pt idx="738" formatCode="0.00">
                  <c:v>4.689999999999999</c:v>
                </c:pt>
                <c:pt idx="739" formatCode="0.00">
                  <c:v>4.72</c:v>
                </c:pt>
                <c:pt idx="740" formatCode="0.00">
                  <c:v>4.72</c:v>
                </c:pt>
                <c:pt idx="741" formatCode="0.00">
                  <c:v>4.72</c:v>
                </c:pt>
                <c:pt idx="742" formatCode="0.00">
                  <c:v>4.73</c:v>
                </c:pt>
                <c:pt idx="743" formatCode="0.00">
                  <c:v>4.73</c:v>
                </c:pt>
                <c:pt idx="744" formatCode="0.00">
                  <c:v>4.7</c:v>
                </c:pt>
                <c:pt idx="745" formatCode="0.00">
                  <c:v>4.76</c:v>
                </c:pt>
                <c:pt idx="746" formatCode="0.00">
                  <c:v>4.73</c:v>
                </c:pt>
                <c:pt idx="747" formatCode="0.00">
                  <c:v>4.78</c:v>
                </c:pt>
                <c:pt idx="748" formatCode="0.00">
                  <c:v>4.81</c:v>
                </c:pt>
                <c:pt idx="749" formatCode="0.00">
                  <c:v>4.81</c:v>
                </c:pt>
                <c:pt idx="750" formatCode="0.00">
                  <c:v>4.79</c:v>
                </c:pt>
                <c:pt idx="751" formatCode="0.00">
                  <c:v>4.769999999999999</c:v>
                </c:pt>
                <c:pt idx="752" formatCode="0.00">
                  <c:v>4.72</c:v>
                </c:pt>
                <c:pt idx="753" formatCode="0.00">
                  <c:v>4.74</c:v>
                </c:pt>
                <c:pt idx="754" formatCode="0.00">
                  <c:v>4.74</c:v>
                </c:pt>
                <c:pt idx="755" formatCode="0.00">
                  <c:v>4.74</c:v>
                </c:pt>
                <c:pt idx="756" formatCode="0.00">
                  <c:v>4.769999999999999</c:v>
                </c:pt>
                <c:pt idx="757" formatCode="0.00">
                  <c:v>4.819999999999998</c:v>
                </c:pt>
                <c:pt idx="758" formatCode="0.00">
                  <c:v>4.859999999999998</c:v>
                </c:pt>
                <c:pt idx="759" formatCode="0.00">
                  <c:v>4.85</c:v>
                </c:pt>
                <c:pt idx="760" formatCode="0.00">
                  <c:v>4.88</c:v>
                </c:pt>
                <c:pt idx="761" formatCode="0.00">
                  <c:v>4.85</c:v>
                </c:pt>
                <c:pt idx="762" formatCode="0.00">
                  <c:v>4.87</c:v>
                </c:pt>
                <c:pt idx="763" formatCode="0.00">
                  <c:v>4.84</c:v>
                </c:pt>
                <c:pt idx="764" formatCode="0.00">
                  <c:v>4.9</c:v>
                </c:pt>
                <c:pt idx="765" formatCode="0.00">
                  <c:v>4.91</c:v>
                </c:pt>
                <c:pt idx="766" formatCode="0.00">
                  <c:v>4.96</c:v>
                </c:pt>
                <c:pt idx="767" formatCode="0.00">
                  <c:v>4.98</c:v>
                </c:pt>
                <c:pt idx="768" formatCode="0.00">
                  <c:v>4.99</c:v>
                </c:pt>
                <c:pt idx="769" formatCode="0.00">
                  <c:v>4.98</c:v>
                </c:pt>
                <c:pt idx="770" formatCode="0.00">
                  <c:v>4.930000000000001</c:v>
                </c:pt>
                <c:pt idx="771" formatCode="0.00">
                  <c:v>4.930000000000001</c:v>
                </c:pt>
                <c:pt idx="772" formatCode="0.00">
                  <c:v>4.930000000000001</c:v>
                </c:pt>
                <c:pt idx="773" formatCode="0.00">
                  <c:v>4.91</c:v>
                </c:pt>
                <c:pt idx="774" formatCode="0.00">
                  <c:v>4.87</c:v>
                </c:pt>
                <c:pt idx="775" formatCode="0.00">
                  <c:v>4.859999999999998</c:v>
                </c:pt>
                <c:pt idx="776" formatCode="0.00">
                  <c:v>4.81</c:v>
                </c:pt>
                <c:pt idx="777" formatCode="0.00">
                  <c:v>4.87</c:v>
                </c:pt>
                <c:pt idx="778" formatCode="0.00">
                  <c:v>4.88</c:v>
                </c:pt>
                <c:pt idx="779" formatCode="0.00">
                  <c:v>4.9</c:v>
                </c:pt>
                <c:pt idx="780" formatCode="0.00">
                  <c:v>4.83</c:v>
                </c:pt>
                <c:pt idx="781" formatCode="0.00">
                  <c:v>4.81</c:v>
                </c:pt>
                <c:pt idx="782" formatCode="0.00">
                  <c:v>4.79</c:v>
                </c:pt>
                <c:pt idx="783" formatCode="0.00">
                  <c:v>4.78</c:v>
                </c:pt>
                <c:pt idx="784" formatCode="0.00">
                  <c:v>4.79</c:v>
                </c:pt>
                <c:pt idx="785" formatCode="0.00">
                  <c:v>4.83</c:v>
                </c:pt>
                <c:pt idx="786" formatCode="0.00">
                  <c:v>4.79</c:v>
                </c:pt>
                <c:pt idx="787" formatCode="0.00">
                  <c:v>4.73</c:v>
                </c:pt>
                <c:pt idx="788" formatCode="0.00">
                  <c:v>4.619999999999998</c:v>
                </c:pt>
                <c:pt idx="789" formatCode="0.00">
                  <c:v>4.68</c:v>
                </c:pt>
                <c:pt idx="790" formatCode="0.00">
                  <c:v>4.68</c:v>
                </c:pt>
                <c:pt idx="791" formatCode="0.00">
                  <c:v>4.649999999999999</c:v>
                </c:pt>
                <c:pt idx="792" formatCode="0.00">
                  <c:v>4.64</c:v>
                </c:pt>
                <c:pt idx="793" formatCode="0.00">
                  <c:v>4.659999999999998</c:v>
                </c:pt>
                <c:pt idx="794" formatCode="0.00">
                  <c:v>4.64</c:v>
                </c:pt>
                <c:pt idx="795" formatCode="0.00">
                  <c:v>4.649999999999999</c:v>
                </c:pt>
                <c:pt idx="796" formatCode="0.00">
                  <c:v>4.72</c:v>
                </c:pt>
                <c:pt idx="797" formatCode="0.00">
                  <c:v>4.689999999999999</c:v>
                </c:pt>
                <c:pt idx="798" formatCode="0.00">
                  <c:v>4.659999999999998</c:v>
                </c:pt>
                <c:pt idx="799" formatCode="0.00">
                  <c:v>4.689999999999999</c:v>
                </c:pt>
                <c:pt idx="800" formatCode="0.00">
                  <c:v>4.689999999999999</c:v>
                </c:pt>
                <c:pt idx="801" formatCode="0.00">
                  <c:v>4.7</c:v>
                </c:pt>
                <c:pt idx="802" formatCode="0.00">
                  <c:v>4.72</c:v>
                </c:pt>
                <c:pt idx="803" formatCode="0.00">
                  <c:v>4.71</c:v>
                </c:pt>
                <c:pt idx="804" formatCode="0.00">
                  <c:v>4.7</c:v>
                </c:pt>
                <c:pt idx="805" formatCode="0.00">
                  <c:v>4.78</c:v>
                </c:pt>
                <c:pt idx="806" formatCode="0.00">
                  <c:v>4.8</c:v>
                </c:pt>
                <c:pt idx="807" formatCode="0.00">
                  <c:v>4.79</c:v>
                </c:pt>
                <c:pt idx="808" formatCode="0.00">
                  <c:v>4.81</c:v>
                </c:pt>
                <c:pt idx="809" formatCode="0.00">
                  <c:v>4.83</c:v>
                </c:pt>
                <c:pt idx="810" formatCode="0.00">
                  <c:v>4.83</c:v>
                </c:pt>
                <c:pt idx="811" formatCode="0.00">
                  <c:v>4.84</c:v>
                </c:pt>
                <c:pt idx="812" formatCode="0.00">
                  <c:v>4.84</c:v>
                </c:pt>
                <c:pt idx="813" formatCode="0.00">
                  <c:v>4.85</c:v>
                </c:pt>
                <c:pt idx="814" formatCode="0.00">
                  <c:v>4.85</c:v>
                </c:pt>
                <c:pt idx="815" formatCode="0.00">
                  <c:v>4.87</c:v>
                </c:pt>
                <c:pt idx="816" formatCode="0.00">
                  <c:v>4.92</c:v>
                </c:pt>
                <c:pt idx="817" formatCode="0.00">
                  <c:v>4.92</c:v>
                </c:pt>
                <c:pt idx="818" formatCode="0.00">
                  <c:v>4.91</c:v>
                </c:pt>
                <c:pt idx="819" formatCode="0.00">
                  <c:v>4.92</c:v>
                </c:pt>
                <c:pt idx="820" formatCode="0.00">
                  <c:v>4.91</c:v>
                </c:pt>
                <c:pt idx="821" formatCode="0.00">
                  <c:v>4.930000000000001</c:v>
                </c:pt>
                <c:pt idx="822" formatCode="0.00">
                  <c:v>4.89</c:v>
                </c:pt>
                <c:pt idx="823" formatCode="0.00">
                  <c:v>4.85</c:v>
                </c:pt>
                <c:pt idx="824" formatCode="0.00">
                  <c:v>4.81</c:v>
                </c:pt>
                <c:pt idx="825" formatCode="0.00">
                  <c:v>4.84</c:v>
                </c:pt>
                <c:pt idx="826" formatCode="0.00">
                  <c:v>4.85</c:v>
                </c:pt>
                <c:pt idx="827" formatCode="0.00">
                  <c:v>4.83</c:v>
                </c:pt>
                <c:pt idx="828" formatCode="0.00">
                  <c:v>4.8</c:v>
                </c:pt>
                <c:pt idx="829" formatCode="0.00">
                  <c:v>4.83</c:v>
                </c:pt>
                <c:pt idx="830" formatCode="0.00">
                  <c:v>4.87</c:v>
                </c:pt>
                <c:pt idx="831" formatCode="0.00">
                  <c:v>4.89</c:v>
                </c:pt>
                <c:pt idx="832" formatCode="0.00">
                  <c:v>4.81</c:v>
                </c:pt>
                <c:pt idx="833" formatCode="0.00">
                  <c:v>4.81</c:v>
                </c:pt>
                <c:pt idx="834" formatCode="0.00">
                  <c:v>4.819999999999998</c:v>
                </c:pt>
                <c:pt idx="835" formatCode="0.00">
                  <c:v>4.84</c:v>
                </c:pt>
                <c:pt idx="836" formatCode="0.00">
                  <c:v>4.8</c:v>
                </c:pt>
                <c:pt idx="837" formatCode="0.00">
                  <c:v>4.79</c:v>
                </c:pt>
                <c:pt idx="838" formatCode="0.00">
                  <c:v>4.8</c:v>
                </c:pt>
                <c:pt idx="839" formatCode="0.00">
                  <c:v>4.83</c:v>
                </c:pt>
                <c:pt idx="840" formatCode="0.00">
                  <c:v>4.83</c:v>
                </c:pt>
                <c:pt idx="841" formatCode="0.00">
                  <c:v>4.85</c:v>
                </c:pt>
                <c:pt idx="842" formatCode="0.00">
                  <c:v>4.859999999999998</c:v>
                </c:pt>
                <c:pt idx="843" formatCode="0.00">
                  <c:v>4.88</c:v>
                </c:pt>
                <c:pt idx="844" formatCode="0.00">
                  <c:v>4.88</c:v>
                </c:pt>
                <c:pt idx="845" formatCode="0.00">
                  <c:v>4.91</c:v>
                </c:pt>
                <c:pt idx="846" formatCode="0.00">
                  <c:v>4.96</c:v>
                </c:pt>
                <c:pt idx="847" formatCode="0.00">
                  <c:v>4.94</c:v>
                </c:pt>
                <c:pt idx="848" formatCode="0.00">
                  <c:v>4.98</c:v>
                </c:pt>
                <c:pt idx="849" formatCode="0.00">
                  <c:v>5.01</c:v>
                </c:pt>
                <c:pt idx="850" formatCode="0.00">
                  <c:v>5.0</c:v>
                </c:pt>
                <c:pt idx="851" formatCode="0.00">
                  <c:v>5.01</c:v>
                </c:pt>
                <c:pt idx="852" formatCode="0.00">
                  <c:v>5.01</c:v>
                </c:pt>
                <c:pt idx="853" formatCode="0.00">
                  <c:v>5.01</c:v>
                </c:pt>
                <c:pt idx="854" formatCode="0.00">
                  <c:v>5.01</c:v>
                </c:pt>
                <c:pt idx="855" formatCode="0.00">
                  <c:v>5.06</c:v>
                </c:pt>
                <c:pt idx="856" formatCode="0.00">
                  <c:v>5.02</c:v>
                </c:pt>
                <c:pt idx="857" formatCode="0.00">
                  <c:v>5.07</c:v>
                </c:pt>
                <c:pt idx="858" formatCode="0.00">
                  <c:v>5.08</c:v>
                </c:pt>
                <c:pt idx="859" formatCode="0.00">
                  <c:v>5.2</c:v>
                </c:pt>
                <c:pt idx="860" formatCode="0.00">
                  <c:v>5.22</c:v>
                </c:pt>
                <c:pt idx="861" formatCode="0.00">
                  <c:v>5.24</c:v>
                </c:pt>
                <c:pt idx="862" formatCode="0.00">
                  <c:v>5.35</c:v>
                </c:pt>
                <c:pt idx="863" formatCode="0.00">
                  <c:v>5.28</c:v>
                </c:pt>
                <c:pt idx="864" formatCode="0.00">
                  <c:v>5.3</c:v>
                </c:pt>
                <c:pt idx="865" formatCode="0.00">
                  <c:v>5.26</c:v>
                </c:pt>
                <c:pt idx="866" formatCode="0.00">
                  <c:v>5.26</c:v>
                </c:pt>
                <c:pt idx="867" formatCode="0.00">
                  <c:v>5.2</c:v>
                </c:pt>
                <c:pt idx="868" formatCode="0.00">
                  <c:v>5.24</c:v>
                </c:pt>
                <c:pt idx="869" formatCode="0.00">
                  <c:v>5.28</c:v>
                </c:pt>
                <c:pt idx="870" formatCode="0.00">
                  <c:v>5.25</c:v>
                </c:pt>
                <c:pt idx="871" formatCode="0.00">
                  <c:v>5.2</c:v>
                </c:pt>
                <c:pt idx="872" formatCode="0.00">
                  <c:v>5.22</c:v>
                </c:pt>
                <c:pt idx="873" formatCode="0.00">
                  <c:v>5.2</c:v>
                </c:pt>
                <c:pt idx="874" formatCode="0.00">
                  <c:v>5.22</c:v>
                </c:pt>
                <c:pt idx="875" formatCode="0.00">
                  <c:v>5.119999999999998</c:v>
                </c:pt>
                <c:pt idx="876" formatCode="0.00">
                  <c:v>5.09</c:v>
                </c:pt>
                <c:pt idx="877" formatCode="0.00">
                  <c:v>5.14</c:v>
                </c:pt>
                <c:pt idx="878" formatCode="0.00">
                  <c:v>5.24</c:v>
                </c:pt>
                <c:pt idx="879" formatCode="0.00">
                  <c:v>5.28</c:v>
                </c:pt>
                <c:pt idx="880" formatCode="0.00">
                  <c:v>5.25</c:v>
                </c:pt>
                <c:pt idx="881" formatCode="0.00">
                  <c:v>5.14</c:v>
                </c:pt>
                <c:pt idx="882" formatCode="0.00">
                  <c:v>5.18</c:v>
                </c:pt>
                <c:pt idx="883" formatCode="0.00">
                  <c:v>5.22</c:v>
                </c:pt>
                <c:pt idx="884" formatCode="0.00">
                  <c:v>5.189999999999999</c:v>
                </c:pt>
                <c:pt idx="885" formatCode="0.00">
                  <c:v>5.14</c:v>
                </c:pt>
                <c:pt idx="886" formatCode="0.00">
                  <c:v>5.159999999999998</c:v>
                </c:pt>
                <c:pt idx="887" formatCode="0.00">
                  <c:v>5.1</c:v>
                </c:pt>
                <c:pt idx="888" formatCode="0.00">
                  <c:v>5.119999999999998</c:v>
                </c:pt>
                <c:pt idx="889" formatCode="0.00">
                  <c:v>5.07</c:v>
                </c:pt>
                <c:pt idx="890" formatCode="0.00">
                  <c:v>5.07</c:v>
                </c:pt>
                <c:pt idx="891" formatCode="0.00">
                  <c:v>5.05</c:v>
                </c:pt>
                <c:pt idx="892" formatCode="0.00">
                  <c:v>5.04</c:v>
                </c:pt>
                <c:pt idx="893" formatCode="0.00">
                  <c:v>4.95</c:v>
                </c:pt>
                <c:pt idx="894" formatCode="0.00">
                  <c:v>4.95</c:v>
                </c:pt>
                <c:pt idx="895" formatCode="0.00">
                  <c:v>4.970000000000001</c:v>
                </c:pt>
                <c:pt idx="896" formatCode="0.00">
                  <c:v>4.92</c:v>
                </c:pt>
                <c:pt idx="897" formatCode="0.00">
                  <c:v>4.9</c:v>
                </c:pt>
                <c:pt idx="898" formatCode="0.00">
                  <c:v>4.91</c:v>
                </c:pt>
                <c:pt idx="899" formatCode="0.00">
                  <c:v>4.87</c:v>
                </c:pt>
                <c:pt idx="900" formatCode="0.00">
                  <c:v>4.89</c:v>
                </c:pt>
                <c:pt idx="901" formatCode="0.00">
                  <c:v>4.92</c:v>
                </c:pt>
                <c:pt idx="902" formatCode="0.00">
                  <c:v>5.01</c:v>
                </c:pt>
                <c:pt idx="903" formatCode="0.00">
                  <c:v>5.02</c:v>
                </c:pt>
                <c:pt idx="904" formatCode="0.00">
                  <c:v>5.03</c:v>
                </c:pt>
                <c:pt idx="905" formatCode="0.00">
                  <c:v>5.01</c:v>
                </c:pt>
                <c:pt idx="906" formatCode="0.00">
                  <c:v>4.99</c:v>
                </c:pt>
                <c:pt idx="907" formatCode="0.00">
                  <c:v>5.0</c:v>
                </c:pt>
                <c:pt idx="908" formatCode="0.00">
                  <c:v>4.92</c:v>
                </c:pt>
                <c:pt idx="909" formatCode="0.00">
                  <c:v>5.0</c:v>
                </c:pt>
                <c:pt idx="910" formatCode="0.00">
                  <c:v>4.98</c:v>
                </c:pt>
                <c:pt idx="911" formatCode="0.00">
                  <c:v>4.95</c:v>
                </c:pt>
                <c:pt idx="912" formatCode="0.00">
                  <c:v>4.96</c:v>
                </c:pt>
                <c:pt idx="913" formatCode="0.00">
                  <c:v>4.930000000000001</c:v>
                </c:pt>
                <c:pt idx="914" formatCode="0.00">
                  <c:v>4.88</c:v>
                </c:pt>
                <c:pt idx="915" formatCode="0.00">
                  <c:v>4.87</c:v>
                </c:pt>
                <c:pt idx="916" formatCode="0.00">
                  <c:v>4.859999999999998</c:v>
                </c:pt>
                <c:pt idx="917" formatCode="0.00">
                  <c:v>4.88</c:v>
                </c:pt>
                <c:pt idx="918" formatCode="0.00">
                  <c:v>4.83</c:v>
                </c:pt>
                <c:pt idx="919" formatCode="0.00">
                  <c:v>4.83</c:v>
                </c:pt>
                <c:pt idx="920" formatCode="0.00">
                  <c:v>4.84</c:v>
                </c:pt>
                <c:pt idx="921" formatCode="0.00">
                  <c:v>4.78</c:v>
                </c:pt>
                <c:pt idx="922" formatCode="0.00">
                  <c:v>4.79</c:v>
                </c:pt>
                <c:pt idx="923" formatCode="0.00">
                  <c:v>4.7</c:v>
                </c:pt>
                <c:pt idx="924" formatCode="0.00">
                  <c:v>4.649999999999999</c:v>
                </c:pt>
                <c:pt idx="925" formatCode="0.00">
                  <c:v>4.649999999999999</c:v>
                </c:pt>
                <c:pt idx="926" formatCode="0.00">
                  <c:v>4.68</c:v>
                </c:pt>
                <c:pt idx="927" formatCode="0.00">
                  <c:v>4.75</c:v>
                </c:pt>
                <c:pt idx="928" formatCode="0.00">
                  <c:v>4.72</c:v>
                </c:pt>
                <c:pt idx="929" formatCode="0.00">
                  <c:v>4.72</c:v>
                </c:pt>
                <c:pt idx="930" formatCode="0.00">
                  <c:v>4.769999999999999</c:v>
                </c:pt>
                <c:pt idx="931" formatCode="0.00">
                  <c:v>4.83</c:v>
                </c:pt>
                <c:pt idx="932" formatCode="0.00">
                  <c:v>4.96</c:v>
                </c:pt>
                <c:pt idx="933" formatCode="0.00">
                  <c:v>4.89</c:v>
                </c:pt>
                <c:pt idx="934" formatCode="0.00">
                  <c:v>4.88</c:v>
                </c:pt>
                <c:pt idx="935" formatCode="0.00">
                  <c:v>4.89</c:v>
                </c:pt>
                <c:pt idx="936" formatCode="0.00">
                  <c:v>4.9</c:v>
                </c:pt>
                <c:pt idx="937" formatCode="0.00">
                  <c:v>4.84</c:v>
                </c:pt>
                <c:pt idx="938" formatCode="0.00">
                  <c:v>4.83</c:v>
                </c:pt>
                <c:pt idx="939" formatCode="0.00">
                  <c:v>4.79</c:v>
                </c:pt>
                <c:pt idx="940" formatCode="0.00">
                  <c:v>4.769999999999999</c:v>
                </c:pt>
                <c:pt idx="941" formatCode="0.00">
                  <c:v>4.79</c:v>
                </c:pt>
                <c:pt idx="942" formatCode="0.00">
                  <c:v>4.769999999999999</c:v>
                </c:pt>
                <c:pt idx="943" formatCode="0.00">
                  <c:v>4.87</c:v>
                </c:pt>
                <c:pt idx="944" formatCode="0.00">
                  <c:v>4.87</c:v>
                </c:pt>
                <c:pt idx="945" formatCode="0.00">
                  <c:v>4.859999999999998</c:v>
                </c:pt>
                <c:pt idx="946" formatCode="0.00">
                  <c:v>4.87</c:v>
                </c:pt>
                <c:pt idx="947" formatCode="0.00">
                  <c:v>4.91</c:v>
                </c:pt>
                <c:pt idx="948" formatCode="0.00">
                  <c:v>4.91</c:v>
                </c:pt>
                <c:pt idx="949" formatCode="0.00">
                  <c:v>4.9</c:v>
                </c:pt>
                <c:pt idx="950" formatCode="0.00">
                  <c:v>4.819999999999998</c:v>
                </c:pt>
                <c:pt idx="951" formatCode="0.00">
                  <c:v>4.78</c:v>
                </c:pt>
                <c:pt idx="952" formatCode="0.00">
                  <c:v>4.68</c:v>
                </c:pt>
                <c:pt idx="953" formatCode="0.00">
                  <c:v>4.68</c:v>
                </c:pt>
                <c:pt idx="954" formatCode="0.00">
                  <c:v>4.689999999999999</c:v>
                </c:pt>
                <c:pt idx="955" formatCode="0.00">
                  <c:v>4.64</c:v>
                </c:pt>
                <c:pt idx="956" formatCode="0.00">
                  <c:v>4.659999999999998</c:v>
                </c:pt>
                <c:pt idx="957" formatCode="0.00">
                  <c:v>4.68</c:v>
                </c:pt>
                <c:pt idx="958" formatCode="0.00">
                  <c:v>4.659999999999998</c:v>
                </c:pt>
                <c:pt idx="959" formatCode="0.00">
                  <c:v>4.68</c:v>
                </c:pt>
                <c:pt idx="960" formatCode="0.00">
                  <c:v>4.74</c:v>
                </c:pt>
                <c:pt idx="961" formatCode="0.00">
                  <c:v>4.64</c:v>
                </c:pt>
                <c:pt idx="962" formatCode="0.00">
                  <c:v>4.609999999999998</c:v>
                </c:pt>
                <c:pt idx="963" formatCode="0.00">
                  <c:v>4.63</c:v>
                </c:pt>
                <c:pt idx="964" formatCode="0.00">
                  <c:v>4.659999999999998</c:v>
                </c:pt>
                <c:pt idx="965" formatCode="0.00">
                  <c:v>4.67</c:v>
                </c:pt>
                <c:pt idx="966" formatCode="0.00">
                  <c:v>4.67</c:v>
                </c:pt>
                <c:pt idx="967" formatCode="0.00">
                  <c:v>4.609999999999998</c:v>
                </c:pt>
                <c:pt idx="968" formatCode="0.00">
                  <c:v>4.609999999999998</c:v>
                </c:pt>
                <c:pt idx="969" formatCode="0.00">
                  <c:v>4.609999999999998</c:v>
                </c:pt>
                <c:pt idx="970" formatCode="0.00">
                  <c:v>4.54</c:v>
                </c:pt>
                <c:pt idx="971" formatCode="0.00">
                  <c:v>4.52</c:v>
                </c:pt>
                <c:pt idx="972" formatCode="0.00">
                  <c:v>4.470000000000001</c:v>
                </c:pt>
                <c:pt idx="973" formatCode="0.00">
                  <c:v>4.49</c:v>
                </c:pt>
                <c:pt idx="974" formatCode="0.00">
                  <c:v>4.46</c:v>
                </c:pt>
                <c:pt idx="975" formatCode="0.00">
                  <c:v>4.430000000000001</c:v>
                </c:pt>
                <c:pt idx="976" formatCode="0.00">
                  <c:v>4.26</c:v>
                </c:pt>
                <c:pt idx="977" formatCode="0.00">
                  <c:v>4.359999999999998</c:v>
                </c:pt>
                <c:pt idx="978" formatCode="0.00">
                  <c:v>4.41</c:v>
                </c:pt>
                <c:pt idx="979" formatCode="0.00">
                  <c:v>4.35</c:v>
                </c:pt>
                <c:pt idx="980" formatCode="0.00">
                  <c:v>4.4</c:v>
                </c:pt>
                <c:pt idx="981" formatCode="0.00">
                  <c:v>4.34</c:v>
                </c:pt>
                <c:pt idx="982" formatCode="0.00">
                  <c:v>4.34</c:v>
                </c:pt>
                <c:pt idx="983" formatCode="0.00">
                  <c:v>4.39</c:v>
                </c:pt>
                <c:pt idx="984" formatCode="0.00">
                  <c:v>4.49</c:v>
                </c:pt>
                <c:pt idx="985" formatCode="0.00">
                  <c:v>4.58</c:v>
                </c:pt>
                <c:pt idx="986" formatCode="0.00">
                  <c:v>4.6</c:v>
                </c:pt>
                <c:pt idx="987" formatCode="0.00">
                  <c:v>4.470000000000001</c:v>
                </c:pt>
                <c:pt idx="988" formatCode="0.00">
                  <c:v>4.51</c:v>
                </c:pt>
                <c:pt idx="989" formatCode="0.00">
                  <c:v>4.609999999999998</c:v>
                </c:pt>
                <c:pt idx="990" formatCode="0.00">
                  <c:v>4.659999999999998</c:v>
                </c:pt>
                <c:pt idx="991" formatCode="0.00">
                  <c:v>4.619999999999998</c:v>
                </c:pt>
                <c:pt idx="992" formatCode="0.00">
                  <c:v>4.55</c:v>
                </c:pt>
                <c:pt idx="993" formatCode="0.00">
                  <c:v>4.470000000000001</c:v>
                </c:pt>
                <c:pt idx="994" formatCode="0.00">
                  <c:v>4.46</c:v>
                </c:pt>
                <c:pt idx="995" formatCode="0.00">
                  <c:v>4.58</c:v>
                </c:pt>
                <c:pt idx="996" formatCode="0.00">
                  <c:v>4.619999999999998</c:v>
                </c:pt>
                <c:pt idx="997" formatCode="0.00">
                  <c:v>4.68</c:v>
                </c:pt>
                <c:pt idx="998" formatCode="0.00">
                  <c:v>4.609999999999998</c:v>
                </c:pt>
                <c:pt idx="999" formatCode="0.00">
                  <c:v>4.51</c:v>
                </c:pt>
                <c:pt idx="1000" formatCode="0.00">
                  <c:v>4.45</c:v>
                </c:pt>
                <c:pt idx="1001" formatCode="0.00">
                  <c:v>4.35</c:v>
                </c:pt>
                <c:pt idx="1002" formatCode="0.00">
                  <c:v>4.37</c:v>
                </c:pt>
                <c:pt idx="1003" formatCode="0.00">
                  <c:v>4.359999999999998</c:v>
                </c:pt>
                <c:pt idx="1004" formatCode="0.00">
                  <c:v>4.34</c:v>
                </c:pt>
                <c:pt idx="1005" formatCode="0.00">
                  <c:v>4.35</c:v>
                </c:pt>
                <c:pt idx="1006" formatCode="0.00">
                  <c:v>4.319999999999998</c:v>
                </c:pt>
                <c:pt idx="1007" formatCode="0.00">
                  <c:v>4.44</c:v>
                </c:pt>
                <c:pt idx="1008" formatCode="0.00">
                  <c:v>4.39</c:v>
                </c:pt>
                <c:pt idx="1009" formatCode="0.00">
                  <c:v>4.37</c:v>
                </c:pt>
                <c:pt idx="1010" formatCode="0.00">
                  <c:v>4.28</c:v>
                </c:pt>
                <c:pt idx="1011" formatCode="0.00">
                  <c:v>4.319999999999998</c:v>
                </c:pt>
                <c:pt idx="1012" formatCode="0.00">
                  <c:v>4.25</c:v>
                </c:pt>
                <c:pt idx="1013" formatCode="0.00">
                  <c:v>4.28</c:v>
                </c:pt>
                <c:pt idx="1014" formatCode="0.00">
                  <c:v>4.23</c:v>
                </c:pt>
                <c:pt idx="1015" formatCode="0.00">
                  <c:v>4.23</c:v>
                </c:pt>
                <c:pt idx="1016" formatCode="0.00">
                  <c:v>4.359999999999998</c:v>
                </c:pt>
                <c:pt idx="1017" formatCode="0.00">
                  <c:v>4.28</c:v>
                </c:pt>
                <c:pt idx="1018" formatCode="0.00">
                  <c:v>4.29</c:v>
                </c:pt>
                <c:pt idx="1019" formatCode="0.00">
                  <c:v>4.34</c:v>
                </c:pt>
                <c:pt idx="1020" formatCode="0.00">
                  <c:v>4.44</c:v>
                </c:pt>
                <c:pt idx="1021" formatCode="0.00">
                  <c:v>4.35</c:v>
                </c:pt>
                <c:pt idx="1022" formatCode="0.00">
                  <c:v>4.319999999999998</c:v>
                </c:pt>
                <c:pt idx="1023" formatCode="0.00">
                  <c:v>4.37</c:v>
                </c:pt>
                <c:pt idx="1024" formatCode="0.00">
                  <c:v>4.33</c:v>
                </c:pt>
                <c:pt idx="1025" formatCode="0.00">
                  <c:v>4.37</c:v>
                </c:pt>
                <c:pt idx="1026" formatCode="0.00">
                  <c:v>4.51</c:v>
                </c:pt>
                <c:pt idx="1027" formatCode="0.00">
                  <c:v>4.430000000000001</c:v>
                </c:pt>
                <c:pt idx="1028" formatCode="0.00">
                  <c:v>4.41</c:v>
                </c:pt>
                <c:pt idx="1029" formatCode="0.00">
                  <c:v>4.46</c:v>
                </c:pt>
                <c:pt idx="1030" formatCode="0.00">
                  <c:v>4.52</c:v>
                </c:pt>
                <c:pt idx="1031" formatCode="0.00">
                  <c:v>4.67</c:v>
                </c:pt>
                <c:pt idx="1032" formatCode="0.00">
                  <c:v>4.58</c:v>
                </c:pt>
                <c:pt idx="1033" formatCode="0.00">
                  <c:v>4.659999999999998</c:v>
                </c:pt>
                <c:pt idx="1034" formatCode="0.00">
                  <c:v>4.649999999999999</c:v>
                </c:pt>
                <c:pt idx="1035" formatCode="0.00">
                  <c:v>4.54</c:v>
                </c:pt>
                <c:pt idx="1036" formatCode="0.00">
                  <c:v>4.58</c:v>
                </c:pt>
                <c:pt idx="1037" formatCode="0.00">
                  <c:v>4.67</c:v>
                </c:pt>
                <c:pt idx="1038" formatCode="0.00">
                  <c:v>4.659999999999998</c:v>
                </c:pt>
                <c:pt idx="1039" formatCode="0.00">
                  <c:v>4.649999999999999</c:v>
                </c:pt>
                <c:pt idx="1040" formatCode="0.00">
                  <c:v>4.55</c:v>
                </c:pt>
                <c:pt idx="1041" formatCode="0.00">
                  <c:v>4.41</c:v>
                </c:pt>
                <c:pt idx="1042" formatCode="0.00">
                  <c:v>4.42</c:v>
                </c:pt>
                <c:pt idx="1043" formatCode="0.00">
                  <c:v>4.52</c:v>
                </c:pt>
                <c:pt idx="1044" formatCode="0.00">
                  <c:v>4.6</c:v>
                </c:pt>
                <c:pt idx="1045" formatCode="0.00">
                  <c:v>4.57</c:v>
                </c:pt>
                <c:pt idx="1046" formatCode="0.00">
                  <c:v>4.55</c:v>
                </c:pt>
                <c:pt idx="1047" formatCode="0.00">
                  <c:v>4.45</c:v>
                </c:pt>
                <c:pt idx="1048" formatCode="0.00">
                  <c:v>4.53</c:v>
                </c:pt>
                <c:pt idx="1049" formatCode="0.00">
                  <c:v>4.4</c:v>
                </c:pt>
                <c:pt idx="1050" formatCode="0.00">
                  <c:v>4.470000000000001</c:v>
                </c:pt>
                <c:pt idx="1051" formatCode="0.00">
                  <c:v>4.35</c:v>
                </c:pt>
                <c:pt idx="1052" formatCode="0.00">
                  <c:v>4.29</c:v>
                </c:pt>
                <c:pt idx="1053" formatCode="0.00">
                  <c:v>4.35</c:v>
                </c:pt>
                <c:pt idx="1054" formatCode="0.00">
                  <c:v>4.22</c:v>
                </c:pt>
                <c:pt idx="1055" formatCode="0.00">
                  <c:v>4.17</c:v>
                </c:pt>
                <c:pt idx="1056" formatCode="0.00">
                  <c:v>4.33</c:v>
                </c:pt>
                <c:pt idx="1057" formatCode="0.00">
                  <c:v>4.3</c:v>
                </c:pt>
                <c:pt idx="1058" formatCode="0.00">
                  <c:v>4.33</c:v>
                </c:pt>
                <c:pt idx="1059" formatCode="0.00">
                  <c:v>4.38</c:v>
                </c:pt>
                <c:pt idx="1060" formatCode="0.00">
                  <c:v>4.33</c:v>
                </c:pt>
                <c:pt idx="1061" formatCode="0.00">
                  <c:v>4.3</c:v>
                </c:pt>
                <c:pt idx="1062" formatCode="0.00">
                  <c:v>4.4</c:v>
                </c:pt>
                <c:pt idx="1063" formatCode="0.00">
                  <c:v>4.38</c:v>
                </c:pt>
                <c:pt idx="1064" formatCode="0.00">
                  <c:v>4.4</c:v>
                </c:pt>
                <c:pt idx="1065" formatCode="0.00">
                  <c:v>4.319999999999998</c:v>
                </c:pt>
                <c:pt idx="1066" formatCode="0.00">
                  <c:v>4.359999999999998</c:v>
                </c:pt>
                <c:pt idx="1067" formatCode="0.00">
                  <c:v>4.37</c:v>
                </c:pt>
                <c:pt idx="1068" formatCode="0.00">
                  <c:v>4.31</c:v>
                </c:pt>
                <c:pt idx="1069" formatCode="0.00">
                  <c:v>4.34</c:v>
                </c:pt>
                <c:pt idx="1070" formatCode="0.00">
                  <c:v>4.3</c:v>
                </c:pt>
                <c:pt idx="1071" formatCode="0.00">
                  <c:v>4.35</c:v>
                </c:pt>
                <c:pt idx="1072" formatCode="0.00">
                  <c:v>4.42</c:v>
                </c:pt>
                <c:pt idx="1073" formatCode="0.00">
                  <c:v>4.54</c:v>
                </c:pt>
                <c:pt idx="1074" formatCode="0.00">
                  <c:v>4.54</c:v>
                </c:pt>
                <c:pt idx="1075" formatCode="0.00">
                  <c:v>4.51</c:v>
                </c:pt>
                <c:pt idx="1076" formatCode="0.00">
                  <c:v>4.48</c:v>
                </c:pt>
                <c:pt idx="1077" formatCode="0.00">
                  <c:v>4.46</c:v>
                </c:pt>
                <c:pt idx="1078" formatCode="0.00">
                  <c:v>4.49</c:v>
                </c:pt>
                <c:pt idx="1079" formatCode="0.00">
                  <c:v>4.56</c:v>
                </c:pt>
                <c:pt idx="1080" formatCode="0.00">
                  <c:v>4.609999999999998</c:v>
                </c:pt>
                <c:pt idx="1081" formatCode="0.00">
                  <c:v>4.57</c:v>
                </c:pt>
                <c:pt idx="1082" formatCode="0.00">
                  <c:v>4.55</c:v>
                </c:pt>
                <c:pt idx="1083" formatCode="0.00">
                  <c:v>4.49</c:v>
                </c:pt>
                <c:pt idx="1084" formatCode="0.00">
                  <c:v>4.49</c:v>
                </c:pt>
                <c:pt idx="1085" formatCode="0.00">
                  <c:v>4.57</c:v>
                </c:pt>
                <c:pt idx="1086" formatCode="0.00">
                  <c:v>4.58</c:v>
                </c:pt>
                <c:pt idx="1087" formatCode="0.00">
                  <c:v>4.64</c:v>
                </c:pt>
                <c:pt idx="1088" formatCode="0.00">
                  <c:v>4.609999999999998</c:v>
                </c:pt>
                <c:pt idx="1089" formatCode="0.00">
                  <c:v>4.5</c:v>
                </c:pt>
                <c:pt idx="1090" formatCode="0.00">
                  <c:v>4.53</c:v>
                </c:pt>
                <c:pt idx="1091" formatCode="0.00">
                  <c:v>4.53</c:v>
                </c:pt>
                <c:pt idx="1092" formatCode="0.00">
                  <c:v>4.619999999999998</c:v>
                </c:pt>
                <c:pt idx="1093" formatCode="0.00">
                  <c:v>4.63</c:v>
                </c:pt>
                <c:pt idx="1094" formatCode="0.00">
                  <c:v>4.56</c:v>
                </c:pt>
                <c:pt idx="1095" formatCode="0.00">
                  <c:v>4.58</c:v>
                </c:pt>
                <c:pt idx="1096" formatCode="0.00">
                  <c:v>4.56</c:v>
                </c:pt>
                <c:pt idx="1097" formatCode="0.00">
                  <c:v>4.53</c:v>
                </c:pt>
                <c:pt idx="1098" formatCode="0.00">
                  <c:v>4.55</c:v>
                </c:pt>
                <c:pt idx="1099" formatCode="0.00">
                  <c:v>4.63</c:v>
                </c:pt>
                <c:pt idx="1100" formatCode="0.00">
                  <c:v>4.57</c:v>
                </c:pt>
                <c:pt idx="1101" formatCode="0.00">
                  <c:v>4.649999999999999</c:v>
                </c:pt>
                <c:pt idx="1102" formatCode="0.00">
                  <c:v>4.71</c:v>
                </c:pt>
                <c:pt idx="1103" formatCode="0.00">
                  <c:v>4.76</c:v>
                </c:pt>
                <c:pt idx="1104" formatCode="0.00">
                  <c:v>4.72</c:v>
                </c:pt>
                <c:pt idx="1105" formatCode="0.00">
                  <c:v>4.68</c:v>
                </c:pt>
                <c:pt idx="1106" formatCode="0.00">
                  <c:v>4.63</c:v>
                </c:pt>
                <c:pt idx="1107" formatCode="0.00">
                  <c:v>4.71</c:v>
                </c:pt>
                <c:pt idx="1108" formatCode="0.00">
                  <c:v>4.75</c:v>
                </c:pt>
                <c:pt idx="1109" formatCode="0.00">
                  <c:v>4.649999999999999</c:v>
                </c:pt>
                <c:pt idx="1110" formatCode="0.00">
                  <c:v>4.64</c:v>
                </c:pt>
                <c:pt idx="1111" formatCode="0.00">
                  <c:v>4.7</c:v>
                </c:pt>
                <c:pt idx="1112" formatCode="0.00">
                  <c:v>4.72</c:v>
                </c:pt>
                <c:pt idx="1113" formatCode="0.00">
                  <c:v>4.769999999999999</c:v>
                </c:pt>
                <c:pt idx="1114" formatCode="0.00">
                  <c:v>4.79</c:v>
                </c:pt>
                <c:pt idx="1115" formatCode="0.00">
                  <c:v>4.769999999999999</c:v>
                </c:pt>
                <c:pt idx="1116" formatCode="0.00">
                  <c:v>4.78</c:v>
                </c:pt>
                <c:pt idx="1117" formatCode="0.00">
                  <c:v>4.72</c:v>
                </c:pt>
                <c:pt idx="1118" formatCode="0.00">
                  <c:v>4.76</c:v>
                </c:pt>
                <c:pt idx="1119" formatCode="0.00">
                  <c:v>4.71</c:v>
                </c:pt>
                <c:pt idx="1120" formatCode="0.00">
                  <c:v>4.71</c:v>
                </c:pt>
                <c:pt idx="1121" formatCode="0.00">
                  <c:v>4.649999999999999</c:v>
                </c:pt>
                <c:pt idx="1122" formatCode="0.00">
                  <c:v>4.649999999999999</c:v>
                </c:pt>
                <c:pt idx="1123" formatCode="0.00">
                  <c:v>4.619999999999998</c:v>
                </c:pt>
                <c:pt idx="1124" formatCode="0.00">
                  <c:v>4.53</c:v>
                </c:pt>
                <c:pt idx="1125" formatCode="0.00">
                  <c:v>4.53</c:v>
                </c:pt>
                <c:pt idx="1126" formatCode="0.00">
                  <c:v>4.55</c:v>
                </c:pt>
                <c:pt idx="1127" formatCode="0.00">
                  <c:v>4.51</c:v>
                </c:pt>
                <c:pt idx="1128" formatCode="0.00">
                  <c:v>4.53</c:v>
                </c:pt>
                <c:pt idx="1129" formatCode="0.00">
                  <c:v>4.51</c:v>
                </c:pt>
                <c:pt idx="1130" formatCode="0.00">
                  <c:v>4.46</c:v>
                </c:pt>
                <c:pt idx="1131" formatCode="0.00">
                  <c:v>4.42</c:v>
                </c:pt>
                <c:pt idx="1132" formatCode="0.00">
                  <c:v>4.42</c:v>
                </c:pt>
                <c:pt idx="1133" formatCode="0.00">
                  <c:v>4.52</c:v>
                </c:pt>
                <c:pt idx="1134" formatCode="0.00">
                  <c:v>4.470000000000001</c:v>
                </c:pt>
                <c:pt idx="1135" formatCode="0.00">
                  <c:v>4.48</c:v>
                </c:pt>
                <c:pt idx="1136" formatCode="0.00">
                  <c:v>4.59</c:v>
                </c:pt>
                <c:pt idx="1137" formatCode="0.00">
                  <c:v>4.649999999999999</c:v>
                </c:pt>
                <c:pt idx="1138" formatCode="0.00">
                  <c:v>4.659999999999998</c:v>
                </c:pt>
                <c:pt idx="1139" formatCode="0.00">
                  <c:v>4.64</c:v>
                </c:pt>
                <c:pt idx="1140" formatCode="0.00">
                  <c:v>4.67</c:v>
                </c:pt>
                <c:pt idx="1141" formatCode="0.00">
                  <c:v>4.689999999999999</c:v>
                </c:pt>
                <c:pt idx="1142" formatCode="0.00">
                  <c:v>4.6</c:v>
                </c:pt>
                <c:pt idx="1143" formatCode="0.00">
                  <c:v>4.689999999999999</c:v>
                </c:pt>
                <c:pt idx="1144" formatCode="0.00">
                  <c:v>4.63</c:v>
                </c:pt>
                <c:pt idx="1145" formatCode="0.00">
                  <c:v>4.64</c:v>
                </c:pt>
                <c:pt idx="1146" formatCode="0.00">
                  <c:v>4.64</c:v>
                </c:pt>
                <c:pt idx="1147" formatCode="0.00">
                  <c:v>4.59</c:v>
                </c:pt>
                <c:pt idx="1148" formatCode="0.00">
                  <c:v>4.57</c:v>
                </c:pt>
                <c:pt idx="1149" formatCode="0.00">
                  <c:v>4.58</c:v>
                </c:pt>
                <c:pt idx="1150" formatCode="0.00">
                  <c:v>4.63</c:v>
                </c:pt>
                <c:pt idx="1151" formatCode="0.00">
                  <c:v>4.68</c:v>
                </c:pt>
                <c:pt idx="1152" formatCode="0.00">
                  <c:v>4.56</c:v>
                </c:pt>
                <c:pt idx="1153" formatCode="0.00">
                  <c:v>4.55</c:v>
                </c:pt>
                <c:pt idx="1154" formatCode="0.00">
                  <c:v>4.609999999999998</c:v>
                </c:pt>
                <c:pt idx="1155" formatCode="0.00">
                  <c:v>4.55</c:v>
                </c:pt>
                <c:pt idx="1156" formatCode="0.00">
                  <c:v>4.57</c:v>
                </c:pt>
                <c:pt idx="1157" formatCode="0.00">
                  <c:v>4.52</c:v>
                </c:pt>
                <c:pt idx="1158" formatCode="0.00">
                  <c:v>4.470000000000001</c:v>
                </c:pt>
                <c:pt idx="1159" formatCode="0.00">
                  <c:v>4.44</c:v>
                </c:pt>
                <c:pt idx="1160" formatCode="0.00">
                  <c:v>4.470000000000001</c:v>
                </c:pt>
                <c:pt idx="1161" formatCode="0.00">
                  <c:v>4.430000000000001</c:v>
                </c:pt>
                <c:pt idx="1162" formatCode="0.00">
                  <c:v>4.46</c:v>
                </c:pt>
                <c:pt idx="1163" formatCode="0.00">
                  <c:v>4.46</c:v>
                </c:pt>
                <c:pt idx="1164" formatCode="0.00">
                  <c:v>4.4</c:v>
                </c:pt>
                <c:pt idx="1165" formatCode="0.00">
                  <c:v>4.4</c:v>
                </c:pt>
                <c:pt idx="1166" formatCode="0.00">
                  <c:v>4.38</c:v>
                </c:pt>
                <c:pt idx="1167" formatCode="0.00">
                  <c:v>4.38</c:v>
                </c:pt>
                <c:pt idx="1168" formatCode="0.00">
                  <c:v>4.430000000000001</c:v>
                </c:pt>
                <c:pt idx="1169" formatCode="0.00">
                  <c:v>4.359999999999998</c:v>
                </c:pt>
                <c:pt idx="1170" formatCode="0.00">
                  <c:v>4.319999999999998</c:v>
                </c:pt>
                <c:pt idx="1171" formatCode="0.00">
                  <c:v>4.27</c:v>
                </c:pt>
                <c:pt idx="1172" formatCode="0.00">
                  <c:v>4.27</c:v>
                </c:pt>
                <c:pt idx="1173" formatCode="0.00">
                  <c:v>4.26</c:v>
                </c:pt>
                <c:pt idx="1174" formatCode="0.00">
                  <c:v>4.2</c:v>
                </c:pt>
                <c:pt idx="1175" formatCode="0.00">
                  <c:v>4.23</c:v>
                </c:pt>
                <c:pt idx="1176" formatCode="0.00">
                  <c:v>4.2</c:v>
                </c:pt>
                <c:pt idx="1177" formatCode="0.00">
                  <c:v>4.319999999999998</c:v>
                </c:pt>
                <c:pt idx="1178" formatCode="0.00">
                  <c:v>4.119999999999998</c:v>
                </c:pt>
                <c:pt idx="1179" formatCode="0.00">
                  <c:v>4.08</c:v>
                </c:pt>
                <c:pt idx="1180" formatCode="0.00">
                  <c:v>4.08</c:v>
                </c:pt>
                <c:pt idx="1181" formatCode="0.00">
                  <c:v>4.14</c:v>
                </c:pt>
                <c:pt idx="1182" formatCode="0.00">
                  <c:v>4.359999999999998</c:v>
                </c:pt>
                <c:pt idx="1183" formatCode="0.00">
                  <c:v>4.41</c:v>
                </c:pt>
                <c:pt idx="1184" formatCode="0.00">
                  <c:v>4.430000000000001</c:v>
                </c:pt>
                <c:pt idx="1185" formatCode="0.00">
                  <c:v>4.4</c:v>
                </c:pt>
                <c:pt idx="1186" formatCode="0.00">
                  <c:v>4.4</c:v>
                </c:pt>
                <c:pt idx="1187" formatCode="0.00">
                  <c:v>4.359999999999998</c:v>
                </c:pt>
                <c:pt idx="1188" formatCode="0.00">
                  <c:v>4.13</c:v>
                </c:pt>
                <c:pt idx="1189" formatCode="0.00">
                  <c:v>4.31</c:v>
                </c:pt>
                <c:pt idx="1190" formatCode="0.00">
                  <c:v>4.22</c:v>
                </c:pt>
                <c:pt idx="1191" formatCode="0.00">
                  <c:v>4.159999999999998</c:v>
                </c:pt>
                <c:pt idx="1192" formatCode="0.00">
                  <c:v>4.109999999999999</c:v>
                </c:pt>
                <c:pt idx="1193" formatCode="0.00">
                  <c:v>3.99</c:v>
                </c:pt>
                <c:pt idx="1194" formatCode="0.00">
                  <c:v>4.01</c:v>
                </c:pt>
                <c:pt idx="1195" formatCode="0.00">
                  <c:v>4.09</c:v>
                </c:pt>
                <c:pt idx="1196" formatCode="0.00">
                  <c:v>4.14</c:v>
                </c:pt>
                <c:pt idx="1197" formatCode="0.00">
                  <c:v>4.149999999999999</c:v>
                </c:pt>
                <c:pt idx="1198" formatCode="0.00">
                  <c:v>4.27</c:v>
                </c:pt>
                <c:pt idx="1199" formatCode="0.00">
                  <c:v>4.25</c:v>
                </c:pt>
                <c:pt idx="1200" formatCode="0.00">
                  <c:v>4.25</c:v>
                </c:pt>
                <c:pt idx="1201" formatCode="0.00">
                  <c:v>4.319999999999998</c:v>
                </c:pt>
                <c:pt idx="1202" formatCode="0.00">
                  <c:v>4.26</c:v>
                </c:pt>
                <c:pt idx="1203" formatCode="0.00">
                  <c:v>4.2</c:v>
                </c:pt>
                <c:pt idx="1204" formatCode="0.00">
                  <c:v>4.07</c:v>
                </c:pt>
                <c:pt idx="1205" formatCode="0.00">
                  <c:v>3.99</c:v>
                </c:pt>
                <c:pt idx="1206" formatCode="0.00">
                  <c:v>4.109999999999999</c:v>
                </c:pt>
                <c:pt idx="1207" formatCode="0.00">
                  <c:v>4.119999999999998</c:v>
                </c:pt>
                <c:pt idx="1208" formatCode="0.00">
                  <c:v>4.189999999999999</c:v>
                </c:pt>
                <c:pt idx="1209" formatCode="0.00">
                  <c:v>4.26</c:v>
                </c:pt>
                <c:pt idx="1210" formatCode="0.00">
                  <c:v>4.3</c:v>
                </c:pt>
                <c:pt idx="1211" formatCode="0.00">
                  <c:v>4.35</c:v>
                </c:pt>
                <c:pt idx="1212" formatCode="0.00">
                  <c:v>4.33</c:v>
                </c:pt>
                <c:pt idx="1213" formatCode="0.00">
                  <c:v>4.2</c:v>
                </c:pt>
                <c:pt idx="1214" formatCode="0.00">
                  <c:v>4.13</c:v>
                </c:pt>
                <c:pt idx="1215" formatCode="0.00">
                  <c:v>4.189999999999999</c:v>
                </c:pt>
                <c:pt idx="1216" formatCode="0.00">
                  <c:v>4.25</c:v>
                </c:pt>
                <c:pt idx="1217" formatCode="0.00">
                  <c:v>4.21</c:v>
                </c:pt>
                <c:pt idx="1218" formatCode="0.00">
                  <c:v>4.17</c:v>
                </c:pt>
                <c:pt idx="1219" formatCode="0.00">
                  <c:v>4.34</c:v>
                </c:pt>
                <c:pt idx="1220" formatCode="0.00">
                  <c:v>4.22</c:v>
                </c:pt>
                <c:pt idx="1221" formatCode="0.00">
                  <c:v>4.2</c:v>
                </c:pt>
                <c:pt idx="1222" formatCode="0.00">
                  <c:v>4.14</c:v>
                </c:pt>
                <c:pt idx="1223" formatCode="0.00">
                  <c:v>3.96</c:v>
                </c:pt>
                <c:pt idx="1224" formatCode="0.00">
                  <c:v>3.64</c:v>
                </c:pt>
                <c:pt idx="1225" formatCode="0.00">
                  <c:v>3.7</c:v>
                </c:pt>
                <c:pt idx="1226" formatCode="0.00">
                  <c:v>3.78</c:v>
                </c:pt>
                <c:pt idx="1227" formatCode="0.00">
                  <c:v>3.63</c:v>
                </c:pt>
                <c:pt idx="1228" formatCode="0.00">
                  <c:v>3.54</c:v>
                </c:pt>
                <c:pt idx="1229" formatCode="0.00">
                  <c:v>3.45</c:v>
                </c:pt>
                <c:pt idx="1230" formatCode="0.00">
                  <c:v>3.22</c:v>
                </c:pt>
                <c:pt idx="1231" formatCode="0.00">
                  <c:v>3.18</c:v>
                </c:pt>
                <c:pt idx="1232" formatCode="0.00">
                  <c:v>3.17</c:v>
                </c:pt>
                <c:pt idx="1233" formatCode="0.00">
                  <c:v>3.06</c:v>
                </c:pt>
                <c:pt idx="1234" formatCode="0.00">
                  <c:v>3.11</c:v>
                </c:pt>
                <c:pt idx="1235" formatCode="0.00">
                  <c:v>3.16</c:v>
                </c:pt>
                <c:pt idx="1236" formatCode="0.00">
                  <c:v>3.06</c:v>
                </c:pt>
                <c:pt idx="1237" formatCode="0.00">
                  <c:v>3.09</c:v>
                </c:pt>
                <c:pt idx="1238" formatCode="0.00">
                  <c:v>3.07</c:v>
                </c:pt>
                <c:pt idx="1239" formatCode="0.00">
                  <c:v>3.07</c:v>
                </c:pt>
                <c:pt idx="1240" formatCode="0.00">
                  <c:v>2.98</c:v>
                </c:pt>
                <c:pt idx="1241" formatCode="0.00">
                  <c:v>2.86</c:v>
                </c:pt>
                <c:pt idx="1242" formatCode="0.00">
                  <c:v>2.66</c:v>
                </c:pt>
                <c:pt idx="1243" formatCode="0.00">
                  <c:v>2.53</c:v>
                </c:pt>
                <c:pt idx="1244" formatCode="0.00">
                  <c:v>2.55</c:v>
                </c:pt>
                <c:pt idx="1245" formatCode="0.00">
                  <c:v>2.6</c:v>
                </c:pt>
                <c:pt idx="1246" formatCode="0.00">
                  <c:v>2.63</c:v>
                </c:pt>
                <c:pt idx="1247" formatCode="0.00">
                  <c:v>2.63</c:v>
                </c:pt>
                <c:pt idx="1248" formatCode="0.00">
                  <c:v>2.61</c:v>
                </c:pt>
                <c:pt idx="1249" formatCode="0.00">
                  <c:v>2.63</c:v>
                </c:pt>
                <c:pt idx="1250" formatCode="0.00">
                  <c:v>2.58</c:v>
                </c:pt>
                <c:pt idx="1251" formatCode="0.00">
                  <c:v>2.69</c:v>
                </c:pt>
                <c:pt idx="1252" formatCode="0.00">
                  <c:v>2.829999999999999</c:v>
                </c:pt>
                <c:pt idx="1253" formatCode="0.00">
                  <c:v>3.0</c:v>
                </c:pt>
                <c:pt idx="1254" formatCode="0.00">
                  <c:v>3.04</c:v>
                </c:pt>
                <c:pt idx="1255" formatCode="0.00">
                  <c:v>3.05</c:v>
                </c:pt>
                <c:pt idx="1256" formatCode="0.00">
                  <c:v>3.04</c:v>
                </c:pt>
                <c:pt idx="1257" formatCode="0.00">
                  <c:v>3.04</c:v>
                </c:pt>
                <c:pt idx="1258" formatCode="0.00">
                  <c:v>2.99</c:v>
                </c:pt>
                <c:pt idx="1259" formatCode="0.00">
                  <c:v>3.0</c:v>
                </c:pt>
                <c:pt idx="1260" formatCode="0.00">
                  <c:v>2.89</c:v>
                </c:pt>
                <c:pt idx="1261" formatCode="0.00">
                  <c:v>2.86</c:v>
                </c:pt>
                <c:pt idx="1262" formatCode="0.00">
                  <c:v>2.89</c:v>
                </c:pt>
                <c:pt idx="1263" formatCode="0.00">
                  <c:v>2.97</c:v>
                </c:pt>
                <c:pt idx="1264" formatCode="0.00">
                  <c:v>3.15</c:v>
                </c:pt>
                <c:pt idx="1265" formatCode="0.00">
                  <c:v>3.25</c:v>
                </c:pt>
                <c:pt idx="1266" formatCode="0.00">
                  <c:v>3.32</c:v>
                </c:pt>
                <c:pt idx="1267" formatCode="0.00">
                  <c:v>3.39</c:v>
                </c:pt>
                <c:pt idx="1268" formatCode="0.00">
                  <c:v>3.26</c:v>
                </c:pt>
                <c:pt idx="1269" formatCode="0.00">
                  <c:v>3.44</c:v>
                </c:pt>
                <c:pt idx="1270" formatCode="0.00">
                  <c:v>3.57</c:v>
                </c:pt>
                <c:pt idx="1271" formatCode="0.00">
                  <c:v>3.58</c:v>
                </c:pt>
                <c:pt idx="1272" formatCode="0.00">
                  <c:v>3.47</c:v>
                </c:pt>
                <c:pt idx="1273" formatCode="0.00">
                  <c:v>3.64</c:v>
                </c:pt>
                <c:pt idx="1274" formatCode="0.00">
                  <c:v>3.65</c:v>
                </c:pt>
                <c:pt idx="1275" formatCode="0.00">
                  <c:v>3.63</c:v>
                </c:pt>
                <c:pt idx="1276" formatCode="0.00">
                  <c:v>3.7</c:v>
                </c:pt>
                <c:pt idx="1277" formatCode="0.00">
                  <c:v>3.69</c:v>
                </c:pt>
                <c:pt idx="1278" formatCode="0.00">
                  <c:v>3.54</c:v>
                </c:pt>
                <c:pt idx="1279" formatCode="0.00">
                  <c:v>3.45</c:v>
                </c:pt>
                <c:pt idx="1280" formatCode="0.00">
                  <c:v>3.47</c:v>
                </c:pt>
                <c:pt idx="1281" formatCode="0.00">
                  <c:v>3.68</c:v>
                </c:pt>
                <c:pt idx="1282" formatCode="0.00">
                  <c:v>3.47</c:v>
                </c:pt>
                <c:pt idx="1283" formatCode="0.00">
                  <c:v>3.54</c:v>
                </c:pt>
                <c:pt idx="1284" formatCode="0.00">
                  <c:v>3.68</c:v>
                </c:pt>
                <c:pt idx="1285" formatCode="0.00">
                  <c:v>3.56</c:v>
                </c:pt>
                <c:pt idx="1286" formatCode="0.00">
                  <c:v>3.53</c:v>
                </c:pt>
                <c:pt idx="1287" formatCode="0.00">
                  <c:v>3.49</c:v>
                </c:pt>
                <c:pt idx="1288" formatCode="0.00">
                  <c:v>3.59</c:v>
                </c:pt>
                <c:pt idx="1289" formatCode="0.00">
                  <c:v>3.66</c:v>
                </c:pt>
                <c:pt idx="1290" formatCode="0.00">
                  <c:v>3.71</c:v>
                </c:pt>
                <c:pt idx="1291" formatCode="0.00">
                  <c:v>3.64</c:v>
                </c:pt>
                <c:pt idx="1292" formatCode="0.00">
                  <c:v>3.67</c:v>
                </c:pt>
                <c:pt idx="1293" formatCode="0.00">
                  <c:v>3.69</c:v>
                </c:pt>
                <c:pt idx="1294" formatCode="0.00">
                  <c:v>3.51</c:v>
                </c:pt>
                <c:pt idx="1295" formatCode="0.00">
                  <c:v>3.5</c:v>
                </c:pt>
                <c:pt idx="1296" formatCode="0.00">
                  <c:v>3.59</c:v>
                </c:pt>
                <c:pt idx="1297" formatCode="0.00">
                  <c:v>3.7</c:v>
                </c:pt>
                <c:pt idx="1298" formatCode="0.00">
                  <c:v>3.67</c:v>
                </c:pt>
                <c:pt idx="1299" formatCode="0.00">
                  <c:v>3.63</c:v>
                </c:pt>
                <c:pt idx="1300" formatCode="0.00">
                  <c:v>3.66</c:v>
                </c:pt>
                <c:pt idx="1301" formatCode="0.00">
                  <c:v>3.76</c:v>
                </c:pt>
                <c:pt idx="1302" formatCode="0.00">
                  <c:v>3.829999999999999</c:v>
                </c:pt>
                <c:pt idx="1303" formatCode="0.00">
                  <c:v>3.57</c:v>
                </c:pt>
                <c:pt idx="1304" formatCode="0.00">
                  <c:v>3.62</c:v>
                </c:pt>
                <c:pt idx="1305" formatCode="0.00">
                  <c:v>3.65</c:v>
                </c:pt>
                <c:pt idx="1306" formatCode="0.00">
                  <c:v>3.69</c:v>
                </c:pt>
                <c:pt idx="1307" formatCode="0.00">
                  <c:v>3.6</c:v>
                </c:pt>
                <c:pt idx="1308" formatCode="0.00">
                  <c:v>3.73</c:v>
                </c:pt>
                <c:pt idx="1309" formatCode="0.00">
                  <c:v>3.66</c:v>
                </c:pt>
                <c:pt idx="1310" formatCode="0.00">
                  <c:v>3.62</c:v>
                </c:pt>
                <c:pt idx="1311" formatCode="0.00">
                  <c:v>3.6</c:v>
                </c:pt>
                <c:pt idx="1312" formatCode="0.00">
                  <c:v>3.56</c:v>
                </c:pt>
                <c:pt idx="1313" formatCode="0.00">
                  <c:v>3.51</c:v>
                </c:pt>
                <c:pt idx="1314" formatCode="0.00">
                  <c:v>3.57</c:v>
                </c:pt>
                <c:pt idx="1315" formatCode="0.00">
                  <c:v>3.7</c:v>
                </c:pt>
                <c:pt idx="1316" formatCode="0.00">
                  <c:v>3.73</c:v>
                </c:pt>
                <c:pt idx="1317" formatCode="0.00">
                  <c:v>3.72</c:v>
                </c:pt>
                <c:pt idx="1318" formatCode="0.00">
                  <c:v>3.66</c:v>
                </c:pt>
                <c:pt idx="1319" formatCode="0.00">
                  <c:v>3.76</c:v>
                </c:pt>
                <c:pt idx="1320" formatCode="0.00">
                  <c:v>3.69</c:v>
                </c:pt>
                <c:pt idx="1321" formatCode="0.00">
                  <c:v>3.64</c:v>
                </c:pt>
                <c:pt idx="1322" formatCode="0.00">
                  <c:v>3.66</c:v>
                </c:pt>
                <c:pt idx="1323" formatCode="0.00">
                  <c:v>3.72</c:v>
                </c:pt>
                <c:pt idx="1324" formatCode="0.00">
                  <c:v>3.79</c:v>
                </c:pt>
                <c:pt idx="1325" formatCode="0.00">
                  <c:v>3.69</c:v>
                </c:pt>
                <c:pt idx="1326" formatCode="0.00">
                  <c:v>3.74</c:v>
                </c:pt>
                <c:pt idx="1327" formatCode="0.00">
                  <c:v>3.82</c:v>
                </c:pt>
                <c:pt idx="1328" formatCode="0.00">
                  <c:v>3.8</c:v>
                </c:pt>
                <c:pt idx="1329" formatCode="0.00">
                  <c:v>3.89</c:v>
                </c:pt>
                <c:pt idx="1330" formatCode="0.00">
                  <c:v>3.84</c:v>
                </c:pt>
                <c:pt idx="1331" formatCode="0.00">
                  <c:v>3.97</c:v>
                </c:pt>
                <c:pt idx="1332" formatCode="0.00">
                  <c:v>4.01</c:v>
                </c:pt>
                <c:pt idx="1333" formatCode="0.00">
                  <c:v>4.05</c:v>
                </c:pt>
                <c:pt idx="1334" formatCode="0.00">
                  <c:v>4.09</c:v>
                </c:pt>
                <c:pt idx="1335" formatCode="0.00">
                  <c:v>4.06</c:v>
                </c:pt>
                <c:pt idx="1336" formatCode="0.00">
                  <c:v>4.06</c:v>
                </c:pt>
                <c:pt idx="1337" formatCode="0.00">
                  <c:v>4.09</c:v>
                </c:pt>
                <c:pt idx="1338" formatCode="0.00">
                  <c:v>4.25</c:v>
                </c:pt>
                <c:pt idx="1339" formatCode="0.00">
                  <c:v>4.28</c:v>
                </c:pt>
                <c:pt idx="1340" formatCode="0.00">
                  <c:v>4.18</c:v>
                </c:pt>
                <c:pt idx="1341" formatCode="0.00">
                  <c:v>4.159999999999998</c:v>
                </c:pt>
                <c:pt idx="1342" formatCode="0.00">
                  <c:v>4.09</c:v>
                </c:pt>
                <c:pt idx="1343" formatCode="0.00">
                  <c:v>4.06</c:v>
                </c:pt>
                <c:pt idx="1344" formatCode="0.00">
                  <c:v>4.09</c:v>
                </c:pt>
                <c:pt idx="1345" formatCode="0.00">
                  <c:v>4.18</c:v>
                </c:pt>
                <c:pt idx="1346" formatCode="0.00">
                  <c:v>4.21</c:v>
                </c:pt>
                <c:pt idx="1347" formatCode="0.00">
                  <c:v>4.14</c:v>
                </c:pt>
                <c:pt idx="1348" formatCode="0.00">
                  <c:v>4.3</c:v>
                </c:pt>
                <c:pt idx="1349" formatCode="0.00">
                  <c:v>4.38</c:v>
                </c:pt>
                <c:pt idx="1350" formatCode="0.00">
                  <c:v>4.45</c:v>
                </c:pt>
                <c:pt idx="1351" formatCode="0.00">
                  <c:v>4.59</c:v>
                </c:pt>
                <c:pt idx="1352" formatCode="0.00">
                  <c:v>4.54</c:v>
                </c:pt>
                <c:pt idx="1353" formatCode="0.00">
                  <c:v>4.34</c:v>
                </c:pt>
                <c:pt idx="1354" formatCode="0.00">
                  <c:v>4.55</c:v>
                </c:pt>
                <c:pt idx="1355" formatCode="0.00">
                  <c:v>4.5</c:v>
                </c:pt>
                <c:pt idx="1356" formatCode="0.00">
                  <c:v>4.45</c:v>
                </c:pt>
                <c:pt idx="1357" formatCode="0.00">
                  <c:v>4.58</c:v>
                </c:pt>
                <c:pt idx="1358" formatCode="0.00">
                  <c:v>4.63</c:v>
                </c:pt>
                <c:pt idx="1359" formatCode="0.00">
                  <c:v>4.649999999999999</c:v>
                </c:pt>
                <c:pt idx="1360" formatCode="0.00">
                  <c:v>4.64</c:v>
                </c:pt>
                <c:pt idx="1361" formatCode="0.00">
                  <c:v>4.76</c:v>
                </c:pt>
                <c:pt idx="1362" formatCode="0.00">
                  <c:v>4.689999999999999</c:v>
                </c:pt>
                <c:pt idx="1363" formatCode="0.00">
                  <c:v>4.649999999999999</c:v>
                </c:pt>
                <c:pt idx="1364" formatCode="0.00">
                  <c:v>4.609999999999998</c:v>
                </c:pt>
                <c:pt idx="1365" formatCode="0.00">
                  <c:v>4.48</c:v>
                </c:pt>
                <c:pt idx="1366" formatCode="0.00">
                  <c:v>4.5</c:v>
                </c:pt>
                <c:pt idx="1367" formatCode="0.00">
                  <c:v>4.63</c:v>
                </c:pt>
                <c:pt idx="1368" formatCode="0.00">
                  <c:v>4.52</c:v>
                </c:pt>
                <c:pt idx="1369" formatCode="0.00">
                  <c:v>4.45</c:v>
                </c:pt>
                <c:pt idx="1370" formatCode="0.00">
                  <c:v>4.37</c:v>
                </c:pt>
                <c:pt idx="1371" formatCode="0.00">
                  <c:v>4.44</c:v>
                </c:pt>
                <c:pt idx="1372" formatCode="0.00">
                  <c:v>4.33</c:v>
                </c:pt>
                <c:pt idx="1373" formatCode="0.00">
                  <c:v>4.3</c:v>
                </c:pt>
                <c:pt idx="1374" formatCode="0.00">
                  <c:v>4.31</c:v>
                </c:pt>
                <c:pt idx="1375" formatCode="0.00">
                  <c:v>4.319999999999998</c:v>
                </c:pt>
                <c:pt idx="1376" formatCode="0.00">
                  <c:v>4.34</c:v>
                </c:pt>
                <c:pt idx="1377" formatCode="0.00">
                  <c:v>4.319999999999998</c:v>
                </c:pt>
                <c:pt idx="1378" formatCode="0.00">
                  <c:v>4.35</c:v>
                </c:pt>
                <c:pt idx="1379" formatCode="0.00">
                  <c:v>4.31</c:v>
                </c:pt>
                <c:pt idx="1380" formatCode="0.00">
                  <c:v>4.17</c:v>
                </c:pt>
                <c:pt idx="1381" formatCode="0.00">
                  <c:v>4.31</c:v>
                </c:pt>
                <c:pt idx="1382" formatCode="0.00">
                  <c:v>4.2</c:v>
                </c:pt>
                <c:pt idx="1383" formatCode="0.00">
                  <c:v>4.25</c:v>
                </c:pt>
                <c:pt idx="1384" formatCode="0.00">
                  <c:v>4.38</c:v>
                </c:pt>
                <c:pt idx="1385" formatCode="0.00">
                  <c:v>4.48</c:v>
                </c:pt>
                <c:pt idx="1386" formatCode="0.00">
                  <c:v>4.45</c:v>
                </c:pt>
                <c:pt idx="1387" formatCode="0.00">
                  <c:v>4.53</c:v>
                </c:pt>
                <c:pt idx="1388" formatCode="0.00">
                  <c:v>4.470000000000001</c:v>
                </c:pt>
                <c:pt idx="1389" formatCode="0.00">
                  <c:v>4.38</c:v>
                </c:pt>
                <c:pt idx="1390" formatCode="0.00">
                  <c:v>4.45</c:v>
                </c:pt>
                <c:pt idx="1391" formatCode="0.00">
                  <c:v>4.58</c:v>
                </c:pt>
                <c:pt idx="1392" formatCode="0.00">
                  <c:v>4.55</c:v>
                </c:pt>
                <c:pt idx="1393" formatCode="0.00">
                  <c:v>4.619999999999998</c:v>
                </c:pt>
                <c:pt idx="1394" formatCode="0.00">
                  <c:v>4.56</c:v>
                </c:pt>
                <c:pt idx="1395" formatCode="0.00">
                  <c:v>4.5</c:v>
                </c:pt>
                <c:pt idx="1396" formatCode="0.00">
                  <c:v>4.44</c:v>
                </c:pt>
                <c:pt idx="1397" formatCode="0.00">
                  <c:v>4.31</c:v>
                </c:pt>
                <c:pt idx="1398" formatCode="0.00">
                  <c:v>4.42</c:v>
                </c:pt>
                <c:pt idx="1399" formatCode="0.00">
                  <c:v>4.45</c:v>
                </c:pt>
                <c:pt idx="1400" formatCode="0.00">
                  <c:v>4.57</c:v>
                </c:pt>
                <c:pt idx="1401" formatCode="0.00">
                  <c:v>4.53</c:v>
                </c:pt>
                <c:pt idx="1402" formatCode="0.00">
                  <c:v>4.609999999999998</c:v>
                </c:pt>
                <c:pt idx="1403" formatCode="0.00">
                  <c:v>4.52</c:v>
                </c:pt>
                <c:pt idx="1404" formatCode="0.00">
                  <c:v>4.44</c:v>
                </c:pt>
                <c:pt idx="1405" formatCode="0.00">
                  <c:v>4.53</c:v>
                </c:pt>
                <c:pt idx="1406" formatCode="0.00">
                  <c:v>4.44</c:v>
                </c:pt>
                <c:pt idx="1407" formatCode="0.00">
                  <c:v>4.41</c:v>
                </c:pt>
                <c:pt idx="1408" formatCode="0.00">
                  <c:v>4.33</c:v>
                </c:pt>
                <c:pt idx="1409" formatCode="0.00">
                  <c:v>4.35</c:v>
                </c:pt>
                <c:pt idx="1410" formatCode="0.00">
                  <c:v>4.28</c:v>
                </c:pt>
                <c:pt idx="1411" formatCode="0.00">
                  <c:v>4.24</c:v>
                </c:pt>
                <c:pt idx="1412" formatCode="0.00">
                  <c:v>4.359999999999998</c:v>
                </c:pt>
                <c:pt idx="1413" formatCode="0.00">
                  <c:v>4.27</c:v>
                </c:pt>
                <c:pt idx="1414" formatCode="0.00">
                  <c:v>4.22</c:v>
                </c:pt>
                <c:pt idx="1415" formatCode="0.00">
                  <c:v>4.2</c:v>
                </c:pt>
                <c:pt idx="1416" formatCode="0.00">
                  <c:v>4.23</c:v>
                </c:pt>
                <c:pt idx="1417" formatCode="0.00">
                  <c:v>4.21</c:v>
                </c:pt>
                <c:pt idx="1418" formatCode="0.00">
                  <c:v>4.18</c:v>
                </c:pt>
                <c:pt idx="1419" formatCode="0.00">
                  <c:v>4.189999999999999</c:v>
                </c:pt>
                <c:pt idx="1420" formatCode="0.00">
                  <c:v>4.09</c:v>
                </c:pt>
                <c:pt idx="1421" formatCode="0.00">
                  <c:v>4.149999999999999</c:v>
                </c:pt>
                <c:pt idx="1422" formatCode="0.00">
                  <c:v>4.27</c:v>
                </c:pt>
                <c:pt idx="1423" formatCode="0.00">
                  <c:v>4.31</c:v>
                </c:pt>
                <c:pt idx="1424" formatCode="0.00">
                  <c:v>4.33</c:v>
                </c:pt>
                <c:pt idx="1425" formatCode="0.00">
                  <c:v>4.189999999999999</c:v>
                </c:pt>
                <c:pt idx="1426" formatCode="0.00">
                  <c:v>4.18</c:v>
                </c:pt>
                <c:pt idx="1427" formatCode="0.00">
                  <c:v>4.22</c:v>
                </c:pt>
                <c:pt idx="1428" formatCode="0.00">
                  <c:v>4.27</c:v>
                </c:pt>
                <c:pt idx="1429" formatCode="0.00">
                  <c:v>4.26</c:v>
                </c:pt>
                <c:pt idx="1430" formatCode="0.00">
                  <c:v>4.189999999999999</c:v>
                </c:pt>
                <c:pt idx="1431" formatCode="0.00">
                  <c:v>4.24</c:v>
                </c:pt>
                <c:pt idx="1432" formatCode="0.00">
                  <c:v>4.23</c:v>
                </c:pt>
                <c:pt idx="1433" formatCode="0.00">
                  <c:v>4.2</c:v>
                </c:pt>
                <c:pt idx="1434" formatCode="0.00">
                  <c:v>4.21</c:v>
                </c:pt>
                <c:pt idx="1435" formatCode="0.00">
                  <c:v>4.17</c:v>
                </c:pt>
                <c:pt idx="1436" formatCode="0.00">
                  <c:v>4.1</c:v>
                </c:pt>
                <c:pt idx="1437" formatCode="0.00">
                  <c:v>4.04</c:v>
                </c:pt>
                <c:pt idx="1438" formatCode="0.00">
                  <c:v>4.03</c:v>
                </c:pt>
                <c:pt idx="1439" formatCode="0.00">
                  <c:v>4.03</c:v>
                </c:pt>
                <c:pt idx="1440" formatCode="0.00">
                  <c:v>3.97</c:v>
                </c:pt>
                <c:pt idx="1441" formatCode="0.00">
                  <c:v>4.01</c:v>
                </c:pt>
                <c:pt idx="1442" formatCode="0.00">
                  <c:v>4.01</c:v>
                </c:pt>
                <c:pt idx="1443" formatCode="0.00">
                  <c:v>4.07</c:v>
                </c:pt>
                <c:pt idx="1444" formatCode="0.00">
                  <c:v>3.99</c:v>
                </c:pt>
                <c:pt idx="1445" formatCode="0.00">
                  <c:v>4.09</c:v>
                </c:pt>
                <c:pt idx="1446" formatCode="0.00">
                  <c:v>4.22</c:v>
                </c:pt>
                <c:pt idx="1447" formatCode="0.00">
                  <c:v>4.159999999999998</c:v>
                </c:pt>
                <c:pt idx="1448" formatCode="0.00">
                  <c:v>4.28</c:v>
                </c:pt>
                <c:pt idx="1449" formatCode="0.00">
                  <c:v>4.31</c:v>
                </c:pt>
                <c:pt idx="1450" formatCode="0.00">
                  <c:v>4.24</c:v>
                </c:pt>
                <c:pt idx="1451" formatCode="0.00">
                  <c:v>4.21</c:v>
                </c:pt>
                <c:pt idx="1452" formatCode="0.00">
                  <c:v>4.159999999999998</c:v>
                </c:pt>
                <c:pt idx="1453" formatCode="0.00">
                  <c:v>4.22</c:v>
                </c:pt>
                <c:pt idx="1454" formatCode="0.00">
                  <c:v>4.24</c:v>
                </c:pt>
                <c:pt idx="1455" formatCode="0.00">
                  <c:v>4.29</c:v>
                </c:pt>
                <c:pt idx="1456" formatCode="0.00">
                  <c:v>4.37</c:v>
                </c:pt>
                <c:pt idx="1457" formatCode="0.00">
                  <c:v>4.29</c:v>
                </c:pt>
                <c:pt idx="1458" formatCode="0.00">
                  <c:v>4.25</c:v>
                </c:pt>
                <c:pt idx="1459" formatCode="0.00">
                  <c:v>4.35</c:v>
                </c:pt>
                <c:pt idx="1460" formatCode="0.00">
                  <c:v>4.23</c:v>
                </c:pt>
                <c:pt idx="1461" formatCode="0.00">
                  <c:v>4.26</c:v>
                </c:pt>
                <c:pt idx="1462" formatCode="0.00">
                  <c:v>4.34</c:v>
                </c:pt>
                <c:pt idx="1463" formatCode="0.00">
                  <c:v>4.41</c:v>
                </c:pt>
                <c:pt idx="1464" formatCode="0.00">
                  <c:v>4.41</c:v>
                </c:pt>
                <c:pt idx="1465" formatCode="0.00">
                  <c:v>4.4</c:v>
                </c:pt>
                <c:pt idx="1466" formatCode="0.00">
                  <c:v>4.4</c:v>
                </c:pt>
                <c:pt idx="1467" formatCode="0.00">
                  <c:v>4.41</c:v>
                </c:pt>
                <c:pt idx="1468" formatCode="0.00">
                  <c:v>4.41</c:v>
                </c:pt>
                <c:pt idx="1469" formatCode="0.00">
                  <c:v>4.359999999999998</c:v>
                </c:pt>
                <c:pt idx="1470" formatCode="0.00">
                  <c:v>4.26</c:v>
                </c:pt>
                <c:pt idx="1471" formatCode="0.00">
                  <c:v>4.26</c:v>
                </c:pt>
                <c:pt idx="1472" formatCode="0.00">
                  <c:v>4.29</c:v>
                </c:pt>
                <c:pt idx="1473" formatCode="0.00">
                  <c:v>4.29</c:v>
                </c:pt>
                <c:pt idx="1474" formatCode="0.00">
                  <c:v>4.3</c:v>
                </c:pt>
                <c:pt idx="1475" formatCode="0.00">
                  <c:v>4.29</c:v>
                </c:pt>
                <c:pt idx="1476" formatCode="0.00">
                  <c:v>4.25</c:v>
                </c:pt>
                <c:pt idx="1477" formatCode="0.00">
                  <c:v>4.23</c:v>
                </c:pt>
                <c:pt idx="1478" formatCode="0.00">
                  <c:v>4.21</c:v>
                </c:pt>
                <c:pt idx="1479" formatCode="0.00">
                  <c:v>4.2</c:v>
                </c:pt>
                <c:pt idx="1480" formatCode="0.00">
                  <c:v>4.26</c:v>
                </c:pt>
                <c:pt idx="1481" formatCode="0.00">
                  <c:v>4.26</c:v>
                </c:pt>
                <c:pt idx="1482" formatCode="0.00">
                  <c:v>4.33</c:v>
                </c:pt>
                <c:pt idx="1483" formatCode="0.00">
                  <c:v>4.4</c:v>
                </c:pt>
                <c:pt idx="1484" formatCode="0.00">
                  <c:v>4.4</c:v>
                </c:pt>
                <c:pt idx="1485" formatCode="0.00">
                  <c:v>4.39</c:v>
                </c:pt>
                <c:pt idx="1486" formatCode="0.00">
                  <c:v>4.41</c:v>
                </c:pt>
                <c:pt idx="1487" formatCode="0.00">
                  <c:v>4.5</c:v>
                </c:pt>
                <c:pt idx="1488" formatCode="0.00">
                  <c:v>4.49</c:v>
                </c:pt>
                <c:pt idx="1489" formatCode="0.00">
                  <c:v>4.48</c:v>
                </c:pt>
                <c:pt idx="1490" formatCode="0.00">
                  <c:v>4.52</c:v>
                </c:pt>
                <c:pt idx="1491" formatCode="0.00">
                  <c:v>4.52</c:v>
                </c:pt>
                <c:pt idx="1492" formatCode="0.00">
                  <c:v>4.42</c:v>
                </c:pt>
                <c:pt idx="1493" formatCode="0.00">
                  <c:v>4.46</c:v>
                </c:pt>
                <c:pt idx="1494" formatCode="0.00">
                  <c:v>4.56</c:v>
                </c:pt>
                <c:pt idx="1495" formatCode="0.00">
                  <c:v>4.6</c:v>
                </c:pt>
                <c:pt idx="1496" formatCode="0.00">
                  <c:v>4.609999999999998</c:v>
                </c:pt>
                <c:pt idx="1497" formatCode="0.00">
                  <c:v>4.68</c:v>
                </c:pt>
                <c:pt idx="1498" formatCode="0.00">
                  <c:v>4.689999999999999</c:v>
                </c:pt>
                <c:pt idx="1499" formatCode="0.00">
                  <c:v>4.64</c:v>
                </c:pt>
                <c:pt idx="1500" formatCode="0.00">
                  <c:v>4.609999999999998</c:v>
                </c:pt>
                <c:pt idx="1501" formatCode="0.00">
                  <c:v>4.63</c:v>
                </c:pt>
                <c:pt idx="1502" formatCode="0.00">
                  <c:v>4.649999999999999</c:v>
                </c:pt>
                <c:pt idx="1503" formatCode="0.00">
                  <c:v>4.59</c:v>
                </c:pt>
                <c:pt idx="1504" formatCode="0.00">
                  <c:v>4.7</c:v>
                </c:pt>
                <c:pt idx="1505" formatCode="0.00">
                  <c:v>4.689999999999999</c:v>
                </c:pt>
                <c:pt idx="1506" formatCode="0.00">
                  <c:v>4.7</c:v>
                </c:pt>
                <c:pt idx="1507" formatCode="0.00">
                  <c:v>4.74</c:v>
                </c:pt>
                <c:pt idx="1508" formatCode="0.00">
                  <c:v>4.619999999999998</c:v>
                </c:pt>
                <c:pt idx="1509" formatCode="0.00">
                  <c:v>4.71</c:v>
                </c:pt>
                <c:pt idx="1510" formatCode="0.00">
                  <c:v>4.63</c:v>
                </c:pt>
                <c:pt idx="1511" formatCode="0.00">
                  <c:v>4.58</c:v>
                </c:pt>
                <c:pt idx="1512" formatCode="0.00">
                  <c:v>4.6</c:v>
                </c:pt>
                <c:pt idx="1513" formatCode="0.00">
                  <c:v>4.54</c:v>
                </c:pt>
                <c:pt idx="1514" formatCode="0.00">
                  <c:v>4.5</c:v>
                </c:pt>
                <c:pt idx="1515" formatCode="0.00">
                  <c:v>4.5</c:v>
                </c:pt>
                <c:pt idx="1516" formatCode="0.00">
                  <c:v>4.55</c:v>
                </c:pt>
                <c:pt idx="1517" formatCode="0.00">
                  <c:v>4.56</c:v>
                </c:pt>
                <c:pt idx="1518" formatCode="0.00">
                  <c:v>4.55</c:v>
                </c:pt>
                <c:pt idx="1519" formatCode="0.00">
                  <c:v>4.57</c:v>
                </c:pt>
                <c:pt idx="1520" formatCode="0.00">
                  <c:v>4.51</c:v>
                </c:pt>
                <c:pt idx="1521" formatCode="0.00">
                  <c:v>4.56</c:v>
                </c:pt>
                <c:pt idx="1522" formatCode="0.00">
                  <c:v>4.55</c:v>
                </c:pt>
                <c:pt idx="1523" formatCode="0.00">
                  <c:v>4.619999999999998</c:v>
                </c:pt>
                <c:pt idx="1524" formatCode="0.00">
                  <c:v>4.53</c:v>
                </c:pt>
                <c:pt idx="1525" formatCode="0.00">
                  <c:v>4.51</c:v>
                </c:pt>
                <c:pt idx="1526" formatCode="0.00">
                  <c:v>4.52</c:v>
                </c:pt>
                <c:pt idx="1527" formatCode="0.00">
                  <c:v>4.58</c:v>
                </c:pt>
                <c:pt idx="1528" formatCode="0.00">
                  <c:v>4.649999999999999</c:v>
                </c:pt>
                <c:pt idx="1529" formatCode="0.00">
                  <c:v>4.689999999999999</c:v>
                </c:pt>
                <c:pt idx="1530" formatCode="0.00">
                  <c:v>4.659999999999998</c:v>
                </c:pt>
                <c:pt idx="1531" formatCode="0.00">
                  <c:v>4.63</c:v>
                </c:pt>
                <c:pt idx="1532" formatCode="0.00">
                  <c:v>4.7</c:v>
                </c:pt>
                <c:pt idx="1533" formatCode="0.00">
                  <c:v>4.74</c:v>
                </c:pt>
                <c:pt idx="1534" formatCode="0.00">
                  <c:v>4.71</c:v>
                </c:pt>
                <c:pt idx="1535" formatCode="0.00">
                  <c:v>4.73</c:v>
                </c:pt>
                <c:pt idx="1536" formatCode="0.00">
                  <c:v>4.63</c:v>
                </c:pt>
                <c:pt idx="1537" formatCode="0.00">
                  <c:v>4.63</c:v>
                </c:pt>
                <c:pt idx="1538" formatCode="0.00">
                  <c:v>4.58</c:v>
                </c:pt>
                <c:pt idx="1539" formatCode="0.00">
                  <c:v>4.55</c:v>
                </c:pt>
                <c:pt idx="1540" formatCode="0.00">
                  <c:v>4.56</c:v>
                </c:pt>
                <c:pt idx="1541" formatCode="0.00">
                  <c:v>4.57</c:v>
                </c:pt>
                <c:pt idx="1542" formatCode="0.00">
                  <c:v>4.58</c:v>
                </c:pt>
                <c:pt idx="1543" formatCode="0.00">
                  <c:v>4.56</c:v>
                </c:pt>
                <c:pt idx="1544" formatCode="0.00">
                  <c:v>4.64</c:v>
                </c:pt>
                <c:pt idx="1545" formatCode="0.00">
                  <c:v>4.68</c:v>
                </c:pt>
                <c:pt idx="1546" formatCode="0.00">
                  <c:v>4.68</c:v>
                </c:pt>
                <c:pt idx="1547" formatCode="0.00">
                  <c:v>4.689999999999999</c:v>
                </c:pt>
                <c:pt idx="1548" formatCode="0.00">
                  <c:v>4.659999999999998</c:v>
                </c:pt>
                <c:pt idx="1549" formatCode="0.00">
                  <c:v>4.619999999999998</c:v>
                </c:pt>
                <c:pt idx="1550" formatCode="0.00">
                  <c:v>4.63</c:v>
                </c:pt>
                <c:pt idx="1551" formatCode="0.00">
                  <c:v>4.59</c:v>
                </c:pt>
                <c:pt idx="1552" formatCode="0.00">
                  <c:v>4.56</c:v>
                </c:pt>
                <c:pt idx="1553" formatCode="0.00">
                  <c:v>4.59</c:v>
                </c:pt>
                <c:pt idx="1554" formatCode="0.00">
                  <c:v>4.58</c:v>
                </c:pt>
                <c:pt idx="1555" formatCode="0.00">
                  <c:v>4.57</c:v>
                </c:pt>
                <c:pt idx="1556" formatCode="0.00">
                  <c:v>4.6</c:v>
                </c:pt>
                <c:pt idx="1557" formatCode="0.00">
                  <c:v>4.72</c:v>
                </c:pt>
                <c:pt idx="1558" formatCode="0.00">
                  <c:v>4.769999999999999</c:v>
                </c:pt>
                <c:pt idx="1559" formatCode="0.00">
                  <c:v>4.75</c:v>
                </c:pt>
                <c:pt idx="1560" formatCode="0.00">
                  <c:v>4.76</c:v>
                </c:pt>
                <c:pt idx="1561" formatCode="0.00">
                  <c:v>4.75</c:v>
                </c:pt>
                <c:pt idx="1562" formatCode="0.00">
                  <c:v>4.72</c:v>
                </c:pt>
                <c:pt idx="1563" formatCode="0.00">
                  <c:v>4.74</c:v>
                </c:pt>
                <c:pt idx="1564" formatCode="0.00">
                  <c:v>4.81</c:v>
                </c:pt>
                <c:pt idx="1565" formatCode="0.00">
                  <c:v>4.85</c:v>
                </c:pt>
                <c:pt idx="1566" formatCode="0.00">
                  <c:v>4.84</c:v>
                </c:pt>
                <c:pt idx="1567" formatCode="0.00">
                  <c:v>4.74</c:v>
                </c:pt>
                <c:pt idx="1568" formatCode="0.00">
                  <c:v>4.75</c:v>
                </c:pt>
                <c:pt idx="1569" formatCode="0.00">
                  <c:v>4.74</c:v>
                </c:pt>
                <c:pt idx="1570" formatCode="0.00">
                  <c:v>4.7</c:v>
                </c:pt>
                <c:pt idx="1571" formatCode="0.00">
                  <c:v>4.68</c:v>
                </c:pt>
                <c:pt idx="1572" formatCode="0.00">
                  <c:v>4.72</c:v>
                </c:pt>
                <c:pt idx="1573" formatCode="0.00">
                  <c:v>4.72</c:v>
                </c:pt>
                <c:pt idx="1574" formatCode="0.00">
                  <c:v>4.67</c:v>
                </c:pt>
                <c:pt idx="1575" formatCode="0.00">
                  <c:v>4.7</c:v>
                </c:pt>
                <c:pt idx="1576" formatCode="0.00">
                  <c:v>4.67</c:v>
                </c:pt>
                <c:pt idx="1577" formatCode="0.00">
                  <c:v>4.609999999999998</c:v>
                </c:pt>
                <c:pt idx="1578" formatCode="0.00">
                  <c:v>4.649999999999999</c:v>
                </c:pt>
                <c:pt idx="1579" formatCode="0.00">
                  <c:v>4.67</c:v>
                </c:pt>
                <c:pt idx="1580" formatCode="0.00">
                  <c:v>4.67</c:v>
                </c:pt>
                <c:pt idx="1581" formatCode="0.00">
                  <c:v>4.56</c:v>
                </c:pt>
                <c:pt idx="1582" formatCode="0.00">
                  <c:v>4.63</c:v>
                </c:pt>
                <c:pt idx="1583" formatCode="0.00">
                  <c:v>4.6</c:v>
                </c:pt>
                <c:pt idx="1584" formatCode="0.00">
                  <c:v>4.53</c:v>
                </c:pt>
                <c:pt idx="1585" formatCode="0.00">
                  <c:v>4.53</c:v>
                </c:pt>
                <c:pt idx="1586" formatCode="0.00">
                  <c:v>4.430000000000001</c:v>
                </c:pt>
                <c:pt idx="1587" formatCode="0.00">
                  <c:v>4.39</c:v>
                </c:pt>
                <c:pt idx="1588" formatCode="0.00">
                  <c:v>4.189999999999999</c:v>
                </c:pt>
                <c:pt idx="1589" formatCode="0.00">
                  <c:v>4.28</c:v>
                </c:pt>
                <c:pt idx="1590" formatCode="0.00">
                  <c:v>4.41</c:v>
                </c:pt>
                <c:pt idx="1591" formatCode="0.00">
                  <c:v>4.42</c:v>
                </c:pt>
                <c:pt idx="1592" formatCode="0.00">
                  <c:v>4.470000000000001</c:v>
                </c:pt>
                <c:pt idx="1593" formatCode="0.00">
                  <c:v>4.470000000000001</c:v>
                </c:pt>
                <c:pt idx="1594" formatCode="0.00">
                  <c:v>4.319999999999998</c:v>
                </c:pt>
                <c:pt idx="1595" formatCode="0.00">
                  <c:v>4.35</c:v>
                </c:pt>
                <c:pt idx="1596" formatCode="0.00">
                  <c:v>4.26</c:v>
                </c:pt>
                <c:pt idx="1597" formatCode="0.00">
                  <c:v>4.24</c:v>
                </c:pt>
                <c:pt idx="1598" formatCode="0.00">
                  <c:v>4.13</c:v>
                </c:pt>
                <c:pt idx="1599" formatCode="0.00">
                  <c:v>4.07</c:v>
                </c:pt>
                <c:pt idx="1600" formatCode="0.00">
                  <c:v>4.119999999999998</c:v>
                </c:pt>
                <c:pt idx="1601" formatCode="0.00">
                  <c:v>4.07</c:v>
                </c:pt>
                <c:pt idx="1602" formatCode="0.00">
                  <c:v>4.109999999999999</c:v>
                </c:pt>
                <c:pt idx="1603" formatCode="0.00">
                  <c:v>4.24</c:v>
                </c:pt>
                <c:pt idx="1604" formatCode="0.00">
                  <c:v>4.22</c:v>
                </c:pt>
                <c:pt idx="1605" formatCode="0.00">
                  <c:v>4.189999999999999</c:v>
                </c:pt>
                <c:pt idx="1606" formatCode="0.00">
                  <c:v>4.24</c:v>
                </c:pt>
                <c:pt idx="1607" formatCode="0.00">
                  <c:v>4.29</c:v>
                </c:pt>
                <c:pt idx="1608" formatCode="0.00">
                  <c:v>4.13</c:v>
                </c:pt>
                <c:pt idx="1609" formatCode="0.00">
                  <c:v>4.109999999999999</c:v>
                </c:pt>
                <c:pt idx="1610" formatCode="0.00">
                  <c:v>4.1</c:v>
                </c:pt>
                <c:pt idx="1611" formatCode="0.00">
                  <c:v>4.119999999999998</c:v>
                </c:pt>
                <c:pt idx="1612" formatCode="0.00">
                  <c:v>4.25</c:v>
                </c:pt>
                <c:pt idx="1613" formatCode="0.00">
                  <c:v>4.149999999999999</c:v>
                </c:pt>
                <c:pt idx="1614" formatCode="0.00">
                  <c:v>4.2</c:v>
                </c:pt>
                <c:pt idx="1615" formatCode="0.00">
                  <c:v>4.23</c:v>
                </c:pt>
                <c:pt idx="1616" formatCode="0.00">
                  <c:v>4.18</c:v>
                </c:pt>
                <c:pt idx="1617" formatCode="0.00">
                  <c:v>4.13</c:v>
                </c:pt>
                <c:pt idx="1618" formatCode="0.00">
                  <c:v>4.149999999999999</c:v>
                </c:pt>
                <c:pt idx="1619" formatCode="0.00">
                  <c:v>4.17</c:v>
                </c:pt>
                <c:pt idx="1620" formatCode="0.00">
                  <c:v>4.1</c:v>
                </c:pt>
                <c:pt idx="1621" formatCode="0.00">
                  <c:v>4.05</c:v>
                </c:pt>
                <c:pt idx="1622" formatCode="0.00">
                  <c:v>4.09</c:v>
                </c:pt>
                <c:pt idx="1623" formatCode="0.00">
                  <c:v>4.07</c:v>
                </c:pt>
                <c:pt idx="1624" formatCode="0.00">
                  <c:v>4.01</c:v>
                </c:pt>
                <c:pt idx="1625" formatCode="0.00">
                  <c:v>3.94</c:v>
                </c:pt>
                <c:pt idx="1626" formatCode="0.00">
                  <c:v>3.91</c:v>
                </c:pt>
                <c:pt idx="1627" formatCode="0.00">
                  <c:v>3.88</c:v>
                </c:pt>
                <c:pt idx="1628" formatCode="0.00">
                  <c:v>3.94</c:v>
                </c:pt>
                <c:pt idx="1629" formatCode="0.00">
                  <c:v>3.89</c:v>
                </c:pt>
                <c:pt idx="1630" formatCode="0.00">
                  <c:v>3.96</c:v>
                </c:pt>
                <c:pt idx="1631" formatCode="0.00">
                  <c:v>4.0</c:v>
                </c:pt>
                <c:pt idx="1632" formatCode="0.00">
                  <c:v>4.04</c:v>
                </c:pt>
                <c:pt idx="1633" formatCode="0.00">
                  <c:v>4.05</c:v>
                </c:pt>
                <c:pt idx="1634" formatCode="0.00">
                  <c:v>4.1</c:v>
                </c:pt>
                <c:pt idx="1635" formatCode="0.00">
                  <c:v>4.03</c:v>
                </c:pt>
                <c:pt idx="1636" formatCode="0.00">
                  <c:v>3.97</c:v>
                </c:pt>
                <c:pt idx="1637" formatCode="0.00">
                  <c:v>3.95</c:v>
                </c:pt>
                <c:pt idx="1638" formatCode="0.00">
                  <c:v>3.99</c:v>
                </c:pt>
                <c:pt idx="1639" formatCode="0.00">
                  <c:v>3.99</c:v>
                </c:pt>
                <c:pt idx="1640" formatCode="0.00">
                  <c:v>3.89</c:v>
                </c:pt>
                <c:pt idx="1641" formatCode="0.00">
                  <c:v>3.95</c:v>
                </c:pt>
                <c:pt idx="1642" formatCode="0.00">
                  <c:v>4.01</c:v>
                </c:pt>
                <c:pt idx="1643" formatCode="0.00">
                  <c:v>4.03</c:v>
                </c:pt>
                <c:pt idx="1644" formatCode="0.00">
                  <c:v>4.08</c:v>
                </c:pt>
                <c:pt idx="1645" formatCode="0.00">
                  <c:v>4.07</c:v>
                </c:pt>
                <c:pt idx="1646" formatCode="0.00">
                  <c:v>4.08</c:v>
                </c:pt>
                <c:pt idx="1647" formatCode="0.00">
                  <c:v>3.98</c:v>
                </c:pt>
                <c:pt idx="1648" formatCode="0.00">
                  <c:v>4.06</c:v>
                </c:pt>
                <c:pt idx="1649" formatCode="0.00">
                  <c:v>4.04</c:v>
                </c:pt>
                <c:pt idx="1650" formatCode="0.00">
                  <c:v>4.07</c:v>
                </c:pt>
                <c:pt idx="1651" formatCode="0.00">
                  <c:v>4.05</c:v>
                </c:pt>
                <c:pt idx="1652" formatCode="0.00">
                  <c:v>4.0</c:v>
                </c:pt>
                <c:pt idx="1653" formatCode="0.00">
                  <c:v>4.01</c:v>
                </c:pt>
                <c:pt idx="1654" formatCode="0.00">
                  <c:v>4.0</c:v>
                </c:pt>
                <c:pt idx="1655" formatCode="0.00">
                  <c:v>3.93</c:v>
                </c:pt>
                <c:pt idx="1656" formatCode="0.00">
                  <c:v>3.94</c:v>
                </c:pt>
                <c:pt idx="1657" formatCode="0.00">
                  <c:v>3.87</c:v>
                </c:pt>
                <c:pt idx="1658" formatCode="0.00">
                  <c:v>3.72</c:v>
                </c:pt>
                <c:pt idx="1659" formatCode="0.00">
                  <c:v>3.77</c:v>
                </c:pt>
                <c:pt idx="1660" formatCode="0.00">
                  <c:v>3.73</c:v>
                </c:pt>
                <c:pt idx="1661" formatCode="0.00">
                  <c:v>3.66</c:v>
                </c:pt>
                <c:pt idx="1662" formatCode="0.00">
                  <c:v>3.67</c:v>
                </c:pt>
                <c:pt idx="1663" formatCode="0.00">
                  <c:v>3.65</c:v>
                </c:pt>
                <c:pt idx="1664" formatCode="0.00">
                  <c:v>3.57</c:v>
                </c:pt>
                <c:pt idx="1665" formatCode="0.00">
                  <c:v>3.59</c:v>
                </c:pt>
                <c:pt idx="1666" formatCode="0.00">
                  <c:v>3.53</c:v>
                </c:pt>
                <c:pt idx="1667" formatCode="0.00">
                  <c:v>3.69</c:v>
                </c:pt>
                <c:pt idx="1668" formatCode="0.00">
                  <c:v>3.6</c:v>
                </c:pt>
                <c:pt idx="1669" formatCode="0.00">
                  <c:v>3.52</c:v>
                </c:pt>
                <c:pt idx="1670" formatCode="0.00">
                  <c:v>3.65</c:v>
                </c:pt>
                <c:pt idx="1671" formatCode="0.00">
                  <c:v>3.72</c:v>
                </c:pt>
                <c:pt idx="1672" formatCode="0.00">
                  <c:v>3.79</c:v>
                </c:pt>
                <c:pt idx="1673" formatCode="0.00">
                  <c:v>3.67</c:v>
                </c:pt>
                <c:pt idx="1674" formatCode="0.00">
                  <c:v>3.72</c:v>
                </c:pt>
                <c:pt idx="1675" formatCode="0.00">
                  <c:v>3.84</c:v>
                </c:pt>
                <c:pt idx="1676" formatCode="0.00">
                  <c:v>3.88</c:v>
                </c:pt>
                <c:pt idx="1677" formatCode="0.00">
                  <c:v>3.829999999999999</c:v>
                </c:pt>
                <c:pt idx="1678" formatCode="0.00">
                  <c:v>3.79</c:v>
                </c:pt>
                <c:pt idx="1679" formatCode="0.00">
                  <c:v>3.87</c:v>
                </c:pt>
                <c:pt idx="1680" formatCode="0.00">
                  <c:v>3.92</c:v>
                </c:pt>
                <c:pt idx="1681" formatCode="0.00">
                  <c:v>3.9</c:v>
                </c:pt>
                <c:pt idx="1682" formatCode="0.00">
                  <c:v>3.87</c:v>
                </c:pt>
                <c:pt idx="1683" formatCode="0.00">
                  <c:v>3.79</c:v>
                </c:pt>
                <c:pt idx="1684" formatCode="0.00">
                  <c:v>3.74</c:v>
                </c:pt>
                <c:pt idx="1685" formatCode="0.00">
                  <c:v>3.73</c:v>
                </c:pt>
                <c:pt idx="1686" formatCode="0.00">
                  <c:v>3.79</c:v>
                </c:pt>
                <c:pt idx="1687" formatCode="0.00">
                  <c:v>3.7</c:v>
                </c:pt>
                <c:pt idx="1688" formatCode="0.00">
                  <c:v>3.66</c:v>
                </c:pt>
                <c:pt idx="1689" formatCode="0.00">
                  <c:v>3.69</c:v>
                </c:pt>
                <c:pt idx="1690" formatCode="0.00">
                  <c:v>3.69</c:v>
                </c:pt>
                <c:pt idx="1691" formatCode="0.00">
                  <c:v>3.71</c:v>
                </c:pt>
                <c:pt idx="1692" formatCode="0.00">
                  <c:v>3.71</c:v>
                </c:pt>
                <c:pt idx="1693" formatCode="0.00">
                  <c:v>3.74</c:v>
                </c:pt>
                <c:pt idx="1694" formatCode="0.00">
                  <c:v>3.67</c:v>
                </c:pt>
                <c:pt idx="1695" formatCode="0.00">
                  <c:v>3.72</c:v>
                </c:pt>
                <c:pt idx="1696" formatCode="0.00">
                  <c:v>3.75</c:v>
                </c:pt>
                <c:pt idx="1697" formatCode="0.00">
                  <c:v>3.8</c:v>
                </c:pt>
                <c:pt idx="1698" formatCode="0.00">
                  <c:v>3.84</c:v>
                </c:pt>
                <c:pt idx="1699" formatCode="0.00">
                  <c:v>3.91</c:v>
                </c:pt>
                <c:pt idx="1700" formatCode="0.00">
                  <c:v>3.98</c:v>
                </c:pt>
                <c:pt idx="1701" formatCode="0.00">
                  <c:v>3.93</c:v>
                </c:pt>
                <c:pt idx="1702" formatCode="0.00">
                  <c:v>3.9</c:v>
                </c:pt>
                <c:pt idx="1703" formatCode="0.00">
                  <c:v>3.89</c:v>
                </c:pt>
                <c:pt idx="1704" formatCode="0.00">
                  <c:v>3.95</c:v>
                </c:pt>
                <c:pt idx="1705" formatCode="0.00">
                  <c:v>3.94</c:v>
                </c:pt>
                <c:pt idx="1706" formatCode="0.00">
                  <c:v>3.91</c:v>
                </c:pt>
                <c:pt idx="1707" formatCode="0.00">
                  <c:v>4.0</c:v>
                </c:pt>
                <c:pt idx="1708" formatCode="0.00">
                  <c:v>4.06</c:v>
                </c:pt>
                <c:pt idx="1709" formatCode="0.00">
                  <c:v>4.05</c:v>
                </c:pt>
                <c:pt idx="1710" formatCode="0.00">
                  <c:v>3.99</c:v>
                </c:pt>
                <c:pt idx="1711" formatCode="0.00">
                  <c:v>4.01</c:v>
                </c:pt>
                <c:pt idx="1712" formatCode="0.00">
                  <c:v>3.93</c:v>
                </c:pt>
                <c:pt idx="1713" formatCode="0.00">
                  <c:v>4.09</c:v>
                </c:pt>
                <c:pt idx="1714" formatCode="0.00">
                  <c:v>4.04</c:v>
                </c:pt>
                <c:pt idx="1715" formatCode="0.00">
                  <c:v>4.119999999999998</c:v>
                </c:pt>
                <c:pt idx="1716" formatCode="0.00">
                  <c:v>4.119999999999998</c:v>
                </c:pt>
                <c:pt idx="1717" formatCode="0.00">
                  <c:v>4.25</c:v>
                </c:pt>
                <c:pt idx="1718" formatCode="0.00">
                  <c:v>4.25</c:v>
                </c:pt>
                <c:pt idx="1719" formatCode="0.00">
                  <c:v>4.26</c:v>
                </c:pt>
                <c:pt idx="1720" formatCode="0.00">
                  <c:v>4.38</c:v>
                </c:pt>
                <c:pt idx="1721" formatCode="0.00">
                  <c:v>4.26</c:v>
                </c:pt>
                <c:pt idx="1722" formatCode="0.00">
                  <c:v>4.31</c:v>
                </c:pt>
                <c:pt idx="1723" formatCode="0.00">
                  <c:v>4.29</c:v>
                </c:pt>
                <c:pt idx="1724" formatCode="0.00">
                  <c:v>4.25</c:v>
                </c:pt>
                <c:pt idx="1725" formatCode="0.00">
                  <c:v>4.2</c:v>
                </c:pt>
                <c:pt idx="1726" formatCode="0.00">
                  <c:v>4.18</c:v>
                </c:pt>
                <c:pt idx="1727" formatCode="0.00">
                  <c:v>4.29</c:v>
                </c:pt>
                <c:pt idx="1728" formatCode="0.00">
                  <c:v>4.21</c:v>
                </c:pt>
                <c:pt idx="1729" formatCode="0.00">
                  <c:v>4.159999999999998</c:v>
                </c:pt>
                <c:pt idx="1730" formatCode="0.00">
                  <c:v>4.119999999999998</c:v>
                </c:pt>
                <c:pt idx="1731" formatCode="0.00">
                  <c:v>4.24</c:v>
                </c:pt>
                <c:pt idx="1732" formatCode="0.00">
                  <c:v>4.27</c:v>
                </c:pt>
                <c:pt idx="1733" formatCode="0.00">
                  <c:v>4.319999999999998</c:v>
                </c:pt>
                <c:pt idx="1734" formatCode="0.00">
                  <c:v>4.25</c:v>
                </c:pt>
                <c:pt idx="1735" formatCode="0.00">
                  <c:v>4.39</c:v>
                </c:pt>
                <c:pt idx="1736" formatCode="0.00">
                  <c:v>4.45</c:v>
                </c:pt>
                <c:pt idx="1737" formatCode="0.00">
                  <c:v>4.41</c:v>
                </c:pt>
                <c:pt idx="1738" formatCode="0.00">
                  <c:v>4.430000000000001</c:v>
                </c:pt>
                <c:pt idx="1739" formatCode="0.00">
                  <c:v>4.39</c:v>
                </c:pt>
                <c:pt idx="1740" formatCode="0.00">
                  <c:v>4.54</c:v>
                </c:pt>
                <c:pt idx="1741" formatCode="0.00">
                  <c:v>4.59</c:v>
                </c:pt>
                <c:pt idx="1742" formatCode="0.00">
                  <c:v>4.57</c:v>
                </c:pt>
                <c:pt idx="1743" formatCode="0.00">
                  <c:v>4.41</c:v>
                </c:pt>
                <c:pt idx="1744" formatCode="0.00">
                  <c:v>4.44</c:v>
                </c:pt>
                <c:pt idx="1745" formatCode="0.00">
                  <c:v>4.44</c:v>
                </c:pt>
                <c:pt idx="1746" formatCode="0.00">
                  <c:v>4.45</c:v>
                </c:pt>
                <c:pt idx="1747" formatCode="0.00">
                  <c:v>4.470000000000001</c:v>
                </c:pt>
                <c:pt idx="1748" formatCode="0.00">
                  <c:v>4.42</c:v>
                </c:pt>
                <c:pt idx="1749" formatCode="0.00">
                  <c:v>4.53</c:v>
                </c:pt>
                <c:pt idx="1750" formatCode="0.00">
                  <c:v>4.41</c:v>
                </c:pt>
                <c:pt idx="1751" formatCode="0.00">
                  <c:v>4.430000000000001</c:v>
                </c:pt>
                <c:pt idx="1752" formatCode="0.00">
                  <c:v>4.34</c:v>
                </c:pt>
                <c:pt idx="1753" formatCode="0.00">
                  <c:v>4.39</c:v>
                </c:pt>
                <c:pt idx="1754" formatCode="0.00">
                  <c:v>4.44</c:v>
                </c:pt>
                <c:pt idx="1755" formatCode="0.00">
                  <c:v>4.55</c:v>
                </c:pt>
                <c:pt idx="1756" formatCode="0.00">
                  <c:v>4.53</c:v>
                </c:pt>
                <c:pt idx="1757" formatCode="0.00">
                  <c:v>4.48</c:v>
                </c:pt>
                <c:pt idx="1758" formatCode="0.00">
                  <c:v>4.470000000000001</c:v>
                </c:pt>
                <c:pt idx="1759" formatCode="0.00">
                  <c:v>4.49</c:v>
                </c:pt>
                <c:pt idx="1760" formatCode="0.00">
                  <c:v>4.52</c:v>
                </c:pt>
                <c:pt idx="1761" formatCode="0.00">
                  <c:v>4.5</c:v>
                </c:pt>
                <c:pt idx="1762" formatCode="0.00">
                  <c:v>4.53</c:v>
                </c:pt>
                <c:pt idx="1763" formatCode="0.00">
                  <c:v>4.56</c:v>
                </c:pt>
                <c:pt idx="1764" formatCode="0.00">
                  <c:v>4.53</c:v>
                </c:pt>
                <c:pt idx="1765" formatCode="0.00">
                  <c:v>4.6</c:v>
                </c:pt>
                <c:pt idx="1766" formatCode="0.00">
                  <c:v>4.57</c:v>
                </c:pt>
                <c:pt idx="1767" formatCode="0.00">
                  <c:v>4.55</c:v>
                </c:pt>
                <c:pt idx="1768" formatCode="0.00">
                  <c:v>4.48</c:v>
                </c:pt>
                <c:pt idx="1769" formatCode="0.00">
                  <c:v>4.59</c:v>
                </c:pt>
                <c:pt idx="1770" formatCode="0.00">
                  <c:v>4.57</c:v>
                </c:pt>
                <c:pt idx="1771" formatCode="0.00">
                  <c:v>4.53</c:v>
                </c:pt>
                <c:pt idx="1772" formatCode="0.00">
                  <c:v>4.58</c:v>
                </c:pt>
                <c:pt idx="1773" formatCode="0.00">
                  <c:v>4.619999999999998</c:v>
                </c:pt>
                <c:pt idx="1774" formatCode="0.00">
                  <c:v>4.64</c:v>
                </c:pt>
                <c:pt idx="1775" formatCode="0.00">
                  <c:v>4.67</c:v>
                </c:pt>
                <c:pt idx="1776" formatCode="0.00">
                  <c:v>4.73</c:v>
                </c:pt>
                <c:pt idx="1777" formatCode="0.00">
                  <c:v>4.71</c:v>
                </c:pt>
                <c:pt idx="1778" formatCode="0.00">
                  <c:v>4.76</c:v>
                </c:pt>
                <c:pt idx="1779" formatCode="0.00">
                  <c:v>4.71</c:v>
                </c:pt>
                <c:pt idx="1780" formatCode="0.00">
                  <c:v>4.75</c:v>
                </c:pt>
                <c:pt idx="1781" formatCode="0.00">
                  <c:v>4.71</c:v>
                </c:pt>
                <c:pt idx="1782" formatCode="0.00">
                  <c:v>4.67</c:v>
                </c:pt>
                <c:pt idx="1783" formatCode="0.00">
                  <c:v>4.659999999999998</c:v>
                </c:pt>
                <c:pt idx="1784" formatCode="0.00">
                  <c:v>4.67</c:v>
                </c:pt>
                <c:pt idx="1785" formatCode="0.00">
                  <c:v>4.659999999999998</c:v>
                </c:pt>
                <c:pt idx="1786" formatCode="0.00">
                  <c:v>4.7</c:v>
                </c:pt>
                <c:pt idx="1787" formatCode="0.00">
                  <c:v>4.6</c:v>
                </c:pt>
                <c:pt idx="1788" formatCode="0.00">
                  <c:v>4.59</c:v>
                </c:pt>
                <c:pt idx="1789" formatCode="0.00">
                  <c:v>4.54</c:v>
                </c:pt>
                <c:pt idx="1790" formatCode="0.00">
                  <c:v>4.51</c:v>
                </c:pt>
                <c:pt idx="1791" formatCode="0.00">
                  <c:v>4.49</c:v>
                </c:pt>
                <c:pt idx="1792" formatCode="0.00">
                  <c:v>4.48</c:v>
                </c:pt>
                <c:pt idx="1793" formatCode="0.00">
                  <c:v>4.54</c:v>
                </c:pt>
                <c:pt idx="1794" formatCode="0.00">
                  <c:v>4.64</c:v>
                </c:pt>
                <c:pt idx="1795" formatCode="0.00">
                  <c:v>4.6</c:v>
                </c:pt>
                <c:pt idx="1796" formatCode="0.00">
                  <c:v>4.609999999999998</c:v>
                </c:pt>
                <c:pt idx="1797" formatCode="0.00">
                  <c:v>4.659999999999998</c:v>
                </c:pt>
                <c:pt idx="1798" formatCode="0.00">
                  <c:v>4.6</c:v>
                </c:pt>
                <c:pt idx="1799" formatCode="0.00">
                  <c:v>4.53</c:v>
                </c:pt>
                <c:pt idx="1800" formatCode="0.00">
                  <c:v>4.54</c:v>
                </c:pt>
                <c:pt idx="1801" formatCode="0.00">
                  <c:v>4.52</c:v>
                </c:pt>
                <c:pt idx="1802" formatCode="0.00">
                  <c:v>4.470000000000001</c:v>
                </c:pt>
                <c:pt idx="1803" formatCode="0.00">
                  <c:v>4.38</c:v>
                </c:pt>
                <c:pt idx="1804" formatCode="0.00">
                  <c:v>4.42</c:v>
                </c:pt>
                <c:pt idx="1805" formatCode="0.00">
                  <c:v>4.430000000000001</c:v>
                </c:pt>
                <c:pt idx="1806" formatCode="0.00">
                  <c:v>4.45</c:v>
                </c:pt>
                <c:pt idx="1807" formatCode="0.00">
                  <c:v>4.44</c:v>
                </c:pt>
                <c:pt idx="1808" formatCode="0.00">
                  <c:v>4.44</c:v>
                </c:pt>
                <c:pt idx="1809" formatCode="0.00">
                  <c:v>4.48</c:v>
                </c:pt>
                <c:pt idx="1810" formatCode="0.00">
                  <c:v>4.51</c:v>
                </c:pt>
                <c:pt idx="1811" formatCode="0.00">
                  <c:v>4.51</c:v>
                </c:pt>
                <c:pt idx="1812" formatCode="0.00">
                  <c:v>4.54</c:v>
                </c:pt>
                <c:pt idx="1813" formatCode="0.00">
                  <c:v>4.52</c:v>
                </c:pt>
                <c:pt idx="1814" formatCode="0.00">
                  <c:v>4.51</c:v>
                </c:pt>
                <c:pt idx="1815" formatCode="0.00">
                  <c:v>4.48</c:v>
                </c:pt>
                <c:pt idx="1816" formatCode="0.00">
                  <c:v>4.49</c:v>
                </c:pt>
                <c:pt idx="1817" formatCode="0.00">
                  <c:v>4.51</c:v>
                </c:pt>
                <c:pt idx="1818" formatCode="0.00">
                  <c:v>4.58</c:v>
                </c:pt>
                <c:pt idx="1819" formatCode="0.00">
                  <c:v>4.63</c:v>
                </c:pt>
                <c:pt idx="1820" formatCode="0.00">
                  <c:v>4.63</c:v>
                </c:pt>
                <c:pt idx="1821" formatCode="0.00">
                  <c:v>4.64</c:v>
                </c:pt>
                <c:pt idx="1822" formatCode="0.00">
                  <c:v>4.58</c:v>
                </c:pt>
                <c:pt idx="1823" formatCode="0.00">
                  <c:v>4.55</c:v>
                </c:pt>
                <c:pt idx="1824" formatCode="0.00">
                  <c:v>4.53</c:v>
                </c:pt>
                <c:pt idx="1825" formatCode="0.00">
                  <c:v>4.470000000000001</c:v>
                </c:pt>
                <c:pt idx="1826" formatCode="0.00">
                  <c:v>4.45</c:v>
                </c:pt>
                <c:pt idx="1827" formatCode="0.00">
                  <c:v>4.430000000000001</c:v>
                </c:pt>
                <c:pt idx="1828" formatCode="0.00">
                  <c:v>4.470000000000001</c:v>
                </c:pt>
                <c:pt idx="1829" formatCode="0.00">
                  <c:v>4.470000000000001</c:v>
                </c:pt>
                <c:pt idx="1830" formatCode="0.00">
                  <c:v>4.46</c:v>
                </c:pt>
                <c:pt idx="1831" formatCode="0.00">
                  <c:v>4.39</c:v>
                </c:pt>
                <c:pt idx="1832" formatCode="0.00">
                  <c:v>4.45</c:v>
                </c:pt>
                <c:pt idx="1833" formatCode="0.00">
                  <c:v>4.42</c:v>
                </c:pt>
                <c:pt idx="1834" formatCode="0.00">
                  <c:v>4.4</c:v>
                </c:pt>
                <c:pt idx="1835" formatCode="0.00">
                  <c:v>4.38</c:v>
                </c:pt>
                <c:pt idx="1836" formatCode="0.00">
                  <c:v>4.359999999999998</c:v>
                </c:pt>
                <c:pt idx="1837" formatCode="0.00">
                  <c:v>4.33</c:v>
                </c:pt>
                <c:pt idx="1838" formatCode="0.00">
                  <c:v>4.26</c:v>
                </c:pt>
                <c:pt idx="1839" formatCode="0.00">
                  <c:v>4.29</c:v>
                </c:pt>
                <c:pt idx="1840" formatCode="0.00">
                  <c:v>4.3</c:v>
                </c:pt>
                <c:pt idx="1841" formatCode="0.00">
                  <c:v>4.34</c:v>
                </c:pt>
                <c:pt idx="1842" formatCode="0.00">
                  <c:v>4.31</c:v>
                </c:pt>
                <c:pt idx="1843" formatCode="0.00">
                  <c:v>4.37</c:v>
                </c:pt>
                <c:pt idx="1844" formatCode="0.00">
                  <c:v>4.319999999999998</c:v>
                </c:pt>
                <c:pt idx="1845" formatCode="0.00">
                  <c:v>4.28</c:v>
                </c:pt>
                <c:pt idx="1846" formatCode="0.00">
                  <c:v>4.23</c:v>
                </c:pt>
                <c:pt idx="1847" formatCode="0.00">
                  <c:v>4.29</c:v>
                </c:pt>
                <c:pt idx="1848" formatCode="0.00">
                  <c:v>4.3</c:v>
                </c:pt>
                <c:pt idx="1849" formatCode="0.00">
                  <c:v>4.3</c:v>
                </c:pt>
                <c:pt idx="1850" formatCode="0.00">
                  <c:v>4.27</c:v>
                </c:pt>
                <c:pt idx="1851" formatCode="0.00">
                  <c:v>4.26</c:v>
                </c:pt>
                <c:pt idx="1852" formatCode="0.00">
                  <c:v>4.28</c:v>
                </c:pt>
                <c:pt idx="1853" formatCode="0.00">
                  <c:v>4.23</c:v>
                </c:pt>
                <c:pt idx="1854" formatCode="0.00">
                  <c:v>4.24</c:v>
                </c:pt>
                <c:pt idx="1855" formatCode="0.00">
                  <c:v>4.22</c:v>
                </c:pt>
                <c:pt idx="1856" formatCode="0.00">
                  <c:v>4.149999999999999</c:v>
                </c:pt>
                <c:pt idx="1857" formatCode="0.00">
                  <c:v>4.25</c:v>
                </c:pt>
                <c:pt idx="1858" formatCode="0.00">
                  <c:v>4.22</c:v>
                </c:pt>
                <c:pt idx="1859" formatCode="0.00">
                  <c:v>4.25</c:v>
                </c:pt>
                <c:pt idx="1860" formatCode="0.00">
                  <c:v>4.27</c:v>
                </c:pt>
                <c:pt idx="1861" formatCode="0.00">
                  <c:v>4.2</c:v>
                </c:pt>
                <c:pt idx="1862" formatCode="0.00">
                  <c:v>4.22</c:v>
                </c:pt>
                <c:pt idx="1863" formatCode="0.00">
                  <c:v>4.18</c:v>
                </c:pt>
                <c:pt idx="1864" formatCode="0.00">
                  <c:v>4.2</c:v>
                </c:pt>
                <c:pt idx="1865" formatCode="0.00">
                  <c:v>4.3</c:v>
                </c:pt>
                <c:pt idx="1866" formatCode="0.00">
                  <c:v>4.189999999999999</c:v>
                </c:pt>
                <c:pt idx="1867" formatCode="0.00">
                  <c:v>4.159999999999998</c:v>
                </c:pt>
                <c:pt idx="1868" formatCode="0.00">
                  <c:v>4.189999999999999</c:v>
                </c:pt>
                <c:pt idx="1869" formatCode="0.00">
                  <c:v>4.189999999999999</c:v>
                </c:pt>
                <c:pt idx="1870" formatCode="0.00">
                  <c:v>4.21</c:v>
                </c:pt>
                <c:pt idx="1871" formatCode="0.00">
                  <c:v>4.22</c:v>
                </c:pt>
                <c:pt idx="1872" formatCode="0.00">
                  <c:v>4.17</c:v>
                </c:pt>
                <c:pt idx="1873" formatCode="0.00">
                  <c:v>4.17</c:v>
                </c:pt>
                <c:pt idx="1874" formatCode="0.00">
                  <c:v>4.28</c:v>
                </c:pt>
                <c:pt idx="1875" formatCode="0.00">
                  <c:v>4.33</c:v>
                </c:pt>
                <c:pt idx="1876" formatCode="0.00">
                  <c:v>4.39</c:v>
                </c:pt>
                <c:pt idx="1877" formatCode="0.00">
                  <c:v>4.38</c:v>
                </c:pt>
                <c:pt idx="1878" formatCode="0.00">
                  <c:v>4.4</c:v>
                </c:pt>
                <c:pt idx="1879" formatCode="0.00">
                  <c:v>4.39</c:v>
                </c:pt>
                <c:pt idx="1880" formatCode="0.00">
                  <c:v>4.35</c:v>
                </c:pt>
                <c:pt idx="1881" formatCode="0.00">
                  <c:v>4.37</c:v>
                </c:pt>
                <c:pt idx="1882" formatCode="0.00">
                  <c:v>4.27</c:v>
                </c:pt>
                <c:pt idx="1883" formatCode="0.00">
                  <c:v>4.2</c:v>
                </c:pt>
                <c:pt idx="1884" formatCode="0.00">
                  <c:v>4.189999999999999</c:v>
                </c:pt>
                <c:pt idx="1885" formatCode="0.00">
                  <c:v>4.17</c:v>
                </c:pt>
                <c:pt idx="1886" formatCode="0.00">
                  <c:v>4.25</c:v>
                </c:pt>
                <c:pt idx="1887" formatCode="0.00">
                  <c:v>4.26</c:v>
                </c:pt>
                <c:pt idx="1888" formatCode="0.00">
                  <c:v>4.29</c:v>
                </c:pt>
                <c:pt idx="1889" formatCode="0.00">
                  <c:v>4.189999999999999</c:v>
                </c:pt>
                <c:pt idx="1890" formatCode="0.00">
                  <c:v>4.25</c:v>
                </c:pt>
                <c:pt idx="1891" formatCode="0.00">
                  <c:v>4.31</c:v>
                </c:pt>
                <c:pt idx="1892" formatCode="0.00">
                  <c:v>4.26</c:v>
                </c:pt>
                <c:pt idx="1893" formatCode="0.00">
                  <c:v>4.31</c:v>
                </c:pt>
                <c:pt idx="1894" formatCode="0.00">
                  <c:v>4.28</c:v>
                </c:pt>
                <c:pt idx="1895" formatCode="0.00">
                  <c:v>4.29</c:v>
                </c:pt>
                <c:pt idx="1896" formatCode="0.00">
                  <c:v>4.26</c:v>
                </c:pt>
                <c:pt idx="1897" formatCode="0.00">
                  <c:v>4.119999999999998</c:v>
                </c:pt>
                <c:pt idx="1898" formatCode="0.00">
                  <c:v>4.07</c:v>
                </c:pt>
                <c:pt idx="1899" formatCode="0.00">
                  <c:v>3.93</c:v>
                </c:pt>
                <c:pt idx="1900" formatCode="0.00">
                  <c:v>3.89</c:v>
                </c:pt>
                <c:pt idx="1901" formatCode="0.00">
                  <c:v>3.7</c:v>
                </c:pt>
                <c:pt idx="1902" formatCode="0.00">
                  <c:v>3.82</c:v>
                </c:pt>
                <c:pt idx="1903" formatCode="0.00">
                  <c:v>3.68</c:v>
                </c:pt>
                <c:pt idx="1904" formatCode="0.00">
                  <c:v>3.56</c:v>
                </c:pt>
                <c:pt idx="1905" formatCode="0.00">
                  <c:v>3.54</c:v>
                </c:pt>
                <c:pt idx="1906" formatCode="0.00">
                  <c:v>3.82</c:v>
                </c:pt>
                <c:pt idx="1907" formatCode="0.00">
                  <c:v>3.72</c:v>
                </c:pt>
                <c:pt idx="1908" formatCode="0.00">
                  <c:v>3.75</c:v>
                </c:pt>
                <c:pt idx="1909" formatCode="0.00">
                  <c:v>3.67</c:v>
                </c:pt>
                <c:pt idx="1910" formatCode="0.00">
                  <c:v>3.57</c:v>
                </c:pt>
                <c:pt idx="1911" formatCode="0.00">
                  <c:v>3.45</c:v>
                </c:pt>
                <c:pt idx="1912" formatCode="0.00">
                  <c:v>3.39</c:v>
                </c:pt>
                <c:pt idx="1913" formatCode="0.00">
                  <c:v>3.42</c:v>
                </c:pt>
                <c:pt idx="1914" formatCode="0.00">
                  <c:v>3.47</c:v>
                </c:pt>
                <c:pt idx="1915" formatCode="0.00">
                  <c:v>3.63</c:v>
                </c:pt>
                <c:pt idx="1916" formatCode="0.00">
                  <c:v>3.6</c:v>
                </c:pt>
                <c:pt idx="1917" formatCode="0.00">
                  <c:v>3.54</c:v>
                </c:pt>
                <c:pt idx="1918" formatCode="0.00">
                  <c:v>3.63</c:v>
                </c:pt>
                <c:pt idx="1919" formatCode="0.00">
                  <c:v>3.53</c:v>
                </c:pt>
                <c:pt idx="1920" formatCode="0.00">
                  <c:v>3.6</c:v>
                </c:pt>
                <c:pt idx="1921" formatCode="0.00">
                  <c:v>3.51</c:v>
                </c:pt>
                <c:pt idx="1922" formatCode="0.00">
                  <c:v>3.32</c:v>
                </c:pt>
                <c:pt idx="1923" formatCode="0.00">
                  <c:v>3.26</c:v>
                </c:pt>
                <c:pt idx="1924" formatCode="0.00">
                  <c:v>3.36</c:v>
                </c:pt>
                <c:pt idx="1925" formatCode="0.00">
                  <c:v>3.32</c:v>
                </c:pt>
                <c:pt idx="1926" formatCode="0.00">
                  <c:v>3.26</c:v>
                </c:pt>
                <c:pt idx="1927" formatCode="0.00">
                  <c:v>3.24</c:v>
                </c:pt>
                <c:pt idx="1928" formatCode="0.00">
                  <c:v>3.32</c:v>
                </c:pt>
                <c:pt idx="1929" formatCode="0.00">
                  <c:v>3.32</c:v>
                </c:pt>
                <c:pt idx="1930" formatCode="0.00">
                  <c:v>3.36</c:v>
                </c:pt>
                <c:pt idx="1931" formatCode="0.00">
                  <c:v>3.34</c:v>
                </c:pt>
                <c:pt idx="1932" formatCode="0.00">
                  <c:v>3.22</c:v>
                </c:pt>
                <c:pt idx="1933" formatCode="0.00">
                  <c:v>3.2</c:v>
                </c:pt>
                <c:pt idx="1934" formatCode="0.00">
                  <c:v>3.03</c:v>
                </c:pt>
                <c:pt idx="1935" formatCode="0.00">
                  <c:v>2.78</c:v>
                </c:pt>
                <c:pt idx="1936" formatCode="0.00">
                  <c:v>2.89</c:v>
                </c:pt>
                <c:pt idx="1937" formatCode="0.00">
                  <c:v>2.99</c:v>
                </c:pt>
                <c:pt idx="1938" formatCode="0.00">
                  <c:v>3.08</c:v>
                </c:pt>
                <c:pt idx="1939" formatCode="0.00">
                  <c:v>3.1</c:v>
                </c:pt>
                <c:pt idx="1940" formatCode="0.00">
                  <c:v>3.03</c:v>
                </c:pt>
                <c:pt idx="1941" formatCode="0.00">
                  <c:v>2.9</c:v>
                </c:pt>
                <c:pt idx="1942" formatCode="0.00">
                  <c:v>2.76</c:v>
                </c:pt>
                <c:pt idx="1943" formatCode="0.00">
                  <c:v>2.77</c:v>
                </c:pt>
                <c:pt idx="1944" formatCode="0.00">
                  <c:v>2.87</c:v>
                </c:pt>
                <c:pt idx="1945" formatCode="0.00">
                  <c:v>2.96</c:v>
                </c:pt>
                <c:pt idx="1946" formatCode="0.00">
                  <c:v>3.02</c:v>
                </c:pt>
                <c:pt idx="1947" formatCode="0.00">
                  <c:v>3.11</c:v>
                </c:pt>
                <c:pt idx="1948" formatCode="0.00">
                  <c:v>3.19</c:v>
                </c:pt>
                <c:pt idx="1949" formatCode="0.00">
                  <c:v>3.15</c:v>
                </c:pt>
                <c:pt idx="1950" formatCode="0.00">
                  <c:v>3.22</c:v>
                </c:pt>
                <c:pt idx="1951" formatCode="0.00">
                  <c:v>3.13</c:v>
                </c:pt>
                <c:pt idx="1952" formatCode="0.00">
                  <c:v>3.17</c:v>
                </c:pt>
                <c:pt idx="1953" formatCode="0.00">
                  <c:v>3.17</c:v>
                </c:pt>
                <c:pt idx="1954" formatCode="0.00">
                  <c:v>3.19</c:v>
                </c:pt>
                <c:pt idx="1955" formatCode="0.00">
                  <c:v>3.26</c:v>
                </c:pt>
                <c:pt idx="1956" formatCode="0.00">
                  <c:v>3.27</c:v>
                </c:pt>
                <c:pt idx="1957" formatCode="0.00">
                  <c:v>3.13</c:v>
                </c:pt>
                <c:pt idx="1958" formatCode="0.00">
                  <c:v>3.22</c:v>
                </c:pt>
                <c:pt idx="1959" formatCode="0.00">
                  <c:v>3.45</c:v>
                </c:pt>
                <c:pt idx="1960" formatCode="0.00">
                  <c:v>3.36</c:v>
                </c:pt>
                <c:pt idx="1961" formatCode="0.00">
                  <c:v>3.16</c:v>
                </c:pt>
                <c:pt idx="1962" formatCode="0.00">
                  <c:v>2.99</c:v>
                </c:pt>
                <c:pt idx="1963" formatCode="0.00">
                  <c:v>3.03</c:v>
                </c:pt>
                <c:pt idx="1964" formatCode="0.00">
                  <c:v>3.1</c:v>
                </c:pt>
                <c:pt idx="1965" formatCode="0.00">
                  <c:v>3.09</c:v>
                </c:pt>
                <c:pt idx="1966" formatCode="0.00">
                  <c:v>3.05</c:v>
                </c:pt>
                <c:pt idx="1967" formatCode="0.00">
                  <c:v>3.13</c:v>
                </c:pt>
                <c:pt idx="1968" formatCode="0.00">
                  <c:v>3.03</c:v>
                </c:pt>
                <c:pt idx="1969" formatCode="0.00">
                  <c:v>3.12</c:v>
                </c:pt>
                <c:pt idx="1970" formatCode="0.00">
                  <c:v>3.09</c:v>
                </c:pt>
                <c:pt idx="1971" formatCode="0.00">
                  <c:v>3.1</c:v>
                </c:pt>
                <c:pt idx="1972" formatCode="0.00">
                  <c:v>3.05</c:v>
                </c:pt>
                <c:pt idx="1973" formatCode="0.00">
                  <c:v>2.98</c:v>
                </c:pt>
                <c:pt idx="1974" formatCode="0.00">
                  <c:v>2.99</c:v>
                </c:pt>
                <c:pt idx="1975" formatCode="0.00">
                  <c:v>2.96</c:v>
                </c:pt>
                <c:pt idx="1976" formatCode="0.00">
                  <c:v>2.91</c:v>
                </c:pt>
                <c:pt idx="1977" formatCode="0.00">
                  <c:v>2.82</c:v>
                </c:pt>
                <c:pt idx="1978" formatCode="0.00">
                  <c:v>2.92</c:v>
                </c:pt>
                <c:pt idx="1979" formatCode="0.00">
                  <c:v>2.93</c:v>
                </c:pt>
                <c:pt idx="1980" formatCode="0.00">
                  <c:v>2.96</c:v>
                </c:pt>
                <c:pt idx="1981" formatCode="0.00">
                  <c:v>3.06</c:v>
                </c:pt>
                <c:pt idx="1982" formatCode="0.00">
                  <c:v>3.12</c:v>
                </c:pt>
                <c:pt idx="1983" formatCode="0.00">
                  <c:v>3.03</c:v>
                </c:pt>
                <c:pt idx="1984" formatCode="0.00">
                  <c:v>3.02</c:v>
                </c:pt>
                <c:pt idx="1985" formatCode="0.00">
                  <c:v>3.09</c:v>
                </c:pt>
                <c:pt idx="1986" formatCode="0.00">
                  <c:v>3.04</c:v>
                </c:pt>
                <c:pt idx="1987" formatCode="0.00">
                  <c:v>3.0</c:v>
                </c:pt>
                <c:pt idx="1988" formatCode="0.00">
                  <c:v>3.1</c:v>
                </c:pt>
                <c:pt idx="1989" formatCode="0.00">
                  <c:v>3.06</c:v>
                </c:pt>
                <c:pt idx="1990" formatCode="0.00">
                  <c:v>2.98</c:v>
                </c:pt>
                <c:pt idx="1991" formatCode="0.00">
                  <c:v>2.91</c:v>
                </c:pt>
                <c:pt idx="1992" formatCode="0.00">
                  <c:v>2.92</c:v>
                </c:pt>
                <c:pt idx="1993" formatCode="0.00">
                  <c:v>2.86</c:v>
                </c:pt>
                <c:pt idx="1994" formatCode="0.00">
                  <c:v>2.79</c:v>
                </c:pt>
                <c:pt idx="1995" formatCode="0.00">
                  <c:v>2.93</c:v>
                </c:pt>
                <c:pt idx="1996" formatCode="0.00">
                  <c:v>3.0</c:v>
                </c:pt>
                <c:pt idx="1997" formatCode="0.00">
                  <c:v>2.99</c:v>
                </c:pt>
                <c:pt idx="1998" formatCode="0.00">
                  <c:v>3.05</c:v>
                </c:pt>
                <c:pt idx="1999" formatCode="0.00">
                  <c:v>3.04</c:v>
                </c:pt>
                <c:pt idx="2000" formatCode="0.00">
                  <c:v>2.91</c:v>
                </c:pt>
                <c:pt idx="2001" formatCode="0.00">
                  <c:v>2.9</c:v>
                </c:pt>
                <c:pt idx="2002" formatCode="0.00">
                  <c:v>2.89</c:v>
                </c:pt>
                <c:pt idx="2003" formatCode="0.00">
                  <c:v>2.98</c:v>
                </c:pt>
                <c:pt idx="2004" formatCode="0.00">
                  <c:v>3.03</c:v>
                </c:pt>
                <c:pt idx="2005" formatCode="0.00">
                  <c:v>3.06</c:v>
                </c:pt>
                <c:pt idx="2006" formatCode="0.00">
                  <c:v>3.02</c:v>
                </c:pt>
                <c:pt idx="2007" formatCode="0.00">
                  <c:v>3.02</c:v>
                </c:pt>
                <c:pt idx="2008" formatCode="0.00">
                  <c:v>3.04</c:v>
                </c:pt>
                <c:pt idx="2009" formatCode="0.00">
                  <c:v>2.96</c:v>
                </c:pt>
                <c:pt idx="2010" formatCode="0.00">
                  <c:v>2.97</c:v>
                </c:pt>
                <c:pt idx="2011" formatCode="0.00">
                  <c:v>2.91</c:v>
                </c:pt>
                <c:pt idx="2012" formatCode="0.00">
                  <c:v>2.89</c:v>
                </c:pt>
                <c:pt idx="2013" formatCode="0.00">
                  <c:v>2.96</c:v>
                </c:pt>
                <c:pt idx="2014" formatCode="0.00">
                  <c:v>3.05</c:v>
                </c:pt>
                <c:pt idx="2015" formatCode="0.00">
                  <c:v>3.1</c:v>
                </c:pt>
                <c:pt idx="2016" formatCode="0.00">
                  <c:v>3.15</c:v>
                </c:pt>
                <c:pt idx="2017" formatCode="0.00">
                  <c:v>3.15</c:v>
                </c:pt>
                <c:pt idx="2018" formatCode="0.00">
                  <c:v>3.13</c:v>
                </c:pt>
                <c:pt idx="2019" formatCode="0.00">
                  <c:v>3.1</c:v>
                </c:pt>
                <c:pt idx="2020" formatCode="0.00">
                  <c:v>3.07</c:v>
                </c:pt>
                <c:pt idx="2021" formatCode="0.00">
                  <c:v>2.99</c:v>
                </c:pt>
                <c:pt idx="2022" formatCode="0.00">
                  <c:v>2.94</c:v>
                </c:pt>
                <c:pt idx="2023" formatCode="0.00">
                  <c:v>3.01</c:v>
                </c:pt>
                <c:pt idx="2024" formatCode="0.00">
                  <c:v>3.01</c:v>
                </c:pt>
                <c:pt idx="2025" formatCode="0.00">
                  <c:v>3.13</c:v>
                </c:pt>
                <c:pt idx="2026" formatCode="0.00">
                  <c:v>3.08</c:v>
                </c:pt>
                <c:pt idx="2027" formatCode="0.00">
                  <c:v>3.14</c:v>
                </c:pt>
                <c:pt idx="2028" formatCode="0.00">
                  <c:v>3.14</c:v>
                </c:pt>
                <c:pt idx="2029" formatCode="0.00">
                  <c:v>3.2</c:v>
                </c:pt>
                <c:pt idx="2030" formatCode="0.00">
                  <c:v>3.11</c:v>
                </c:pt>
                <c:pt idx="2031" formatCode="0.00">
                  <c:v>3.14</c:v>
                </c:pt>
                <c:pt idx="2032" formatCode="0.00">
                  <c:v>3.06</c:v>
                </c:pt>
                <c:pt idx="2033" formatCode="0.00">
                  <c:v>3.09</c:v>
                </c:pt>
                <c:pt idx="2034" formatCode="0.00">
                  <c:v>3.14</c:v>
                </c:pt>
                <c:pt idx="2035" formatCode="0.00">
                  <c:v>3.16</c:v>
                </c:pt>
                <c:pt idx="2036" formatCode="0.00">
                  <c:v>3.2</c:v>
                </c:pt>
                <c:pt idx="2037" formatCode="0.00">
                  <c:v>3.15</c:v>
                </c:pt>
                <c:pt idx="2038" formatCode="0.00">
                  <c:v>3.13</c:v>
                </c:pt>
                <c:pt idx="2039" formatCode="0.00">
                  <c:v>3.1</c:v>
                </c:pt>
                <c:pt idx="2040" formatCode="0.00">
                  <c:v>3.04</c:v>
                </c:pt>
                <c:pt idx="2041" formatCode="0.00">
                  <c:v>3.07</c:v>
                </c:pt>
                <c:pt idx="2042" formatCode="0.00">
                  <c:v>3.08</c:v>
                </c:pt>
                <c:pt idx="2043" formatCode="0.00">
                  <c:v>3.15</c:v>
                </c:pt>
                <c:pt idx="2044" formatCode="0.00">
                  <c:v>3.11</c:v>
                </c:pt>
                <c:pt idx="2045" formatCode="0.00">
                  <c:v>3.13</c:v>
                </c:pt>
                <c:pt idx="2046" formatCode="0.00">
                  <c:v>3.08</c:v>
                </c:pt>
                <c:pt idx="2047" formatCode="0.00">
                  <c:v>3.12</c:v>
                </c:pt>
                <c:pt idx="2048" formatCode="0.00">
                  <c:v>3.18</c:v>
                </c:pt>
                <c:pt idx="2049" formatCode="0.00">
                  <c:v>3.19</c:v>
                </c:pt>
                <c:pt idx="2050" formatCode="0.00">
                  <c:v>3.17</c:v>
                </c:pt>
                <c:pt idx="2051" formatCode="0.00">
                  <c:v>3.26</c:v>
                </c:pt>
                <c:pt idx="2052" formatCode="0.00">
                  <c:v>3.43</c:v>
                </c:pt>
                <c:pt idx="2053" formatCode="0.00">
                  <c:v>3.41</c:v>
                </c:pt>
                <c:pt idx="2054" formatCode="0.00">
                  <c:v>3.41</c:v>
                </c:pt>
                <c:pt idx="2055" formatCode="0.00">
                  <c:v>3.48</c:v>
                </c:pt>
                <c:pt idx="2056" formatCode="0.00">
                  <c:v>3.46</c:v>
                </c:pt>
                <c:pt idx="2057" formatCode="0.00">
                  <c:v>3.38</c:v>
                </c:pt>
                <c:pt idx="2058" formatCode="0.00">
                  <c:v>3.37</c:v>
                </c:pt>
                <c:pt idx="2059" formatCode="0.00">
                  <c:v>3.309999999999999</c:v>
                </c:pt>
                <c:pt idx="2060" formatCode="0.00">
                  <c:v>3.329999999999999</c:v>
                </c:pt>
                <c:pt idx="2061" formatCode="0.00">
                  <c:v>3.29</c:v>
                </c:pt>
                <c:pt idx="2062" formatCode="0.00">
                  <c:v>3.309999999999999</c:v>
                </c:pt>
                <c:pt idx="2063" formatCode="0.00">
                  <c:v>3.27</c:v>
                </c:pt>
                <c:pt idx="2064" formatCode="0.00">
                  <c:v>3.349999999999999</c:v>
                </c:pt>
                <c:pt idx="2065" formatCode="0.00">
                  <c:v>3.349999999999999</c:v>
                </c:pt>
                <c:pt idx="2066" formatCode="0.00">
                  <c:v>3.41</c:v>
                </c:pt>
                <c:pt idx="2067" formatCode="0.00">
                  <c:v>3.37</c:v>
                </c:pt>
                <c:pt idx="2068" formatCode="0.00">
                  <c:v>3.32</c:v>
                </c:pt>
                <c:pt idx="2069" formatCode="0.00">
                  <c:v>3.21</c:v>
                </c:pt>
                <c:pt idx="2070" formatCode="0.00">
                  <c:v>3.18</c:v>
                </c:pt>
                <c:pt idx="2071" formatCode="0.00">
                  <c:v>3.13</c:v>
                </c:pt>
                <c:pt idx="2072" formatCode="0.00">
                  <c:v>3.18</c:v>
                </c:pt>
                <c:pt idx="2073" formatCode="0.00">
                  <c:v>3.22</c:v>
                </c:pt>
                <c:pt idx="2074" formatCode="0.00">
                  <c:v>3.14</c:v>
                </c:pt>
                <c:pt idx="2075" formatCode="0.00">
                  <c:v>3.12</c:v>
                </c:pt>
                <c:pt idx="2076" formatCode="0.00">
                  <c:v>3.15</c:v>
                </c:pt>
                <c:pt idx="2077" formatCode="0.00">
                  <c:v>3.13</c:v>
                </c:pt>
                <c:pt idx="2078" formatCode="0.00">
                  <c:v>3.12</c:v>
                </c:pt>
                <c:pt idx="2079" formatCode="0.00">
                  <c:v>3.12</c:v>
                </c:pt>
                <c:pt idx="2080" formatCode="0.00">
                  <c:v>3.08</c:v>
                </c:pt>
                <c:pt idx="2081" formatCode="0.00">
                  <c:v>3.12</c:v>
                </c:pt>
                <c:pt idx="2082" formatCode="0.00">
                  <c:v>3.15</c:v>
                </c:pt>
                <c:pt idx="2083" formatCode="0.00">
                  <c:v>3.13</c:v>
                </c:pt>
                <c:pt idx="2084" formatCode="0.00">
                  <c:v>3.12</c:v>
                </c:pt>
                <c:pt idx="2085" formatCode="0.00">
                  <c:v>3.12</c:v>
                </c:pt>
                <c:pt idx="2086" formatCode="0.00">
                  <c:v>3.16</c:v>
                </c:pt>
                <c:pt idx="2087" formatCode="0.00">
                  <c:v>3.11</c:v>
                </c:pt>
                <c:pt idx="2088" formatCode="0.00">
                  <c:v>3.12</c:v>
                </c:pt>
                <c:pt idx="2089" formatCode="0.00">
                  <c:v>3.07</c:v>
                </c:pt>
                <c:pt idx="2090" formatCode="0.00">
                  <c:v>3.07</c:v>
                </c:pt>
                <c:pt idx="2091" formatCode="0.00">
                  <c:v>3.03</c:v>
                </c:pt>
                <c:pt idx="2092" formatCode="0.00">
                  <c:v>3.03</c:v>
                </c:pt>
                <c:pt idx="2093" formatCode="0.00">
                  <c:v>3.07</c:v>
                </c:pt>
                <c:pt idx="2094" formatCode="0.00">
                  <c:v>3.02</c:v>
                </c:pt>
                <c:pt idx="2095" formatCode="0.00">
                  <c:v>2.95</c:v>
                </c:pt>
                <c:pt idx="2096" formatCode="0.00">
                  <c:v>2.91</c:v>
                </c:pt>
                <c:pt idx="2097" formatCode="0.00">
                  <c:v>2.9</c:v>
                </c:pt>
                <c:pt idx="2098" formatCode="0.00">
                  <c:v>2.8</c:v>
                </c:pt>
                <c:pt idx="2099" formatCode="0.00">
                  <c:v>2.8</c:v>
                </c:pt>
                <c:pt idx="2100" formatCode="0.00">
                  <c:v>2.8</c:v>
                </c:pt>
                <c:pt idx="2101" formatCode="0.00">
                  <c:v>2.88</c:v>
                </c:pt>
                <c:pt idx="2102" formatCode="0.00">
                  <c:v>2.809999999999999</c:v>
                </c:pt>
                <c:pt idx="2103" formatCode="0.00">
                  <c:v>2.86</c:v>
                </c:pt>
                <c:pt idx="2104" formatCode="0.00">
                  <c:v>2.849999999999999</c:v>
                </c:pt>
                <c:pt idx="2105" formatCode="0.00">
                  <c:v>2.849999999999999</c:v>
                </c:pt>
                <c:pt idx="2106" formatCode="0.00">
                  <c:v>2.72</c:v>
                </c:pt>
                <c:pt idx="2107" formatCode="0.00">
                  <c:v>2.67</c:v>
                </c:pt>
                <c:pt idx="2108" formatCode="0.00">
                  <c:v>2.53</c:v>
                </c:pt>
                <c:pt idx="2109" formatCode="0.00">
                  <c:v>2.56</c:v>
                </c:pt>
                <c:pt idx="2110" formatCode="0.00">
                  <c:v>2.63</c:v>
                </c:pt>
                <c:pt idx="2111" formatCode="0.00">
                  <c:v>2.73</c:v>
                </c:pt>
                <c:pt idx="2112" formatCode="0.00">
                  <c:v>2.75</c:v>
                </c:pt>
                <c:pt idx="2113" formatCode="0.00">
                  <c:v>2.77</c:v>
                </c:pt>
                <c:pt idx="2114" formatCode="0.00">
                  <c:v>2.71</c:v>
                </c:pt>
                <c:pt idx="2115" formatCode="0.00">
                  <c:v>2.77</c:v>
                </c:pt>
                <c:pt idx="2116" formatCode="0.00">
                  <c:v>2.7</c:v>
                </c:pt>
                <c:pt idx="2117" formatCode="0.00">
                  <c:v>2.73</c:v>
                </c:pt>
                <c:pt idx="2118" formatCode="0.00">
                  <c:v>2.7</c:v>
                </c:pt>
                <c:pt idx="2119" formatCode="0.00">
                  <c:v>2.67</c:v>
                </c:pt>
                <c:pt idx="2120" formatCode="0.00">
                  <c:v>2.73</c:v>
                </c:pt>
                <c:pt idx="2121" formatCode="0.00">
                  <c:v>2.72</c:v>
                </c:pt>
                <c:pt idx="2122" formatCode="0.00">
                  <c:v>2.68</c:v>
                </c:pt>
                <c:pt idx="2123" formatCode="0.00">
                  <c:v>2.75</c:v>
                </c:pt>
                <c:pt idx="2124" formatCode="0.00">
                  <c:v>2.69</c:v>
                </c:pt>
                <c:pt idx="2125" formatCode="0.00">
                  <c:v>2.71</c:v>
                </c:pt>
                <c:pt idx="2126" formatCode="0.00">
                  <c:v>2.7</c:v>
                </c:pt>
                <c:pt idx="2127" formatCode="0.00">
                  <c:v>2.67</c:v>
                </c:pt>
                <c:pt idx="2128" formatCode="0.00">
                  <c:v>2.76</c:v>
                </c:pt>
                <c:pt idx="2129" formatCode="0.00">
                  <c:v>2.69</c:v>
                </c:pt>
                <c:pt idx="2130" formatCode="0.00">
                  <c:v>2.74</c:v>
                </c:pt>
                <c:pt idx="2131" formatCode="0.00">
                  <c:v>2.72</c:v>
                </c:pt>
                <c:pt idx="2132" formatCode="0.00">
                  <c:v>2.66</c:v>
                </c:pt>
                <c:pt idx="2133" formatCode="0.00">
                  <c:v>2.62</c:v>
                </c:pt>
                <c:pt idx="2134" formatCode="0.00">
                  <c:v>2.6</c:v>
                </c:pt>
                <c:pt idx="2135" formatCode="0.00">
                  <c:v>2.6</c:v>
                </c:pt>
                <c:pt idx="2136" formatCode="0.00">
                  <c:v>2.57</c:v>
                </c:pt>
                <c:pt idx="2137" formatCode="0.00">
                  <c:v>2.58</c:v>
                </c:pt>
                <c:pt idx="2138" formatCode="0.00">
                  <c:v>2.56</c:v>
                </c:pt>
                <c:pt idx="2139" formatCode="0.00">
                  <c:v>2.59</c:v>
                </c:pt>
                <c:pt idx="2140" formatCode="0.00">
                  <c:v>2.59</c:v>
                </c:pt>
                <c:pt idx="2141" formatCode="0.00">
                  <c:v>2.61</c:v>
                </c:pt>
                <c:pt idx="2142" formatCode="0.00">
                  <c:v>2.55</c:v>
                </c:pt>
                <c:pt idx="2143" formatCode="0.00">
                  <c:v>2.52</c:v>
                </c:pt>
                <c:pt idx="2144" formatCode="0.00">
                  <c:v>2.47</c:v>
                </c:pt>
                <c:pt idx="2145" formatCode="0.00">
                  <c:v>2.46</c:v>
                </c:pt>
                <c:pt idx="2146" formatCode="0.00">
                  <c:v>2.49</c:v>
                </c:pt>
                <c:pt idx="2147" formatCode="0.00">
                  <c:v>2.63</c:v>
                </c:pt>
                <c:pt idx="2148" formatCode="0.00">
                  <c:v>2.58</c:v>
                </c:pt>
                <c:pt idx="2149" formatCode="0.00">
                  <c:v>2.56</c:v>
                </c:pt>
                <c:pt idx="2150" formatCode="0.00">
                  <c:v>2.6</c:v>
                </c:pt>
                <c:pt idx="2151" formatCode="0.00">
                  <c:v>2.55</c:v>
                </c:pt>
                <c:pt idx="2152" formatCode="0.00">
                  <c:v>2.65</c:v>
                </c:pt>
                <c:pt idx="2153" formatCode="0.00">
                  <c:v>2.65</c:v>
                </c:pt>
                <c:pt idx="2154" formatCode="0.00">
                  <c:v>2.72</c:v>
                </c:pt>
                <c:pt idx="2155" formatCode="0.00">
                  <c:v>2.75</c:v>
                </c:pt>
                <c:pt idx="2156" formatCode="0.00">
                  <c:v>2.78</c:v>
                </c:pt>
                <c:pt idx="2157" formatCode="0.00">
                  <c:v>2.74</c:v>
                </c:pt>
                <c:pt idx="2158" formatCode="0.00">
                  <c:v>2.74</c:v>
                </c:pt>
                <c:pt idx="2159" formatCode="0.00">
                  <c:v>2.82</c:v>
                </c:pt>
                <c:pt idx="2160" formatCode="0.00">
                  <c:v>2.9</c:v>
                </c:pt>
                <c:pt idx="2161" formatCode="0.00">
                  <c:v>2.96</c:v>
                </c:pt>
                <c:pt idx="2162" formatCode="0.00">
                  <c:v>2.93</c:v>
                </c:pt>
                <c:pt idx="2163" formatCode="0.00">
                  <c:v>2.93</c:v>
                </c:pt>
                <c:pt idx="2164" formatCode="0.00">
                  <c:v>2.9</c:v>
                </c:pt>
                <c:pt idx="2165" formatCode="0.00">
                  <c:v>2.82</c:v>
                </c:pt>
                <c:pt idx="2166" formatCode="0.00">
                  <c:v>2.79</c:v>
                </c:pt>
                <c:pt idx="2167" formatCode="0.00">
                  <c:v>2.79</c:v>
                </c:pt>
                <c:pt idx="2168" formatCode="0.00">
                  <c:v>2.76</c:v>
                </c:pt>
                <c:pt idx="2169" formatCode="0.00">
                  <c:v>2.75</c:v>
                </c:pt>
                <c:pt idx="2170" formatCode="0.00">
                  <c:v>2.77</c:v>
                </c:pt>
                <c:pt idx="2171" formatCode="0.00">
                  <c:v>2.75</c:v>
                </c:pt>
                <c:pt idx="2172" formatCode="0.00">
                  <c:v>2.68</c:v>
                </c:pt>
                <c:pt idx="2173" formatCode="0.00">
                  <c:v>2.69</c:v>
                </c:pt>
                <c:pt idx="2174" formatCode="0.00">
                  <c:v>2.7</c:v>
                </c:pt>
                <c:pt idx="2175" formatCode="0.00">
                  <c:v>2.8</c:v>
                </c:pt>
                <c:pt idx="2176" formatCode="0.00">
                  <c:v>2.809999999999999</c:v>
                </c:pt>
                <c:pt idx="2177" formatCode="0.00">
                  <c:v>2.829999999999999</c:v>
                </c:pt>
                <c:pt idx="2178" formatCode="0.00">
                  <c:v>2.84</c:v>
                </c:pt>
                <c:pt idx="2179" formatCode="0.00">
                  <c:v>2.92</c:v>
                </c:pt>
                <c:pt idx="2180" formatCode="0.00">
                  <c:v>2.95</c:v>
                </c:pt>
                <c:pt idx="2181" formatCode="0.00">
                  <c:v>3.09</c:v>
                </c:pt>
                <c:pt idx="2182" formatCode="0.00">
                  <c:v>3.03</c:v>
                </c:pt>
                <c:pt idx="2183" formatCode="0.00">
                  <c:v>3.0</c:v>
                </c:pt>
                <c:pt idx="2184" formatCode="0.00">
                  <c:v>2.97</c:v>
                </c:pt>
                <c:pt idx="2185" formatCode="0.00">
                  <c:v>2.96</c:v>
                </c:pt>
                <c:pt idx="2186" formatCode="0.00">
                  <c:v>2.95</c:v>
                </c:pt>
                <c:pt idx="2187" formatCode="0.00">
                  <c:v>2.91</c:v>
                </c:pt>
                <c:pt idx="2188" formatCode="0.00">
                  <c:v>2.86</c:v>
                </c:pt>
                <c:pt idx="2189" formatCode="0.00">
                  <c:v>2.79</c:v>
                </c:pt>
                <c:pt idx="2190" formatCode="0.00">
                  <c:v>2.829999999999999</c:v>
                </c:pt>
                <c:pt idx="2191" formatCode="0.00">
                  <c:v>2.82</c:v>
                </c:pt>
                <c:pt idx="2192" formatCode="0.00">
                  <c:v>2.809999999999999</c:v>
                </c:pt>
                <c:pt idx="2193" formatCode="0.00">
                  <c:v>2.809999999999999</c:v>
                </c:pt>
                <c:pt idx="2194" formatCode="0.00">
                  <c:v>2.82</c:v>
                </c:pt>
                <c:pt idx="2195" formatCode="0.00">
                  <c:v>2.89</c:v>
                </c:pt>
                <c:pt idx="2196" formatCode="0.00">
                  <c:v>2.96</c:v>
                </c:pt>
                <c:pt idx="2197" formatCode="0.00">
                  <c:v>2.93</c:v>
                </c:pt>
                <c:pt idx="2198" formatCode="0.00">
                  <c:v>2.89</c:v>
                </c:pt>
                <c:pt idx="2199" formatCode="0.00">
                  <c:v>2.86</c:v>
                </c:pt>
                <c:pt idx="2200" formatCode="0.00">
                  <c:v>2.829999999999999</c:v>
                </c:pt>
                <c:pt idx="2201" formatCode="0.00">
                  <c:v>2.849999999999999</c:v>
                </c:pt>
                <c:pt idx="2202" formatCode="0.00">
                  <c:v>2.91</c:v>
                </c:pt>
                <c:pt idx="2203" formatCode="0.00">
                  <c:v>2.98</c:v>
                </c:pt>
                <c:pt idx="2204" formatCode="0.00">
                  <c:v>3.02</c:v>
                </c:pt>
                <c:pt idx="2205" formatCode="0.00">
                  <c:v>2.94</c:v>
                </c:pt>
                <c:pt idx="2206" formatCode="0.00">
                  <c:v>2.95</c:v>
                </c:pt>
                <c:pt idx="2207" formatCode="0.00">
                  <c:v>2.91</c:v>
                </c:pt>
                <c:pt idx="2208" formatCode="0.00">
                  <c:v>2.93</c:v>
                </c:pt>
                <c:pt idx="2209" formatCode="0.00">
                  <c:v>2.98</c:v>
                </c:pt>
                <c:pt idx="2210" formatCode="0.00">
                  <c:v>2.92</c:v>
                </c:pt>
                <c:pt idx="2211" formatCode="0.00">
                  <c:v>2.87</c:v>
                </c:pt>
                <c:pt idx="2212" formatCode="0.00">
                  <c:v>2.849999999999999</c:v>
                </c:pt>
                <c:pt idx="2213" formatCode="0.00">
                  <c:v>2.89</c:v>
                </c:pt>
                <c:pt idx="2214" formatCode="0.00">
                  <c:v>2.91</c:v>
                </c:pt>
                <c:pt idx="2215" formatCode="0.00">
                  <c:v>2.88</c:v>
                </c:pt>
                <c:pt idx="2216" formatCode="0.00">
                  <c:v>2.92</c:v>
                </c:pt>
                <c:pt idx="2217" formatCode="0.00">
                  <c:v>2.829999999999999</c:v>
                </c:pt>
                <c:pt idx="2218" formatCode="0.00">
                  <c:v>2.77</c:v>
                </c:pt>
                <c:pt idx="2219" formatCode="0.00">
                  <c:v>2.75</c:v>
                </c:pt>
                <c:pt idx="2220" formatCode="0.00">
                  <c:v>2.72</c:v>
                </c:pt>
                <c:pt idx="2221" formatCode="0.00">
                  <c:v>2.73</c:v>
                </c:pt>
                <c:pt idx="2222" formatCode="0.00">
                  <c:v>2.72</c:v>
                </c:pt>
                <c:pt idx="2223" formatCode="0.00">
                  <c:v>2.73</c:v>
                </c:pt>
                <c:pt idx="2224" formatCode="0.00">
                  <c:v>2.76</c:v>
                </c:pt>
                <c:pt idx="2225" formatCode="0.00">
                  <c:v>2.82</c:v>
                </c:pt>
                <c:pt idx="2226" formatCode="0.00">
                  <c:v>2.829999999999999</c:v>
                </c:pt>
                <c:pt idx="2227" formatCode="0.00">
                  <c:v>2.829999999999999</c:v>
                </c:pt>
                <c:pt idx="2228" formatCode="0.00">
                  <c:v>2.8</c:v>
                </c:pt>
                <c:pt idx="2229" formatCode="0.00">
                  <c:v>2.79</c:v>
                </c:pt>
                <c:pt idx="2230" formatCode="0.00">
                  <c:v>2.79</c:v>
                </c:pt>
                <c:pt idx="2231" formatCode="0.00">
                  <c:v>2.79</c:v>
                </c:pt>
                <c:pt idx="2232" formatCode="0.00">
                  <c:v>2.809999999999999</c:v>
                </c:pt>
                <c:pt idx="2233" formatCode="0.00">
                  <c:v>2.8</c:v>
                </c:pt>
                <c:pt idx="2234" formatCode="0.00">
                  <c:v>2.78</c:v>
                </c:pt>
                <c:pt idx="2235" formatCode="0.00">
                  <c:v>2.78</c:v>
                </c:pt>
                <c:pt idx="2236" formatCode="0.00">
                  <c:v>2.76</c:v>
                </c:pt>
                <c:pt idx="2237" formatCode="0.00">
                  <c:v>2.809999999999999</c:v>
                </c:pt>
                <c:pt idx="2238" formatCode="0.00">
                  <c:v>2.8</c:v>
                </c:pt>
                <c:pt idx="2239" formatCode="0.00">
                  <c:v>2.829999999999999</c:v>
                </c:pt>
                <c:pt idx="2240" formatCode="0.00">
                  <c:v>2.9</c:v>
                </c:pt>
                <c:pt idx="2241" formatCode="0.00">
                  <c:v>2.9</c:v>
                </c:pt>
                <c:pt idx="2242" formatCode="0.00">
                  <c:v>2.87</c:v>
                </c:pt>
                <c:pt idx="2243" formatCode="0.00">
                  <c:v>2.94</c:v>
                </c:pt>
                <c:pt idx="2244" formatCode="0.00">
                  <c:v>3.0</c:v>
                </c:pt>
                <c:pt idx="2245" formatCode="0.00">
                  <c:v>2.99</c:v>
                </c:pt>
                <c:pt idx="2246" formatCode="0.00">
                  <c:v>2.98</c:v>
                </c:pt>
                <c:pt idx="2247" formatCode="0.00">
                  <c:v>2.93</c:v>
                </c:pt>
                <c:pt idx="2248" formatCode="0.00">
                  <c:v>2.94</c:v>
                </c:pt>
                <c:pt idx="2249" formatCode="0.00">
                  <c:v>2.94</c:v>
                </c:pt>
                <c:pt idx="2250" formatCode="0.00">
                  <c:v>2.89</c:v>
                </c:pt>
                <c:pt idx="2251" formatCode="0.00">
                  <c:v>2.88</c:v>
                </c:pt>
                <c:pt idx="2252" formatCode="0.00">
                  <c:v>2.95</c:v>
                </c:pt>
                <c:pt idx="2253" formatCode="0.00">
                  <c:v>3.04</c:v>
                </c:pt>
                <c:pt idx="2254" formatCode="0.00">
                  <c:v>3.12</c:v>
                </c:pt>
                <c:pt idx="2255" formatCode="0.00">
                  <c:v>3.1</c:v>
                </c:pt>
                <c:pt idx="2256" formatCode="0.00">
                  <c:v>3.1</c:v>
                </c:pt>
                <c:pt idx="2257" formatCode="0.00">
                  <c:v>3.06</c:v>
                </c:pt>
                <c:pt idx="2258" formatCode="0.00">
                  <c:v>3.06</c:v>
                </c:pt>
                <c:pt idx="2259" formatCode="0.00">
                  <c:v>3.08</c:v>
                </c:pt>
                <c:pt idx="2260" formatCode="0.00">
                  <c:v>3.05</c:v>
                </c:pt>
                <c:pt idx="2261" formatCode="0.00">
                  <c:v>3.05</c:v>
                </c:pt>
                <c:pt idx="2262" formatCode="0.00">
                  <c:v>3.02</c:v>
                </c:pt>
                <c:pt idx="2263" formatCode="0.00">
                  <c:v>3.01</c:v>
                </c:pt>
                <c:pt idx="2264" formatCode="0.00">
                  <c:v>3.06</c:v>
                </c:pt>
                <c:pt idx="2265" formatCode="0.00">
                  <c:v>3.03</c:v>
                </c:pt>
                <c:pt idx="2266" formatCode="0.00">
                  <c:v>3.02</c:v>
                </c:pt>
                <c:pt idx="2267" formatCode="0.00">
                  <c:v>3.02</c:v>
                </c:pt>
                <c:pt idx="2268" formatCode="0.00">
                  <c:v>3.04</c:v>
                </c:pt>
                <c:pt idx="2269" formatCode="0.00">
                  <c:v>3.14</c:v>
                </c:pt>
                <c:pt idx="2270" formatCode="0.00">
                  <c:v>3.15</c:v>
                </c:pt>
                <c:pt idx="2271" formatCode="0.00">
                  <c:v>3.18</c:v>
                </c:pt>
                <c:pt idx="2272" formatCode="0.00">
                  <c:v>3.19</c:v>
                </c:pt>
                <c:pt idx="2273" formatCode="0.00">
                  <c:v>3.17</c:v>
                </c:pt>
                <c:pt idx="2274" formatCode="0.00">
                  <c:v>3.21</c:v>
                </c:pt>
                <c:pt idx="2275" formatCode="0.00">
                  <c:v>3.17</c:v>
                </c:pt>
                <c:pt idx="2276" formatCode="0.00">
                  <c:v>3.21</c:v>
                </c:pt>
                <c:pt idx="2277" formatCode="0.00">
                  <c:v>3.18</c:v>
                </c:pt>
                <c:pt idx="2278" formatCode="0.00">
                  <c:v>3.17</c:v>
                </c:pt>
                <c:pt idx="2279" formatCode="0.00">
                  <c:v>3.17</c:v>
                </c:pt>
                <c:pt idx="2280" formatCode="0.00">
                  <c:v>3.16</c:v>
                </c:pt>
                <c:pt idx="2281" formatCode="0.00">
                  <c:v>3.19</c:v>
                </c:pt>
                <c:pt idx="2282" formatCode="0.00">
                  <c:v>3.23</c:v>
                </c:pt>
                <c:pt idx="2283" formatCode="0.00">
                  <c:v>3.17</c:v>
                </c:pt>
                <c:pt idx="2284" formatCode="0.00">
                  <c:v>3.18</c:v>
                </c:pt>
                <c:pt idx="2285" formatCode="0.00">
                  <c:v>3.21</c:v>
                </c:pt>
                <c:pt idx="2286" formatCode="0.00">
                  <c:v>3.2</c:v>
                </c:pt>
                <c:pt idx="2287" formatCode="0.00">
                  <c:v>3.17</c:v>
                </c:pt>
                <c:pt idx="2288" formatCode="0.00">
                  <c:v>3.15</c:v>
                </c:pt>
                <c:pt idx="2289" formatCode="0.00">
                  <c:v>3.08</c:v>
                </c:pt>
                <c:pt idx="2290" formatCode="0.00">
                  <c:v>3.08</c:v>
                </c:pt>
                <c:pt idx="2291" formatCode="0.00">
                  <c:v>3.11</c:v>
                </c:pt>
                <c:pt idx="2292" formatCode="0.00">
                  <c:v>3.1</c:v>
                </c:pt>
                <c:pt idx="2293" formatCode="0.00">
                  <c:v>3.06</c:v>
                </c:pt>
                <c:pt idx="2294" formatCode="0.00">
                  <c:v>3.08</c:v>
                </c:pt>
                <c:pt idx="2295" formatCode="0.00">
                  <c:v>3.1</c:v>
                </c:pt>
                <c:pt idx="2296" formatCode="0.00">
                  <c:v>3.15</c:v>
                </c:pt>
                <c:pt idx="2297" formatCode="0.00">
                  <c:v>3.2</c:v>
                </c:pt>
                <c:pt idx="2298" formatCode="0.00">
                  <c:v>3.25</c:v>
                </c:pt>
                <c:pt idx="2299" formatCode="0.00">
                  <c:v>3.26</c:v>
                </c:pt>
                <c:pt idx="2300" formatCode="0.00">
                  <c:v>3.22</c:v>
                </c:pt>
                <c:pt idx="2301" formatCode="0.00">
                  <c:v>3.22</c:v>
                </c:pt>
                <c:pt idx="2302" formatCode="0.00">
                  <c:v>3.25</c:v>
                </c:pt>
                <c:pt idx="2303" formatCode="0.00">
                  <c:v>3.22</c:v>
                </c:pt>
                <c:pt idx="2304" formatCode="0.00">
                  <c:v>3.18</c:v>
                </c:pt>
                <c:pt idx="2305" formatCode="0.00">
                  <c:v>3.13</c:v>
                </c:pt>
                <c:pt idx="2306" formatCode="0.00">
                  <c:v>3.19</c:v>
                </c:pt>
                <c:pt idx="2307" formatCode="0.00">
                  <c:v>3.15</c:v>
                </c:pt>
                <c:pt idx="2308" formatCode="0.00">
                  <c:v>3.13</c:v>
                </c:pt>
                <c:pt idx="2309" formatCode="0.00">
                  <c:v>3.14</c:v>
                </c:pt>
                <c:pt idx="2310" formatCode="0.00">
                  <c:v>3.13</c:v>
                </c:pt>
                <c:pt idx="2311" formatCode="0.00">
                  <c:v>3.09</c:v>
                </c:pt>
                <c:pt idx="2312" formatCode="0.00">
                  <c:v>3.1</c:v>
                </c:pt>
                <c:pt idx="2313" formatCode="0.00">
                  <c:v>3.08</c:v>
                </c:pt>
                <c:pt idx="2314" formatCode="0.00">
                  <c:v>3.1</c:v>
                </c:pt>
                <c:pt idx="2315" formatCode="0.00">
                  <c:v>3.05</c:v>
                </c:pt>
                <c:pt idx="2316" formatCode="0.00">
                  <c:v>2.99</c:v>
                </c:pt>
                <c:pt idx="2317" formatCode="0.00">
                  <c:v>2.87</c:v>
                </c:pt>
                <c:pt idx="2318" formatCode="0.00">
                  <c:v>2.91</c:v>
                </c:pt>
                <c:pt idx="2319" formatCode="0.00">
                  <c:v>2.94</c:v>
                </c:pt>
                <c:pt idx="2320" formatCode="0.00">
                  <c:v>3.01</c:v>
                </c:pt>
                <c:pt idx="2321" formatCode="0.00">
                  <c:v>3.01</c:v>
                </c:pt>
                <c:pt idx="2322" formatCode="0.00">
                  <c:v>2.92</c:v>
                </c:pt>
                <c:pt idx="2323" formatCode="0.00">
                  <c:v>2.88</c:v>
                </c:pt>
                <c:pt idx="2324" formatCode="0.00">
                  <c:v>2.91</c:v>
                </c:pt>
                <c:pt idx="2325" formatCode="0.00">
                  <c:v>2.89</c:v>
                </c:pt>
                <c:pt idx="2326" formatCode="0.00">
                  <c:v>2.87</c:v>
                </c:pt>
                <c:pt idx="2327" formatCode="0.00">
                  <c:v>2.88</c:v>
                </c:pt>
                <c:pt idx="2328" formatCode="0.00">
                  <c:v>2.88</c:v>
                </c:pt>
                <c:pt idx="2329" formatCode="0.00">
                  <c:v>2.9</c:v>
                </c:pt>
                <c:pt idx="2330" formatCode="0.00">
                  <c:v>2.89</c:v>
                </c:pt>
                <c:pt idx="2331" formatCode="0.00">
                  <c:v>2.91</c:v>
                </c:pt>
                <c:pt idx="2332" formatCode="0.00">
                  <c:v>2.87</c:v>
                </c:pt>
                <c:pt idx="2333" formatCode="0.00">
                  <c:v>2.88</c:v>
                </c:pt>
                <c:pt idx="2334" formatCode="0.00">
                  <c:v>2.88</c:v>
                </c:pt>
                <c:pt idx="2335" formatCode="0.00">
                  <c:v>2.829999999999999</c:v>
                </c:pt>
                <c:pt idx="2336" formatCode="0.00">
                  <c:v>2.82</c:v>
                </c:pt>
                <c:pt idx="2337" formatCode="0.00">
                  <c:v>2.96</c:v>
                </c:pt>
                <c:pt idx="2338" formatCode="0.00">
                  <c:v>2.98</c:v>
                </c:pt>
                <c:pt idx="2339" formatCode="0.00">
                  <c:v>3.0</c:v>
                </c:pt>
                <c:pt idx="2340" formatCode="0.00">
                  <c:v>2.99</c:v>
                </c:pt>
                <c:pt idx="2341" formatCode="0.00">
                  <c:v>3.01</c:v>
                </c:pt>
                <c:pt idx="2342" formatCode="0.00">
                  <c:v>3.1</c:v>
                </c:pt>
                <c:pt idx="2343" formatCode="0.00">
                  <c:v>3.13</c:v>
                </c:pt>
                <c:pt idx="2344" formatCode="0.00">
                  <c:v>3.17</c:v>
                </c:pt>
                <c:pt idx="2345" formatCode="0.00">
                  <c:v>3.16</c:v>
                </c:pt>
                <c:pt idx="2346" formatCode="0.00">
                  <c:v>3.09</c:v>
                </c:pt>
                <c:pt idx="2347" formatCode="0.00">
                  <c:v>3.17</c:v>
                </c:pt>
                <c:pt idx="2348" formatCode="0.00">
                  <c:v>3.18</c:v>
                </c:pt>
                <c:pt idx="2349" formatCode="0.00">
                  <c:v>3.14</c:v>
                </c:pt>
                <c:pt idx="2350" formatCode="0.00">
                  <c:v>3.21</c:v>
                </c:pt>
                <c:pt idx="2351" formatCode="0.00">
                  <c:v>3.2</c:v>
                </c:pt>
                <c:pt idx="2352" formatCode="0.00">
                  <c:v>3.18</c:v>
                </c:pt>
                <c:pt idx="2353" formatCode="0.00">
                  <c:v>3.309999999999999</c:v>
                </c:pt>
                <c:pt idx="2354" formatCode="0.00">
                  <c:v>3.27</c:v>
                </c:pt>
                <c:pt idx="2355" formatCode="0.00">
                  <c:v>3.28</c:v>
                </c:pt>
                <c:pt idx="2356" formatCode="0.00">
                  <c:v>3.3</c:v>
                </c:pt>
                <c:pt idx="2357" formatCode="0.00">
                  <c:v>3.27</c:v>
                </c:pt>
                <c:pt idx="2358" formatCode="0.00">
                  <c:v>3.3</c:v>
                </c:pt>
                <c:pt idx="2359" formatCode="0.00">
                  <c:v>3.25</c:v>
                </c:pt>
                <c:pt idx="2360" formatCode="0.00">
                  <c:v>3.23</c:v>
                </c:pt>
                <c:pt idx="2361" formatCode="0.00">
                  <c:v>3.329999999999999</c:v>
                </c:pt>
                <c:pt idx="2362" formatCode="0.00">
                  <c:v>3.36</c:v>
                </c:pt>
                <c:pt idx="2363" formatCode="0.00">
                  <c:v>3.329999999999999</c:v>
                </c:pt>
                <c:pt idx="2364" formatCode="0.00">
                  <c:v>3.37</c:v>
                </c:pt>
                <c:pt idx="2365" formatCode="0.00">
                  <c:v>3.329999999999999</c:v>
                </c:pt>
                <c:pt idx="2366" formatCode="0.00">
                  <c:v>3.28</c:v>
                </c:pt>
                <c:pt idx="2367" formatCode="0.00">
                  <c:v>3.349999999999999</c:v>
                </c:pt>
                <c:pt idx="2368" formatCode="0.00">
                  <c:v>3.34</c:v>
                </c:pt>
                <c:pt idx="2369" formatCode="0.00">
                  <c:v>3.41</c:v>
                </c:pt>
                <c:pt idx="2370" formatCode="0.00">
                  <c:v>3.49</c:v>
                </c:pt>
                <c:pt idx="2371" formatCode="0.00">
                  <c:v>3.56</c:v>
                </c:pt>
                <c:pt idx="2372" formatCode="0.00">
                  <c:v>3.56</c:v>
                </c:pt>
                <c:pt idx="2373" formatCode="0.00">
                  <c:v>3.6</c:v>
                </c:pt>
                <c:pt idx="2374" formatCode="0.00">
                  <c:v>3.58</c:v>
                </c:pt>
                <c:pt idx="2375" formatCode="0.00">
                  <c:v>3.54</c:v>
                </c:pt>
                <c:pt idx="2376" formatCode="0.00">
                  <c:v>3.52</c:v>
                </c:pt>
                <c:pt idx="2377" formatCode="0.00">
                  <c:v>3.48</c:v>
                </c:pt>
                <c:pt idx="2378" formatCode="0.00">
                  <c:v>3.47</c:v>
                </c:pt>
                <c:pt idx="2379" formatCode="0.00">
                  <c:v>3.49</c:v>
                </c:pt>
                <c:pt idx="2380" formatCode="0.00">
                  <c:v>3.68</c:v>
                </c:pt>
                <c:pt idx="2381" formatCode="0.00">
                  <c:v>3.63</c:v>
                </c:pt>
                <c:pt idx="2382" formatCode="0.00">
                  <c:v>3.64</c:v>
                </c:pt>
                <c:pt idx="2383" formatCode="0.00">
                  <c:v>3.68</c:v>
                </c:pt>
                <c:pt idx="2384" formatCode="0.00">
                  <c:v>3.64</c:v>
                </c:pt>
                <c:pt idx="2385" formatCode="0.00">
                  <c:v>3.64</c:v>
                </c:pt>
                <c:pt idx="2386" formatCode="0.00">
                  <c:v>3.61</c:v>
                </c:pt>
                <c:pt idx="2387" formatCode="0.00">
                  <c:v>3.58</c:v>
                </c:pt>
                <c:pt idx="2388" formatCode="0.00">
                  <c:v>3.57</c:v>
                </c:pt>
                <c:pt idx="2389" formatCode="0.00">
                  <c:v>3.63</c:v>
                </c:pt>
                <c:pt idx="2390" formatCode="0.00">
                  <c:v>3.56</c:v>
                </c:pt>
                <c:pt idx="2391" formatCode="0.00">
                  <c:v>3.55</c:v>
                </c:pt>
                <c:pt idx="2392" formatCode="0.00">
                  <c:v>3.58</c:v>
                </c:pt>
                <c:pt idx="2393" formatCode="0.00">
                  <c:v>3.65</c:v>
                </c:pt>
                <c:pt idx="2394" formatCode="0.00">
                  <c:v>3.65</c:v>
                </c:pt>
                <c:pt idx="2395" formatCode="0.00">
                  <c:v>3.61</c:v>
                </c:pt>
                <c:pt idx="2396" formatCode="0.00">
                  <c:v>3.66</c:v>
                </c:pt>
                <c:pt idx="2397" formatCode="0.00">
                  <c:v>3.67</c:v>
                </c:pt>
                <c:pt idx="2398" formatCode="0.00">
                  <c:v>3.64</c:v>
                </c:pt>
                <c:pt idx="2399" formatCode="0.00">
                  <c:v>3.77</c:v>
                </c:pt>
                <c:pt idx="2400" formatCode="0.00">
                  <c:v>3.69</c:v>
                </c:pt>
                <c:pt idx="2401" formatCode="0.00">
                  <c:v>3.73</c:v>
                </c:pt>
                <c:pt idx="2402" formatCode="0.00">
                  <c:v>3.73</c:v>
                </c:pt>
                <c:pt idx="2403" formatCode="0.00">
                  <c:v>3.68</c:v>
                </c:pt>
                <c:pt idx="2404" formatCode="0.00">
                  <c:v>3.65</c:v>
                </c:pt>
                <c:pt idx="2405" formatCode="0.00">
                  <c:v>3.63</c:v>
                </c:pt>
                <c:pt idx="2406" formatCode="0.00">
                  <c:v>3.67</c:v>
                </c:pt>
                <c:pt idx="2407" formatCode="0.00">
                  <c:v>3.75</c:v>
                </c:pt>
                <c:pt idx="2408" formatCode="0.00">
                  <c:v>3.75</c:v>
                </c:pt>
                <c:pt idx="2409" formatCode="0.00">
                  <c:v>3.809999999999999</c:v>
                </c:pt>
                <c:pt idx="2410" formatCode="0.00">
                  <c:v>3.86</c:v>
                </c:pt>
                <c:pt idx="2411" formatCode="0.00">
                  <c:v>3.89</c:v>
                </c:pt>
                <c:pt idx="2412" formatCode="0.00">
                  <c:v>3.86</c:v>
                </c:pt>
                <c:pt idx="2413" formatCode="0.00">
                  <c:v>3.9</c:v>
                </c:pt>
                <c:pt idx="2414" formatCode="0.00">
                  <c:v>3.88</c:v>
                </c:pt>
                <c:pt idx="2415" formatCode="0.00">
                  <c:v>3.8</c:v>
                </c:pt>
                <c:pt idx="2416" formatCode="0.00">
                  <c:v>3.77</c:v>
                </c:pt>
                <c:pt idx="2417" formatCode="0.00">
                  <c:v>3.7</c:v>
                </c:pt>
                <c:pt idx="2418" formatCode="0.00">
                  <c:v>3.75</c:v>
                </c:pt>
                <c:pt idx="2419" formatCode="0.00">
                  <c:v>3.7</c:v>
                </c:pt>
                <c:pt idx="2420" formatCode="0.00">
                  <c:v>3.7</c:v>
                </c:pt>
                <c:pt idx="2421" formatCode="0.00">
                  <c:v>3.79</c:v>
                </c:pt>
                <c:pt idx="2422" formatCode="0.00">
                  <c:v>3.8</c:v>
                </c:pt>
                <c:pt idx="2423" formatCode="0.00">
                  <c:v>3.88</c:v>
                </c:pt>
                <c:pt idx="2424" formatCode="0.00">
                  <c:v>3.87</c:v>
                </c:pt>
                <c:pt idx="2425" formatCode="0.00">
                  <c:v>3.84</c:v>
                </c:pt>
                <c:pt idx="2426" formatCode="0.00">
                  <c:v>3.88</c:v>
                </c:pt>
                <c:pt idx="2427" formatCode="0.00">
                  <c:v>3.849999999999999</c:v>
                </c:pt>
                <c:pt idx="2428" formatCode="0.00">
                  <c:v>3.849999999999999</c:v>
                </c:pt>
                <c:pt idx="2429" formatCode="0.00">
                  <c:v>3.84</c:v>
                </c:pt>
                <c:pt idx="2430" formatCode="0.00">
                  <c:v>3.87</c:v>
                </c:pt>
                <c:pt idx="2431" formatCode="0.00">
                  <c:v>3.84</c:v>
                </c:pt>
                <c:pt idx="2432" formatCode="0.00">
                  <c:v>3.75</c:v>
                </c:pt>
                <c:pt idx="2433" formatCode="0.00">
                  <c:v>3.8</c:v>
                </c:pt>
                <c:pt idx="2434" formatCode="0.00">
                  <c:v>3.77</c:v>
                </c:pt>
                <c:pt idx="2435" formatCode="0.00">
                  <c:v>3.73</c:v>
                </c:pt>
                <c:pt idx="2436" formatCode="0.00">
                  <c:v>3.67</c:v>
                </c:pt>
                <c:pt idx="2437" formatCode="0.00">
                  <c:v>3.65</c:v>
                </c:pt>
                <c:pt idx="2438" formatCode="0.00">
                  <c:v>3.69</c:v>
                </c:pt>
                <c:pt idx="2439" formatCode="0.00">
                  <c:v>3.68</c:v>
                </c:pt>
                <c:pt idx="2440" formatCode="0.00">
                  <c:v>3.69</c:v>
                </c:pt>
                <c:pt idx="2441" formatCode="0.00">
                  <c:v>3.72</c:v>
                </c:pt>
                <c:pt idx="2442" formatCode="0.00">
                  <c:v>3.7</c:v>
                </c:pt>
                <c:pt idx="2443" formatCode="0.00">
                  <c:v>3.71</c:v>
                </c:pt>
                <c:pt idx="2444" formatCode="0.00">
                  <c:v>3.73</c:v>
                </c:pt>
                <c:pt idx="2445" formatCode="0.00">
                  <c:v>3.7</c:v>
                </c:pt>
                <c:pt idx="2446" formatCode="0.00">
                  <c:v>3.7</c:v>
                </c:pt>
                <c:pt idx="2447" formatCode="0.00">
                  <c:v>3.73</c:v>
                </c:pt>
                <c:pt idx="2448" formatCode="0.00">
                  <c:v>3.75</c:v>
                </c:pt>
                <c:pt idx="2449" formatCode="0.00">
                  <c:v>3.74</c:v>
                </c:pt>
                <c:pt idx="2450" formatCode="0.00">
                  <c:v>3.78</c:v>
                </c:pt>
                <c:pt idx="2451" formatCode="0.00">
                  <c:v>3.72</c:v>
                </c:pt>
                <c:pt idx="2452" formatCode="0.00">
                  <c:v>3.66</c:v>
                </c:pt>
                <c:pt idx="2453" formatCode="0.00">
                  <c:v>3.65</c:v>
                </c:pt>
                <c:pt idx="2454" formatCode="0.00">
                  <c:v>3.68</c:v>
                </c:pt>
                <c:pt idx="2455" formatCode="0.00">
                  <c:v>3.61</c:v>
                </c:pt>
                <c:pt idx="2456" formatCode="0.00">
                  <c:v>3.59</c:v>
                </c:pt>
                <c:pt idx="2457" formatCode="0.00">
                  <c:v>3.61</c:v>
                </c:pt>
                <c:pt idx="2458" formatCode="0.00">
                  <c:v>3.6</c:v>
                </c:pt>
                <c:pt idx="2459" formatCode="0.00">
                  <c:v>3.61</c:v>
                </c:pt>
                <c:pt idx="2460" formatCode="0.00">
                  <c:v>3.62</c:v>
                </c:pt>
                <c:pt idx="2461" formatCode="0.00">
                  <c:v>3.63</c:v>
                </c:pt>
                <c:pt idx="2462" formatCode="0.00">
                  <c:v>3.63</c:v>
                </c:pt>
                <c:pt idx="2463" formatCode="0.00">
                  <c:v>3.69</c:v>
                </c:pt>
                <c:pt idx="2464" formatCode="0.00">
                  <c:v>3.7</c:v>
                </c:pt>
                <c:pt idx="2465" formatCode="0.00">
                  <c:v>3.76</c:v>
                </c:pt>
                <c:pt idx="2466" formatCode="0.00">
                  <c:v>3.77</c:v>
                </c:pt>
                <c:pt idx="2467" formatCode="0.00">
                  <c:v>3.71</c:v>
                </c:pt>
                <c:pt idx="2468" formatCode="0.00">
                  <c:v>3.84</c:v>
                </c:pt>
                <c:pt idx="2469" formatCode="0.00">
                  <c:v>3.86</c:v>
                </c:pt>
                <c:pt idx="2470" formatCode="0.00">
                  <c:v>3.829999999999999</c:v>
                </c:pt>
                <c:pt idx="2471" formatCode="0.00">
                  <c:v>3.79</c:v>
                </c:pt>
                <c:pt idx="2472" formatCode="0.00">
                  <c:v>3.8</c:v>
                </c:pt>
                <c:pt idx="2473" formatCode="0.00">
                  <c:v>3.76</c:v>
                </c:pt>
                <c:pt idx="2474" formatCode="0.00">
                  <c:v>3.8</c:v>
                </c:pt>
                <c:pt idx="2475" formatCode="0.00">
                  <c:v>3.9</c:v>
                </c:pt>
                <c:pt idx="2476" formatCode="0.00">
                  <c:v>3.89</c:v>
                </c:pt>
                <c:pt idx="2477" formatCode="0.00">
                  <c:v>3.84</c:v>
                </c:pt>
                <c:pt idx="2478" formatCode="0.00">
                  <c:v>3.829999999999999</c:v>
                </c:pt>
                <c:pt idx="2479" formatCode="0.00">
                  <c:v>3.8</c:v>
                </c:pt>
                <c:pt idx="2480" formatCode="0.00">
                  <c:v>3.809999999999999</c:v>
                </c:pt>
                <c:pt idx="2481" formatCode="0.00">
                  <c:v>3.82</c:v>
                </c:pt>
                <c:pt idx="2482" formatCode="0.00">
                  <c:v>3.86</c:v>
                </c:pt>
                <c:pt idx="2483" formatCode="0.00">
                  <c:v>3.84</c:v>
                </c:pt>
                <c:pt idx="2484" formatCode="0.00">
                  <c:v>3.9</c:v>
                </c:pt>
                <c:pt idx="2485" formatCode="0.00">
                  <c:v>3.92</c:v>
                </c:pt>
                <c:pt idx="2486" formatCode="0.00">
                  <c:v>3.9</c:v>
                </c:pt>
                <c:pt idx="2487" formatCode="0.00">
                  <c:v>3.88</c:v>
                </c:pt>
                <c:pt idx="2488" formatCode="0.00">
                  <c:v>3.829999999999999</c:v>
                </c:pt>
                <c:pt idx="2489" formatCode="0.00">
                  <c:v>3.87</c:v>
                </c:pt>
                <c:pt idx="2490" formatCode="0.00">
                  <c:v>3.91</c:v>
                </c:pt>
                <c:pt idx="2491" formatCode="0.00">
                  <c:v>3.88</c:v>
                </c:pt>
                <c:pt idx="2492" formatCode="0.00">
                  <c:v>3.9</c:v>
                </c:pt>
                <c:pt idx="2493" formatCode="0.00">
                  <c:v>3.88</c:v>
                </c:pt>
                <c:pt idx="2494" formatCode="0.00">
                  <c:v>3.9</c:v>
                </c:pt>
                <c:pt idx="2495" formatCode="0.00">
                  <c:v>3.91</c:v>
                </c:pt>
                <c:pt idx="2496" formatCode="0.00">
                  <c:v>3.82</c:v>
                </c:pt>
                <c:pt idx="2497" formatCode="0.00">
                  <c:v>3.849999999999999</c:v>
                </c:pt>
                <c:pt idx="2498" formatCode="0.00">
                  <c:v>3.9</c:v>
                </c:pt>
                <c:pt idx="2499" formatCode="0.00">
                  <c:v>3.92</c:v>
                </c:pt>
                <c:pt idx="2500" formatCode="0.00">
                  <c:v>3.94</c:v>
                </c:pt>
                <c:pt idx="2501" formatCode="0.00">
                  <c:v>3.9</c:v>
                </c:pt>
                <c:pt idx="2502" formatCode="0.00">
                  <c:v>3.96</c:v>
                </c:pt>
                <c:pt idx="2503" formatCode="0.00">
                  <c:v>3.92</c:v>
                </c:pt>
                <c:pt idx="2504" formatCode="0.00">
                  <c:v>3.93</c:v>
                </c:pt>
                <c:pt idx="2505" formatCode="0.00">
                  <c:v>3.9</c:v>
                </c:pt>
                <c:pt idx="2506" formatCode="0.00">
                  <c:v>3.88</c:v>
                </c:pt>
                <c:pt idx="2507" formatCode="0.00">
                  <c:v>3.9</c:v>
                </c:pt>
                <c:pt idx="2508" formatCode="0.00">
                  <c:v>3.88</c:v>
                </c:pt>
                <c:pt idx="2509" formatCode="0.00">
                  <c:v>3.8</c:v>
                </c:pt>
                <c:pt idx="2510" formatCode="0.00">
                  <c:v>3.77</c:v>
                </c:pt>
                <c:pt idx="2511" formatCode="0.00">
                  <c:v>3.8</c:v>
                </c:pt>
                <c:pt idx="2512" formatCode="0.00">
                  <c:v>3.809999999999999</c:v>
                </c:pt>
                <c:pt idx="2513" formatCode="0.00">
                  <c:v>3.77</c:v>
                </c:pt>
                <c:pt idx="2514" formatCode="0.00">
                  <c:v>3.75</c:v>
                </c:pt>
                <c:pt idx="2515" formatCode="0.00">
                  <c:v>3.75</c:v>
                </c:pt>
                <c:pt idx="2516" formatCode="0.00">
                  <c:v>3.74</c:v>
                </c:pt>
                <c:pt idx="2517" formatCode="0.00">
                  <c:v>3.75</c:v>
                </c:pt>
                <c:pt idx="2518" formatCode="0.00">
                  <c:v>3.68</c:v>
                </c:pt>
                <c:pt idx="2519" formatCode="0.00">
                  <c:v>3.64</c:v>
                </c:pt>
                <c:pt idx="2520" formatCode="0.00">
                  <c:v>3.67</c:v>
                </c:pt>
                <c:pt idx="2521" formatCode="0.00">
                  <c:v>3.68</c:v>
                </c:pt>
                <c:pt idx="2522" formatCode="0.00">
                  <c:v>3.62</c:v>
                </c:pt>
                <c:pt idx="2523" formatCode="0.00">
                  <c:v>3.65</c:v>
                </c:pt>
                <c:pt idx="2524" formatCode="0.00">
                  <c:v>3.61</c:v>
                </c:pt>
                <c:pt idx="2525" formatCode="0.00">
                  <c:v>3.55</c:v>
                </c:pt>
                <c:pt idx="2526" formatCode="0.00">
                  <c:v>3.59</c:v>
                </c:pt>
                <c:pt idx="2527" formatCode="0.00">
                  <c:v>3.66</c:v>
                </c:pt>
                <c:pt idx="2528" formatCode="0.00">
                  <c:v>3.67</c:v>
                </c:pt>
                <c:pt idx="2529" formatCode="0.00">
                  <c:v>3.67</c:v>
                </c:pt>
                <c:pt idx="2530" formatCode="0.00">
                  <c:v>3.66</c:v>
                </c:pt>
                <c:pt idx="2531" formatCode="0.00">
                  <c:v>3.69</c:v>
                </c:pt>
                <c:pt idx="2532" formatCode="0.00">
                  <c:v>3.72</c:v>
                </c:pt>
                <c:pt idx="2533" formatCode="0.00">
                  <c:v>3.7</c:v>
                </c:pt>
                <c:pt idx="2534" formatCode="0.00">
                  <c:v>3.69</c:v>
                </c:pt>
                <c:pt idx="2535" formatCode="0.00">
                  <c:v>3.68</c:v>
                </c:pt>
                <c:pt idx="2536" formatCode="0.00">
                  <c:v>3.71</c:v>
                </c:pt>
                <c:pt idx="2537" formatCode="0.00">
                  <c:v>3.73</c:v>
                </c:pt>
                <c:pt idx="2538" formatCode="0.00">
                  <c:v>3.69</c:v>
                </c:pt>
                <c:pt idx="2539" formatCode="0.00">
                  <c:v>3.7</c:v>
                </c:pt>
                <c:pt idx="2540" formatCode="0.00">
                  <c:v>3.66</c:v>
                </c:pt>
                <c:pt idx="2541" formatCode="0.00">
                  <c:v>3.63</c:v>
                </c:pt>
                <c:pt idx="2542" formatCode="0.00">
                  <c:v>3.6</c:v>
                </c:pt>
                <c:pt idx="2543" formatCode="0.00">
                  <c:v>3.59</c:v>
                </c:pt>
                <c:pt idx="2544" formatCode="0.00">
                  <c:v>3.55</c:v>
                </c:pt>
                <c:pt idx="2545" formatCode="0.00">
                  <c:v>3.64</c:v>
                </c:pt>
                <c:pt idx="2546" formatCode="0.00">
                  <c:v>3.64</c:v>
                </c:pt>
                <c:pt idx="2547" formatCode="0.00">
                  <c:v>3.68</c:v>
                </c:pt>
                <c:pt idx="2548" formatCode="0.00">
                  <c:v>3.72</c:v>
                </c:pt>
                <c:pt idx="2549" formatCode="0.00">
                  <c:v>3.73</c:v>
                </c:pt>
                <c:pt idx="2550" formatCode="0.00">
                  <c:v>3.7</c:v>
                </c:pt>
                <c:pt idx="2551" formatCode="0.00">
                  <c:v>3.66</c:v>
                </c:pt>
                <c:pt idx="2552" formatCode="0.00">
                  <c:v>3.6</c:v>
                </c:pt>
                <c:pt idx="2553" formatCode="0.00">
                  <c:v>3.59</c:v>
                </c:pt>
                <c:pt idx="2554" formatCode="0.00">
                  <c:v>3.63</c:v>
                </c:pt>
                <c:pt idx="2555" formatCode="0.00">
                  <c:v>3.62</c:v>
                </c:pt>
                <c:pt idx="2556" formatCode="0.00">
                  <c:v>3.66</c:v>
                </c:pt>
                <c:pt idx="2557" formatCode="0.00">
                  <c:v>3.67</c:v>
                </c:pt>
                <c:pt idx="2558" formatCode="0.00">
                  <c:v>3.61</c:v>
                </c:pt>
                <c:pt idx="2559" formatCode="0.00">
                  <c:v>3.57</c:v>
                </c:pt>
                <c:pt idx="2560" formatCode="0.00">
                  <c:v>3.59</c:v>
                </c:pt>
                <c:pt idx="2561" formatCode="0.00">
                  <c:v>3.55</c:v>
                </c:pt>
                <c:pt idx="2562" formatCode="0.00">
                  <c:v>3.52</c:v>
                </c:pt>
                <c:pt idx="2563" formatCode="0.00">
                  <c:v>3.55</c:v>
                </c:pt>
                <c:pt idx="2564" formatCode="0.00">
                  <c:v>3.56</c:v>
                </c:pt>
                <c:pt idx="2565" formatCode="0.00">
                  <c:v>3.6</c:v>
                </c:pt>
                <c:pt idx="2566" formatCode="0.00">
                  <c:v>3.65</c:v>
                </c:pt>
                <c:pt idx="2567" formatCode="0.00">
                  <c:v>3.62</c:v>
                </c:pt>
                <c:pt idx="2568" formatCode="0.00">
                  <c:v>3.59</c:v>
                </c:pt>
                <c:pt idx="2569" formatCode="0.00">
                  <c:v>3.56</c:v>
                </c:pt>
                <c:pt idx="2570" formatCode="0.00">
                  <c:v>3.54</c:v>
                </c:pt>
                <c:pt idx="2571" formatCode="0.00">
                  <c:v>3.57</c:v>
                </c:pt>
                <c:pt idx="2572" formatCode="0.00">
                  <c:v>3.52</c:v>
                </c:pt>
                <c:pt idx="2573" formatCode="0.00">
                  <c:v>3.48</c:v>
                </c:pt>
                <c:pt idx="2574" formatCode="0.00">
                  <c:v>3.48</c:v>
                </c:pt>
                <c:pt idx="2575" formatCode="0.00">
                  <c:v>3.46</c:v>
                </c:pt>
                <c:pt idx="2576" formatCode="0.00">
                  <c:v>3.45</c:v>
                </c:pt>
                <c:pt idx="2577" formatCode="0.00">
                  <c:v>3.52</c:v>
                </c:pt>
                <c:pt idx="2578" formatCode="0.00">
                  <c:v>3.52</c:v>
                </c:pt>
                <c:pt idx="2579" formatCode="0.00">
                  <c:v>3.5</c:v>
                </c:pt>
                <c:pt idx="2580" formatCode="0.00">
                  <c:v>3.47</c:v>
                </c:pt>
                <c:pt idx="2581" formatCode="0.00">
                  <c:v>3.46</c:v>
                </c:pt>
                <c:pt idx="2582" formatCode="0.00">
                  <c:v>3.45</c:v>
                </c:pt>
                <c:pt idx="2583" formatCode="0.00">
                  <c:v>3.47</c:v>
                </c:pt>
                <c:pt idx="2584" formatCode="0.00">
                  <c:v>3.49</c:v>
                </c:pt>
                <c:pt idx="2585" formatCode="0.00">
                  <c:v>3.47</c:v>
                </c:pt>
                <c:pt idx="2586" formatCode="0.00">
                  <c:v>3.41</c:v>
                </c:pt>
                <c:pt idx="2587" formatCode="0.00">
                  <c:v>3.37</c:v>
                </c:pt>
                <c:pt idx="2588" formatCode="0.00">
                  <c:v>3.41</c:v>
                </c:pt>
                <c:pt idx="2589" formatCode="0.00">
                  <c:v>3.38</c:v>
                </c:pt>
                <c:pt idx="2590" formatCode="0.00">
                  <c:v>3.4</c:v>
                </c:pt>
                <c:pt idx="2591" formatCode="0.00">
                  <c:v>3.45</c:v>
                </c:pt>
                <c:pt idx="2592" formatCode="0.00">
                  <c:v>3.47</c:v>
                </c:pt>
                <c:pt idx="2593" formatCode="0.00">
                  <c:v>3.49</c:v>
                </c:pt>
                <c:pt idx="2594" formatCode="0.00">
                  <c:v>3.45</c:v>
                </c:pt>
                <c:pt idx="2595" formatCode="0.00">
                  <c:v>3.37</c:v>
                </c:pt>
                <c:pt idx="2596" formatCode="0.00">
                  <c:v>3.329999999999999</c:v>
                </c:pt>
                <c:pt idx="2597" formatCode="0.00">
                  <c:v>3.34</c:v>
                </c:pt>
                <c:pt idx="2598" formatCode="0.00">
                  <c:v>3.39</c:v>
                </c:pt>
                <c:pt idx="2599" formatCode="0.00">
                  <c:v>3.38</c:v>
                </c:pt>
                <c:pt idx="2600" formatCode="0.00">
                  <c:v>3.42</c:v>
                </c:pt>
                <c:pt idx="2601" formatCode="0.00">
                  <c:v>3.43</c:v>
                </c:pt>
                <c:pt idx="2602" formatCode="0.00">
                  <c:v>3.4</c:v>
                </c:pt>
                <c:pt idx="2603" formatCode="0.00">
                  <c:v>3.4</c:v>
                </c:pt>
                <c:pt idx="2604" formatCode="0.00">
                  <c:v>3.37</c:v>
                </c:pt>
                <c:pt idx="2605" formatCode="0.00">
                  <c:v>3.29</c:v>
                </c:pt>
                <c:pt idx="2606" formatCode="0.00">
                  <c:v>3.309999999999999</c:v>
                </c:pt>
                <c:pt idx="2607" formatCode="0.00">
                  <c:v>3.329999999999999</c:v>
                </c:pt>
                <c:pt idx="2608" formatCode="0.00">
                  <c:v>3.38</c:v>
                </c:pt>
                <c:pt idx="2609" formatCode="0.00">
                  <c:v>3.43</c:v>
                </c:pt>
                <c:pt idx="2610" formatCode="0.00">
                  <c:v>3.45</c:v>
                </c:pt>
                <c:pt idx="2611" formatCode="0.00">
                  <c:v>3.44</c:v>
                </c:pt>
                <c:pt idx="2612" formatCode="0.00">
                  <c:v>3.45</c:v>
                </c:pt>
                <c:pt idx="2613" formatCode="0.00">
                  <c:v>3.47</c:v>
                </c:pt>
                <c:pt idx="2614" formatCode="0.00">
                  <c:v>3.47</c:v>
                </c:pt>
                <c:pt idx="2615" formatCode="0.00">
                  <c:v>3.41</c:v>
                </c:pt>
                <c:pt idx="2616" formatCode="0.00">
                  <c:v>3.41</c:v>
                </c:pt>
                <c:pt idx="2617" formatCode="0.00">
                  <c:v>3.4</c:v>
                </c:pt>
                <c:pt idx="2618" formatCode="0.00">
                  <c:v>3.44</c:v>
                </c:pt>
                <c:pt idx="2619" formatCode="0.00">
                  <c:v>3.43</c:v>
                </c:pt>
                <c:pt idx="2620" formatCode="0.00">
                  <c:v>3.47</c:v>
                </c:pt>
                <c:pt idx="2621" formatCode="0.00">
                  <c:v>3.44</c:v>
                </c:pt>
                <c:pt idx="2622" formatCode="0.00">
                  <c:v>3.45</c:v>
                </c:pt>
                <c:pt idx="2623" formatCode="0.00">
                  <c:v>3.41</c:v>
                </c:pt>
                <c:pt idx="2624" formatCode="0.00">
                  <c:v>3.38</c:v>
                </c:pt>
                <c:pt idx="2625" formatCode="0.00">
                  <c:v>3.349999999999999</c:v>
                </c:pt>
                <c:pt idx="2626" formatCode="0.00">
                  <c:v>3.36</c:v>
                </c:pt>
                <c:pt idx="2627" formatCode="0.00">
                  <c:v>3.34</c:v>
                </c:pt>
                <c:pt idx="2628" formatCode="0.00">
                  <c:v>3.4</c:v>
                </c:pt>
                <c:pt idx="2629" formatCode="0.00">
                  <c:v>3.46</c:v>
                </c:pt>
                <c:pt idx="2630" formatCode="0.00">
                  <c:v>3.47</c:v>
                </c:pt>
                <c:pt idx="2631" formatCode="0.00">
                  <c:v>3.47</c:v>
                </c:pt>
                <c:pt idx="2632" formatCode="0.00">
                  <c:v>3.44</c:v>
                </c:pt>
                <c:pt idx="2633" formatCode="0.00">
                  <c:v>3.38</c:v>
                </c:pt>
                <c:pt idx="2634" formatCode="0.00">
                  <c:v>3.37</c:v>
                </c:pt>
                <c:pt idx="2635" formatCode="0.00">
                  <c:v>3.38</c:v>
                </c:pt>
                <c:pt idx="2636" formatCode="0.00">
                  <c:v>3.34</c:v>
                </c:pt>
                <c:pt idx="2637" formatCode="0.00">
                  <c:v>3.36</c:v>
                </c:pt>
                <c:pt idx="2638" formatCode="0.00">
                  <c:v>3.37</c:v>
                </c:pt>
                <c:pt idx="2639" formatCode="0.00">
                  <c:v>3.349999999999999</c:v>
                </c:pt>
                <c:pt idx="2640" formatCode="0.00">
                  <c:v>3.27</c:v>
                </c:pt>
                <c:pt idx="2641" formatCode="0.00">
                  <c:v>3.29</c:v>
                </c:pt>
                <c:pt idx="2642" formatCode="0.00">
                  <c:v>3.26</c:v>
                </c:pt>
                <c:pt idx="2643" formatCode="0.00">
                  <c:v>3.25</c:v>
                </c:pt>
                <c:pt idx="2644" formatCode="0.00">
                  <c:v>3.26</c:v>
                </c:pt>
                <c:pt idx="2645" formatCode="0.00">
                  <c:v>3.3</c:v>
                </c:pt>
                <c:pt idx="2646" formatCode="0.00">
                  <c:v>3.24</c:v>
                </c:pt>
                <c:pt idx="2647" formatCode="0.00">
                  <c:v>3.26</c:v>
                </c:pt>
                <c:pt idx="2648" formatCode="0.00">
                  <c:v>3.22</c:v>
                </c:pt>
                <c:pt idx="2649" formatCode="0.00">
                  <c:v>3.309999999999999</c:v>
                </c:pt>
                <c:pt idx="2650" formatCode="0.00">
                  <c:v>3.32</c:v>
                </c:pt>
                <c:pt idx="2651" formatCode="0.00">
                  <c:v>3.29</c:v>
                </c:pt>
                <c:pt idx="2652" formatCode="0.00">
                  <c:v>3.3</c:v>
                </c:pt>
                <c:pt idx="2653" formatCode="0.00">
                  <c:v>3.28</c:v>
                </c:pt>
                <c:pt idx="2654" formatCode="0.00">
                  <c:v>3.27</c:v>
                </c:pt>
                <c:pt idx="2655" formatCode="0.00">
                  <c:v>3.23</c:v>
                </c:pt>
                <c:pt idx="2656" formatCode="0.00">
                  <c:v>3.23</c:v>
                </c:pt>
                <c:pt idx="2657" formatCode="0.00">
                  <c:v>3.24</c:v>
                </c:pt>
                <c:pt idx="2658" formatCode="0.00">
                  <c:v>3.27</c:v>
                </c:pt>
                <c:pt idx="2659" formatCode="0.00">
                  <c:v>3.24</c:v>
                </c:pt>
                <c:pt idx="2660" formatCode="0.00">
                  <c:v>3.2</c:v>
                </c:pt>
                <c:pt idx="2661" formatCode="0.00">
                  <c:v>3.13</c:v>
                </c:pt>
                <c:pt idx="2662" formatCode="0.00">
                  <c:v>3.2</c:v>
                </c:pt>
                <c:pt idx="2663" formatCode="0.00">
                  <c:v>3.21</c:v>
                </c:pt>
                <c:pt idx="2664" formatCode="0.00">
                  <c:v>3.22</c:v>
                </c:pt>
                <c:pt idx="2665" formatCode="0.00">
                  <c:v>3.19</c:v>
                </c:pt>
                <c:pt idx="2666" formatCode="0.00">
                  <c:v>3.16</c:v>
                </c:pt>
                <c:pt idx="2667" formatCode="0.00">
                  <c:v>3.13</c:v>
                </c:pt>
                <c:pt idx="2668" formatCode="0.00">
                  <c:v>3.15</c:v>
                </c:pt>
                <c:pt idx="2669" formatCode="0.00">
                  <c:v>3.11</c:v>
                </c:pt>
                <c:pt idx="2670" formatCode="0.00">
                  <c:v>3.08</c:v>
                </c:pt>
                <c:pt idx="2671" formatCode="0.00">
                  <c:v>3.09</c:v>
                </c:pt>
                <c:pt idx="2672" formatCode="0.00">
                  <c:v>3.09</c:v>
                </c:pt>
                <c:pt idx="2673" formatCode="0.00">
                  <c:v>3.17</c:v>
                </c:pt>
                <c:pt idx="2674" formatCode="0.00">
                  <c:v>3.15</c:v>
                </c:pt>
                <c:pt idx="2675" formatCode="0.00">
                  <c:v>3.21</c:v>
                </c:pt>
                <c:pt idx="2676" formatCode="0.00">
                  <c:v>3.23</c:v>
                </c:pt>
                <c:pt idx="2677" formatCode="0.00">
                  <c:v>3.23</c:v>
                </c:pt>
                <c:pt idx="2678" formatCode="0.00">
                  <c:v>3.23</c:v>
                </c:pt>
                <c:pt idx="2679" formatCode="0.00">
                  <c:v>3.26</c:v>
                </c:pt>
                <c:pt idx="2680" formatCode="0.00">
                  <c:v>3.27</c:v>
                </c:pt>
                <c:pt idx="2681" formatCode="0.00">
                  <c:v>3.349999999999999</c:v>
                </c:pt>
                <c:pt idx="2682" formatCode="0.00">
                  <c:v>3.34</c:v>
                </c:pt>
                <c:pt idx="2683" formatCode="0.00">
                  <c:v>3.36</c:v>
                </c:pt>
                <c:pt idx="2684" formatCode="0.00">
                  <c:v>3.37</c:v>
                </c:pt>
                <c:pt idx="2685" formatCode="0.00">
                  <c:v>3.36</c:v>
                </c:pt>
                <c:pt idx="2686" formatCode="0.00">
                  <c:v>3.29</c:v>
                </c:pt>
                <c:pt idx="2687" formatCode="0.00">
                  <c:v>3.28</c:v>
                </c:pt>
                <c:pt idx="2688" formatCode="0.00">
                  <c:v>3.25</c:v>
                </c:pt>
                <c:pt idx="2689" formatCode="0.00">
                  <c:v>3.28</c:v>
                </c:pt>
                <c:pt idx="2690" formatCode="0.00">
                  <c:v>3.22</c:v>
                </c:pt>
                <c:pt idx="2691" formatCode="0.00">
                  <c:v>3.22</c:v>
                </c:pt>
                <c:pt idx="2692" formatCode="0.00">
                  <c:v>3.18</c:v>
                </c:pt>
                <c:pt idx="2693" formatCode="0.00">
                  <c:v>3.21</c:v>
                </c:pt>
                <c:pt idx="2694" formatCode="0.00">
                  <c:v>3.12</c:v>
                </c:pt>
                <c:pt idx="2695" formatCode="0.00">
                  <c:v>3.15</c:v>
                </c:pt>
                <c:pt idx="2696" formatCode="0.00">
                  <c:v>3.13</c:v>
                </c:pt>
                <c:pt idx="2697" formatCode="0.00">
                  <c:v>3.12</c:v>
                </c:pt>
                <c:pt idx="2698" formatCode="0.00">
                  <c:v>3.06</c:v>
                </c:pt>
                <c:pt idx="2699" formatCode="0.00">
                  <c:v>3.07</c:v>
                </c:pt>
                <c:pt idx="2700" formatCode="0.00">
                  <c:v>3.07</c:v>
                </c:pt>
                <c:pt idx="2701" formatCode="0.00">
                  <c:v>3.03</c:v>
                </c:pt>
                <c:pt idx="2702" formatCode="0.00">
                  <c:v>2.95</c:v>
                </c:pt>
                <c:pt idx="2703" formatCode="0.00">
                  <c:v>2.92</c:v>
                </c:pt>
                <c:pt idx="2704" formatCode="0.00">
                  <c:v>2.94</c:v>
                </c:pt>
                <c:pt idx="2705" formatCode="0.00">
                  <c:v>2.98</c:v>
                </c:pt>
                <c:pt idx="2706" formatCode="0.00">
                  <c:v>2.96</c:v>
                </c:pt>
                <c:pt idx="2707" formatCode="0.00">
                  <c:v>3.0</c:v>
                </c:pt>
              </c:numCache>
            </c:numRef>
          </c:val>
          <c:smooth val="0"/>
        </c:ser>
        <c:ser>
          <c:idx val="1"/>
          <c:order val="1"/>
          <c:tx>
            <c:strRef>
              <c:f>Hoja1!$C$1</c:f>
              <c:strCache>
                <c:ptCount val="1"/>
                <c:pt idx="0">
                  <c:v>10 años</c:v>
                </c:pt>
              </c:strCache>
            </c:strRef>
          </c:tx>
          <c:marker>
            <c:symbol val="none"/>
          </c:marker>
          <c:dLbls>
            <c:dLbl>
              <c:idx val="2329"/>
              <c:layout>
                <c:manualLayout>
                  <c:x val="-0.0705477169203422"/>
                  <c:y val="0.0577761474778664"/>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02"/>
              <c:layout>
                <c:manualLayout>
                  <c:x val="-0.0141095433840685"/>
                  <c:y val="-0.0182450992035368"/>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07"/>
              <c:layout>
                <c:manualLayout>
                  <c:x val="0.0"/>
                  <c:y val="0.0334493485398174"/>
                </c:manualLayout>
              </c:layout>
              <c:showLegendKey val="0"/>
              <c:showVal val="1"/>
              <c:showCatName val="0"/>
              <c:showSerName val="0"/>
              <c:showPercent val="0"/>
              <c:showBubbleSize val="0"/>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Hoja1!$A$2:$A$2709</c:f>
              <c:numCache>
                <c:formatCode>[$-1540A]dd\-mmm\-yy;@</c:formatCode>
                <c:ptCount val="2708"/>
                <c:pt idx="0">
                  <c:v>37988.0</c:v>
                </c:pt>
                <c:pt idx="1">
                  <c:v>37991.0</c:v>
                </c:pt>
                <c:pt idx="2">
                  <c:v>37992.0</c:v>
                </c:pt>
                <c:pt idx="3">
                  <c:v>37993.0</c:v>
                </c:pt>
                <c:pt idx="4">
                  <c:v>37994.0</c:v>
                </c:pt>
                <c:pt idx="5">
                  <c:v>37995.0</c:v>
                </c:pt>
                <c:pt idx="6">
                  <c:v>37998.0</c:v>
                </c:pt>
                <c:pt idx="7">
                  <c:v>37999.0</c:v>
                </c:pt>
                <c:pt idx="8">
                  <c:v>38000.0</c:v>
                </c:pt>
                <c:pt idx="9">
                  <c:v>38001.0</c:v>
                </c:pt>
                <c:pt idx="10">
                  <c:v>38002.0</c:v>
                </c:pt>
                <c:pt idx="11">
                  <c:v>38006.0</c:v>
                </c:pt>
                <c:pt idx="12">
                  <c:v>38007.0</c:v>
                </c:pt>
                <c:pt idx="13">
                  <c:v>38008.0</c:v>
                </c:pt>
                <c:pt idx="14">
                  <c:v>38009.0</c:v>
                </c:pt>
                <c:pt idx="15">
                  <c:v>38012.0</c:v>
                </c:pt>
                <c:pt idx="16">
                  <c:v>38013.0</c:v>
                </c:pt>
                <c:pt idx="17">
                  <c:v>38014.0</c:v>
                </c:pt>
                <c:pt idx="18">
                  <c:v>38015.0</c:v>
                </c:pt>
                <c:pt idx="19">
                  <c:v>38016.0</c:v>
                </c:pt>
                <c:pt idx="20">
                  <c:v>38019.0</c:v>
                </c:pt>
                <c:pt idx="21">
                  <c:v>38020.0</c:v>
                </c:pt>
                <c:pt idx="22">
                  <c:v>38021.0</c:v>
                </c:pt>
                <c:pt idx="23">
                  <c:v>38022.0</c:v>
                </c:pt>
                <c:pt idx="24">
                  <c:v>38023.0</c:v>
                </c:pt>
                <c:pt idx="25">
                  <c:v>38026.0</c:v>
                </c:pt>
                <c:pt idx="26">
                  <c:v>38027.0</c:v>
                </c:pt>
                <c:pt idx="27">
                  <c:v>38028.0</c:v>
                </c:pt>
                <c:pt idx="28">
                  <c:v>38029.0</c:v>
                </c:pt>
                <c:pt idx="29">
                  <c:v>38030.0</c:v>
                </c:pt>
                <c:pt idx="30">
                  <c:v>38034.0</c:v>
                </c:pt>
                <c:pt idx="31">
                  <c:v>38035.0</c:v>
                </c:pt>
                <c:pt idx="32">
                  <c:v>38036.0</c:v>
                </c:pt>
                <c:pt idx="33">
                  <c:v>38037.0</c:v>
                </c:pt>
                <c:pt idx="34">
                  <c:v>38040.0</c:v>
                </c:pt>
                <c:pt idx="35">
                  <c:v>38041.0</c:v>
                </c:pt>
                <c:pt idx="36">
                  <c:v>38042.0</c:v>
                </c:pt>
                <c:pt idx="37">
                  <c:v>38043.0</c:v>
                </c:pt>
                <c:pt idx="38">
                  <c:v>38044.0</c:v>
                </c:pt>
                <c:pt idx="39">
                  <c:v>38047.0</c:v>
                </c:pt>
                <c:pt idx="40">
                  <c:v>38048.0</c:v>
                </c:pt>
                <c:pt idx="41">
                  <c:v>38049.0</c:v>
                </c:pt>
                <c:pt idx="42">
                  <c:v>38050.0</c:v>
                </c:pt>
                <c:pt idx="43">
                  <c:v>38051.0</c:v>
                </c:pt>
                <c:pt idx="44">
                  <c:v>38054.0</c:v>
                </c:pt>
                <c:pt idx="45">
                  <c:v>38055.0</c:v>
                </c:pt>
                <c:pt idx="46">
                  <c:v>38056.0</c:v>
                </c:pt>
                <c:pt idx="47">
                  <c:v>38057.0</c:v>
                </c:pt>
                <c:pt idx="48">
                  <c:v>38058.0</c:v>
                </c:pt>
                <c:pt idx="49">
                  <c:v>38061.0</c:v>
                </c:pt>
                <c:pt idx="50">
                  <c:v>38062.0</c:v>
                </c:pt>
                <c:pt idx="51">
                  <c:v>38063.0</c:v>
                </c:pt>
                <c:pt idx="52">
                  <c:v>38064.0</c:v>
                </c:pt>
                <c:pt idx="53">
                  <c:v>38065.0</c:v>
                </c:pt>
                <c:pt idx="54">
                  <c:v>38068.0</c:v>
                </c:pt>
                <c:pt idx="55">
                  <c:v>38069.0</c:v>
                </c:pt>
                <c:pt idx="56">
                  <c:v>38070.0</c:v>
                </c:pt>
                <c:pt idx="57">
                  <c:v>38071.0</c:v>
                </c:pt>
                <c:pt idx="58">
                  <c:v>38072.0</c:v>
                </c:pt>
                <c:pt idx="59">
                  <c:v>38075.0</c:v>
                </c:pt>
                <c:pt idx="60">
                  <c:v>38076.0</c:v>
                </c:pt>
                <c:pt idx="61">
                  <c:v>38077.0</c:v>
                </c:pt>
                <c:pt idx="62">
                  <c:v>38078.0</c:v>
                </c:pt>
                <c:pt idx="63">
                  <c:v>38079.0</c:v>
                </c:pt>
                <c:pt idx="64">
                  <c:v>38082.0</c:v>
                </c:pt>
                <c:pt idx="65">
                  <c:v>38083.0</c:v>
                </c:pt>
                <c:pt idx="66">
                  <c:v>38084.0</c:v>
                </c:pt>
                <c:pt idx="67">
                  <c:v>38085.0</c:v>
                </c:pt>
                <c:pt idx="68">
                  <c:v>38089.0</c:v>
                </c:pt>
                <c:pt idx="69">
                  <c:v>38090.0</c:v>
                </c:pt>
                <c:pt idx="70">
                  <c:v>38091.0</c:v>
                </c:pt>
                <c:pt idx="71">
                  <c:v>38092.0</c:v>
                </c:pt>
                <c:pt idx="72">
                  <c:v>38093.0</c:v>
                </c:pt>
                <c:pt idx="73">
                  <c:v>38096.0</c:v>
                </c:pt>
                <c:pt idx="74">
                  <c:v>38097.0</c:v>
                </c:pt>
                <c:pt idx="75">
                  <c:v>38098.0</c:v>
                </c:pt>
                <c:pt idx="76">
                  <c:v>38099.0</c:v>
                </c:pt>
                <c:pt idx="77">
                  <c:v>38100.0</c:v>
                </c:pt>
                <c:pt idx="78">
                  <c:v>38103.0</c:v>
                </c:pt>
                <c:pt idx="79">
                  <c:v>38104.0</c:v>
                </c:pt>
                <c:pt idx="80">
                  <c:v>38105.0</c:v>
                </c:pt>
                <c:pt idx="81">
                  <c:v>38106.0</c:v>
                </c:pt>
                <c:pt idx="82">
                  <c:v>38107.0</c:v>
                </c:pt>
                <c:pt idx="83">
                  <c:v>38110.0</c:v>
                </c:pt>
                <c:pt idx="84">
                  <c:v>38111.0</c:v>
                </c:pt>
                <c:pt idx="85">
                  <c:v>38112.0</c:v>
                </c:pt>
                <c:pt idx="86">
                  <c:v>38113.0</c:v>
                </c:pt>
                <c:pt idx="87">
                  <c:v>38114.0</c:v>
                </c:pt>
                <c:pt idx="88">
                  <c:v>38117.0</c:v>
                </c:pt>
                <c:pt idx="89">
                  <c:v>38118.0</c:v>
                </c:pt>
                <c:pt idx="90">
                  <c:v>38119.0</c:v>
                </c:pt>
                <c:pt idx="91">
                  <c:v>38120.0</c:v>
                </c:pt>
                <c:pt idx="92">
                  <c:v>38121.0</c:v>
                </c:pt>
                <c:pt idx="93">
                  <c:v>38124.0</c:v>
                </c:pt>
                <c:pt idx="94">
                  <c:v>38125.0</c:v>
                </c:pt>
                <c:pt idx="95">
                  <c:v>38126.0</c:v>
                </c:pt>
                <c:pt idx="96">
                  <c:v>38127.0</c:v>
                </c:pt>
                <c:pt idx="97">
                  <c:v>38128.0</c:v>
                </c:pt>
                <c:pt idx="98">
                  <c:v>38131.0</c:v>
                </c:pt>
                <c:pt idx="99">
                  <c:v>38132.0</c:v>
                </c:pt>
                <c:pt idx="100">
                  <c:v>38133.0</c:v>
                </c:pt>
                <c:pt idx="101">
                  <c:v>38134.0</c:v>
                </c:pt>
                <c:pt idx="102">
                  <c:v>38135.0</c:v>
                </c:pt>
                <c:pt idx="103">
                  <c:v>38139.0</c:v>
                </c:pt>
                <c:pt idx="104">
                  <c:v>38140.0</c:v>
                </c:pt>
                <c:pt idx="105">
                  <c:v>38141.0</c:v>
                </c:pt>
                <c:pt idx="106">
                  <c:v>38142.0</c:v>
                </c:pt>
                <c:pt idx="107">
                  <c:v>38145.0</c:v>
                </c:pt>
                <c:pt idx="108">
                  <c:v>38146.0</c:v>
                </c:pt>
                <c:pt idx="109">
                  <c:v>38147.0</c:v>
                </c:pt>
                <c:pt idx="110">
                  <c:v>38148.0</c:v>
                </c:pt>
                <c:pt idx="111">
                  <c:v>38152.0</c:v>
                </c:pt>
                <c:pt idx="112">
                  <c:v>38153.0</c:v>
                </c:pt>
                <c:pt idx="113">
                  <c:v>38154.0</c:v>
                </c:pt>
                <c:pt idx="114">
                  <c:v>38155.0</c:v>
                </c:pt>
                <c:pt idx="115">
                  <c:v>38156.0</c:v>
                </c:pt>
                <c:pt idx="116">
                  <c:v>38159.0</c:v>
                </c:pt>
                <c:pt idx="117">
                  <c:v>38160.0</c:v>
                </c:pt>
                <c:pt idx="118">
                  <c:v>38161.0</c:v>
                </c:pt>
                <c:pt idx="119">
                  <c:v>38162.0</c:v>
                </c:pt>
                <c:pt idx="120">
                  <c:v>38163.0</c:v>
                </c:pt>
                <c:pt idx="121">
                  <c:v>38166.0</c:v>
                </c:pt>
                <c:pt idx="122">
                  <c:v>38167.0</c:v>
                </c:pt>
                <c:pt idx="123">
                  <c:v>38168.0</c:v>
                </c:pt>
                <c:pt idx="124">
                  <c:v>38169.0</c:v>
                </c:pt>
                <c:pt idx="125">
                  <c:v>38170.0</c:v>
                </c:pt>
                <c:pt idx="126">
                  <c:v>38174.0</c:v>
                </c:pt>
                <c:pt idx="127">
                  <c:v>38175.0</c:v>
                </c:pt>
                <c:pt idx="128">
                  <c:v>38176.0</c:v>
                </c:pt>
                <c:pt idx="129">
                  <c:v>38177.0</c:v>
                </c:pt>
                <c:pt idx="130">
                  <c:v>38180.0</c:v>
                </c:pt>
                <c:pt idx="131">
                  <c:v>38181.0</c:v>
                </c:pt>
                <c:pt idx="132">
                  <c:v>38182.0</c:v>
                </c:pt>
                <c:pt idx="133">
                  <c:v>38183.0</c:v>
                </c:pt>
                <c:pt idx="134">
                  <c:v>38184.0</c:v>
                </c:pt>
                <c:pt idx="135">
                  <c:v>38187.0</c:v>
                </c:pt>
                <c:pt idx="136">
                  <c:v>38188.0</c:v>
                </c:pt>
                <c:pt idx="137">
                  <c:v>38189.0</c:v>
                </c:pt>
                <c:pt idx="138">
                  <c:v>38190.0</c:v>
                </c:pt>
                <c:pt idx="139">
                  <c:v>38191.0</c:v>
                </c:pt>
                <c:pt idx="140">
                  <c:v>38194.0</c:v>
                </c:pt>
                <c:pt idx="141">
                  <c:v>38195.0</c:v>
                </c:pt>
                <c:pt idx="142">
                  <c:v>38196.0</c:v>
                </c:pt>
                <c:pt idx="143">
                  <c:v>38197.0</c:v>
                </c:pt>
                <c:pt idx="144">
                  <c:v>38198.0</c:v>
                </c:pt>
                <c:pt idx="145">
                  <c:v>38201.0</c:v>
                </c:pt>
                <c:pt idx="146">
                  <c:v>38202.0</c:v>
                </c:pt>
                <c:pt idx="147">
                  <c:v>38203.0</c:v>
                </c:pt>
                <c:pt idx="148">
                  <c:v>38204.0</c:v>
                </c:pt>
                <c:pt idx="149">
                  <c:v>38205.0</c:v>
                </c:pt>
                <c:pt idx="150">
                  <c:v>38208.0</c:v>
                </c:pt>
                <c:pt idx="151">
                  <c:v>38209.0</c:v>
                </c:pt>
                <c:pt idx="152">
                  <c:v>38210.0</c:v>
                </c:pt>
                <c:pt idx="153">
                  <c:v>38211.0</c:v>
                </c:pt>
                <c:pt idx="154">
                  <c:v>38212.0</c:v>
                </c:pt>
                <c:pt idx="155">
                  <c:v>38215.0</c:v>
                </c:pt>
                <c:pt idx="156">
                  <c:v>38216.0</c:v>
                </c:pt>
                <c:pt idx="157">
                  <c:v>38217.0</c:v>
                </c:pt>
                <c:pt idx="158">
                  <c:v>38218.0</c:v>
                </c:pt>
                <c:pt idx="159">
                  <c:v>38219.0</c:v>
                </c:pt>
                <c:pt idx="160">
                  <c:v>38222.0</c:v>
                </c:pt>
                <c:pt idx="161">
                  <c:v>38223.0</c:v>
                </c:pt>
                <c:pt idx="162">
                  <c:v>38224.0</c:v>
                </c:pt>
                <c:pt idx="163">
                  <c:v>38225.0</c:v>
                </c:pt>
                <c:pt idx="164">
                  <c:v>38226.0</c:v>
                </c:pt>
                <c:pt idx="165">
                  <c:v>38229.0</c:v>
                </c:pt>
                <c:pt idx="166">
                  <c:v>38230.0</c:v>
                </c:pt>
                <c:pt idx="167">
                  <c:v>38231.0</c:v>
                </c:pt>
                <c:pt idx="168">
                  <c:v>38232.0</c:v>
                </c:pt>
                <c:pt idx="169">
                  <c:v>38233.0</c:v>
                </c:pt>
                <c:pt idx="170">
                  <c:v>38237.0</c:v>
                </c:pt>
                <c:pt idx="171">
                  <c:v>38238.0</c:v>
                </c:pt>
                <c:pt idx="172">
                  <c:v>38239.0</c:v>
                </c:pt>
                <c:pt idx="173">
                  <c:v>38240.0</c:v>
                </c:pt>
                <c:pt idx="174">
                  <c:v>38243.0</c:v>
                </c:pt>
                <c:pt idx="175">
                  <c:v>38244.0</c:v>
                </c:pt>
                <c:pt idx="176">
                  <c:v>38245.0</c:v>
                </c:pt>
                <c:pt idx="177">
                  <c:v>38246.0</c:v>
                </c:pt>
                <c:pt idx="178">
                  <c:v>38247.0</c:v>
                </c:pt>
                <c:pt idx="179">
                  <c:v>38250.0</c:v>
                </c:pt>
                <c:pt idx="180">
                  <c:v>38251.0</c:v>
                </c:pt>
                <c:pt idx="181">
                  <c:v>38252.0</c:v>
                </c:pt>
                <c:pt idx="182">
                  <c:v>38253.0</c:v>
                </c:pt>
                <c:pt idx="183">
                  <c:v>38254.0</c:v>
                </c:pt>
                <c:pt idx="184">
                  <c:v>38257.0</c:v>
                </c:pt>
                <c:pt idx="185">
                  <c:v>38258.0</c:v>
                </c:pt>
                <c:pt idx="186">
                  <c:v>38259.0</c:v>
                </c:pt>
                <c:pt idx="187">
                  <c:v>38260.0</c:v>
                </c:pt>
                <c:pt idx="188">
                  <c:v>38261.0</c:v>
                </c:pt>
                <c:pt idx="189">
                  <c:v>38264.0</c:v>
                </c:pt>
                <c:pt idx="190">
                  <c:v>38265.0</c:v>
                </c:pt>
                <c:pt idx="191">
                  <c:v>38266.0</c:v>
                </c:pt>
                <c:pt idx="192">
                  <c:v>38267.0</c:v>
                </c:pt>
                <c:pt idx="193">
                  <c:v>38268.0</c:v>
                </c:pt>
                <c:pt idx="194">
                  <c:v>38272.0</c:v>
                </c:pt>
                <c:pt idx="195">
                  <c:v>38273.0</c:v>
                </c:pt>
                <c:pt idx="196">
                  <c:v>38274.0</c:v>
                </c:pt>
                <c:pt idx="197">
                  <c:v>38275.0</c:v>
                </c:pt>
                <c:pt idx="198">
                  <c:v>38278.0</c:v>
                </c:pt>
                <c:pt idx="199">
                  <c:v>38279.0</c:v>
                </c:pt>
                <c:pt idx="200">
                  <c:v>38280.0</c:v>
                </c:pt>
                <c:pt idx="201">
                  <c:v>38281.0</c:v>
                </c:pt>
                <c:pt idx="202">
                  <c:v>38282.0</c:v>
                </c:pt>
                <c:pt idx="203">
                  <c:v>38285.0</c:v>
                </c:pt>
                <c:pt idx="204">
                  <c:v>38286.0</c:v>
                </c:pt>
                <c:pt idx="205">
                  <c:v>38287.0</c:v>
                </c:pt>
                <c:pt idx="206">
                  <c:v>38288.0</c:v>
                </c:pt>
                <c:pt idx="207">
                  <c:v>38289.0</c:v>
                </c:pt>
                <c:pt idx="208">
                  <c:v>38292.0</c:v>
                </c:pt>
                <c:pt idx="209">
                  <c:v>38293.0</c:v>
                </c:pt>
                <c:pt idx="210">
                  <c:v>38294.0</c:v>
                </c:pt>
                <c:pt idx="211">
                  <c:v>38295.0</c:v>
                </c:pt>
                <c:pt idx="212">
                  <c:v>38296.0</c:v>
                </c:pt>
                <c:pt idx="213">
                  <c:v>38299.0</c:v>
                </c:pt>
                <c:pt idx="214">
                  <c:v>38300.0</c:v>
                </c:pt>
                <c:pt idx="215">
                  <c:v>38301.0</c:v>
                </c:pt>
                <c:pt idx="216">
                  <c:v>38303.0</c:v>
                </c:pt>
                <c:pt idx="217">
                  <c:v>38306.0</c:v>
                </c:pt>
                <c:pt idx="218">
                  <c:v>38307.0</c:v>
                </c:pt>
                <c:pt idx="219">
                  <c:v>38308.0</c:v>
                </c:pt>
                <c:pt idx="220">
                  <c:v>38309.0</c:v>
                </c:pt>
                <c:pt idx="221">
                  <c:v>38310.0</c:v>
                </c:pt>
                <c:pt idx="222">
                  <c:v>38313.0</c:v>
                </c:pt>
                <c:pt idx="223">
                  <c:v>38314.0</c:v>
                </c:pt>
                <c:pt idx="224">
                  <c:v>38315.0</c:v>
                </c:pt>
                <c:pt idx="225">
                  <c:v>38317.0</c:v>
                </c:pt>
                <c:pt idx="226">
                  <c:v>38320.0</c:v>
                </c:pt>
                <c:pt idx="227">
                  <c:v>38321.0</c:v>
                </c:pt>
                <c:pt idx="228">
                  <c:v>38322.0</c:v>
                </c:pt>
                <c:pt idx="229">
                  <c:v>38323.0</c:v>
                </c:pt>
                <c:pt idx="230">
                  <c:v>38324.0</c:v>
                </c:pt>
                <c:pt idx="231">
                  <c:v>38327.0</c:v>
                </c:pt>
                <c:pt idx="232">
                  <c:v>38328.0</c:v>
                </c:pt>
                <c:pt idx="233">
                  <c:v>38329.0</c:v>
                </c:pt>
                <c:pt idx="234">
                  <c:v>38330.0</c:v>
                </c:pt>
                <c:pt idx="235">
                  <c:v>38331.0</c:v>
                </c:pt>
                <c:pt idx="236">
                  <c:v>38334.0</c:v>
                </c:pt>
                <c:pt idx="237">
                  <c:v>38335.0</c:v>
                </c:pt>
                <c:pt idx="238">
                  <c:v>38336.0</c:v>
                </c:pt>
                <c:pt idx="239">
                  <c:v>38337.0</c:v>
                </c:pt>
                <c:pt idx="240">
                  <c:v>38338.0</c:v>
                </c:pt>
                <c:pt idx="241">
                  <c:v>38341.0</c:v>
                </c:pt>
                <c:pt idx="242">
                  <c:v>38342.0</c:v>
                </c:pt>
                <c:pt idx="243">
                  <c:v>38343.0</c:v>
                </c:pt>
                <c:pt idx="244">
                  <c:v>38344.0</c:v>
                </c:pt>
                <c:pt idx="245">
                  <c:v>38348.0</c:v>
                </c:pt>
                <c:pt idx="246">
                  <c:v>38349.0</c:v>
                </c:pt>
                <c:pt idx="247">
                  <c:v>38350.0</c:v>
                </c:pt>
                <c:pt idx="248">
                  <c:v>38351.0</c:v>
                </c:pt>
                <c:pt idx="249">
                  <c:v>38352.0</c:v>
                </c:pt>
                <c:pt idx="250">
                  <c:v>38355.0</c:v>
                </c:pt>
                <c:pt idx="251">
                  <c:v>38356.0</c:v>
                </c:pt>
                <c:pt idx="252">
                  <c:v>38357.0</c:v>
                </c:pt>
                <c:pt idx="253">
                  <c:v>38358.0</c:v>
                </c:pt>
                <c:pt idx="254">
                  <c:v>38359.0</c:v>
                </c:pt>
                <c:pt idx="255">
                  <c:v>38362.0</c:v>
                </c:pt>
                <c:pt idx="256">
                  <c:v>38363.0</c:v>
                </c:pt>
                <c:pt idx="257">
                  <c:v>38364.0</c:v>
                </c:pt>
                <c:pt idx="258">
                  <c:v>38365.0</c:v>
                </c:pt>
                <c:pt idx="259">
                  <c:v>38366.0</c:v>
                </c:pt>
                <c:pt idx="260">
                  <c:v>38370.0</c:v>
                </c:pt>
                <c:pt idx="261">
                  <c:v>38371.0</c:v>
                </c:pt>
                <c:pt idx="262">
                  <c:v>38372.0</c:v>
                </c:pt>
                <c:pt idx="263">
                  <c:v>38373.0</c:v>
                </c:pt>
                <c:pt idx="264">
                  <c:v>38376.0</c:v>
                </c:pt>
                <c:pt idx="265">
                  <c:v>38377.0</c:v>
                </c:pt>
                <c:pt idx="266">
                  <c:v>38378.0</c:v>
                </c:pt>
                <c:pt idx="267">
                  <c:v>38379.0</c:v>
                </c:pt>
                <c:pt idx="268">
                  <c:v>38380.0</c:v>
                </c:pt>
                <c:pt idx="269">
                  <c:v>38383.0</c:v>
                </c:pt>
                <c:pt idx="270">
                  <c:v>38384.0</c:v>
                </c:pt>
                <c:pt idx="271">
                  <c:v>38385.0</c:v>
                </c:pt>
                <c:pt idx="272">
                  <c:v>38386.0</c:v>
                </c:pt>
                <c:pt idx="273">
                  <c:v>38387.0</c:v>
                </c:pt>
                <c:pt idx="274">
                  <c:v>38390.0</c:v>
                </c:pt>
                <c:pt idx="275">
                  <c:v>38391.0</c:v>
                </c:pt>
                <c:pt idx="276">
                  <c:v>38392.0</c:v>
                </c:pt>
                <c:pt idx="277">
                  <c:v>38393.0</c:v>
                </c:pt>
                <c:pt idx="278">
                  <c:v>38394.0</c:v>
                </c:pt>
                <c:pt idx="279">
                  <c:v>38397.0</c:v>
                </c:pt>
                <c:pt idx="280">
                  <c:v>38398.0</c:v>
                </c:pt>
                <c:pt idx="281">
                  <c:v>38399.0</c:v>
                </c:pt>
                <c:pt idx="282">
                  <c:v>38400.0</c:v>
                </c:pt>
                <c:pt idx="283">
                  <c:v>38401.0</c:v>
                </c:pt>
                <c:pt idx="284">
                  <c:v>38405.0</c:v>
                </c:pt>
                <c:pt idx="285">
                  <c:v>38406.0</c:v>
                </c:pt>
                <c:pt idx="286">
                  <c:v>38407.0</c:v>
                </c:pt>
                <c:pt idx="287">
                  <c:v>38408.0</c:v>
                </c:pt>
                <c:pt idx="288">
                  <c:v>38411.0</c:v>
                </c:pt>
                <c:pt idx="289">
                  <c:v>38412.0</c:v>
                </c:pt>
                <c:pt idx="290">
                  <c:v>38413.0</c:v>
                </c:pt>
                <c:pt idx="291">
                  <c:v>38414.0</c:v>
                </c:pt>
                <c:pt idx="292">
                  <c:v>38415.0</c:v>
                </c:pt>
                <c:pt idx="293">
                  <c:v>38418.0</c:v>
                </c:pt>
                <c:pt idx="294">
                  <c:v>38419.0</c:v>
                </c:pt>
                <c:pt idx="295">
                  <c:v>38420.0</c:v>
                </c:pt>
                <c:pt idx="296">
                  <c:v>38421.0</c:v>
                </c:pt>
                <c:pt idx="297">
                  <c:v>38422.0</c:v>
                </c:pt>
                <c:pt idx="298">
                  <c:v>38425.0</c:v>
                </c:pt>
                <c:pt idx="299">
                  <c:v>38426.0</c:v>
                </c:pt>
                <c:pt idx="300">
                  <c:v>38427.0</c:v>
                </c:pt>
                <c:pt idx="301">
                  <c:v>38428.0</c:v>
                </c:pt>
                <c:pt idx="302">
                  <c:v>38429.0</c:v>
                </c:pt>
                <c:pt idx="303">
                  <c:v>38432.0</c:v>
                </c:pt>
                <c:pt idx="304">
                  <c:v>38433.0</c:v>
                </c:pt>
                <c:pt idx="305">
                  <c:v>38434.0</c:v>
                </c:pt>
                <c:pt idx="306">
                  <c:v>38435.0</c:v>
                </c:pt>
                <c:pt idx="307">
                  <c:v>38439.0</c:v>
                </c:pt>
                <c:pt idx="308">
                  <c:v>38440.0</c:v>
                </c:pt>
                <c:pt idx="309">
                  <c:v>38441.0</c:v>
                </c:pt>
                <c:pt idx="310">
                  <c:v>38442.0</c:v>
                </c:pt>
                <c:pt idx="311">
                  <c:v>38443.0</c:v>
                </c:pt>
                <c:pt idx="312">
                  <c:v>38446.0</c:v>
                </c:pt>
                <c:pt idx="313">
                  <c:v>38447.0</c:v>
                </c:pt>
                <c:pt idx="314">
                  <c:v>38448.0</c:v>
                </c:pt>
                <c:pt idx="315">
                  <c:v>38449.0</c:v>
                </c:pt>
                <c:pt idx="316">
                  <c:v>38450.0</c:v>
                </c:pt>
                <c:pt idx="317">
                  <c:v>38453.0</c:v>
                </c:pt>
                <c:pt idx="318">
                  <c:v>38454.0</c:v>
                </c:pt>
                <c:pt idx="319">
                  <c:v>38455.0</c:v>
                </c:pt>
                <c:pt idx="320">
                  <c:v>38456.0</c:v>
                </c:pt>
                <c:pt idx="321">
                  <c:v>38457.0</c:v>
                </c:pt>
                <c:pt idx="322">
                  <c:v>38460.0</c:v>
                </c:pt>
                <c:pt idx="323">
                  <c:v>38461.0</c:v>
                </c:pt>
                <c:pt idx="324">
                  <c:v>38462.0</c:v>
                </c:pt>
                <c:pt idx="325">
                  <c:v>38463.0</c:v>
                </c:pt>
                <c:pt idx="326">
                  <c:v>38464.0</c:v>
                </c:pt>
                <c:pt idx="327">
                  <c:v>38467.0</c:v>
                </c:pt>
                <c:pt idx="328">
                  <c:v>38468.0</c:v>
                </c:pt>
                <c:pt idx="329">
                  <c:v>38469.0</c:v>
                </c:pt>
                <c:pt idx="330">
                  <c:v>38470.0</c:v>
                </c:pt>
                <c:pt idx="331">
                  <c:v>38471.0</c:v>
                </c:pt>
                <c:pt idx="332">
                  <c:v>38474.0</c:v>
                </c:pt>
                <c:pt idx="333">
                  <c:v>38475.0</c:v>
                </c:pt>
                <c:pt idx="334">
                  <c:v>38476.0</c:v>
                </c:pt>
                <c:pt idx="335">
                  <c:v>38477.0</c:v>
                </c:pt>
                <c:pt idx="336">
                  <c:v>38478.0</c:v>
                </c:pt>
                <c:pt idx="337">
                  <c:v>38481.0</c:v>
                </c:pt>
                <c:pt idx="338">
                  <c:v>38482.0</c:v>
                </c:pt>
                <c:pt idx="339">
                  <c:v>38483.0</c:v>
                </c:pt>
                <c:pt idx="340">
                  <c:v>38484.0</c:v>
                </c:pt>
                <c:pt idx="341">
                  <c:v>38485.0</c:v>
                </c:pt>
                <c:pt idx="342">
                  <c:v>38488.0</c:v>
                </c:pt>
                <c:pt idx="343">
                  <c:v>38489.0</c:v>
                </c:pt>
                <c:pt idx="344">
                  <c:v>38490.0</c:v>
                </c:pt>
                <c:pt idx="345">
                  <c:v>38491.0</c:v>
                </c:pt>
                <c:pt idx="346">
                  <c:v>38492.0</c:v>
                </c:pt>
                <c:pt idx="347">
                  <c:v>38495.0</c:v>
                </c:pt>
                <c:pt idx="348">
                  <c:v>38496.0</c:v>
                </c:pt>
                <c:pt idx="349">
                  <c:v>38497.0</c:v>
                </c:pt>
                <c:pt idx="350">
                  <c:v>38498.0</c:v>
                </c:pt>
                <c:pt idx="351">
                  <c:v>38499.0</c:v>
                </c:pt>
                <c:pt idx="352">
                  <c:v>38503.0</c:v>
                </c:pt>
                <c:pt idx="353">
                  <c:v>38504.0</c:v>
                </c:pt>
                <c:pt idx="354">
                  <c:v>38505.0</c:v>
                </c:pt>
                <c:pt idx="355">
                  <c:v>38506.0</c:v>
                </c:pt>
                <c:pt idx="356">
                  <c:v>38509.0</c:v>
                </c:pt>
                <c:pt idx="357">
                  <c:v>38510.0</c:v>
                </c:pt>
                <c:pt idx="358">
                  <c:v>38511.0</c:v>
                </c:pt>
                <c:pt idx="359">
                  <c:v>38512.0</c:v>
                </c:pt>
                <c:pt idx="360">
                  <c:v>38513.0</c:v>
                </c:pt>
                <c:pt idx="361">
                  <c:v>38516.0</c:v>
                </c:pt>
                <c:pt idx="362">
                  <c:v>38517.0</c:v>
                </c:pt>
                <c:pt idx="363">
                  <c:v>38518.0</c:v>
                </c:pt>
                <c:pt idx="364">
                  <c:v>38519.0</c:v>
                </c:pt>
                <c:pt idx="365">
                  <c:v>38520.0</c:v>
                </c:pt>
                <c:pt idx="366">
                  <c:v>38523.0</c:v>
                </c:pt>
                <c:pt idx="367">
                  <c:v>38524.0</c:v>
                </c:pt>
                <c:pt idx="368">
                  <c:v>38525.0</c:v>
                </c:pt>
                <c:pt idx="369">
                  <c:v>38526.0</c:v>
                </c:pt>
                <c:pt idx="370">
                  <c:v>38527.0</c:v>
                </c:pt>
                <c:pt idx="371">
                  <c:v>38530.0</c:v>
                </c:pt>
                <c:pt idx="372">
                  <c:v>38531.0</c:v>
                </c:pt>
                <c:pt idx="373">
                  <c:v>38532.0</c:v>
                </c:pt>
                <c:pt idx="374">
                  <c:v>38533.0</c:v>
                </c:pt>
                <c:pt idx="375">
                  <c:v>38534.0</c:v>
                </c:pt>
                <c:pt idx="376">
                  <c:v>38538.0</c:v>
                </c:pt>
                <c:pt idx="377">
                  <c:v>38539.0</c:v>
                </c:pt>
                <c:pt idx="378">
                  <c:v>38540.0</c:v>
                </c:pt>
                <c:pt idx="379">
                  <c:v>38541.0</c:v>
                </c:pt>
                <c:pt idx="380">
                  <c:v>38544.0</c:v>
                </c:pt>
                <c:pt idx="381">
                  <c:v>38545.0</c:v>
                </c:pt>
                <c:pt idx="382">
                  <c:v>38546.0</c:v>
                </c:pt>
                <c:pt idx="383">
                  <c:v>38547.0</c:v>
                </c:pt>
                <c:pt idx="384">
                  <c:v>38548.0</c:v>
                </c:pt>
                <c:pt idx="385">
                  <c:v>38551.0</c:v>
                </c:pt>
                <c:pt idx="386">
                  <c:v>38552.0</c:v>
                </c:pt>
                <c:pt idx="387">
                  <c:v>38553.0</c:v>
                </c:pt>
                <c:pt idx="388">
                  <c:v>38554.0</c:v>
                </c:pt>
                <c:pt idx="389">
                  <c:v>38555.0</c:v>
                </c:pt>
                <c:pt idx="390">
                  <c:v>38558.0</c:v>
                </c:pt>
                <c:pt idx="391">
                  <c:v>38559.0</c:v>
                </c:pt>
                <c:pt idx="392">
                  <c:v>38560.0</c:v>
                </c:pt>
                <c:pt idx="393">
                  <c:v>38561.0</c:v>
                </c:pt>
                <c:pt idx="394">
                  <c:v>38562.0</c:v>
                </c:pt>
                <c:pt idx="395">
                  <c:v>38565.0</c:v>
                </c:pt>
                <c:pt idx="396">
                  <c:v>38566.0</c:v>
                </c:pt>
                <c:pt idx="397">
                  <c:v>38567.0</c:v>
                </c:pt>
                <c:pt idx="398">
                  <c:v>38568.0</c:v>
                </c:pt>
                <c:pt idx="399">
                  <c:v>38569.0</c:v>
                </c:pt>
                <c:pt idx="400">
                  <c:v>38572.0</c:v>
                </c:pt>
                <c:pt idx="401">
                  <c:v>38573.0</c:v>
                </c:pt>
                <c:pt idx="402">
                  <c:v>38574.0</c:v>
                </c:pt>
                <c:pt idx="403">
                  <c:v>38575.0</c:v>
                </c:pt>
                <c:pt idx="404">
                  <c:v>38576.0</c:v>
                </c:pt>
                <c:pt idx="405">
                  <c:v>38579.0</c:v>
                </c:pt>
                <c:pt idx="406">
                  <c:v>38580.0</c:v>
                </c:pt>
                <c:pt idx="407">
                  <c:v>38581.0</c:v>
                </c:pt>
                <c:pt idx="408">
                  <c:v>38582.0</c:v>
                </c:pt>
                <c:pt idx="409">
                  <c:v>38583.0</c:v>
                </c:pt>
                <c:pt idx="410">
                  <c:v>38586.0</c:v>
                </c:pt>
                <c:pt idx="411">
                  <c:v>38587.0</c:v>
                </c:pt>
                <c:pt idx="412">
                  <c:v>38588.0</c:v>
                </c:pt>
                <c:pt idx="413">
                  <c:v>38589.0</c:v>
                </c:pt>
                <c:pt idx="414">
                  <c:v>38590.0</c:v>
                </c:pt>
                <c:pt idx="415">
                  <c:v>38593.0</c:v>
                </c:pt>
                <c:pt idx="416">
                  <c:v>38594.0</c:v>
                </c:pt>
                <c:pt idx="417">
                  <c:v>38595.0</c:v>
                </c:pt>
                <c:pt idx="418">
                  <c:v>38596.0</c:v>
                </c:pt>
                <c:pt idx="419">
                  <c:v>38597.0</c:v>
                </c:pt>
                <c:pt idx="420">
                  <c:v>38601.0</c:v>
                </c:pt>
                <c:pt idx="421">
                  <c:v>38602.0</c:v>
                </c:pt>
                <c:pt idx="422">
                  <c:v>38603.0</c:v>
                </c:pt>
                <c:pt idx="423">
                  <c:v>38604.0</c:v>
                </c:pt>
                <c:pt idx="424">
                  <c:v>38607.0</c:v>
                </c:pt>
                <c:pt idx="425">
                  <c:v>38608.0</c:v>
                </c:pt>
                <c:pt idx="426">
                  <c:v>38609.0</c:v>
                </c:pt>
                <c:pt idx="427">
                  <c:v>38610.0</c:v>
                </c:pt>
                <c:pt idx="428">
                  <c:v>38611.0</c:v>
                </c:pt>
                <c:pt idx="429">
                  <c:v>38614.0</c:v>
                </c:pt>
                <c:pt idx="430">
                  <c:v>38615.0</c:v>
                </c:pt>
                <c:pt idx="431">
                  <c:v>38616.0</c:v>
                </c:pt>
                <c:pt idx="432">
                  <c:v>38617.0</c:v>
                </c:pt>
                <c:pt idx="433">
                  <c:v>38618.0</c:v>
                </c:pt>
                <c:pt idx="434">
                  <c:v>38621.0</c:v>
                </c:pt>
                <c:pt idx="435">
                  <c:v>38622.0</c:v>
                </c:pt>
                <c:pt idx="436">
                  <c:v>38623.0</c:v>
                </c:pt>
                <c:pt idx="437">
                  <c:v>38624.0</c:v>
                </c:pt>
                <c:pt idx="438">
                  <c:v>38625.0</c:v>
                </c:pt>
                <c:pt idx="439">
                  <c:v>38628.0</c:v>
                </c:pt>
                <c:pt idx="440">
                  <c:v>38629.0</c:v>
                </c:pt>
                <c:pt idx="441">
                  <c:v>38630.0</c:v>
                </c:pt>
                <c:pt idx="442">
                  <c:v>38631.0</c:v>
                </c:pt>
                <c:pt idx="443">
                  <c:v>38632.0</c:v>
                </c:pt>
                <c:pt idx="444">
                  <c:v>38636.0</c:v>
                </c:pt>
                <c:pt idx="445">
                  <c:v>38637.0</c:v>
                </c:pt>
                <c:pt idx="446">
                  <c:v>38638.0</c:v>
                </c:pt>
                <c:pt idx="447">
                  <c:v>38639.0</c:v>
                </c:pt>
                <c:pt idx="448">
                  <c:v>38642.0</c:v>
                </c:pt>
                <c:pt idx="449">
                  <c:v>38643.0</c:v>
                </c:pt>
                <c:pt idx="450">
                  <c:v>38644.0</c:v>
                </c:pt>
                <c:pt idx="451">
                  <c:v>38645.0</c:v>
                </c:pt>
                <c:pt idx="452">
                  <c:v>38646.0</c:v>
                </c:pt>
                <c:pt idx="453">
                  <c:v>38649.0</c:v>
                </c:pt>
                <c:pt idx="454">
                  <c:v>38650.0</c:v>
                </c:pt>
                <c:pt idx="455">
                  <c:v>38651.0</c:v>
                </c:pt>
                <c:pt idx="456">
                  <c:v>38652.0</c:v>
                </c:pt>
                <c:pt idx="457">
                  <c:v>38653.0</c:v>
                </c:pt>
                <c:pt idx="458">
                  <c:v>38656.0</c:v>
                </c:pt>
                <c:pt idx="459">
                  <c:v>38657.0</c:v>
                </c:pt>
                <c:pt idx="460">
                  <c:v>38658.0</c:v>
                </c:pt>
                <c:pt idx="461">
                  <c:v>38659.0</c:v>
                </c:pt>
                <c:pt idx="462">
                  <c:v>38660.0</c:v>
                </c:pt>
                <c:pt idx="463">
                  <c:v>38663.0</c:v>
                </c:pt>
                <c:pt idx="464">
                  <c:v>38664.0</c:v>
                </c:pt>
                <c:pt idx="465">
                  <c:v>38665.0</c:v>
                </c:pt>
                <c:pt idx="466">
                  <c:v>38666.0</c:v>
                </c:pt>
                <c:pt idx="467">
                  <c:v>38670.0</c:v>
                </c:pt>
                <c:pt idx="468">
                  <c:v>38671.0</c:v>
                </c:pt>
                <c:pt idx="469">
                  <c:v>38672.0</c:v>
                </c:pt>
                <c:pt idx="470">
                  <c:v>38673.0</c:v>
                </c:pt>
                <c:pt idx="471">
                  <c:v>38674.0</c:v>
                </c:pt>
                <c:pt idx="472">
                  <c:v>38677.0</c:v>
                </c:pt>
                <c:pt idx="473">
                  <c:v>38678.0</c:v>
                </c:pt>
                <c:pt idx="474">
                  <c:v>38679.0</c:v>
                </c:pt>
                <c:pt idx="475">
                  <c:v>38681.0</c:v>
                </c:pt>
                <c:pt idx="476">
                  <c:v>38684.0</c:v>
                </c:pt>
                <c:pt idx="477">
                  <c:v>38685.0</c:v>
                </c:pt>
                <c:pt idx="478">
                  <c:v>38686.0</c:v>
                </c:pt>
                <c:pt idx="479">
                  <c:v>38687.0</c:v>
                </c:pt>
                <c:pt idx="480">
                  <c:v>38688.0</c:v>
                </c:pt>
                <c:pt idx="481">
                  <c:v>38691.0</c:v>
                </c:pt>
                <c:pt idx="482">
                  <c:v>38692.0</c:v>
                </c:pt>
                <c:pt idx="483">
                  <c:v>38693.0</c:v>
                </c:pt>
                <c:pt idx="484">
                  <c:v>38694.0</c:v>
                </c:pt>
                <c:pt idx="485">
                  <c:v>38695.0</c:v>
                </c:pt>
                <c:pt idx="486">
                  <c:v>38698.0</c:v>
                </c:pt>
                <c:pt idx="487">
                  <c:v>38699.0</c:v>
                </c:pt>
                <c:pt idx="488">
                  <c:v>38700.0</c:v>
                </c:pt>
                <c:pt idx="489">
                  <c:v>38701.0</c:v>
                </c:pt>
                <c:pt idx="490">
                  <c:v>38702.0</c:v>
                </c:pt>
                <c:pt idx="491">
                  <c:v>38705.0</c:v>
                </c:pt>
                <c:pt idx="492">
                  <c:v>38706.0</c:v>
                </c:pt>
                <c:pt idx="493">
                  <c:v>38707.0</c:v>
                </c:pt>
                <c:pt idx="494">
                  <c:v>38708.0</c:v>
                </c:pt>
                <c:pt idx="495">
                  <c:v>38709.0</c:v>
                </c:pt>
                <c:pt idx="496">
                  <c:v>38713.0</c:v>
                </c:pt>
                <c:pt idx="497">
                  <c:v>38714.0</c:v>
                </c:pt>
                <c:pt idx="498">
                  <c:v>38715.0</c:v>
                </c:pt>
                <c:pt idx="499">
                  <c:v>38716.0</c:v>
                </c:pt>
                <c:pt idx="500">
                  <c:v>38720.0</c:v>
                </c:pt>
                <c:pt idx="501">
                  <c:v>38721.0</c:v>
                </c:pt>
                <c:pt idx="502">
                  <c:v>38722.0</c:v>
                </c:pt>
                <c:pt idx="503">
                  <c:v>38723.0</c:v>
                </c:pt>
                <c:pt idx="504">
                  <c:v>38726.0</c:v>
                </c:pt>
                <c:pt idx="505">
                  <c:v>38727.0</c:v>
                </c:pt>
                <c:pt idx="506">
                  <c:v>38728.0</c:v>
                </c:pt>
                <c:pt idx="507">
                  <c:v>38729.0</c:v>
                </c:pt>
                <c:pt idx="508">
                  <c:v>38730.0</c:v>
                </c:pt>
                <c:pt idx="509">
                  <c:v>38734.0</c:v>
                </c:pt>
                <c:pt idx="510">
                  <c:v>38735.0</c:v>
                </c:pt>
                <c:pt idx="511">
                  <c:v>38736.0</c:v>
                </c:pt>
                <c:pt idx="512">
                  <c:v>38737.0</c:v>
                </c:pt>
                <c:pt idx="513">
                  <c:v>38740.0</c:v>
                </c:pt>
                <c:pt idx="514">
                  <c:v>38741.0</c:v>
                </c:pt>
                <c:pt idx="515">
                  <c:v>38742.0</c:v>
                </c:pt>
                <c:pt idx="516">
                  <c:v>38743.0</c:v>
                </c:pt>
                <c:pt idx="517">
                  <c:v>38744.0</c:v>
                </c:pt>
                <c:pt idx="518">
                  <c:v>38747.0</c:v>
                </c:pt>
                <c:pt idx="519">
                  <c:v>38748.0</c:v>
                </c:pt>
                <c:pt idx="520">
                  <c:v>38749.0</c:v>
                </c:pt>
                <c:pt idx="521">
                  <c:v>38750.0</c:v>
                </c:pt>
                <c:pt idx="522">
                  <c:v>38751.0</c:v>
                </c:pt>
                <c:pt idx="523">
                  <c:v>38754.0</c:v>
                </c:pt>
                <c:pt idx="524">
                  <c:v>38755.0</c:v>
                </c:pt>
                <c:pt idx="525">
                  <c:v>38756.0</c:v>
                </c:pt>
                <c:pt idx="526">
                  <c:v>38757.0</c:v>
                </c:pt>
                <c:pt idx="527">
                  <c:v>38758.0</c:v>
                </c:pt>
                <c:pt idx="528">
                  <c:v>38761.0</c:v>
                </c:pt>
                <c:pt idx="529">
                  <c:v>38762.0</c:v>
                </c:pt>
                <c:pt idx="530">
                  <c:v>38763.0</c:v>
                </c:pt>
                <c:pt idx="531">
                  <c:v>38764.0</c:v>
                </c:pt>
                <c:pt idx="532">
                  <c:v>38765.0</c:v>
                </c:pt>
                <c:pt idx="533">
                  <c:v>38769.0</c:v>
                </c:pt>
                <c:pt idx="534">
                  <c:v>38770.0</c:v>
                </c:pt>
                <c:pt idx="535">
                  <c:v>38771.0</c:v>
                </c:pt>
                <c:pt idx="536">
                  <c:v>38772.0</c:v>
                </c:pt>
                <c:pt idx="537">
                  <c:v>38775.0</c:v>
                </c:pt>
                <c:pt idx="538">
                  <c:v>38776.0</c:v>
                </c:pt>
                <c:pt idx="539">
                  <c:v>38777.0</c:v>
                </c:pt>
                <c:pt idx="540">
                  <c:v>38778.0</c:v>
                </c:pt>
                <c:pt idx="541">
                  <c:v>38779.0</c:v>
                </c:pt>
                <c:pt idx="542">
                  <c:v>38782.0</c:v>
                </c:pt>
                <c:pt idx="543">
                  <c:v>38783.0</c:v>
                </c:pt>
                <c:pt idx="544">
                  <c:v>38784.0</c:v>
                </c:pt>
                <c:pt idx="545">
                  <c:v>38785.0</c:v>
                </c:pt>
                <c:pt idx="546">
                  <c:v>38786.0</c:v>
                </c:pt>
                <c:pt idx="547">
                  <c:v>38789.0</c:v>
                </c:pt>
                <c:pt idx="548">
                  <c:v>38790.0</c:v>
                </c:pt>
                <c:pt idx="549">
                  <c:v>38791.0</c:v>
                </c:pt>
                <c:pt idx="550">
                  <c:v>38792.0</c:v>
                </c:pt>
                <c:pt idx="551">
                  <c:v>38793.0</c:v>
                </c:pt>
                <c:pt idx="552">
                  <c:v>38796.0</c:v>
                </c:pt>
                <c:pt idx="553">
                  <c:v>38797.0</c:v>
                </c:pt>
                <c:pt idx="554">
                  <c:v>38798.0</c:v>
                </c:pt>
                <c:pt idx="555">
                  <c:v>38799.0</c:v>
                </c:pt>
                <c:pt idx="556">
                  <c:v>38800.0</c:v>
                </c:pt>
                <c:pt idx="557">
                  <c:v>38803.0</c:v>
                </c:pt>
                <c:pt idx="558">
                  <c:v>38804.0</c:v>
                </c:pt>
                <c:pt idx="559">
                  <c:v>38805.0</c:v>
                </c:pt>
                <c:pt idx="560">
                  <c:v>38806.0</c:v>
                </c:pt>
                <c:pt idx="561">
                  <c:v>38807.0</c:v>
                </c:pt>
                <c:pt idx="562">
                  <c:v>38810.0</c:v>
                </c:pt>
                <c:pt idx="563">
                  <c:v>38811.0</c:v>
                </c:pt>
                <c:pt idx="564">
                  <c:v>38812.0</c:v>
                </c:pt>
                <c:pt idx="565">
                  <c:v>38813.0</c:v>
                </c:pt>
                <c:pt idx="566">
                  <c:v>38814.0</c:v>
                </c:pt>
                <c:pt idx="567">
                  <c:v>38817.0</c:v>
                </c:pt>
                <c:pt idx="568">
                  <c:v>38818.0</c:v>
                </c:pt>
                <c:pt idx="569">
                  <c:v>38819.0</c:v>
                </c:pt>
                <c:pt idx="570">
                  <c:v>38820.0</c:v>
                </c:pt>
                <c:pt idx="571">
                  <c:v>38824.0</c:v>
                </c:pt>
                <c:pt idx="572">
                  <c:v>38825.0</c:v>
                </c:pt>
                <c:pt idx="573">
                  <c:v>38826.0</c:v>
                </c:pt>
                <c:pt idx="574">
                  <c:v>38827.0</c:v>
                </c:pt>
                <c:pt idx="575">
                  <c:v>38828.0</c:v>
                </c:pt>
                <c:pt idx="576">
                  <c:v>38831.0</c:v>
                </c:pt>
                <c:pt idx="577">
                  <c:v>38832.0</c:v>
                </c:pt>
                <c:pt idx="578">
                  <c:v>38833.0</c:v>
                </c:pt>
                <c:pt idx="579">
                  <c:v>38834.0</c:v>
                </c:pt>
                <c:pt idx="580">
                  <c:v>38835.0</c:v>
                </c:pt>
                <c:pt idx="581">
                  <c:v>38838.0</c:v>
                </c:pt>
                <c:pt idx="582">
                  <c:v>38839.0</c:v>
                </c:pt>
                <c:pt idx="583">
                  <c:v>38840.0</c:v>
                </c:pt>
                <c:pt idx="584">
                  <c:v>38841.0</c:v>
                </c:pt>
                <c:pt idx="585">
                  <c:v>38842.0</c:v>
                </c:pt>
                <c:pt idx="586">
                  <c:v>38845.0</c:v>
                </c:pt>
                <c:pt idx="587">
                  <c:v>38846.0</c:v>
                </c:pt>
                <c:pt idx="588">
                  <c:v>38847.0</c:v>
                </c:pt>
                <c:pt idx="589">
                  <c:v>38848.0</c:v>
                </c:pt>
                <c:pt idx="590">
                  <c:v>38849.0</c:v>
                </c:pt>
                <c:pt idx="591">
                  <c:v>38852.0</c:v>
                </c:pt>
                <c:pt idx="592">
                  <c:v>38853.0</c:v>
                </c:pt>
                <c:pt idx="593">
                  <c:v>38854.0</c:v>
                </c:pt>
                <c:pt idx="594">
                  <c:v>38855.0</c:v>
                </c:pt>
                <c:pt idx="595">
                  <c:v>38856.0</c:v>
                </c:pt>
                <c:pt idx="596">
                  <c:v>38859.0</c:v>
                </c:pt>
                <c:pt idx="597">
                  <c:v>38860.0</c:v>
                </c:pt>
                <c:pt idx="598">
                  <c:v>38861.0</c:v>
                </c:pt>
                <c:pt idx="599">
                  <c:v>38862.0</c:v>
                </c:pt>
                <c:pt idx="600">
                  <c:v>38863.0</c:v>
                </c:pt>
                <c:pt idx="601">
                  <c:v>38867.0</c:v>
                </c:pt>
                <c:pt idx="602">
                  <c:v>38868.0</c:v>
                </c:pt>
                <c:pt idx="603">
                  <c:v>38869.0</c:v>
                </c:pt>
                <c:pt idx="604">
                  <c:v>38870.0</c:v>
                </c:pt>
                <c:pt idx="605">
                  <c:v>38873.0</c:v>
                </c:pt>
                <c:pt idx="606">
                  <c:v>38874.0</c:v>
                </c:pt>
                <c:pt idx="607">
                  <c:v>38875.0</c:v>
                </c:pt>
                <c:pt idx="608">
                  <c:v>38876.0</c:v>
                </c:pt>
                <c:pt idx="609">
                  <c:v>38877.0</c:v>
                </c:pt>
                <c:pt idx="610">
                  <c:v>38880.0</c:v>
                </c:pt>
                <c:pt idx="611">
                  <c:v>38881.0</c:v>
                </c:pt>
                <c:pt idx="612">
                  <c:v>38882.0</c:v>
                </c:pt>
                <c:pt idx="613">
                  <c:v>38883.0</c:v>
                </c:pt>
                <c:pt idx="614">
                  <c:v>38884.0</c:v>
                </c:pt>
                <c:pt idx="615">
                  <c:v>38887.0</c:v>
                </c:pt>
                <c:pt idx="616">
                  <c:v>38888.0</c:v>
                </c:pt>
                <c:pt idx="617">
                  <c:v>38889.0</c:v>
                </c:pt>
                <c:pt idx="618">
                  <c:v>38890.0</c:v>
                </c:pt>
                <c:pt idx="619">
                  <c:v>38891.0</c:v>
                </c:pt>
                <c:pt idx="620">
                  <c:v>38894.0</c:v>
                </c:pt>
                <c:pt idx="621">
                  <c:v>38895.0</c:v>
                </c:pt>
                <c:pt idx="622">
                  <c:v>38896.0</c:v>
                </c:pt>
                <c:pt idx="623">
                  <c:v>38897.0</c:v>
                </c:pt>
                <c:pt idx="624">
                  <c:v>38898.0</c:v>
                </c:pt>
                <c:pt idx="625">
                  <c:v>38901.0</c:v>
                </c:pt>
                <c:pt idx="626">
                  <c:v>38903.0</c:v>
                </c:pt>
                <c:pt idx="627">
                  <c:v>38904.0</c:v>
                </c:pt>
                <c:pt idx="628">
                  <c:v>38905.0</c:v>
                </c:pt>
                <c:pt idx="629">
                  <c:v>38908.0</c:v>
                </c:pt>
                <c:pt idx="630">
                  <c:v>38909.0</c:v>
                </c:pt>
                <c:pt idx="631">
                  <c:v>38910.0</c:v>
                </c:pt>
                <c:pt idx="632">
                  <c:v>38911.0</c:v>
                </c:pt>
                <c:pt idx="633">
                  <c:v>38912.0</c:v>
                </c:pt>
                <c:pt idx="634">
                  <c:v>38915.0</c:v>
                </c:pt>
                <c:pt idx="635">
                  <c:v>38916.0</c:v>
                </c:pt>
                <c:pt idx="636">
                  <c:v>38917.0</c:v>
                </c:pt>
                <c:pt idx="637">
                  <c:v>38918.0</c:v>
                </c:pt>
                <c:pt idx="638">
                  <c:v>38919.0</c:v>
                </c:pt>
                <c:pt idx="639">
                  <c:v>38922.0</c:v>
                </c:pt>
                <c:pt idx="640">
                  <c:v>38923.0</c:v>
                </c:pt>
                <c:pt idx="641">
                  <c:v>38924.0</c:v>
                </c:pt>
                <c:pt idx="642">
                  <c:v>38925.0</c:v>
                </c:pt>
                <c:pt idx="643">
                  <c:v>38926.0</c:v>
                </c:pt>
                <c:pt idx="644">
                  <c:v>38929.0</c:v>
                </c:pt>
                <c:pt idx="645">
                  <c:v>38930.0</c:v>
                </c:pt>
                <c:pt idx="646">
                  <c:v>38931.0</c:v>
                </c:pt>
                <c:pt idx="647">
                  <c:v>38932.0</c:v>
                </c:pt>
                <c:pt idx="648">
                  <c:v>38933.0</c:v>
                </c:pt>
                <c:pt idx="649">
                  <c:v>38936.0</c:v>
                </c:pt>
                <c:pt idx="650">
                  <c:v>38937.0</c:v>
                </c:pt>
                <c:pt idx="651">
                  <c:v>38938.0</c:v>
                </c:pt>
                <c:pt idx="652">
                  <c:v>38939.0</c:v>
                </c:pt>
                <c:pt idx="653">
                  <c:v>38940.0</c:v>
                </c:pt>
                <c:pt idx="654">
                  <c:v>38943.0</c:v>
                </c:pt>
                <c:pt idx="655">
                  <c:v>38944.0</c:v>
                </c:pt>
                <c:pt idx="656">
                  <c:v>38945.0</c:v>
                </c:pt>
                <c:pt idx="657">
                  <c:v>38946.0</c:v>
                </c:pt>
                <c:pt idx="658">
                  <c:v>38947.0</c:v>
                </c:pt>
                <c:pt idx="659">
                  <c:v>38950.0</c:v>
                </c:pt>
                <c:pt idx="660">
                  <c:v>38951.0</c:v>
                </c:pt>
                <c:pt idx="661">
                  <c:v>38952.0</c:v>
                </c:pt>
                <c:pt idx="662">
                  <c:v>38953.0</c:v>
                </c:pt>
                <c:pt idx="663">
                  <c:v>38954.0</c:v>
                </c:pt>
                <c:pt idx="664">
                  <c:v>38957.0</c:v>
                </c:pt>
                <c:pt idx="665">
                  <c:v>38958.0</c:v>
                </c:pt>
                <c:pt idx="666">
                  <c:v>38959.0</c:v>
                </c:pt>
                <c:pt idx="667">
                  <c:v>38960.0</c:v>
                </c:pt>
                <c:pt idx="668">
                  <c:v>38961.0</c:v>
                </c:pt>
                <c:pt idx="669">
                  <c:v>38965.0</c:v>
                </c:pt>
                <c:pt idx="670">
                  <c:v>38966.0</c:v>
                </c:pt>
                <c:pt idx="671">
                  <c:v>38967.0</c:v>
                </c:pt>
                <c:pt idx="672">
                  <c:v>38968.0</c:v>
                </c:pt>
                <c:pt idx="673">
                  <c:v>38971.0</c:v>
                </c:pt>
                <c:pt idx="674">
                  <c:v>38972.0</c:v>
                </c:pt>
                <c:pt idx="675">
                  <c:v>38973.0</c:v>
                </c:pt>
                <c:pt idx="676">
                  <c:v>38974.0</c:v>
                </c:pt>
                <c:pt idx="677">
                  <c:v>38975.0</c:v>
                </c:pt>
                <c:pt idx="678">
                  <c:v>38978.0</c:v>
                </c:pt>
                <c:pt idx="679">
                  <c:v>38979.0</c:v>
                </c:pt>
                <c:pt idx="680">
                  <c:v>38980.0</c:v>
                </c:pt>
                <c:pt idx="681">
                  <c:v>38981.0</c:v>
                </c:pt>
                <c:pt idx="682">
                  <c:v>38982.0</c:v>
                </c:pt>
                <c:pt idx="683">
                  <c:v>38985.0</c:v>
                </c:pt>
                <c:pt idx="684">
                  <c:v>38986.0</c:v>
                </c:pt>
                <c:pt idx="685">
                  <c:v>38987.0</c:v>
                </c:pt>
                <c:pt idx="686">
                  <c:v>38988.0</c:v>
                </c:pt>
                <c:pt idx="687">
                  <c:v>38989.0</c:v>
                </c:pt>
                <c:pt idx="688">
                  <c:v>38992.0</c:v>
                </c:pt>
                <c:pt idx="689">
                  <c:v>38993.0</c:v>
                </c:pt>
                <c:pt idx="690">
                  <c:v>38994.0</c:v>
                </c:pt>
                <c:pt idx="691">
                  <c:v>38995.0</c:v>
                </c:pt>
                <c:pt idx="692">
                  <c:v>38996.0</c:v>
                </c:pt>
                <c:pt idx="693">
                  <c:v>39000.0</c:v>
                </c:pt>
                <c:pt idx="694">
                  <c:v>39001.0</c:v>
                </c:pt>
                <c:pt idx="695">
                  <c:v>39002.0</c:v>
                </c:pt>
                <c:pt idx="696">
                  <c:v>39003.0</c:v>
                </c:pt>
                <c:pt idx="697">
                  <c:v>39006.0</c:v>
                </c:pt>
                <c:pt idx="698">
                  <c:v>39007.0</c:v>
                </c:pt>
                <c:pt idx="699">
                  <c:v>39008.0</c:v>
                </c:pt>
                <c:pt idx="700">
                  <c:v>39009.0</c:v>
                </c:pt>
                <c:pt idx="701">
                  <c:v>39010.0</c:v>
                </c:pt>
                <c:pt idx="702">
                  <c:v>39013.0</c:v>
                </c:pt>
                <c:pt idx="703">
                  <c:v>39014.0</c:v>
                </c:pt>
                <c:pt idx="704">
                  <c:v>39015.0</c:v>
                </c:pt>
                <c:pt idx="705">
                  <c:v>39016.0</c:v>
                </c:pt>
                <c:pt idx="706">
                  <c:v>39017.0</c:v>
                </c:pt>
                <c:pt idx="707">
                  <c:v>39020.0</c:v>
                </c:pt>
                <c:pt idx="708">
                  <c:v>39021.0</c:v>
                </c:pt>
                <c:pt idx="709">
                  <c:v>39022.0</c:v>
                </c:pt>
                <c:pt idx="710">
                  <c:v>39023.0</c:v>
                </c:pt>
                <c:pt idx="711">
                  <c:v>39024.0</c:v>
                </c:pt>
                <c:pt idx="712">
                  <c:v>39027.0</c:v>
                </c:pt>
                <c:pt idx="713">
                  <c:v>39028.0</c:v>
                </c:pt>
                <c:pt idx="714">
                  <c:v>39029.0</c:v>
                </c:pt>
                <c:pt idx="715">
                  <c:v>39030.0</c:v>
                </c:pt>
                <c:pt idx="716">
                  <c:v>39031.0</c:v>
                </c:pt>
                <c:pt idx="717">
                  <c:v>39034.0</c:v>
                </c:pt>
                <c:pt idx="718">
                  <c:v>39035.0</c:v>
                </c:pt>
                <c:pt idx="719">
                  <c:v>39036.0</c:v>
                </c:pt>
                <c:pt idx="720">
                  <c:v>39037.0</c:v>
                </c:pt>
                <c:pt idx="721">
                  <c:v>39038.0</c:v>
                </c:pt>
                <c:pt idx="722">
                  <c:v>39041.0</c:v>
                </c:pt>
                <c:pt idx="723">
                  <c:v>39042.0</c:v>
                </c:pt>
                <c:pt idx="724">
                  <c:v>39043.0</c:v>
                </c:pt>
                <c:pt idx="725">
                  <c:v>39045.0</c:v>
                </c:pt>
                <c:pt idx="726">
                  <c:v>39048.0</c:v>
                </c:pt>
                <c:pt idx="727">
                  <c:v>39049.0</c:v>
                </c:pt>
                <c:pt idx="728">
                  <c:v>39050.0</c:v>
                </c:pt>
                <c:pt idx="729">
                  <c:v>39051.0</c:v>
                </c:pt>
                <c:pt idx="730">
                  <c:v>39052.0</c:v>
                </c:pt>
                <c:pt idx="731">
                  <c:v>39055.0</c:v>
                </c:pt>
                <c:pt idx="732">
                  <c:v>39056.0</c:v>
                </c:pt>
                <c:pt idx="733">
                  <c:v>39057.0</c:v>
                </c:pt>
                <c:pt idx="734">
                  <c:v>39058.0</c:v>
                </c:pt>
                <c:pt idx="735">
                  <c:v>39059.0</c:v>
                </c:pt>
                <c:pt idx="736">
                  <c:v>39062.0</c:v>
                </c:pt>
                <c:pt idx="737">
                  <c:v>39063.0</c:v>
                </c:pt>
                <c:pt idx="738">
                  <c:v>39064.0</c:v>
                </c:pt>
                <c:pt idx="739">
                  <c:v>39065.0</c:v>
                </c:pt>
                <c:pt idx="740">
                  <c:v>39066.0</c:v>
                </c:pt>
                <c:pt idx="741">
                  <c:v>39069.0</c:v>
                </c:pt>
                <c:pt idx="742">
                  <c:v>39070.0</c:v>
                </c:pt>
                <c:pt idx="743">
                  <c:v>39071.0</c:v>
                </c:pt>
                <c:pt idx="744">
                  <c:v>39072.0</c:v>
                </c:pt>
                <c:pt idx="745">
                  <c:v>39073.0</c:v>
                </c:pt>
                <c:pt idx="746">
                  <c:v>39077.0</c:v>
                </c:pt>
                <c:pt idx="747">
                  <c:v>39078.0</c:v>
                </c:pt>
                <c:pt idx="748">
                  <c:v>39079.0</c:v>
                </c:pt>
                <c:pt idx="749">
                  <c:v>39080.0</c:v>
                </c:pt>
                <c:pt idx="750">
                  <c:v>39084.0</c:v>
                </c:pt>
                <c:pt idx="751">
                  <c:v>39085.0</c:v>
                </c:pt>
                <c:pt idx="752">
                  <c:v>39086.0</c:v>
                </c:pt>
                <c:pt idx="753">
                  <c:v>39087.0</c:v>
                </c:pt>
                <c:pt idx="754">
                  <c:v>39090.0</c:v>
                </c:pt>
                <c:pt idx="755">
                  <c:v>39091.0</c:v>
                </c:pt>
                <c:pt idx="756">
                  <c:v>39092.0</c:v>
                </c:pt>
                <c:pt idx="757">
                  <c:v>39093.0</c:v>
                </c:pt>
                <c:pt idx="758">
                  <c:v>39094.0</c:v>
                </c:pt>
                <c:pt idx="759">
                  <c:v>39098.0</c:v>
                </c:pt>
                <c:pt idx="760">
                  <c:v>39099.0</c:v>
                </c:pt>
                <c:pt idx="761">
                  <c:v>39100.0</c:v>
                </c:pt>
                <c:pt idx="762">
                  <c:v>39101.0</c:v>
                </c:pt>
                <c:pt idx="763">
                  <c:v>39104.0</c:v>
                </c:pt>
                <c:pt idx="764">
                  <c:v>39105.0</c:v>
                </c:pt>
                <c:pt idx="765">
                  <c:v>39106.0</c:v>
                </c:pt>
                <c:pt idx="766">
                  <c:v>39107.0</c:v>
                </c:pt>
                <c:pt idx="767">
                  <c:v>39108.0</c:v>
                </c:pt>
                <c:pt idx="768">
                  <c:v>39111.0</c:v>
                </c:pt>
                <c:pt idx="769">
                  <c:v>39112.0</c:v>
                </c:pt>
                <c:pt idx="770">
                  <c:v>39113.0</c:v>
                </c:pt>
                <c:pt idx="771">
                  <c:v>39114.0</c:v>
                </c:pt>
                <c:pt idx="772">
                  <c:v>39115.0</c:v>
                </c:pt>
                <c:pt idx="773">
                  <c:v>39118.0</c:v>
                </c:pt>
                <c:pt idx="774">
                  <c:v>39119.0</c:v>
                </c:pt>
                <c:pt idx="775">
                  <c:v>39120.0</c:v>
                </c:pt>
                <c:pt idx="776">
                  <c:v>39121.0</c:v>
                </c:pt>
                <c:pt idx="777">
                  <c:v>39122.0</c:v>
                </c:pt>
                <c:pt idx="778">
                  <c:v>39125.0</c:v>
                </c:pt>
                <c:pt idx="779">
                  <c:v>39126.0</c:v>
                </c:pt>
                <c:pt idx="780">
                  <c:v>39127.0</c:v>
                </c:pt>
                <c:pt idx="781">
                  <c:v>39128.0</c:v>
                </c:pt>
                <c:pt idx="782">
                  <c:v>39129.0</c:v>
                </c:pt>
                <c:pt idx="783">
                  <c:v>39133.0</c:v>
                </c:pt>
                <c:pt idx="784">
                  <c:v>39134.0</c:v>
                </c:pt>
                <c:pt idx="785">
                  <c:v>39135.0</c:v>
                </c:pt>
                <c:pt idx="786">
                  <c:v>39136.0</c:v>
                </c:pt>
                <c:pt idx="787">
                  <c:v>39139.0</c:v>
                </c:pt>
                <c:pt idx="788">
                  <c:v>39140.0</c:v>
                </c:pt>
                <c:pt idx="789">
                  <c:v>39141.0</c:v>
                </c:pt>
                <c:pt idx="790">
                  <c:v>39142.0</c:v>
                </c:pt>
                <c:pt idx="791">
                  <c:v>39143.0</c:v>
                </c:pt>
                <c:pt idx="792">
                  <c:v>39146.0</c:v>
                </c:pt>
                <c:pt idx="793">
                  <c:v>39147.0</c:v>
                </c:pt>
                <c:pt idx="794">
                  <c:v>39148.0</c:v>
                </c:pt>
                <c:pt idx="795">
                  <c:v>39149.0</c:v>
                </c:pt>
                <c:pt idx="796">
                  <c:v>39150.0</c:v>
                </c:pt>
                <c:pt idx="797">
                  <c:v>39153.0</c:v>
                </c:pt>
                <c:pt idx="798">
                  <c:v>39154.0</c:v>
                </c:pt>
                <c:pt idx="799">
                  <c:v>39155.0</c:v>
                </c:pt>
                <c:pt idx="800">
                  <c:v>39156.0</c:v>
                </c:pt>
                <c:pt idx="801">
                  <c:v>39157.0</c:v>
                </c:pt>
                <c:pt idx="802">
                  <c:v>39160.0</c:v>
                </c:pt>
                <c:pt idx="803">
                  <c:v>39161.0</c:v>
                </c:pt>
                <c:pt idx="804">
                  <c:v>39162.0</c:v>
                </c:pt>
                <c:pt idx="805">
                  <c:v>39163.0</c:v>
                </c:pt>
                <c:pt idx="806">
                  <c:v>39164.0</c:v>
                </c:pt>
                <c:pt idx="807">
                  <c:v>39167.0</c:v>
                </c:pt>
                <c:pt idx="808">
                  <c:v>39168.0</c:v>
                </c:pt>
                <c:pt idx="809">
                  <c:v>39169.0</c:v>
                </c:pt>
                <c:pt idx="810">
                  <c:v>39170.0</c:v>
                </c:pt>
                <c:pt idx="811">
                  <c:v>39171.0</c:v>
                </c:pt>
                <c:pt idx="812">
                  <c:v>39174.0</c:v>
                </c:pt>
                <c:pt idx="813">
                  <c:v>39175.0</c:v>
                </c:pt>
                <c:pt idx="814">
                  <c:v>39176.0</c:v>
                </c:pt>
                <c:pt idx="815">
                  <c:v>39177.0</c:v>
                </c:pt>
                <c:pt idx="816">
                  <c:v>39178.0</c:v>
                </c:pt>
                <c:pt idx="817">
                  <c:v>39181.0</c:v>
                </c:pt>
                <c:pt idx="818">
                  <c:v>39182.0</c:v>
                </c:pt>
                <c:pt idx="819">
                  <c:v>39183.0</c:v>
                </c:pt>
                <c:pt idx="820">
                  <c:v>39184.0</c:v>
                </c:pt>
                <c:pt idx="821">
                  <c:v>39185.0</c:v>
                </c:pt>
                <c:pt idx="822">
                  <c:v>39188.0</c:v>
                </c:pt>
                <c:pt idx="823">
                  <c:v>39189.0</c:v>
                </c:pt>
                <c:pt idx="824">
                  <c:v>39190.0</c:v>
                </c:pt>
                <c:pt idx="825">
                  <c:v>39191.0</c:v>
                </c:pt>
                <c:pt idx="826">
                  <c:v>39192.0</c:v>
                </c:pt>
                <c:pt idx="827">
                  <c:v>39195.0</c:v>
                </c:pt>
                <c:pt idx="828">
                  <c:v>39196.0</c:v>
                </c:pt>
                <c:pt idx="829">
                  <c:v>39197.0</c:v>
                </c:pt>
                <c:pt idx="830">
                  <c:v>39198.0</c:v>
                </c:pt>
                <c:pt idx="831">
                  <c:v>39199.0</c:v>
                </c:pt>
                <c:pt idx="832">
                  <c:v>39202.0</c:v>
                </c:pt>
                <c:pt idx="833">
                  <c:v>39203.0</c:v>
                </c:pt>
                <c:pt idx="834">
                  <c:v>39204.0</c:v>
                </c:pt>
                <c:pt idx="835">
                  <c:v>39205.0</c:v>
                </c:pt>
                <c:pt idx="836">
                  <c:v>39206.0</c:v>
                </c:pt>
                <c:pt idx="837">
                  <c:v>39209.0</c:v>
                </c:pt>
                <c:pt idx="838">
                  <c:v>39210.0</c:v>
                </c:pt>
                <c:pt idx="839">
                  <c:v>39211.0</c:v>
                </c:pt>
                <c:pt idx="840">
                  <c:v>39212.0</c:v>
                </c:pt>
                <c:pt idx="841">
                  <c:v>39213.0</c:v>
                </c:pt>
                <c:pt idx="842">
                  <c:v>39216.0</c:v>
                </c:pt>
                <c:pt idx="843">
                  <c:v>39217.0</c:v>
                </c:pt>
                <c:pt idx="844">
                  <c:v>39218.0</c:v>
                </c:pt>
                <c:pt idx="845">
                  <c:v>39219.0</c:v>
                </c:pt>
                <c:pt idx="846">
                  <c:v>39220.0</c:v>
                </c:pt>
                <c:pt idx="847">
                  <c:v>39223.0</c:v>
                </c:pt>
                <c:pt idx="848">
                  <c:v>39224.0</c:v>
                </c:pt>
                <c:pt idx="849">
                  <c:v>39225.0</c:v>
                </c:pt>
                <c:pt idx="850">
                  <c:v>39226.0</c:v>
                </c:pt>
                <c:pt idx="851">
                  <c:v>39227.0</c:v>
                </c:pt>
                <c:pt idx="852">
                  <c:v>39231.0</c:v>
                </c:pt>
                <c:pt idx="853">
                  <c:v>39232.0</c:v>
                </c:pt>
                <c:pt idx="854">
                  <c:v>39233.0</c:v>
                </c:pt>
                <c:pt idx="855">
                  <c:v>39234.0</c:v>
                </c:pt>
                <c:pt idx="856">
                  <c:v>39237.0</c:v>
                </c:pt>
                <c:pt idx="857">
                  <c:v>39238.0</c:v>
                </c:pt>
                <c:pt idx="858">
                  <c:v>39239.0</c:v>
                </c:pt>
                <c:pt idx="859">
                  <c:v>39240.0</c:v>
                </c:pt>
                <c:pt idx="860">
                  <c:v>39241.0</c:v>
                </c:pt>
                <c:pt idx="861">
                  <c:v>39244.0</c:v>
                </c:pt>
                <c:pt idx="862">
                  <c:v>39245.0</c:v>
                </c:pt>
                <c:pt idx="863">
                  <c:v>39246.0</c:v>
                </c:pt>
                <c:pt idx="864">
                  <c:v>39247.0</c:v>
                </c:pt>
                <c:pt idx="865">
                  <c:v>39248.0</c:v>
                </c:pt>
                <c:pt idx="866">
                  <c:v>39251.0</c:v>
                </c:pt>
                <c:pt idx="867">
                  <c:v>39252.0</c:v>
                </c:pt>
                <c:pt idx="868">
                  <c:v>39253.0</c:v>
                </c:pt>
                <c:pt idx="869">
                  <c:v>39254.0</c:v>
                </c:pt>
                <c:pt idx="870">
                  <c:v>39255.0</c:v>
                </c:pt>
                <c:pt idx="871">
                  <c:v>39258.0</c:v>
                </c:pt>
                <c:pt idx="872">
                  <c:v>39259.0</c:v>
                </c:pt>
                <c:pt idx="873">
                  <c:v>39260.0</c:v>
                </c:pt>
                <c:pt idx="874">
                  <c:v>39261.0</c:v>
                </c:pt>
                <c:pt idx="875">
                  <c:v>39262.0</c:v>
                </c:pt>
                <c:pt idx="876">
                  <c:v>39265.0</c:v>
                </c:pt>
                <c:pt idx="877">
                  <c:v>39266.0</c:v>
                </c:pt>
                <c:pt idx="878">
                  <c:v>39268.0</c:v>
                </c:pt>
                <c:pt idx="879">
                  <c:v>39269.0</c:v>
                </c:pt>
                <c:pt idx="880">
                  <c:v>39272.0</c:v>
                </c:pt>
                <c:pt idx="881">
                  <c:v>39273.0</c:v>
                </c:pt>
                <c:pt idx="882">
                  <c:v>39274.0</c:v>
                </c:pt>
                <c:pt idx="883">
                  <c:v>39275.0</c:v>
                </c:pt>
                <c:pt idx="884">
                  <c:v>39276.0</c:v>
                </c:pt>
                <c:pt idx="885">
                  <c:v>39279.0</c:v>
                </c:pt>
                <c:pt idx="886">
                  <c:v>39280.0</c:v>
                </c:pt>
                <c:pt idx="887">
                  <c:v>39281.0</c:v>
                </c:pt>
                <c:pt idx="888">
                  <c:v>39282.0</c:v>
                </c:pt>
                <c:pt idx="889">
                  <c:v>39283.0</c:v>
                </c:pt>
                <c:pt idx="890">
                  <c:v>39286.0</c:v>
                </c:pt>
                <c:pt idx="891">
                  <c:v>39287.0</c:v>
                </c:pt>
                <c:pt idx="892">
                  <c:v>39288.0</c:v>
                </c:pt>
                <c:pt idx="893">
                  <c:v>39289.0</c:v>
                </c:pt>
                <c:pt idx="894">
                  <c:v>39290.0</c:v>
                </c:pt>
                <c:pt idx="895">
                  <c:v>39293.0</c:v>
                </c:pt>
                <c:pt idx="896">
                  <c:v>39294.0</c:v>
                </c:pt>
                <c:pt idx="897">
                  <c:v>39295.0</c:v>
                </c:pt>
                <c:pt idx="898">
                  <c:v>39296.0</c:v>
                </c:pt>
                <c:pt idx="899">
                  <c:v>39297.0</c:v>
                </c:pt>
                <c:pt idx="900">
                  <c:v>39300.0</c:v>
                </c:pt>
                <c:pt idx="901">
                  <c:v>39301.0</c:v>
                </c:pt>
                <c:pt idx="902">
                  <c:v>39302.0</c:v>
                </c:pt>
                <c:pt idx="903">
                  <c:v>39303.0</c:v>
                </c:pt>
                <c:pt idx="904">
                  <c:v>39304.0</c:v>
                </c:pt>
                <c:pt idx="905">
                  <c:v>39307.0</c:v>
                </c:pt>
                <c:pt idx="906">
                  <c:v>39308.0</c:v>
                </c:pt>
                <c:pt idx="907">
                  <c:v>39309.0</c:v>
                </c:pt>
                <c:pt idx="908">
                  <c:v>39310.0</c:v>
                </c:pt>
                <c:pt idx="909">
                  <c:v>39311.0</c:v>
                </c:pt>
                <c:pt idx="910">
                  <c:v>39314.0</c:v>
                </c:pt>
                <c:pt idx="911">
                  <c:v>39315.0</c:v>
                </c:pt>
                <c:pt idx="912">
                  <c:v>39316.0</c:v>
                </c:pt>
                <c:pt idx="913">
                  <c:v>39317.0</c:v>
                </c:pt>
                <c:pt idx="914">
                  <c:v>39318.0</c:v>
                </c:pt>
                <c:pt idx="915">
                  <c:v>39321.0</c:v>
                </c:pt>
                <c:pt idx="916">
                  <c:v>39322.0</c:v>
                </c:pt>
                <c:pt idx="917">
                  <c:v>39323.0</c:v>
                </c:pt>
                <c:pt idx="918">
                  <c:v>39324.0</c:v>
                </c:pt>
                <c:pt idx="919">
                  <c:v>39325.0</c:v>
                </c:pt>
                <c:pt idx="920">
                  <c:v>39329.0</c:v>
                </c:pt>
                <c:pt idx="921">
                  <c:v>39330.0</c:v>
                </c:pt>
                <c:pt idx="922">
                  <c:v>39331.0</c:v>
                </c:pt>
                <c:pt idx="923">
                  <c:v>39332.0</c:v>
                </c:pt>
                <c:pt idx="924">
                  <c:v>39335.0</c:v>
                </c:pt>
                <c:pt idx="925">
                  <c:v>39336.0</c:v>
                </c:pt>
                <c:pt idx="926">
                  <c:v>39337.0</c:v>
                </c:pt>
                <c:pt idx="927">
                  <c:v>39338.0</c:v>
                </c:pt>
                <c:pt idx="928">
                  <c:v>39339.0</c:v>
                </c:pt>
                <c:pt idx="929">
                  <c:v>39342.0</c:v>
                </c:pt>
                <c:pt idx="930">
                  <c:v>39343.0</c:v>
                </c:pt>
                <c:pt idx="931">
                  <c:v>39344.0</c:v>
                </c:pt>
                <c:pt idx="932">
                  <c:v>39345.0</c:v>
                </c:pt>
                <c:pt idx="933">
                  <c:v>39346.0</c:v>
                </c:pt>
                <c:pt idx="934">
                  <c:v>39349.0</c:v>
                </c:pt>
                <c:pt idx="935">
                  <c:v>39350.0</c:v>
                </c:pt>
                <c:pt idx="936">
                  <c:v>39351.0</c:v>
                </c:pt>
                <c:pt idx="937">
                  <c:v>39352.0</c:v>
                </c:pt>
                <c:pt idx="938">
                  <c:v>39353.0</c:v>
                </c:pt>
                <c:pt idx="939">
                  <c:v>39356.0</c:v>
                </c:pt>
                <c:pt idx="940">
                  <c:v>39357.0</c:v>
                </c:pt>
                <c:pt idx="941">
                  <c:v>39358.0</c:v>
                </c:pt>
                <c:pt idx="942">
                  <c:v>39359.0</c:v>
                </c:pt>
                <c:pt idx="943">
                  <c:v>39360.0</c:v>
                </c:pt>
                <c:pt idx="944">
                  <c:v>39364.0</c:v>
                </c:pt>
                <c:pt idx="945">
                  <c:v>39365.0</c:v>
                </c:pt>
                <c:pt idx="946">
                  <c:v>39366.0</c:v>
                </c:pt>
                <c:pt idx="947">
                  <c:v>39367.0</c:v>
                </c:pt>
                <c:pt idx="948">
                  <c:v>39370.0</c:v>
                </c:pt>
                <c:pt idx="949">
                  <c:v>39371.0</c:v>
                </c:pt>
                <c:pt idx="950">
                  <c:v>39372.0</c:v>
                </c:pt>
                <c:pt idx="951">
                  <c:v>39373.0</c:v>
                </c:pt>
                <c:pt idx="952">
                  <c:v>39374.0</c:v>
                </c:pt>
                <c:pt idx="953">
                  <c:v>39377.0</c:v>
                </c:pt>
                <c:pt idx="954">
                  <c:v>39378.0</c:v>
                </c:pt>
                <c:pt idx="955">
                  <c:v>39379.0</c:v>
                </c:pt>
                <c:pt idx="956">
                  <c:v>39380.0</c:v>
                </c:pt>
                <c:pt idx="957">
                  <c:v>39381.0</c:v>
                </c:pt>
                <c:pt idx="958">
                  <c:v>39384.0</c:v>
                </c:pt>
                <c:pt idx="959">
                  <c:v>39385.0</c:v>
                </c:pt>
                <c:pt idx="960">
                  <c:v>39386.0</c:v>
                </c:pt>
                <c:pt idx="961">
                  <c:v>39387.0</c:v>
                </c:pt>
                <c:pt idx="962">
                  <c:v>39388.0</c:v>
                </c:pt>
                <c:pt idx="963">
                  <c:v>39391.0</c:v>
                </c:pt>
                <c:pt idx="964">
                  <c:v>39392.0</c:v>
                </c:pt>
                <c:pt idx="965">
                  <c:v>39393.0</c:v>
                </c:pt>
                <c:pt idx="966">
                  <c:v>39394.0</c:v>
                </c:pt>
                <c:pt idx="967">
                  <c:v>39395.0</c:v>
                </c:pt>
                <c:pt idx="968">
                  <c:v>39399.0</c:v>
                </c:pt>
                <c:pt idx="969">
                  <c:v>39400.0</c:v>
                </c:pt>
                <c:pt idx="970">
                  <c:v>39401.0</c:v>
                </c:pt>
                <c:pt idx="971">
                  <c:v>39402.0</c:v>
                </c:pt>
                <c:pt idx="972">
                  <c:v>39405.0</c:v>
                </c:pt>
                <c:pt idx="973">
                  <c:v>39406.0</c:v>
                </c:pt>
                <c:pt idx="974">
                  <c:v>39407.0</c:v>
                </c:pt>
                <c:pt idx="975">
                  <c:v>39409.0</c:v>
                </c:pt>
                <c:pt idx="976">
                  <c:v>39412.0</c:v>
                </c:pt>
                <c:pt idx="977">
                  <c:v>39413.0</c:v>
                </c:pt>
                <c:pt idx="978">
                  <c:v>39414.0</c:v>
                </c:pt>
                <c:pt idx="979">
                  <c:v>39415.0</c:v>
                </c:pt>
                <c:pt idx="980">
                  <c:v>39416.0</c:v>
                </c:pt>
                <c:pt idx="981">
                  <c:v>39419.0</c:v>
                </c:pt>
                <c:pt idx="982">
                  <c:v>39420.0</c:v>
                </c:pt>
                <c:pt idx="983">
                  <c:v>39421.0</c:v>
                </c:pt>
                <c:pt idx="984">
                  <c:v>39422.0</c:v>
                </c:pt>
                <c:pt idx="985">
                  <c:v>39423.0</c:v>
                </c:pt>
                <c:pt idx="986">
                  <c:v>39426.0</c:v>
                </c:pt>
                <c:pt idx="987">
                  <c:v>39427.0</c:v>
                </c:pt>
                <c:pt idx="988">
                  <c:v>39428.0</c:v>
                </c:pt>
                <c:pt idx="989">
                  <c:v>39429.0</c:v>
                </c:pt>
                <c:pt idx="990">
                  <c:v>39430.0</c:v>
                </c:pt>
                <c:pt idx="991">
                  <c:v>39433.0</c:v>
                </c:pt>
                <c:pt idx="992">
                  <c:v>39434.0</c:v>
                </c:pt>
                <c:pt idx="993">
                  <c:v>39435.0</c:v>
                </c:pt>
                <c:pt idx="994">
                  <c:v>39436.0</c:v>
                </c:pt>
                <c:pt idx="995">
                  <c:v>39437.0</c:v>
                </c:pt>
                <c:pt idx="996">
                  <c:v>39440.0</c:v>
                </c:pt>
                <c:pt idx="997">
                  <c:v>39442.0</c:v>
                </c:pt>
                <c:pt idx="998">
                  <c:v>39443.0</c:v>
                </c:pt>
                <c:pt idx="999">
                  <c:v>39444.0</c:v>
                </c:pt>
                <c:pt idx="1000">
                  <c:v>39447.0</c:v>
                </c:pt>
                <c:pt idx="1001">
                  <c:v>39449.0</c:v>
                </c:pt>
                <c:pt idx="1002">
                  <c:v>39450.0</c:v>
                </c:pt>
                <c:pt idx="1003">
                  <c:v>39451.0</c:v>
                </c:pt>
                <c:pt idx="1004">
                  <c:v>39454.0</c:v>
                </c:pt>
                <c:pt idx="1005">
                  <c:v>39455.0</c:v>
                </c:pt>
                <c:pt idx="1006">
                  <c:v>39456.0</c:v>
                </c:pt>
                <c:pt idx="1007">
                  <c:v>39457.0</c:v>
                </c:pt>
                <c:pt idx="1008">
                  <c:v>39458.0</c:v>
                </c:pt>
                <c:pt idx="1009">
                  <c:v>39461.0</c:v>
                </c:pt>
                <c:pt idx="1010">
                  <c:v>39462.0</c:v>
                </c:pt>
                <c:pt idx="1011">
                  <c:v>39463.0</c:v>
                </c:pt>
                <c:pt idx="1012">
                  <c:v>39464.0</c:v>
                </c:pt>
                <c:pt idx="1013">
                  <c:v>39465.0</c:v>
                </c:pt>
                <c:pt idx="1014">
                  <c:v>39469.0</c:v>
                </c:pt>
                <c:pt idx="1015">
                  <c:v>39470.0</c:v>
                </c:pt>
                <c:pt idx="1016">
                  <c:v>39471.0</c:v>
                </c:pt>
                <c:pt idx="1017">
                  <c:v>39472.0</c:v>
                </c:pt>
                <c:pt idx="1018">
                  <c:v>39475.0</c:v>
                </c:pt>
                <c:pt idx="1019">
                  <c:v>39476.0</c:v>
                </c:pt>
                <c:pt idx="1020">
                  <c:v>39477.0</c:v>
                </c:pt>
                <c:pt idx="1021">
                  <c:v>39478.0</c:v>
                </c:pt>
                <c:pt idx="1022">
                  <c:v>39479.0</c:v>
                </c:pt>
                <c:pt idx="1023">
                  <c:v>39482.0</c:v>
                </c:pt>
                <c:pt idx="1024">
                  <c:v>39483.0</c:v>
                </c:pt>
                <c:pt idx="1025">
                  <c:v>39484.0</c:v>
                </c:pt>
                <c:pt idx="1026">
                  <c:v>39485.0</c:v>
                </c:pt>
                <c:pt idx="1027">
                  <c:v>39486.0</c:v>
                </c:pt>
                <c:pt idx="1028">
                  <c:v>39489.0</c:v>
                </c:pt>
                <c:pt idx="1029">
                  <c:v>39490.0</c:v>
                </c:pt>
                <c:pt idx="1030">
                  <c:v>39491.0</c:v>
                </c:pt>
                <c:pt idx="1031">
                  <c:v>39492.0</c:v>
                </c:pt>
                <c:pt idx="1032">
                  <c:v>39493.0</c:v>
                </c:pt>
                <c:pt idx="1033">
                  <c:v>39497.0</c:v>
                </c:pt>
                <c:pt idx="1034">
                  <c:v>39498.0</c:v>
                </c:pt>
                <c:pt idx="1035">
                  <c:v>39499.0</c:v>
                </c:pt>
                <c:pt idx="1036">
                  <c:v>39500.0</c:v>
                </c:pt>
                <c:pt idx="1037">
                  <c:v>39503.0</c:v>
                </c:pt>
                <c:pt idx="1038">
                  <c:v>39504.0</c:v>
                </c:pt>
                <c:pt idx="1039">
                  <c:v>39505.0</c:v>
                </c:pt>
                <c:pt idx="1040">
                  <c:v>39506.0</c:v>
                </c:pt>
                <c:pt idx="1041">
                  <c:v>39507.0</c:v>
                </c:pt>
                <c:pt idx="1042">
                  <c:v>39510.0</c:v>
                </c:pt>
                <c:pt idx="1043">
                  <c:v>39511.0</c:v>
                </c:pt>
                <c:pt idx="1044">
                  <c:v>39512.0</c:v>
                </c:pt>
                <c:pt idx="1045">
                  <c:v>39513.0</c:v>
                </c:pt>
                <c:pt idx="1046">
                  <c:v>39514.0</c:v>
                </c:pt>
                <c:pt idx="1047">
                  <c:v>39517.0</c:v>
                </c:pt>
                <c:pt idx="1048">
                  <c:v>39518.0</c:v>
                </c:pt>
                <c:pt idx="1049">
                  <c:v>39519.0</c:v>
                </c:pt>
                <c:pt idx="1050">
                  <c:v>39520.0</c:v>
                </c:pt>
                <c:pt idx="1051">
                  <c:v>39521.0</c:v>
                </c:pt>
                <c:pt idx="1052">
                  <c:v>39524.0</c:v>
                </c:pt>
                <c:pt idx="1053">
                  <c:v>39525.0</c:v>
                </c:pt>
                <c:pt idx="1054">
                  <c:v>39526.0</c:v>
                </c:pt>
                <c:pt idx="1055">
                  <c:v>39527.0</c:v>
                </c:pt>
                <c:pt idx="1056">
                  <c:v>39531.0</c:v>
                </c:pt>
                <c:pt idx="1057">
                  <c:v>39532.0</c:v>
                </c:pt>
                <c:pt idx="1058">
                  <c:v>39533.0</c:v>
                </c:pt>
                <c:pt idx="1059">
                  <c:v>39534.0</c:v>
                </c:pt>
                <c:pt idx="1060">
                  <c:v>39535.0</c:v>
                </c:pt>
                <c:pt idx="1061">
                  <c:v>39538.0</c:v>
                </c:pt>
                <c:pt idx="1062">
                  <c:v>39539.0</c:v>
                </c:pt>
                <c:pt idx="1063">
                  <c:v>39540.0</c:v>
                </c:pt>
                <c:pt idx="1064">
                  <c:v>39541.0</c:v>
                </c:pt>
                <c:pt idx="1065">
                  <c:v>39542.0</c:v>
                </c:pt>
                <c:pt idx="1066">
                  <c:v>39545.0</c:v>
                </c:pt>
                <c:pt idx="1067">
                  <c:v>39546.0</c:v>
                </c:pt>
                <c:pt idx="1068">
                  <c:v>39547.0</c:v>
                </c:pt>
                <c:pt idx="1069">
                  <c:v>39548.0</c:v>
                </c:pt>
                <c:pt idx="1070">
                  <c:v>39549.0</c:v>
                </c:pt>
                <c:pt idx="1071">
                  <c:v>39552.0</c:v>
                </c:pt>
                <c:pt idx="1072">
                  <c:v>39553.0</c:v>
                </c:pt>
                <c:pt idx="1073">
                  <c:v>39554.0</c:v>
                </c:pt>
                <c:pt idx="1074">
                  <c:v>39555.0</c:v>
                </c:pt>
                <c:pt idx="1075">
                  <c:v>39556.0</c:v>
                </c:pt>
                <c:pt idx="1076">
                  <c:v>39559.0</c:v>
                </c:pt>
                <c:pt idx="1077">
                  <c:v>39560.0</c:v>
                </c:pt>
                <c:pt idx="1078">
                  <c:v>39561.0</c:v>
                </c:pt>
                <c:pt idx="1079">
                  <c:v>39562.0</c:v>
                </c:pt>
                <c:pt idx="1080">
                  <c:v>39563.0</c:v>
                </c:pt>
                <c:pt idx="1081">
                  <c:v>39566.0</c:v>
                </c:pt>
                <c:pt idx="1082">
                  <c:v>39567.0</c:v>
                </c:pt>
                <c:pt idx="1083">
                  <c:v>39568.0</c:v>
                </c:pt>
                <c:pt idx="1084">
                  <c:v>39569.0</c:v>
                </c:pt>
                <c:pt idx="1085">
                  <c:v>39570.0</c:v>
                </c:pt>
                <c:pt idx="1086">
                  <c:v>39573.0</c:v>
                </c:pt>
                <c:pt idx="1087">
                  <c:v>39574.0</c:v>
                </c:pt>
                <c:pt idx="1088">
                  <c:v>39575.0</c:v>
                </c:pt>
                <c:pt idx="1089">
                  <c:v>39576.0</c:v>
                </c:pt>
                <c:pt idx="1090">
                  <c:v>39577.0</c:v>
                </c:pt>
                <c:pt idx="1091">
                  <c:v>39580.0</c:v>
                </c:pt>
                <c:pt idx="1092">
                  <c:v>39581.0</c:v>
                </c:pt>
                <c:pt idx="1093">
                  <c:v>39582.0</c:v>
                </c:pt>
                <c:pt idx="1094">
                  <c:v>39583.0</c:v>
                </c:pt>
                <c:pt idx="1095">
                  <c:v>39584.0</c:v>
                </c:pt>
                <c:pt idx="1096">
                  <c:v>39587.0</c:v>
                </c:pt>
                <c:pt idx="1097">
                  <c:v>39588.0</c:v>
                </c:pt>
                <c:pt idx="1098">
                  <c:v>39589.0</c:v>
                </c:pt>
                <c:pt idx="1099">
                  <c:v>39590.0</c:v>
                </c:pt>
                <c:pt idx="1100">
                  <c:v>39591.0</c:v>
                </c:pt>
                <c:pt idx="1101">
                  <c:v>39595.0</c:v>
                </c:pt>
                <c:pt idx="1102">
                  <c:v>39596.0</c:v>
                </c:pt>
                <c:pt idx="1103">
                  <c:v>39597.0</c:v>
                </c:pt>
                <c:pt idx="1104">
                  <c:v>39598.0</c:v>
                </c:pt>
                <c:pt idx="1105">
                  <c:v>39601.0</c:v>
                </c:pt>
                <c:pt idx="1106">
                  <c:v>39602.0</c:v>
                </c:pt>
                <c:pt idx="1107">
                  <c:v>39603.0</c:v>
                </c:pt>
                <c:pt idx="1108">
                  <c:v>39604.0</c:v>
                </c:pt>
                <c:pt idx="1109">
                  <c:v>39605.0</c:v>
                </c:pt>
                <c:pt idx="1110">
                  <c:v>39608.0</c:v>
                </c:pt>
                <c:pt idx="1111">
                  <c:v>39609.0</c:v>
                </c:pt>
                <c:pt idx="1112">
                  <c:v>39610.0</c:v>
                </c:pt>
                <c:pt idx="1113">
                  <c:v>39611.0</c:v>
                </c:pt>
                <c:pt idx="1114">
                  <c:v>39612.0</c:v>
                </c:pt>
                <c:pt idx="1115">
                  <c:v>39615.0</c:v>
                </c:pt>
                <c:pt idx="1116">
                  <c:v>39616.0</c:v>
                </c:pt>
                <c:pt idx="1117">
                  <c:v>39617.0</c:v>
                </c:pt>
                <c:pt idx="1118">
                  <c:v>39618.0</c:v>
                </c:pt>
                <c:pt idx="1119">
                  <c:v>39619.0</c:v>
                </c:pt>
                <c:pt idx="1120">
                  <c:v>39622.0</c:v>
                </c:pt>
                <c:pt idx="1121">
                  <c:v>39623.0</c:v>
                </c:pt>
                <c:pt idx="1122">
                  <c:v>39624.0</c:v>
                </c:pt>
                <c:pt idx="1123">
                  <c:v>39625.0</c:v>
                </c:pt>
                <c:pt idx="1124">
                  <c:v>39626.0</c:v>
                </c:pt>
                <c:pt idx="1125">
                  <c:v>39629.0</c:v>
                </c:pt>
                <c:pt idx="1126">
                  <c:v>39630.0</c:v>
                </c:pt>
                <c:pt idx="1127">
                  <c:v>39631.0</c:v>
                </c:pt>
                <c:pt idx="1128">
                  <c:v>39632.0</c:v>
                </c:pt>
                <c:pt idx="1129">
                  <c:v>39636.0</c:v>
                </c:pt>
                <c:pt idx="1130">
                  <c:v>39637.0</c:v>
                </c:pt>
                <c:pt idx="1131">
                  <c:v>39638.0</c:v>
                </c:pt>
                <c:pt idx="1132">
                  <c:v>39639.0</c:v>
                </c:pt>
                <c:pt idx="1133">
                  <c:v>39640.0</c:v>
                </c:pt>
                <c:pt idx="1134">
                  <c:v>39643.0</c:v>
                </c:pt>
                <c:pt idx="1135">
                  <c:v>39644.0</c:v>
                </c:pt>
                <c:pt idx="1136">
                  <c:v>39645.0</c:v>
                </c:pt>
                <c:pt idx="1137">
                  <c:v>39646.0</c:v>
                </c:pt>
                <c:pt idx="1138">
                  <c:v>39647.0</c:v>
                </c:pt>
                <c:pt idx="1139">
                  <c:v>39650.0</c:v>
                </c:pt>
                <c:pt idx="1140">
                  <c:v>39651.0</c:v>
                </c:pt>
                <c:pt idx="1141">
                  <c:v>39652.0</c:v>
                </c:pt>
                <c:pt idx="1142">
                  <c:v>39653.0</c:v>
                </c:pt>
                <c:pt idx="1143">
                  <c:v>39654.0</c:v>
                </c:pt>
                <c:pt idx="1144">
                  <c:v>39657.0</c:v>
                </c:pt>
                <c:pt idx="1145">
                  <c:v>39658.0</c:v>
                </c:pt>
                <c:pt idx="1146">
                  <c:v>39659.0</c:v>
                </c:pt>
                <c:pt idx="1147">
                  <c:v>39660.0</c:v>
                </c:pt>
                <c:pt idx="1148">
                  <c:v>39661.0</c:v>
                </c:pt>
                <c:pt idx="1149">
                  <c:v>39664.0</c:v>
                </c:pt>
                <c:pt idx="1150">
                  <c:v>39665.0</c:v>
                </c:pt>
                <c:pt idx="1151">
                  <c:v>39666.0</c:v>
                </c:pt>
                <c:pt idx="1152">
                  <c:v>39667.0</c:v>
                </c:pt>
                <c:pt idx="1153">
                  <c:v>39668.0</c:v>
                </c:pt>
                <c:pt idx="1154">
                  <c:v>39671.0</c:v>
                </c:pt>
                <c:pt idx="1155">
                  <c:v>39672.0</c:v>
                </c:pt>
                <c:pt idx="1156">
                  <c:v>39673.0</c:v>
                </c:pt>
                <c:pt idx="1157">
                  <c:v>39674.0</c:v>
                </c:pt>
                <c:pt idx="1158">
                  <c:v>39675.0</c:v>
                </c:pt>
                <c:pt idx="1159">
                  <c:v>39678.0</c:v>
                </c:pt>
                <c:pt idx="1160">
                  <c:v>39679.0</c:v>
                </c:pt>
                <c:pt idx="1161">
                  <c:v>39680.0</c:v>
                </c:pt>
                <c:pt idx="1162">
                  <c:v>39681.0</c:v>
                </c:pt>
                <c:pt idx="1163">
                  <c:v>39682.0</c:v>
                </c:pt>
                <c:pt idx="1164">
                  <c:v>39685.0</c:v>
                </c:pt>
                <c:pt idx="1165">
                  <c:v>39686.0</c:v>
                </c:pt>
                <c:pt idx="1166">
                  <c:v>39687.0</c:v>
                </c:pt>
                <c:pt idx="1167">
                  <c:v>39688.0</c:v>
                </c:pt>
                <c:pt idx="1168">
                  <c:v>39689.0</c:v>
                </c:pt>
                <c:pt idx="1169">
                  <c:v>39693.0</c:v>
                </c:pt>
                <c:pt idx="1170">
                  <c:v>39694.0</c:v>
                </c:pt>
                <c:pt idx="1171">
                  <c:v>39695.0</c:v>
                </c:pt>
                <c:pt idx="1172">
                  <c:v>39696.0</c:v>
                </c:pt>
                <c:pt idx="1173">
                  <c:v>39699.0</c:v>
                </c:pt>
                <c:pt idx="1174">
                  <c:v>39700.0</c:v>
                </c:pt>
                <c:pt idx="1175">
                  <c:v>39701.0</c:v>
                </c:pt>
                <c:pt idx="1176">
                  <c:v>39702.0</c:v>
                </c:pt>
                <c:pt idx="1177">
                  <c:v>39703.0</c:v>
                </c:pt>
                <c:pt idx="1178">
                  <c:v>39706.0</c:v>
                </c:pt>
                <c:pt idx="1179">
                  <c:v>39707.0</c:v>
                </c:pt>
                <c:pt idx="1180">
                  <c:v>39708.0</c:v>
                </c:pt>
                <c:pt idx="1181">
                  <c:v>39709.0</c:v>
                </c:pt>
                <c:pt idx="1182">
                  <c:v>39710.0</c:v>
                </c:pt>
                <c:pt idx="1183">
                  <c:v>39713.0</c:v>
                </c:pt>
                <c:pt idx="1184">
                  <c:v>39714.0</c:v>
                </c:pt>
                <c:pt idx="1185">
                  <c:v>39715.0</c:v>
                </c:pt>
                <c:pt idx="1186">
                  <c:v>39716.0</c:v>
                </c:pt>
                <c:pt idx="1187">
                  <c:v>39717.0</c:v>
                </c:pt>
                <c:pt idx="1188">
                  <c:v>39720.0</c:v>
                </c:pt>
                <c:pt idx="1189">
                  <c:v>39721.0</c:v>
                </c:pt>
                <c:pt idx="1190">
                  <c:v>39722.0</c:v>
                </c:pt>
                <c:pt idx="1191">
                  <c:v>39723.0</c:v>
                </c:pt>
                <c:pt idx="1192">
                  <c:v>39724.0</c:v>
                </c:pt>
                <c:pt idx="1193">
                  <c:v>39727.0</c:v>
                </c:pt>
                <c:pt idx="1194">
                  <c:v>39728.0</c:v>
                </c:pt>
                <c:pt idx="1195">
                  <c:v>39729.0</c:v>
                </c:pt>
                <c:pt idx="1196">
                  <c:v>39730.0</c:v>
                </c:pt>
                <c:pt idx="1197">
                  <c:v>39731.0</c:v>
                </c:pt>
                <c:pt idx="1198">
                  <c:v>39735.0</c:v>
                </c:pt>
                <c:pt idx="1199">
                  <c:v>39736.0</c:v>
                </c:pt>
                <c:pt idx="1200">
                  <c:v>39737.0</c:v>
                </c:pt>
                <c:pt idx="1201">
                  <c:v>39738.0</c:v>
                </c:pt>
                <c:pt idx="1202">
                  <c:v>39741.0</c:v>
                </c:pt>
                <c:pt idx="1203">
                  <c:v>39742.0</c:v>
                </c:pt>
                <c:pt idx="1204">
                  <c:v>39743.0</c:v>
                </c:pt>
                <c:pt idx="1205">
                  <c:v>39744.0</c:v>
                </c:pt>
                <c:pt idx="1206">
                  <c:v>39745.0</c:v>
                </c:pt>
                <c:pt idx="1207">
                  <c:v>39748.0</c:v>
                </c:pt>
                <c:pt idx="1208">
                  <c:v>39749.0</c:v>
                </c:pt>
                <c:pt idx="1209">
                  <c:v>39750.0</c:v>
                </c:pt>
                <c:pt idx="1210">
                  <c:v>39751.0</c:v>
                </c:pt>
                <c:pt idx="1211">
                  <c:v>39752.0</c:v>
                </c:pt>
                <c:pt idx="1212">
                  <c:v>39755.0</c:v>
                </c:pt>
                <c:pt idx="1213">
                  <c:v>39756.0</c:v>
                </c:pt>
                <c:pt idx="1214">
                  <c:v>39757.0</c:v>
                </c:pt>
                <c:pt idx="1215">
                  <c:v>39758.0</c:v>
                </c:pt>
                <c:pt idx="1216">
                  <c:v>39759.0</c:v>
                </c:pt>
                <c:pt idx="1217">
                  <c:v>39762.0</c:v>
                </c:pt>
                <c:pt idx="1218">
                  <c:v>39764.0</c:v>
                </c:pt>
                <c:pt idx="1219">
                  <c:v>39765.0</c:v>
                </c:pt>
                <c:pt idx="1220">
                  <c:v>39766.0</c:v>
                </c:pt>
                <c:pt idx="1221">
                  <c:v>39769.0</c:v>
                </c:pt>
                <c:pt idx="1222">
                  <c:v>39770.0</c:v>
                </c:pt>
                <c:pt idx="1223">
                  <c:v>39771.0</c:v>
                </c:pt>
                <c:pt idx="1224">
                  <c:v>39772.0</c:v>
                </c:pt>
                <c:pt idx="1225">
                  <c:v>39773.0</c:v>
                </c:pt>
                <c:pt idx="1226">
                  <c:v>39776.0</c:v>
                </c:pt>
                <c:pt idx="1227">
                  <c:v>39777.0</c:v>
                </c:pt>
                <c:pt idx="1228">
                  <c:v>39778.0</c:v>
                </c:pt>
                <c:pt idx="1229">
                  <c:v>39780.0</c:v>
                </c:pt>
                <c:pt idx="1230">
                  <c:v>39783.0</c:v>
                </c:pt>
                <c:pt idx="1231">
                  <c:v>39784.0</c:v>
                </c:pt>
                <c:pt idx="1232">
                  <c:v>39785.0</c:v>
                </c:pt>
                <c:pt idx="1233">
                  <c:v>39786.0</c:v>
                </c:pt>
                <c:pt idx="1234">
                  <c:v>39787.0</c:v>
                </c:pt>
                <c:pt idx="1235">
                  <c:v>39790.0</c:v>
                </c:pt>
                <c:pt idx="1236">
                  <c:v>39791.0</c:v>
                </c:pt>
                <c:pt idx="1237">
                  <c:v>39792.0</c:v>
                </c:pt>
                <c:pt idx="1238">
                  <c:v>39793.0</c:v>
                </c:pt>
                <c:pt idx="1239">
                  <c:v>39794.0</c:v>
                </c:pt>
                <c:pt idx="1240">
                  <c:v>39797.0</c:v>
                </c:pt>
                <c:pt idx="1241">
                  <c:v>39798.0</c:v>
                </c:pt>
                <c:pt idx="1242">
                  <c:v>39799.0</c:v>
                </c:pt>
                <c:pt idx="1243">
                  <c:v>39800.0</c:v>
                </c:pt>
                <c:pt idx="1244">
                  <c:v>39801.0</c:v>
                </c:pt>
                <c:pt idx="1245">
                  <c:v>39804.0</c:v>
                </c:pt>
                <c:pt idx="1246">
                  <c:v>39805.0</c:v>
                </c:pt>
                <c:pt idx="1247">
                  <c:v>39806.0</c:v>
                </c:pt>
                <c:pt idx="1248">
                  <c:v>39808.0</c:v>
                </c:pt>
                <c:pt idx="1249">
                  <c:v>39811.0</c:v>
                </c:pt>
                <c:pt idx="1250">
                  <c:v>39812.0</c:v>
                </c:pt>
                <c:pt idx="1251">
                  <c:v>39813.0</c:v>
                </c:pt>
                <c:pt idx="1252">
                  <c:v>39815.0</c:v>
                </c:pt>
                <c:pt idx="1253">
                  <c:v>39818.0</c:v>
                </c:pt>
                <c:pt idx="1254">
                  <c:v>39819.0</c:v>
                </c:pt>
                <c:pt idx="1255">
                  <c:v>39820.0</c:v>
                </c:pt>
                <c:pt idx="1256">
                  <c:v>39821.0</c:v>
                </c:pt>
                <c:pt idx="1257">
                  <c:v>39822.0</c:v>
                </c:pt>
                <c:pt idx="1258">
                  <c:v>39825.0</c:v>
                </c:pt>
                <c:pt idx="1259">
                  <c:v>39826.0</c:v>
                </c:pt>
                <c:pt idx="1260">
                  <c:v>39827.0</c:v>
                </c:pt>
                <c:pt idx="1261">
                  <c:v>39828.0</c:v>
                </c:pt>
                <c:pt idx="1262">
                  <c:v>39829.0</c:v>
                </c:pt>
                <c:pt idx="1263">
                  <c:v>39833.0</c:v>
                </c:pt>
                <c:pt idx="1264">
                  <c:v>39834.0</c:v>
                </c:pt>
                <c:pt idx="1265">
                  <c:v>39835.0</c:v>
                </c:pt>
                <c:pt idx="1266">
                  <c:v>39836.0</c:v>
                </c:pt>
                <c:pt idx="1267">
                  <c:v>39839.0</c:v>
                </c:pt>
                <c:pt idx="1268">
                  <c:v>39840.0</c:v>
                </c:pt>
                <c:pt idx="1269">
                  <c:v>39841.0</c:v>
                </c:pt>
                <c:pt idx="1270">
                  <c:v>39842.0</c:v>
                </c:pt>
                <c:pt idx="1271">
                  <c:v>39843.0</c:v>
                </c:pt>
                <c:pt idx="1272">
                  <c:v>39846.0</c:v>
                </c:pt>
                <c:pt idx="1273">
                  <c:v>39847.0</c:v>
                </c:pt>
                <c:pt idx="1274">
                  <c:v>39848.0</c:v>
                </c:pt>
                <c:pt idx="1275">
                  <c:v>39849.0</c:v>
                </c:pt>
                <c:pt idx="1276">
                  <c:v>39850.0</c:v>
                </c:pt>
                <c:pt idx="1277">
                  <c:v>39853.0</c:v>
                </c:pt>
                <c:pt idx="1278">
                  <c:v>39854.0</c:v>
                </c:pt>
                <c:pt idx="1279">
                  <c:v>39855.0</c:v>
                </c:pt>
                <c:pt idx="1280">
                  <c:v>39856.0</c:v>
                </c:pt>
                <c:pt idx="1281">
                  <c:v>39857.0</c:v>
                </c:pt>
                <c:pt idx="1282">
                  <c:v>39861.0</c:v>
                </c:pt>
                <c:pt idx="1283">
                  <c:v>39862.0</c:v>
                </c:pt>
                <c:pt idx="1284">
                  <c:v>39863.0</c:v>
                </c:pt>
                <c:pt idx="1285">
                  <c:v>39864.0</c:v>
                </c:pt>
                <c:pt idx="1286">
                  <c:v>39867.0</c:v>
                </c:pt>
                <c:pt idx="1287">
                  <c:v>39868.0</c:v>
                </c:pt>
                <c:pt idx="1288">
                  <c:v>39869.0</c:v>
                </c:pt>
                <c:pt idx="1289">
                  <c:v>39870.0</c:v>
                </c:pt>
                <c:pt idx="1290">
                  <c:v>39871.0</c:v>
                </c:pt>
                <c:pt idx="1291">
                  <c:v>39874.0</c:v>
                </c:pt>
                <c:pt idx="1292">
                  <c:v>39875.0</c:v>
                </c:pt>
                <c:pt idx="1293">
                  <c:v>39876.0</c:v>
                </c:pt>
                <c:pt idx="1294">
                  <c:v>39877.0</c:v>
                </c:pt>
                <c:pt idx="1295">
                  <c:v>39878.0</c:v>
                </c:pt>
                <c:pt idx="1296">
                  <c:v>39881.0</c:v>
                </c:pt>
                <c:pt idx="1297">
                  <c:v>39882.0</c:v>
                </c:pt>
                <c:pt idx="1298">
                  <c:v>39883.0</c:v>
                </c:pt>
                <c:pt idx="1299">
                  <c:v>39884.0</c:v>
                </c:pt>
                <c:pt idx="1300">
                  <c:v>39885.0</c:v>
                </c:pt>
                <c:pt idx="1301">
                  <c:v>39888.0</c:v>
                </c:pt>
                <c:pt idx="1302">
                  <c:v>39889.0</c:v>
                </c:pt>
                <c:pt idx="1303">
                  <c:v>39890.0</c:v>
                </c:pt>
                <c:pt idx="1304">
                  <c:v>39891.0</c:v>
                </c:pt>
                <c:pt idx="1305">
                  <c:v>39892.0</c:v>
                </c:pt>
                <c:pt idx="1306">
                  <c:v>39895.0</c:v>
                </c:pt>
                <c:pt idx="1307">
                  <c:v>39896.0</c:v>
                </c:pt>
                <c:pt idx="1308">
                  <c:v>39897.0</c:v>
                </c:pt>
                <c:pt idx="1309">
                  <c:v>39898.0</c:v>
                </c:pt>
                <c:pt idx="1310">
                  <c:v>39899.0</c:v>
                </c:pt>
                <c:pt idx="1311">
                  <c:v>39902.0</c:v>
                </c:pt>
                <c:pt idx="1312">
                  <c:v>39903.0</c:v>
                </c:pt>
                <c:pt idx="1313">
                  <c:v>39904.0</c:v>
                </c:pt>
                <c:pt idx="1314">
                  <c:v>39905.0</c:v>
                </c:pt>
                <c:pt idx="1315">
                  <c:v>39906.0</c:v>
                </c:pt>
                <c:pt idx="1316">
                  <c:v>39909.0</c:v>
                </c:pt>
                <c:pt idx="1317">
                  <c:v>39910.0</c:v>
                </c:pt>
                <c:pt idx="1318">
                  <c:v>39911.0</c:v>
                </c:pt>
                <c:pt idx="1319">
                  <c:v>39912.0</c:v>
                </c:pt>
                <c:pt idx="1320">
                  <c:v>39916.0</c:v>
                </c:pt>
                <c:pt idx="1321">
                  <c:v>39917.0</c:v>
                </c:pt>
                <c:pt idx="1322">
                  <c:v>39918.0</c:v>
                </c:pt>
                <c:pt idx="1323">
                  <c:v>39919.0</c:v>
                </c:pt>
                <c:pt idx="1324">
                  <c:v>39920.0</c:v>
                </c:pt>
                <c:pt idx="1325">
                  <c:v>39923.0</c:v>
                </c:pt>
                <c:pt idx="1326">
                  <c:v>39924.0</c:v>
                </c:pt>
                <c:pt idx="1327">
                  <c:v>39925.0</c:v>
                </c:pt>
                <c:pt idx="1328">
                  <c:v>39926.0</c:v>
                </c:pt>
                <c:pt idx="1329">
                  <c:v>39927.0</c:v>
                </c:pt>
                <c:pt idx="1330">
                  <c:v>39930.0</c:v>
                </c:pt>
                <c:pt idx="1331">
                  <c:v>39931.0</c:v>
                </c:pt>
                <c:pt idx="1332">
                  <c:v>39932.0</c:v>
                </c:pt>
                <c:pt idx="1333">
                  <c:v>39933.0</c:v>
                </c:pt>
                <c:pt idx="1334">
                  <c:v>39934.0</c:v>
                </c:pt>
                <c:pt idx="1335">
                  <c:v>39937.0</c:v>
                </c:pt>
                <c:pt idx="1336">
                  <c:v>39938.0</c:v>
                </c:pt>
                <c:pt idx="1337">
                  <c:v>39939.0</c:v>
                </c:pt>
                <c:pt idx="1338">
                  <c:v>39940.0</c:v>
                </c:pt>
                <c:pt idx="1339">
                  <c:v>39941.0</c:v>
                </c:pt>
                <c:pt idx="1340">
                  <c:v>39944.0</c:v>
                </c:pt>
                <c:pt idx="1341">
                  <c:v>39945.0</c:v>
                </c:pt>
                <c:pt idx="1342">
                  <c:v>39946.0</c:v>
                </c:pt>
                <c:pt idx="1343">
                  <c:v>39947.0</c:v>
                </c:pt>
                <c:pt idx="1344">
                  <c:v>39948.0</c:v>
                </c:pt>
                <c:pt idx="1345">
                  <c:v>39951.0</c:v>
                </c:pt>
                <c:pt idx="1346">
                  <c:v>39952.0</c:v>
                </c:pt>
                <c:pt idx="1347">
                  <c:v>39953.0</c:v>
                </c:pt>
                <c:pt idx="1348">
                  <c:v>39954.0</c:v>
                </c:pt>
                <c:pt idx="1349">
                  <c:v>39955.0</c:v>
                </c:pt>
                <c:pt idx="1350">
                  <c:v>39959.0</c:v>
                </c:pt>
                <c:pt idx="1351">
                  <c:v>39960.0</c:v>
                </c:pt>
                <c:pt idx="1352">
                  <c:v>39961.0</c:v>
                </c:pt>
                <c:pt idx="1353">
                  <c:v>39962.0</c:v>
                </c:pt>
                <c:pt idx="1354">
                  <c:v>39965.0</c:v>
                </c:pt>
                <c:pt idx="1355">
                  <c:v>39966.0</c:v>
                </c:pt>
                <c:pt idx="1356">
                  <c:v>39967.0</c:v>
                </c:pt>
                <c:pt idx="1357">
                  <c:v>39968.0</c:v>
                </c:pt>
                <c:pt idx="1358">
                  <c:v>39969.0</c:v>
                </c:pt>
                <c:pt idx="1359">
                  <c:v>39972.0</c:v>
                </c:pt>
                <c:pt idx="1360">
                  <c:v>39973.0</c:v>
                </c:pt>
                <c:pt idx="1361">
                  <c:v>39974.0</c:v>
                </c:pt>
                <c:pt idx="1362">
                  <c:v>39975.0</c:v>
                </c:pt>
                <c:pt idx="1363">
                  <c:v>39976.0</c:v>
                </c:pt>
                <c:pt idx="1364">
                  <c:v>39979.0</c:v>
                </c:pt>
                <c:pt idx="1365">
                  <c:v>39980.0</c:v>
                </c:pt>
                <c:pt idx="1366">
                  <c:v>39981.0</c:v>
                </c:pt>
                <c:pt idx="1367">
                  <c:v>39982.0</c:v>
                </c:pt>
                <c:pt idx="1368">
                  <c:v>39983.0</c:v>
                </c:pt>
                <c:pt idx="1369">
                  <c:v>39986.0</c:v>
                </c:pt>
                <c:pt idx="1370">
                  <c:v>39987.0</c:v>
                </c:pt>
                <c:pt idx="1371">
                  <c:v>39988.0</c:v>
                </c:pt>
                <c:pt idx="1372">
                  <c:v>39989.0</c:v>
                </c:pt>
                <c:pt idx="1373">
                  <c:v>39990.0</c:v>
                </c:pt>
                <c:pt idx="1374">
                  <c:v>39993.0</c:v>
                </c:pt>
                <c:pt idx="1375">
                  <c:v>39994.0</c:v>
                </c:pt>
                <c:pt idx="1376">
                  <c:v>39995.0</c:v>
                </c:pt>
                <c:pt idx="1377">
                  <c:v>39996.0</c:v>
                </c:pt>
                <c:pt idx="1378">
                  <c:v>40000.0</c:v>
                </c:pt>
                <c:pt idx="1379">
                  <c:v>40001.0</c:v>
                </c:pt>
                <c:pt idx="1380">
                  <c:v>40002.0</c:v>
                </c:pt>
                <c:pt idx="1381">
                  <c:v>40003.0</c:v>
                </c:pt>
                <c:pt idx="1382">
                  <c:v>40004.0</c:v>
                </c:pt>
                <c:pt idx="1383">
                  <c:v>40007.0</c:v>
                </c:pt>
                <c:pt idx="1384">
                  <c:v>40008.0</c:v>
                </c:pt>
                <c:pt idx="1385">
                  <c:v>40009.0</c:v>
                </c:pt>
                <c:pt idx="1386">
                  <c:v>40010.0</c:v>
                </c:pt>
                <c:pt idx="1387">
                  <c:v>40011.0</c:v>
                </c:pt>
                <c:pt idx="1388">
                  <c:v>40014.0</c:v>
                </c:pt>
                <c:pt idx="1389">
                  <c:v>40015.0</c:v>
                </c:pt>
                <c:pt idx="1390">
                  <c:v>40016.0</c:v>
                </c:pt>
                <c:pt idx="1391">
                  <c:v>40017.0</c:v>
                </c:pt>
                <c:pt idx="1392">
                  <c:v>40018.0</c:v>
                </c:pt>
                <c:pt idx="1393">
                  <c:v>40021.0</c:v>
                </c:pt>
                <c:pt idx="1394">
                  <c:v>40022.0</c:v>
                </c:pt>
                <c:pt idx="1395">
                  <c:v>40023.0</c:v>
                </c:pt>
                <c:pt idx="1396">
                  <c:v>40024.0</c:v>
                </c:pt>
                <c:pt idx="1397">
                  <c:v>40025.0</c:v>
                </c:pt>
                <c:pt idx="1398">
                  <c:v>40028.0</c:v>
                </c:pt>
                <c:pt idx="1399">
                  <c:v>40029.0</c:v>
                </c:pt>
                <c:pt idx="1400">
                  <c:v>40030.0</c:v>
                </c:pt>
                <c:pt idx="1401">
                  <c:v>40031.0</c:v>
                </c:pt>
                <c:pt idx="1402">
                  <c:v>40032.0</c:v>
                </c:pt>
                <c:pt idx="1403">
                  <c:v>40035.0</c:v>
                </c:pt>
                <c:pt idx="1404">
                  <c:v>40036.0</c:v>
                </c:pt>
                <c:pt idx="1405">
                  <c:v>40037.0</c:v>
                </c:pt>
                <c:pt idx="1406">
                  <c:v>40038.0</c:v>
                </c:pt>
                <c:pt idx="1407">
                  <c:v>40039.0</c:v>
                </c:pt>
                <c:pt idx="1408">
                  <c:v>40042.0</c:v>
                </c:pt>
                <c:pt idx="1409">
                  <c:v>40043.0</c:v>
                </c:pt>
                <c:pt idx="1410">
                  <c:v>40044.0</c:v>
                </c:pt>
                <c:pt idx="1411">
                  <c:v>40045.0</c:v>
                </c:pt>
                <c:pt idx="1412">
                  <c:v>40046.0</c:v>
                </c:pt>
                <c:pt idx="1413">
                  <c:v>40049.0</c:v>
                </c:pt>
                <c:pt idx="1414">
                  <c:v>40050.0</c:v>
                </c:pt>
                <c:pt idx="1415">
                  <c:v>40051.0</c:v>
                </c:pt>
                <c:pt idx="1416">
                  <c:v>40052.0</c:v>
                </c:pt>
                <c:pt idx="1417">
                  <c:v>40053.0</c:v>
                </c:pt>
                <c:pt idx="1418">
                  <c:v>40056.0</c:v>
                </c:pt>
                <c:pt idx="1419">
                  <c:v>40057.0</c:v>
                </c:pt>
                <c:pt idx="1420">
                  <c:v>40058.0</c:v>
                </c:pt>
                <c:pt idx="1421">
                  <c:v>40059.0</c:v>
                </c:pt>
                <c:pt idx="1422">
                  <c:v>40060.0</c:v>
                </c:pt>
                <c:pt idx="1423">
                  <c:v>40064.0</c:v>
                </c:pt>
                <c:pt idx="1424">
                  <c:v>40065.0</c:v>
                </c:pt>
                <c:pt idx="1425">
                  <c:v>40066.0</c:v>
                </c:pt>
                <c:pt idx="1426">
                  <c:v>40067.0</c:v>
                </c:pt>
                <c:pt idx="1427">
                  <c:v>40070.0</c:v>
                </c:pt>
                <c:pt idx="1428">
                  <c:v>40071.0</c:v>
                </c:pt>
                <c:pt idx="1429">
                  <c:v>40072.0</c:v>
                </c:pt>
                <c:pt idx="1430">
                  <c:v>40073.0</c:v>
                </c:pt>
                <c:pt idx="1431">
                  <c:v>40074.0</c:v>
                </c:pt>
                <c:pt idx="1432">
                  <c:v>40077.0</c:v>
                </c:pt>
                <c:pt idx="1433">
                  <c:v>40078.0</c:v>
                </c:pt>
                <c:pt idx="1434">
                  <c:v>40079.0</c:v>
                </c:pt>
                <c:pt idx="1435">
                  <c:v>40080.0</c:v>
                </c:pt>
                <c:pt idx="1436">
                  <c:v>40081.0</c:v>
                </c:pt>
                <c:pt idx="1437">
                  <c:v>40084.0</c:v>
                </c:pt>
                <c:pt idx="1438">
                  <c:v>40085.0</c:v>
                </c:pt>
                <c:pt idx="1439">
                  <c:v>40086.0</c:v>
                </c:pt>
                <c:pt idx="1440">
                  <c:v>40087.0</c:v>
                </c:pt>
                <c:pt idx="1441">
                  <c:v>40088.0</c:v>
                </c:pt>
                <c:pt idx="1442">
                  <c:v>40091.0</c:v>
                </c:pt>
                <c:pt idx="1443">
                  <c:v>40092.0</c:v>
                </c:pt>
                <c:pt idx="1444">
                  <c:v>40093.0</c:v>
                </c:pt>
                <c:pt idx="1445">
                  <c:v>40094.0</c:v>
                </c:pt>
                <c:pt idx="1446">
                  <c:v>40095.0</c:v>
                </c:pt>
                <c:pt idx="1447">
                  <c:v>40099.0</c:v>
                </c:pt>
                <c:pt idx="1448">
                  <c:v>40100.0</c:v>
                </c:pt>
                <c:pt idx="1449">
                  <c:v>40101.0</c:v>
                </c:pt>
                <c:pt idx="1450">
                  <c:v>40102.0</c:v>
                </c:pt>
                <c:pt idx="1451">
                  <c:v>40105.0</c:v>
                </c:pt>
                <c:pt idx="1452">
                  <c:v>40106.0</c:v>
                </c:pt>
                <c:pt idx="1453">
                  <c:v>40107.0</c:v>
                </c:pt>
                <c:pt idx="1454">
                  <c:v>40108.0</c:v>
                </c:pt>
                <c:pt idx="1455">
                  <c:v>40109.0</c:v>
                </c:pt>
                <c:pt idx="1456">
                  <c:v>40112.0</c:v>
                </c:pt>
                <c:pt idx="1457">
                  <c:v>40113.0</c:v>
                </c:pt>
                <c:pt idx="1458">
                  <c:v>40114.0</c:v>
                </c:pt>
                <c:pt idx="1459">
                  <c:v>40115.0</c:v>
                </c:pt>
                <c:pt idx="1460">
                  <c:v>40116.0</c:v>
                </c:pt>
                <c:pt idx="1461">
                  <c:v>40119.0</c:v>
                </c:pt>
                <c:pt idx="1462">
                  <c:v>40120.0</c:v>
                </c:pt>
                <c:pt idx="1463">
                  <c:v>40121.0</c:v>
                </c:pt>
                <c:pt idx="1464">
                  <c:v>40122.0</c:v>
                </c:pt>
                <c:pt idx="1465">
                  <c:v>40123.0</c:v>
                </c:pt>
                <c:pt idx="1466">
                  <c:v>40126.0</c:v>
                </c:pt>
                <c:pt idx="1467">
                  <c:v>40127.0</c:v>
                </c:pt>
                <c:pt idx="1468">
                  <c:v>40129.0</c:v>
                </c:pt>
                <c:pt idx="1469">
                  <c:v>40130.0</c:v>
                </c:pt>
                <c:pt idx="1470">
                  <c:v>40133.0</c:v>
                </c:pt>
                <c:pt idx="1471">
                  <c:v>40134.0</c:v>
                </c:pt>
                <c:pt idx="1472">
                  <c:v>40135.0</c:v>
                </c:pt>
                <c:pt idx="1473">
                  <c:v>40136.0</c:v>
                </c:pt>
                <c:pt idx="1474">
                  <c:v>40137.0</c:v>
                </c:pt>
                <c:pt idx="1475">
                  <c:v>40140.0</c:v>
                </c:pt>
                <c:pt idx="1476">
                  <c:v>40141.0</c:v>
                </c:pt>
                <c:pt idx="1477">
                  <c:v>40142.0</c:v>
                </c:pt>
                <c:pt idx="1478">
                  <c:v>40144.0</c:v>
                </c:pt>
                <c:pt idx="1479">
                  <c:v>40147.0</c:v>
                </c:pt>
                <c:pt idx="1480">
                  <c:v>40148.0</c:v>
                </c:pt>
                <c:pt idx="1481">
                  <c:v>40149.0</c:v>
                </c:pt>
                <c:pt idx="1482">
                  <c:v>40150.0</c:v>
                </c:pt>
                <c:pt idx="1483">
                  <c:v>40151.0</c:v>
                </c:pt>
                <c:pt idx="1484">
                  <c:v>40154.0</c:v>
                </c:pt>
                <c:pt idx="1485">
                  <c:v>40155.0</c:v>
                </c:pt>
                <c:pt idx="1486">
                  <c:v>40156.0</c:v>
                </c:pt>
                <c:pt idx="1487">
                  <c:v>40157.0</c:v>
                </c:pt>
                <c:pt idx="1488">
                  <c:v>40158.0</c:v>
                </c:pt>
                <c:pt idx="1489">
                  <c:v>40161.0</c:v>
                </c:pt>
                <c:pt idx="1490">
                  <c:v>40162.0</c:v>
                </c:pt>
                <c:pt idx="1491">
                  <c:v>40163.0</c:v>
                </c:pt>
                <c:pt idx="1492">
                  <c:v>40164.0</c:v>
                </c:pt>
                <c:pt idx="1493">
                  <c:v>40165.0</c:v>
                </c:pt>
                <c:pt idx="1494">
                  <c:v>40168.0</c:v>
                </c:pt>
                <c:pt idx="1495">
                  <c:v>40169.0</c:v>
                </c:pt>
                <c:pt idx="1496">
                  <c:v>40170.0</c:v>
                </c:pt>
                <c:pt idx="1497">
                  <c:v>40171.0</c:v>
                </c:pt>
                <c:pt idx="1498">
                  <c:v>40175.0</c:v>
                </c:pt>
                <c:pt idx="1499">
                  <c:v>40176.0</c:v>
                </c:pt>
                <c:pt idx="1500">
                  <c:v>40177.0</c:v>
                </c:pt>
                <c:pt idx="1501">
                  <c:v>40178.0</c:v>
                </c:pt>
                <c:pt idx="1502">
                  <c:v>40182.0</c:v>
                </c:pt>
                <c:pt idx="1503">
                  <c:v>40183.0</c:v>
                </c:pt>
                <c:pt idx="1504">
                  <c:v>40184.0</c:v>
                </c:pt>
                <c:pt idx="1505">
                  <c:v>40185.0</c:v>
                </c:pt>
                <c:pt idx="1506">
                  <c:v>40186.0</c:v>
                </c:pt>
                <c:pt idx="1507">
                  <c:v>40189.0</c:v>
                </c:pt>
                <c:pt idx="1508">
                  <c:v>40190.0</c:v>
                </c:pt>
                <c:pt idx="1509">
                  <c:v>40191.0</c:v>
                </c:pt>
                <c:pt idx="1510">
                  <c:v>40192.0</c:v>
                </c:pt>
                <c:pt idx="1511">
                  <c:v>40193.0</c:v>
                </c:pt>
                <c:pt idx="1512">
                  <c:v>40197.0</c:v>
                </c:pt>
                <c:pt idx="1513">
                  <c:v>40198.0</c:v>
                </c:pt>
                <c:pt idx="1514">
                  <c:v>40199.0</c:v>
                </c:pt>
                <c:pt idx="1515">
                  <c:v>40200.0</c:v>
                </c:pt>
                <c:pt idx="1516">
                  <c:v>40203.0</c:v>
                </c:pt>
                <c:pt idx="1517">
                  <c:v>40204.0</c:v>
                </c:pt>
                <c:pt idx="1518">
                  <c:v>40205.0</c:v>
                </c:pt>
                <c:pt idx="1519">
                  <c:v>40206.0</c:v>
                </c:pt>
                <c:pt idx="1520">
                  <c:v>40207.0</c:v>
                </c:pt>
                <c:pt idx="1521">
                  <c:v>40210.0</c:v>
                </c:pt>
                <c:pt idx="1522">
                  <c:v>40211.0</c:v>
                </c:pt>
                <c:pt idx="1523">
                  <c:v>40212.0</c:v>
                </c:pt>
                <c:pt idx="1524">
                  <c:v>40213.0</c:v>
                </c:pt>
                <c:pt idx="1525">
                  <c:v>40214.0</c:v>
                </c:pt>
                <c:pt idx="1526">
                  <c:v>40217.0</c:v>
                </c:pt>
                <c:pt idx="1527">
                  <c:v>40218.0</c:v>
                </c:pt>
                <c:pt idx="1528">
                  <c:v>40219.0</c:v>
                </c:pt>
                <c:pt idx="1529">
                  <c:v>40220.0</c:v>
                </c:pt>
                <c:pt idx="1530">
                  <c:v>40221.0</c:v>
                </c:pt>
                <c:pt idx="1531">
                  <c:v>40225.0</c:v>
                </c:pt>
                <c:pt idx="1532">
                  <c:v>40226.0</c:v>
                </c:pt>
                <c:pt idx="1533">
                  <c:v>40227.0</c:v>
                </c:pt>
                <c:pt idx="1534">
                  <c:v>40228.0</c:v>
                </c:pt>
                <c:pt idx="1535">
                  <c:v>40231.0</c:v>
                </c:pt>
                <c:pt idx="1536">
                  <c:v>40232.0</c:v>
                </c:pt>
                <c:pt idx="1537">
                  <c:v>40233.0</c:v>
                </c:pt>
                <c:pt idx="1538">
                  <c:v>40234.0</c:v>
                </c:pt>
                <c:pt idx="1539">
                  <c:v>40235.0</c:v>
                </c:pt>
                <c:pt idx="1540">
                  <c:v>40238.0</c:v>
                </c:pt>
                <c:pt idx="1541">
                  <c:v>40239.0</c:v>
                </c:pt>
                <c:pt idx="1542">
                  <c:v>40240.0</c:v>
                </c:pt>
                <c:pt idx="1543">
                  <c:v>40241.0</c:v>
                </c:pt>
                <c:pt idx="1544">
                  <c:v>40242.0</c:v>
                </c:pt>
                <c:pt idx="1545">
                  <c:v>40245.0</c:v>
                </c:pt>
                <c:pt idx="1546">
                  <c:v>40246.0</c:v>
                </c:pt>
                <c:pt idx="1547">
                  <c:v>40247.0</c:v>
                </c:pt>
                <c:pt idx="1548">
                  <c:v>40248.0</c:v>
                </c:pt>
                <c:pt idx="1549">
                  <c:v>40249.0</c:v>
                </c:pt>
                <c:pt idx="1550">
                  <c:v>40252.0</c:v>
                </c:pt>
                <c:pt idx="1551">
                  <c:v>40253.0</c:v>
                </c:pt>
                <c:pt idx="1552">
                  <c:v>40254.0</c:v>
                </c:pt>
                <c:pt idx="1553">
                  <c:v>40255.0</c:v>
                </c:pt>
                <c:pt idx="1554">
                  <c:v>40256.0</c:v>
                </c:pt>
                <c:pt idx="1555">
                  <c:v>40259.0</c:v>
                </c:pt>
                <c:pt idx="1556">
                  <c:v>40260.0</c:v>
                </c:pt>
                <c:pt idx="1557">
                  <c:v>40261.0</c:v>
                </c:pt>
                <c:pt idx="1558">
                  <c:v>40262.0</c:v>
                </c:pt>
                <c:pt idx="1559">
                  <c:v>40263.0</c:v>
                </c:pt>
                <c:pt idx="1560">
                  <c:v>40266.0</c:v>
                </c:pt>
                <c:pt idx="1561">
                  <c:v>40267.0</c:v>
                </c:pt>
                <c:pt idx="1562">
                  <c:v>40268.0</c:v>
                </c:pt>
                <c:pt idx="1563">
                  <c:v>40269.0</c:v>
                </c:pt>
                <c:pt idx="1564">
                  <c:v>40270.0</c:v>
                </c:pt>
                <c:pt idx="1565">
                  <c:v>40273.0</c:v>
                </c:pt>
                <c:pt idx="1566">
                  <c:v>40274.0</c:v>
                </c:pt>
                <c:pt idx="1567">
                  <c:v>40275.0</c:v>
                </c:pt>
                <c:pt idx="1568">
                  <c:v>40276.0</c:v>
                </c:pt>
                <c:pt idx="1569">
                  <c:v>40277.0</c:v>
                </c:pt>
                <c:pt idx="1570">
                  <c:v>40280.0</c:v>
                </c:pt>
                <c:pt idx="1571">
                  <c:v>40281.0</c:v>
                </c:pt>
                <c:pt idx="1572">
                  <c:v>40282.0</c:v>
                </c:pt>
                <c:pt idx="1573">
                  <c:v>40283.0</c:v>
                </c:pt>
                <c:pt idx="1574">
                  <c:v>40284.0</c:v>
                </c:pt>
                <c:pt idx="1575">
                  <c:v>40287.0</c:v>
                </c:pt>
                <c:pt idx="1576">
                  <c:v>40288.0</c:v>
                </c:pt>
                <c:pt idx="1577">
                  <c:v>40289.0</c:v>
                </c:pt>
                <c:pt idx="1578">
                  <c:v>40290.0</c:v>
                </c:pt>
                <c:pt idx="1579">
                  <c:v>40291.0</c:v>
                </c:pt>
                <c:pt idx="1580">
                  <c:v>40294.0</c:v>
                </c:pt>
                <c:pt idx="1581">
                  <c:v>40295.0</c:v>
                </c:pt>
                <c:pt idx="1582">
                  <c:v>40296.0</c:v>
                </c:pt>
                <c:pt idx="1583">
                  <c:v>40297.0</c:v>
                </c:pt>
                <c:pt idx="1584">
                  <c:v>40298.0</c:v>
                </c:pt>
                <c:pt idx="1585">
                  <c:v>40301.0</c:v>
                </c:pt>
                <c:pt idx="1586">
                  <c:v>40302.0</c:v>
                </c:pt>
                <c:pt idx="1587">
                  <c:v>40303.0</c:v>
                </c:pt>
                <c:pt idx="1588">
                  <c:v>40304.0</c:v>
                </c:pt>
                <c:pt idx="1589">
                  <c:v>40305.0</c:v>
                </c:pt>
                <c:pt idx="1590">
                  <c:v>40308.0</c:v>
                </c:pt>
                <c:pt idx="1591">
                  <c:v>40309.0</c:v>
                </c:pt>
                <c:pt idx="1592">
                  <c:v>40310.0</c:v>
                </c:pt>
                <c:pt idx="1593">
                  <c:v>40311.0</c:v>
                </c:pt>
                <c:pt idx="1594">
                  <c:v>40312.0</c:v>
                </c:pt>
                <c:pt idx="1595">
                  <c:v>40315.0</c:v>
                </c:pt>
                <c:pt idx="1596">
                  <c:v>40316.0</c:v>
                </c:pt>
                <c:pt idx="1597">
                  <c:v>40317.0</c:v>
                </c:pt>
                <c:pt idx="1598">
                  <c:v>40318.0</c:v>
                </c:pt>
                <c:pt idx="1599">
                  <c:v>40319.0</c:v>
                </c:pt>
                <c:pt idx="1600">
                  <c:v>40322.0</c:v>
                </c:pt>
                <c:pt idx="1601">
                  <c:v>40323.0</c:v>
                </c:pt>
                <c:pt idx="1602">
                  <c:v>40324.0</c:v>
                </c:pt>
                <c:pt idx="1603">
                  <c:v>40325.0</c:v>
                </c:pt>
                <c:pt idx="1604">
                  <c:v>40326.0</c:v>
                </c:pt>
                <c:pt idx="1605">
                  <c:v>40330.0</c:v>
                </c:pt>
                <c:pt idx="1606">
                  <c:v>40331.0</c:v>
                </c:pt>
                <c:pt idx="1607">
                  <c:v>40332.0</c:v>
                </c:pt>
                <c:pt idx="1608">
                  <c:v>40333.0</c:v>
                </c:pt>
                <c:pt idx="1609">
                  <c:v>40336.0</c:v>
                </c:pt>
                <c:pt idx="1610">
                  <c:v>40337.0</c:v>
                </c:pt>
                <c:pt idx="1611">
                  <c:v>40338.0</c:v>
                </c:pt>
                <c:pt idx="1612">
                  <c:v>40339.0</c:v>
                </c:pt>
                <c:pt idx="1613">
                  <c:v>40340.0</c:v>
                </c:pt>
                <c:pt idx="1614">
                  <c:v>40343.0</c:v>
                </c:pt>
                <c:pt idx="1615">
                  <c:v>40344.0</c:v>
                </c:pt>
                <c:pt idx="1616">
                  <c:v>40345.0</c:v>
                </c:pt>
                <c:pt idx="1617">
                  <c:v>40346.0</c:v>
                </c:pt>
                <c:pt idx="1618">
                  <c:v>40347.0</c:v>
                </c:pt>
                <c:pt idx="1619">
                  <c:v>40350.0</c:v>
                </c:pt>
                <c:pt idx="1620">
                  <c:v>40351.0</c:v>
                </c:pt>
                <c:pt idx="1621">
                  <c:v>40352.0</c:v>
                </c:pt>
                <c:pt idx="1622">
                  <c:v>40353.0</c:v>
                </c:pt>
                <c:pt idx="1623">
                  <c:v>40354.0</c:v>
                </c:pt>
                <c:pt idx="1624">
                  <c:v>40357.0</c:v>
                </c:pt>
                <c:pt idx="1625">
                  <c:v>40358.0</c:v>
                </c:pt>
                <c:pt idx="1626">
                  <c:v>40359.0</c:v>
                </c:pt>
                <c:pt idx="1627">
                  <c:v>40360.0</c:v>
                </c:pt>
                <c:pt idx="1628">
                  <c:v>40361.0</c:v>
                </c:pt>
                <c:pt idx="1629">
                  <c:v>40365.0</c:v>
                </c:pt>
                <c:pt idx="1630">
                  <c:v>40366.0</c:v>
                </c:pt>
                <c:pt idx="1631">
                  <c:v>40367.0</c:v>
                </c:pt>
                <c:pt idx="1632">
                  <c:v>40368.0</c:v>
                </c:pt>
                <c:pt idx="1633">
                  <c:v>40371.0</c:v>
                </c:pt>
                <c:pt idx="1634">
                  <c:v>40372.0</c:v>
                </c:pt>
                <c:pt idx="1635">
                  <c:v>40373.0</c:v>
                </c:pt>
                <c:pt idx="1636">
                  <c:v>40374.0</c:v>
                </c:pt>
                <c:pt idx="1637">
                  <c:v>40375.0</c:v>
                </c:pt>
                <c:pt idx="1638">
                  <c:v>40378.0</c:v>
                </c:pt>
                <c:pt idx="1639">
                  <c:v>40379.0</c:v>
                </c:pt>
                <c:pt idx="1640">
                  <c:v>40380.0</c:v>
                </c:pt>
                <c:pt idx="1641">
                  <c:v>40381.0</c:v>
                </c:pt>
                <c:pt idx="1642">
                  <c:v>40382.0</c:v>
                </c:pt>
                <c:pt idx="1643">
                  <c:v>40385.0</c:v>
                </c:pt>
                <c:pt idx="1644">
                  <c:v>40386.0</c:v>
                </c:pt>
                <c:pt idx="1645">
                  <c:v>40387.0</c:v>
                </c:pt>
                <c:pt idx="1646">
                  <c:v>40388.0</c:v>
                </c:pt>
                <c:pt idx="1647">
                  <c:v>40389.0</c:v>
                </c:pt>
                <c:pt idx="1648">
                  <c:v>40392.0</c:v>
                </c:pt>
                <c:pt idx="1649">
                  <c:v>40393.0</c:v>
                </c:pt>
                <c:pt idx="1650">
                  <c:v>40394.0</c:v>
                </c:pt>
                <c:pt idx="1651">
                  <c:v>40395.0</c:v>
                </c:pt>
                <c:pt idx="1652">
                  <c:v>40396.0</c:v>
                </c:pt>
                <c:pt idx="1653">
                  <c:v>40399.0</c:v>
                </c:pt>
                <c:pt idx="1654">
                  <c:v>40400.0</c:v>
                </c:pt>
                <c:pt idx="1655">
                  <c:v>40401.0</c:v>
                </c:pt>
                <c:pt idx="1656">
                  <c:v>40402.0</c:v>
                </c:pt>
                <c:pt idx="1657">
                  <c:v>40403.0</c:v>
                </c:pt>
                <c:pt idx="1658">
                  <c:v>40406.0</c:v>
                </c:pt>
                <c:pt idx="1659">
                  <c:v>40407.0</c:v>
                </c:pt>
                <c:pt idx="1660">
                  <c:v>40408.0</c:v>
                </c:pt>
                <c:pt idx="1661">
                  <c:v>40409.0</c:v>
                </c:pt>
                <c:pt idx="1662">
                  <c:v>40410.0</c:v>
                </c:pt>
                <c:pt idx="1663">
                  <c:v>40413.0</c:v>
                </c:pt>
                <c:pt idx="1664">
                  <c:v>40414.0</c:v>
                </c:pt>
                <c:pt idx="1665">
                  <c:v>40415.0</c:v>
                </c:pt>
                <c:pt idx="1666">
                  <c:v>40416.0</c:v>
                </c:pt>
                <c:pt idx="1667">
                  <c:v>40417.0</c:v>
                </c:pt>
                <c:pt idx="1668">
                  <c:v>40420.0</c:v>
                </c:pt>
                <c:pt idx="1669">
                  <c:v>40421.0</c:v>
                </c:pt>
                <c:pt idx="1670">
                  <c:v>40422.0</c:v>
                </c:pt>
                <c:pt idx="1671">
                  <c:v>40423.0</c:v>
                </c:pt>
                <c:pt idx="1672">
                  <c:v>40424.0</c:v>
                </c:pt>
                <c:pt idx="1673">
                  <c:v>40428.0</c:v>
                </c:pt>
                <c:pt idx="1674">
                  <c:v>40429.0</c:v>
                </c:pt>
                <c:pt idx="1675">
                  <c:v>40430.0</c:v>
                </c:pt>
                <c:pt idx="1676">
                  <c:v>40431.0</c:v>
                </c:pt>
                <c:pt idx="1677">
                  <c:v>40434.0</c:v>
                </c:pt>
                <c:pt idx="1678">
                  <c:v>40435.0</c:v>
                </c:pt>
                <c:pt idx="1679">
                  <c:v>40436.0</c:v>
                </c:pt>
                <c:pt idx="1680">
                  <c:v>40437.0</c:v>
                </c:pt>
                <c:pt idx="1681">
                  <c:v>40438.0</c:v>
                </c:pt>
                <c:pt idx="1682">
                  <c:v>40441.0</c:v>
                </c:pt>
                <c:pt idx="1683">
                  <c:v>40442.0</c:v>
                </c:pt>
                <c:pt idx="1684">
                  <c:v>40443.0</c:v>
                </c:pt>
                <c:pt idx="1685">
                  <c:v>40444.0</c:v>
                </c:pt>
                <c:pt idx="1686">
                  <c:v>40445.0</c:v>
                </c:pt>
                <c:pt idx="1687">
                  <c:v>40448.0</c:v>
                </c:pt>
                <c:pt idx="1688">
                  <c:v>40449.0</c:v>
                </c:pt>
                <c:pt idx="1689">
                  <c:v>40450.0</c:v>
                </c:pt>
                <c:pt idx="1690">
                  <c:v>40451.0</c:v>
                </c:pt>
                <c:pt idx="1691">
                  <c:v>40452.0</c:v>
                </c:pt>
                <c:pt idx="1692">
                  <c:v>40455.0</c:v>
                </c:pt>
                <c:pt idx="1693">
                  <c:v>40456.0</c:v>
                </c:pt>
                <c:pt idx="1694">
                  <c:v>40457.0</c:v>
                </c:pt>
                <c:pt idx="1695">
                  <c:v>40458.0</c:v>
                </c:pt>
                <c:pt idx="1696">
                  <c:v>40459.0</c:v>
                </c:pt>
                <c:pt idx="1697">
                  <c:v>40463.0</c:v>
                </c:pt>
                <c:pt idx="1698">
                  <c:v>40464.0</c:v>
                </c:pt>
                <c:pt idx="1699">
                  <c:v>40465.0</c:v>
                </c:pt>
                <c:pt idx="1700">
                  <c:v>40466.0</c:v>
                </c:pt>
                <c:pt idx="1701">
                  <c:v>40469.0</c:v>
                </c:pt>
                <c:pt idx="1702">
                  <c:v>40470.0</c:v>
                </c:pt>
                <c:pt idx="1703">
                  <c:v>40471.0</c:v>
                </c:pt>
                <c:pt idx="1704">
                  <c:v>40472.0</c:v>
                </c:pt>
                <c:pt idx="1705">
                  <c:v>40473.0</c:v>
                </c:pt>
                <c:pt idx="1706">
                  <c:v>40476.0</c:v>
                </c:pt>
                <c:pt idx="1707">
                  <c:v>40477.0</c:v>
                </c:pt>
                <c:pt idx="1708">
                  <c:v>40478.0</c:v>
                </c:pt>
                <c:pt idx="1709">
                  <c:v>40479.0</c:v>
                </c:pt>
                <c:pt idx="1710">
                  <c:v>40480.0</c:v>
                </c:pt>
                <c:pt idx="1711">
                  <c:v>40483.0</c:v>
                </c:pt>
                <c:pt idx="1712">
                  <c:v>40484.0</c:v>
                </c:pt>
                <c:pt idx="1713">
                  <c:v>40485.0</c:v>
                </c:pt>
                <c:pt idx="1714">
                  <c:v>40486.0</c:v>
                </c:pt>
                <c:pt idx="1715">
                  <c:v>40487.0</c:v>
                </c:pt>
                <c:pt idx="1716">
                  <c:v>40490.0</c:v>
                </c:pt>
                <c:pt idx="1717">
                  <c:v>40491.0</c:v>
                </c:pt>
                <c:pt idx="1718">
                  <c:v>40492.0</c:v>
                </c:pt>
                <c:pt idx="1719">
                  <c:v>40494.0</c:v>
                </c:pt>
                <c:pt idx="1720">
                  <c:v>40497.0</c:v>
                </c:pt>
                <c:pt idx="1721">
                  <c:v>40498.0</c:v>
                </c:pt>
                <c:pt idx="1722">
                  <c:v>40499.0</c:v>
                </c:pt>
                <c:pt idx="1723">
                  <c:v>40500.0</c:v>
                </c:pt>
                <c:pt idx="1724">
                  <c:v>40501.0</c:v>
                </c:pt>
                <c:pt idx="1725">
                  <c:v>40504.0</c:v>
                </c:pt>
                <c:pt idx="1726">
                  <c:v>40505.0</c:v>
                </c:pt>
                <c:pt idx="1727">
                  <c:v>40506.0</c:v>
                </c:pt>
                <c:pt idx="1728">
                  <c:v>40508.0</c:v>
                </c:pt>
                <c:pt idx="1729">
                  <c:v>40511.0</c:v>
                </c:pt>
                <c:pt idx="1730">
                  <c:v>40512.0</c:v>
                </c:pt>
                <c:pt idx="1731">
                  <c:v>40513.0</c:v>
                </c:pt>
                <c:pt idx="1732">
                  <c:v>40514.0</c:v>
                </c:pt>
                <c:pt idx="1733">
                  <c:v>40515.0</c:v>
                </c:pt>
                <c:pt idx="1734">
                  <c:v>40518.0</c:v>
                </c:pt>
                <c:pt idx="1735">
                  <c:v>40519.0</c:v>
                </c:pt>
                <c:pt idx="1736">
                  <c:v>40520.0</c:v>
                </c:pt>
                <c:pt idx="1737">
                  <c:v>40521.0</c:v>
                </c:pt>
                <c:pt idx="1738">
                  <c:v>40522.0</c:v>
                </c:pt>
                <c:pt idx="1739">
                  <c:v>40525.0</c:v>
                </c:pt>
                <c:pt idx="1740">
                  <c:v>40526.0</c:v>
                </c:pt>
                <c:pt idx="1741">
                  <c:v>40527.0</c:v>
                </c:pt>
                <c:pt idx="1742">
                  <c:v>40528.0</c:v>
                </c:pt>
                <c:pt idx="1743">
                  <c:v>40529.0</c:v>
                </c:pt>
                <c:pt idx="1744">
                  <c:v>40532.0</c:v>
                </c:pt>
                <c:pt idx="1745">
                  <c:v>40533.0</c:v>
                </c:pt>
                <c:pt idx="1746">
                  <c:v>40534.0</c:v>
                </c:pt>
                <c:pt idx="1747">
                  <c:v>40535.0</c:v>
                </c:pt>
                <c:pt idx="1748">
                  <c:v>40539.0</c:v>
                </c:pt>
                <c:pt idx="1749">
                  <c:v>40540.0</c:v>
                </c:pt>
                <c:pt idx="1750">
                  <c:v>40541.0</c:v>
                </c:pt>
                <c:pt idx="1751">
                  <c:v>40542.0</c:v>
                </c:pt>
                <c:pt idx="1752">
                  <c:v>40543.0</c:v>
                </c:pt>
                <c:pt idx="1753">
                  <c:v>40546.0</c:v>
                </c:pt>
                <c:pt idx="1754">
                  <c:v>40547.0</c:v>
                </c:pt>
                <c:pt idx="1755">
                  <c:v>40548.0</c:v>
                </c:pt>
                <c:pt idx="1756">
                  <c:v>40549.0</c:v>
                </c:pt>
                <c:pt idx="1757">
                  <c:v>40550.0</c:v>
                </c:pt>
                <c:pt idx="1758">
                  <c:v>40553.0</c:v>
                </c:pt>
                <c:pt idx="1759">
                  <c:v>40554.0</c:v>
                </c:pt>
                <c:pt idx="1760">
                  <c:v>40555.0</c:v>
                </c:pt>
                <c:pt idx="1761">
                  <c:v>40556.0</c:v>
                </c:pt>
                <c:pt idx="1762">
                  <c:v>40557.0</c:v>
                </c:pt>
                <c:pt idx="1763">
                  <c:v>40561.0</c:v>
                </c:pt>
                <c:pt idx="1764">
                  <c:v>40562.0</c:v>
                </c:pt>
                <c:pt idx="1765">
                  <c:v>40563.0</c:v>
                </c:pt>
                <c:pt idx="1766">
                  <c:v>40564.0</c:v>
                </c:pt>
                <c:pt idx="1767">
                  <c:v>40567.0</c:v>
                </c:pt>
                <c:pt idx="1768">
                  <c:v>40568.0</c:v>
                </c:pt>
                <c:pt idx="1769">
                  <c:v>40569.0</c:v>
                </c:pt>
                <c:pt idx="1770">
                  <c:v>40570.0</c:v>
                </c:pt>
                <c:pt idx="1771">
                  <c:v>40571.0</c:v>
                </c:pt>
                <c:pt idx="1772">
                  <c:v>40574.0</c:v>
                </c:pt>
                <c:pt idx="1773">
                  <c:v>40575.0</c:v>
                </c:pt>
                <c:pt idx="1774">
                  <c:v>40576.0</c:v>
                </c:pt>
                <c:pt idx="1775">
                  <c:v>40577.0</c:v>
                </c:pt>
                <c:pt idx="1776">
                  <c:v>40578.0</c:v>
                </c:pt>
                <c:pt idx="1777">
                  <c:v>40581.0</c:v>
                </c:pt>
                <c:pt idx="1778">
                  <c:v>40582.0</c:v>
                </c:pt>
                <c:pt idx="1779">
                  <c:v>40583.0</c:v>
                </c:pt>
                <c:pt idx="1780">
                  <c:v>40584.0</c:v>
                </c:pt>
                <c:pt idx="1781">
                  <c:v>40585.0</c:v>
                </c:pt>
                <c:pt idx="1782">
                  <c:v>40588.0</c:v>
                </c:pt>
                <c:pt idx="1783">
                  <c:v>40589.0</c:v>
                </c:pt>
                <c:pt idx="1784">
                  <c:v>40590.0</c:v>
                </c:pt>
                <c:pt idx="1785">
                  <c:v>40591.0</c:v>
                </c:pt>
                <c:pt idx="1786">
                  <c:v>40592.0</c:v>
                </c:pt>
                <c:pt idx="1787">
                  <c:v>40596.0</c:v>
                </c:pt>
                <c:pt idx="1788">
                  <c:v>40597.0</c:v>
                </c:pt>
                <c:pt idx="1789">
                  <c:v>40598.0</c:v>
                </c:pt>
                <c:pt idx="1790">
                  <c:v>40599.0</c:v>
                </c:pt>
                <c:pt idx="1791">
                  <c:v>40602.0</c:v>
                </c:pt>
                <c:pt idx="1792">
                  <c:v>40603.0</c:v>
                </c:pt>
                <c:pt idx="1793">
                  <c:v>40604.0</c:v>
                </c:pt>
                <c:pt idx="1794">
                  <c:v>40605.0</c:v>
                </c:pt>
                <c:pt idx="1795">
                  <c:v>40606.0</c:v>
                </c:pt>
                <c:pt idx="1796">
                  <c:v>40609.0</c:v>
                </c:pt>
                <c:pt idx="1797">
                  <c:v>40610.0</c:v>
                </c:pt>
                <c:pt idx="1798">
                  <c:v>40611.0</c:v>
                </c:pt>
                <c:pt idx="1799">
                  <c:v>40612.0</c:v>
                </c:pt>
                <c:pt idx="1800">
                  <c:v>40613.0</c:v>
                </c:pt>
                <c:pt idx="1801">
                  <c:v>40616.0</c:v>
                </c:pt>
                <c:pt idx="1802">
                  <c:v>40617.0</c:v>
                </c:pt>
                <c:pt idx="1803">
                  <c:v>40618.0</c:v>
                </c:pt>
                <c:pt idx="1804">
                  <c:v>40619.0</c:v>
                </c:pt>
                <c:pt idx="1805">
                  <c:v>40620.0</c:v>
                </c:pt>
                <c:pt idx="1806">
                  <c:v>40623.0</c:v>
                </c:pt>
                <c:pt idx="1807">
                  <c:v>40624.0</c:v>
                </c:pt>
                <c:pt idx="1808">
                  <c:v>40625.0</c:v>
                </c:pt>
                <c:pt idx="1809">
                  <c:v>40626.0</c:v>
                </c:pt>
                <c:pt idx="1810">
                  <c:v>40627.0</c:v>
                </c:pt>
                <c:pt idx="1811">
                  <c:v>40630.0</c:v>
                </c:pt>
                <c:pt idx="1812">
                  <c:v>40631.0</c:v>
                </c:pt>
                <c:pt idx="1813">
                  <c:v>40632.0</c:v>
                </c:pt>
                <c:pt idx="1814">
                  <c:v>40633.0</c:v>
                </c:pt>
                <c:pt idx="1815">
                  <c:v>40634.0</c:v>
                </c:pt>
                <c:pt idx="1816">
                  <c:v>40637.0</c:v>
                </c:pt>
                <c:pt idx="1817">
                  <c:v>40638.0</c:v>
                </c:pt>
                <c:pt idx="1818">
                  <c:v>40639.0</c:v>
                </c:pt>
                <c:pt idx="1819">
                  <c:v>40640.0</c:v>
                </c:pt>
                <c:pt idx="1820">
                  <c:v>40641.0</c:v>
                </c:pt>
                <c:pt idx="1821">
                  <c:v>40644.0</c:v>
                </c:pt>
                <c:pt idx="1822">
                  <c:v>40645.0</c:v>
                </c:pt>
                <c:pt idx="1823">
                  <c:v>40646.0</c:v>
                </c:pt>
                <c:pt idx="1824">
                  <c:v>40647.0</c:v>
                </c:pt>
                <c:pt idx="1825">
                  <c:v>40648.0</c:v>
                </c:pt>
                <c:pt idx="1826">
                  <c:v>40651.0</c:v>
                </c:pt>
                <c:pt idx="1827">
                  <c:v>40652.0</c:v>
                </c:pt>
                <c:pt idx="1828">
                  <c:v>40653.0</c:v>
                </c:pt>
                <c:pt idx="1829">
                  <c:v>40654.0</c:v>
                </c:pt>
                <c:pt idx="1830">
                  <c:v>40658.0</c:v>
                </c:pt>
                <c:pt idx="1831">
                  <c:v>40659.0</c:v>
                </c:pt>
                <c:pt idx="1832">
                  <c:v>40660.0</c:v>
                </c:pt>
                <c:pt idx="1833">
                  <c:v>40661.0</c:v>
                </c:pt>
                <c:pt idx="1834">
                  <c:v>40662.0</c:v>
                </c:pt>
                <c:pt idx="1835">
                  <c:v>40665.0</c:v>
                </c:pt>
                <c:pt idx="1836">
                  <c:v>40666.0</c:v>
                </c:pt>
                <c:pt idx="1837">
                  <c:v>40667.0</c:v>
                </c:pt>
                <c:pt idx="1838">
                  <c:v>40668.0</c:v>
                </c:pt>
                <c:pt idx="1839">
                  <c:v>40669.0</c:v>
                </c:pt>
                <c:pt idx="1840">
                  <c:v>40672.0</c:v>
                </c:pt>
                <c:pt idx="1841">
                  <c:v>40673.0</c:v>
                </c:pt>
                <c:pt idx="1842">
                  <c:v>40674.0</c:v>
                </c:pt>
                <c:pt idx="1843">
                  <c:v>40675.0</c:v>
                </c:pt>
                <c:pt idx="1844">
                  <c:v>40676.0</c:v>
                </c:pt>
                <c:pt idx="1845">
                  <c:v>40679.0</c:v>
                </c:pt>
                <c:pt idx="1846">
                  <c:v>40680.0</c:v>
                </c:pt>
                <c:pt idx="1847">
                  <c:v>40681.0</c:v>
                </c:pt>
                <c:pt idx="1848">
                  <c:v>40682.0</c:v>
                </c:pt>
                <c:pt idx="1849">
                  <c:v>40683.0</c:v>
                </c:pt>
                <c:pt idx="1850">
                  <c:v>40686.0</c:v>
                </c:pt>
                <c:pt idx="1851">
                  <c:v>40687.0</c:v>
                </c:pt>
                <c:pt idx="1852">
                  <c:v>40688.0</c:v>
                </c:pt>
                <c:pt idx="1853">
                  <c:v>40689.0</c:v>
                </c:pt>
                <c:pt idx="1854">
                  <c:v>40690.0</c:v>
                </c:pt>
                <c:pt idx="1855">
                  <c:v>40694.0</c:v>
                </c:pt>
                <c:pt idx="1856">
                  <c:v>40695.0</c:v>
                </c:pt>
                <c:pt idx="1857">
                  <c:v>40696.0</c:v>
                </c:pt>
                <c:pt idx="1858">
                  <c:v>40697.0</c:v>
                </c:pt>
                <c:pt idx="1859">
                  <c:v>40700.0</c:v>
                </c:pt>
                <c:pt idx="1860">
                  <c:v>40701.0</c:v>
                </c:pt>
                <c:pt idx="1861">
                  <c:v>40702.0</c:v>
                </c:pt>
                <c:pt idx="1862">
                  <c:v>40703.0</c:v>
                </c:pt>
                <c:pt idx="1863">
                  <c:v>40704.0</c:v>
                </c:pt>
                <c:pt idx="1864">
                  <c:v>40707.0</c:v>
                </c:pt>
                <c:pt idx="1865">
                  <c:v>40708.0</c:v>
                </c:pt>
                <c:pt idx="1866">
                  <c:v>40709.0</c:v>
                </c:pt>
                <c:pt idx="1867">
                  <c:v>40710.0</c:v>
                </c:pt>
                <c:pt idx="1868">
                  <c:v>40711.0</c:v>
                </c:pt>
                <c:pt idx="1869">
                  <c:v>40714.0</c:v>
                </c:pt>
                <c:pt idx="1870">
                  <c:v>40715.0</c:v>
                </c:pt>
                <c:pt idx="1871">
                  <c:v>40716.0</c:v>
                </c:pt>
                <c:pt idx="1872">
                  <c:v>40717.0</c:v>
                </c:pt>
                <c:pt idx="1873">
                  <c:v>40718.0</c:v>
                </c:pt>
                <c:pt idx="1874">
                  <c:v>40721.0</c:v>
                </c:pt>
                <c:pt idx="1875">
                  <c:v>40722.0</c:v>
                </c:pt>
                <c:pt idx="1876">
                  <c:v>40723.0</c:v>
                </c:pt>
                <c:pt idx="1877">
                  <c:v>40724.0</c:v>
                </c:pt>
                <c:pt idx="1878">
                  <c:v>40725.0</c:v>
                </c:pt>
                <c:pt idx="1879">
                  <c:v>40729.0</c:v>
                </c:pt>
                <c:pt idx="1880">
                  <c:v>40730.0</c:v>
                </c:pt>
                <c:pt idx="1881">
                  <c:v>40731.0</c:v>
                </c:pt>
                <c:pt idx="1882">
                  <c:v>40732.0</c:v>
                </c:pt>
                <c:pt idx="1883">
                  <c:v>40735.0</c:v>
                </c:pt>
                <c:pt idx="1884">
                  <c:v>40736.0</c:v>
                </c:pt>
                <c:pt idx="1885">
                  <c:v>40737.0</c:v>
                </c:pt>
                <c:pt idx="1886">
                  <c:v>40738.0</c:v>
                </c:pt>
                <c:pt idx="1887">
                  <c:v>40739.0</c:v>
                </c:pt>
                <c:pt idx="1888">
                  <c:v>40742.0</c:v>
                </c:pt>
                <c:pt idx="1889">
                  <c:v>40743.0</c:v>
                </c:pt>
                <c:pt idx="1890">
                  <c:v>40744.0</c:v>
                </c:pt>
                <c:pt idx="1891">
                  <c:v>40745.0</c:v>
                </c:pt>
                <c:pt idx="1892">
                  <c:v>40746.0</c:v>
                </c:pt>
                <c:pt idx="1893">
                  <c:v>40749.0</c:v>
                </c:pt>
                <c:pt idx="1894">
                  <c:v>40750.0</c:v>
                </c:pt>
                <c:pt idx="1895">
                  <c:v>40751.0</c:v>
                </c:pt>
                <c:pt idx="1896">
                  <c:v>40752.0</c:v>
                </c:pt>
                <c:pt idx="1897">
                  <c:v>40753.0</c:v>
                </c:pt>
                <c:pt idx="1898">
                  <c:v>40756.0</c:v>
                </c:pt>
                <c:pt idx="1899">
                  <c:v>40757.0</c:v>
                </c:pt>
                <c:pt idx="1900">
                  <c:v>40758.0</c:v>
                </c:pt>
                <c:pt idx="1901">
                  <c:v>40759.0</c:v>
                </c:pt>
                <c:pt idx="1902">
                  <c:v>40760.0</c:v>
                </c:pt>
                <c:pt idx="1903">
                  <c:v>40763.0</c:v>
                </c:pt>
                <c:pt idx="1904">
                  <c:v>40764.0</c:v>
                </c:pt>
                <c:pt idx="1905">
                  <c:v>40765.0</c:v>
                </c:pt>
                <c:pt idx="1906">
                  <c:v>40766.0</c:v>
                </c:pt>
                <c:pt idx="1907">
                  <c:v>40767.0</c:v>
                </c:pt>
                <c:pt idx="1908">
                  <c:v>40770.0</c:v>
                </c:pt>
                <c:pt idx="1909">
                  <c:v>40771.0</c:v>
                </c:pt>
                <c:pt idx="1910">
                  <c:v>40772.0</c:v>
                </c:pt>
                <c:pt idx="1911">
                  <c:v>40773.0</c:v>
                </c:pt>
                <c:pt idx="1912">
                  <c:v>40774.0</c:v>
                </c:pt>
                <c:pt idx="1913">
                  <c:v>40777.0</c:v>
                </c:pt>
                <c:pt idx="1914">
                  <c:v>40778.0</c:v>
                </c:pt>
                <c:pt idx="1915">
                  <c:v>40779.0</c:v>
                </c:pt>
                <c:pt idx="1916">
                  <c:v>40780.0</c:v>
                </c:pt>
                <c:pt idx="1917">
                  <c:v>40781.0</c:v>
                </c:pt>
                <c:pt idx="1918">
                  <c:v>40784.0</c:v>
                </c:pt>
                <c:pt idx="1919">
                  <c:v>40785.0</c:v>
                </c:pt>
                <c:pt idx="1920">
                  <c:v>40786.0</c:v>
                </c:pt>
                <c:pt idx="1921">
                  <c:v>40787.0</c:v>
                </c:pt>
                <c:pt idx="1922">
                  <c:v>40788.0</c:v>
                </c:pt>
                <c:pt idx="1923">
                  <c:v>40792.0</c:v>
                </c:pt>
                <c:pt idx="1924">
                  <c:v>40793.0</c:v>
                </c:pt>
                <c:pt idx="1925">
                  <c:v>40794.0</c:v>
                </c:pt>
                <c:pt idx="1926">
                  <c:v>40795.0</c:v>
                </c:pt>
                <c:pt idx="1927">
                  <c:v>40798.0</c:v>
                </c:pt>
                <c:pt idx="1928">
                  <c:v>40799.0</c:v>
                </c:pt>
                <c:pt idx="1929">
                  <c:v>40800.0</c:v>
                </c:pt>
                <c:pt idx="1930">
                  <c:v>40801.0</c:v>
                </c:pt>
                <c:pt idx="1931">
                  <c:v>40802.0</c:v>
                </c:pt>
                <c:pt idx="1932">
                  <c:v>40805.0</c:v>
                </c:pt>
                <c:pt idx="1933">
                  <c:v>40806.0</c:v>
                </c:pt>
                <c:pt idx="1934">
                  <c:v>40807.0</c:v>
                </c:pt>
                <c:pt idx="1935">
                  <c:v>40808.0</c:v>
                </c:pt>
                <c:pt idx="1936">
                  <c:v>40809.0</c:v>
                </c:pt>
                <c:pt idx="1937">
                  <c:v>40812.0</c:v>
                </c:pt>
                <c:pt idx="1938">
                  <c:v>40813.0</c:v>
                </c:pt>
                <c:pt idx="1939">
                  <c:v>40814.0</c:v>
                </c:pt>
                <c:pt idx="1940">
                  <c:v>40815.0</c:v>
                </c:pt>
                <c:pt idx="1941">
                  <c:v>40816.0</c:v>
                </c:pt>
                <c:pt idx="1942">
                  <c:v>40819.0</c:v>
                </c:pt>
                <c:pt idx="1943">
                  <c:v>40820.0</c:v>
                </c:pt>
                <c:pt idx="1944">
                  <c:v>40821.0</c:v>
                </c:pt>
                <c:pt idx="1945">
                  <c:v>40822.0</c:v>
                </c:pt>
                <c:pt idx="1946">
                  <c:v>40823.0</c:v>
                </c:pt>
                <c:pt idx="1947">
                  <c:v>40827.0</c:v>
                </c:pt>
                <c:pt idx="1948">
                  <c:v>40828.0</c:v>
                </c:pt>
                <c:pt idx="1949">
                  <c:v>40829.0</c:v>
                </c:pt>
                <c:pt idx="1950">
                  <c:v>40830.0</c:v>
                </c:pt>
                <c:pt idx="1951">
                  <c:v>40833.0</c:v>
                </c:pt>
                <c:pt idx="1952">
                  <c:v>40834.0</c:v>
                </c:pt>
                <c:pt idx="1953">
                  <c:v>40835.0</c:v>
                </c:pt>
                <c:pt idx="1954">
                  <c:v>40836.0</c:v>
                </c:pt>
                <c:pt idx="1955">
                  <c:v>40837.0</c:v>
                </c:pt>
                <c:pt idx="1956">
                  <c:v>40840.0</c:v>
                </c:pt>
                <c:pt idx="1957">
                  <c:v>40841.0</c:v>
                </c:pt>
                <c:pt idx="1958">
                  <c:v>40842.0</c:v>
                </c:pt>
                <c:pt idx="1959">
                  <c:v>40843.0</c:v>
                </c:pt>
                <c:pt idx="1960">
                  <c:v>40844.0</c:v>
                </c:pt>
                <c:pt idx="1961">
                  <c:v>40847.0</c:v>
                </c:pt>
                <c:pt idx="1962">
                  <c:v>40848.0</c:v>
                </c:pt>
                <c:pt idx="1963">
                  <c:v>40849.0</c:v>
                </c:pt>
                <c:pt idx="1964">
                  <c:v>40850.0</c:v>
                </c:pt>
                <c:pt idx="1965">
                  <c:v>40851.0</c:v>
                </c:pt>
                <c:pt idx="1966">
                  <c:v>40854.0</c:v>
                </c:pt>
                <c:pt idx="1967">
                  <c:v>40855.0</c:v>
                </c:pt>
                <c:pt idx="1968">
                  <c:v>40856.0</c:v>
                </c:pt>
                <c:pt idx="1969">
                  <c:v>40857.0</c:v>
                </c:pt>
                <c:pt idx="1970">
                  <c:v>40861.0</c:v>
                </c:pt>
                <c:pt idx="1971">
                  <c:v>40862.0</c:v>
                </c:pt>
                <c:pt idx="1972">
                  <c:v>40863.0</c:v>
                </c:pt>
                <c:pt idx="1973">
                  <c:v>40864.0</c:v>
                </c:pt>
                <c:pt idx="1974">
                  <c:v>40865.0</c:v>
                </c:pt>
                <c:pt idx="1975">
                  <c:v>40868.0</c:v>
                </c:pt>
                <c:pt idx="1976">
                  <c:v>40869.0</c:v>
                </c:pt>
                <c:pt idx="1977">
                  <c:v>40870.0</c:v>
                </c:pt>
                <c:pt idx="1978">
                  <c:v>40872.0</c:v>
                </c:pt>
                <c:pt idx="1979">
                  <c:v>40875.0</c:v>
                </c:pt>
                <c:pt idx="1980">
                  <c:v>40876.0</c:v>
                </c:pt>
                <c:pt idx="1981">
                  <c:v>40877.0</c:v>
                </c:pt>
                <c:pt idx="1982">
                  <c:v>40878.0</c:v>
                </c:pt>
                <c:pt idx="1983">
                  <c:v>40879.0</c:v>
                </c:pt>
                <c:pt idx="1984">
                  <c:v>40882.0</c:v>
                </c:pt>
                <c:pt idx="1985">
                  <c:v>40883.0</c:v>
                </c:pt>
                <c:pt idx="1986">
                  <c:v>40884.0</c:v>
                </c:pt>
                <c:pt idx="1987">
                  <c:v>40885.0</c:v>
                </c:pt>
                <c:pt idx="1988">
                  <c:v>40886.0</c:v>
                </c:pt>
                <c:pt idx="1989">
                  <c:v>40889.0</c:v>
                </c:pt>
                <c:pt idx="1990">
                  <c:v>40890.0</c:v>
                </c:pt>
                <c:pt idx="1991">
                  <c:v>40891.0</c:v>
                </c:pt>
                <c:pt idx="1992">
                  <c:v>40892.0</c:v>
                </c:pt>
                <c:pt idx="1993">
                  <c:v>40893.0</c:v>
                </c:pt>
                <c:pt idx="1994">
                  <c:v>40896.0</c:v>
                </c:pt>
                <c:pt idx="1995">
                  <c:v>40897.0</c:v>
                </c:pt>
                <c:pt idx="1996">
                  <c:v>40898.0</c:v>
                </c:pt>
                <c:pt idx="1997">
                  <c:v>40899.0</c:v>
                </c:pt>
                <c:pt idx="1998">
                  <c:v>40900.0</c:v>
                </c:pt>
                <c:pt idx="1999">
                  <c:v>40904.0</c:v>
                </c:pt>
                <c:pt idx="2000">
                  <c:v>40905.0</c:v>
                </c:pt>
                <c:pt idx="2001">
                  <c:v>40906.0</c:v>
                </c:pt>
                <c:pt idx="2002">
                  <c:v>40907.0</c:v>
                </c:pt>
                <c:pt idx="2003">
                  <c:v>40911.0</c:v>
                </c:pt>
                <c:pt idx="2004">
                  <c:v>40912.0</c:v>
                </c:pt>
                <c:pt idx="2005">
                  <c:v>40913.0</c:v>
                </c:pt>
                <c:pt idx="2006">
                  <c:v>40914.0</c:v>
                </c:pt>
                <c:pt idx="2007">
                  <c:v>40917.0</c:v>
                </c:pt>
                <c:pt idx="2008">
                  <c:v>40918.0</c:v>
                </c:pt>
                <c:pt idx="2009">
                  <c:v>40919.0</c:v>
                </c:pt>
                <c:pt idx="2010">
                  <c:v>40920.0</c:v>
                </c:pt>
                <c:pt idx="2011">
                  <c:v>40921.0</c:v>
                </c:pt>
                <c:pt idx="2012">
                  <c:v>40925.0</c:v>
                </c:pt>
                <c:pt idx="2013">
                  <c:v>40926.0</c:v>
                </c:pt>
                <c:pt idx="2014">
                  <c:v>40927.0</c:v>
                </c:pt>
                <c:pt idx="2015">
                  <c:v>40928.0</c:v>
                </c:pt>
                <c:pt idx="2016">
                  <c:v>40931.0</c:v>
                </c:pt>
                <c:pt idx="2017">
                  <c:v>40932.0</c:v>
                </c:pt>
                <c:pt idx="2018">
                  <c:v>40933.0</c:v>
                </c:pt>
                <c:pt idx="2019">
                  <c:v>40934.0</c:v>
                </c:pt>
                <c:pt idx="2020">
                  <c:v>40935.0</c:v>
                </c:pt>
                <c:pt idx="2021">
                  <c:v>40938.0</c:v>
                </c:pt>
                <c:pt idx="2022">
                  <c:v>40939.0</c:v>
                </c:pt>
                <c:pt idx="2023">
                  <c:v>40940.0</c:v>
                </c:pt>
                <c:pt idx="2024">
                  <c:v>40941.0</c:v>
                </c:pt>
                <c:pt idx="2025">
                  <c:v>40942.0</c:v>
                </c:pt>
                <c:pt idx="2026">
                  <c:v>40945.0</c:v>
                </c:pt>
                <c:pt idx="2027">
                  <c:v>40946.0</c:v>
                </c:pt>
                <c:pt idx="2028">
                  <c:v>40947.0</c:v>
                </c:pt>
                <c:pt idx="2029">
                  <c:v>40948.0</c:v>
                </c:pt>
                <c:pt idx="2030">
                  <c:v>40949.0</c:v>
                </c:pt>
                <c:pt idx="2031">
                  <c:v>40952.0</c:v>
                </c:pt>
                <c:pt idx="2032">
                  <c:v>40953.0</c:v>
                </c:pt>
                <c:pt idx="2033">
                  <c:v>40954.0</c:v>
                </c:pt>
                <c:pt idx="2034">
                  <c:v>40955.0</c:v>
                </c:pt>
                <c:pt idx="2035">
                  <c:v>40956.0</c:v>
                </c:pt>
                <c:pt idx="2036">
                  <c:v>40960.0</c:v>
                </c:pt>
                <c:pt idx="2037">
                  <c:v>40961.0</c:v>
                </c:pt>
                <c:pt idx="2038">
                  <c:v>40962.0</c:v>
                </c:pt>
                <c:pt idx="2039">
                  <c:v>40963.0</c:v>
                </c:pt>
                <c:pt idx="2040">
                  <c:v>40966.0</c:v>
                </c:pt>
                <c:pt idx="2041">
                  <c:v>40967.0</c:v>
                </c:pt>
                <c:pt idx="2042">
                  <c:v>40968.0</c:v>
                </c:pt>
                <c:pt idx="2043">
                  <c:v>40969.0</c:v>
                </c:pt>
                <c:pt idx="2044">
                  <c:v>40970.0</c:v>
                </c:pt>
                <c:pt idx="2045">
                  <c:v>40973.0</c:v>
                </c:pt>
                <c:pt idx="2046">
                  <c:v>40974.0</c:v>
                </c:pt>
                <c:pt idx="2047">
                  <c:v>40975.0</c:v>
                </c:pt>
                <c:pt idx="2048">
                  <c:v>40976.0</c:v>
                </c:pt>
                <c:pt idx="2049">
                  <c:v>40977.0</c:v>
                </c:pt>
                <c:pt idx="2050">
                  <c:v>40980.0</c:v>
                </c:pt>
                <c:pt idx="2051">
                  <c:v>40981.0</c:v>
                </c:pt>
                <c:pt idx="2052">
                  <c:v>40982.0</c:v>
                </c:pt>
                <c:pt idx="2053">
                  <c:v>40983.0</c:v>
                </c:pt>
                <c:pt idx="2054">
                  <c:v>40984.0</c:v>
                </c:pt>
                <c:pt idx="2055">
                  <c:v>40987.0</c:v>
                </c:pt>
                <c:pt idx="2056">
                  <c:v>40988.0</c:v>
                </c:pt>
                <c:pt idx="2057">
                  <c:v>40989.0</c:v>
                </c:pt>
                <c:pt idx="2058">
                  <c:v>40990.0</c:v>
                </c:pt>
                <c:pt idx="2059">
                  <c:v>40991.0</c:v>
                </c:pt>
                <c:pt idx="2060">
                  <c:v>40994.0</c:v>
                </c:pt>
                <c:pt idx="2061">
                  <c:v>40995.0</c:v>
                </c:pt>
                <c:pt idx="2062">
                  <c:v>40996.0</c:v>
                </c:pt>
                <c:pt idx="2063">
                  <c:v>40997.0</c:v>
                </c:pt>
                <c:pt idx="2064">
                  <c:v>40998.0</c:v>
                </c:pt>
                <c:pt idx="2065">
                  <c:v>41001.0</c:v>
                </c:pt>
                <c:pt idx="2066">
                  <c:v>41002.0</c:v>
                </c:pt>
                <c:pt idx="2067">
                  <c:v>41003.0</c:v>
                </c:pt>
                <c:pt idx="2068">
                  <c:v>41004.0</c:v>
                </c:pt>
                <c:pt idx="2069">
                  <c:v>41005.0</c:v>
                </c:pt>
                <c:pt idx="2070">
                  <c:v>41008.0</c:v>
                </c:pt>
                <c:pt idx="2071">
                  <c:v>41009.0</c:v>
                </c:pt>
                <c:pt idx="2072">
                  <c:v>41010.0</c:v>
                </c:pt>
                <c:pt idx="2073">
                  <c:v>41011.0</c:v>
                </c:pt>
                <c:pt idx="2074">
                  <c:v>41012.0</c:v>
                </c:pt>
                <c:pt idx="2075">
                  <c:v>41015.0</c:v>
                </c:pt>
                <c:pt idx="2076">
                  <c:v>41016.0</c:v>
                </c:pt>
                <c:pt idx="2077">
                  <c:v>41017.0</c:v>
                </c:pt>
                <c:pt idx="2078">
                  <c:v>41018.0</c:v>
                </c:pt>
                <c:pt idx="2079">
                  <c:v>41019.0</c:v>
                </c:pt>
                <c:pt idx="2080">
                  <c:v>41022.0</c:v>
                </c:pt>
                <c:pt idx="2081">
                  <c:v>41023.0</c:v>
                </c:pt>
                <c:pt idx="2082">
                  <c:v>41024.0</c:v>
                </c:pt>
                <c:pt idx="2083">
                  <c:v>41025.0</c:v>
                </c:pt>
                <c:pt idx="2084">
                  <c:v>41026.0</c:v>
                </c:pt>
                <c:pt idx="2085">
                  <c:v>41029.0</c:v>
                </c:pt>
                <c:pt idx="2086">
                  <c:v>41030.0</c:v>
                </c:pt>
                <c:pt idx="2087">
                  <c:v>41031.0</c:v>
                </c:pt>
                <c:pt idx="2088">
                  <c:v>41032.0</c:v>
                </c:pt>
                <c:pt idx="2089">
                  <c:v>41033.0</c:v>
                </c:pt>
                <c:pt idx="2090">
                  <c:v>41036.0</c:v>
                </c:pt>
                <c:pt idx="2091">
                  <c:v>41037.0</c:v>
                </c:pt>
                <c:pt idx="2092">
                  <c:v>41038.0</c:v>
                </c:pt>
                <c:pt idx="2093">
                  <c:v>41039.0</c:v>
                </c:pt>
                <c:pt idx="2094">
                  <c:v>41040.0</c:v>
                </c:pt>
                <c:pt idx="2095">
                  <c:v>41043.0</c:v>
                </c:pt>
                <c:pt idx="2096">
                  <c:v>41044.0</c:v>
                </c:pt>
                <c:pt idx="2097">
                  <c:v>41045.0</c:v>
                </c:pt>
                <c:pt idx="2098">
                  <c:v>41046.0</c:v>
                </c:pt>
                <c:pt idx="2099">
                  <c:v>41047.0</c:v>
                </c:pt>
                <c:pt idx="2100">
                  <c:v>41050.0</c:v>
                </c:pt>
                <c:pt idx="2101">
                  <c:v>41051.0</c:v>
                </c:pt>
                <c:pt idx="2102">
                  <c:v>41052.0</c:v>
                </c:pt>
                <c:pt idx="2103">
                  <c:v>41053.0</c:v>
                </c:pt>
                <c:pt idx="2104">
                  <c:v>41054.0</c:v>
                </c:pt>
                <c:pt idx="2105">
                  <c:v>41058.0</c:v>
                </c:pt>
                <c:pt idx="2106">
                  <c:v>41059.0</c:v>
                </c:pt>
                <c:pt idx="2107">
                  <c:v>41060.0</c:v>
                </c:pt>
                <c:pt idx="2108">
                  <c:v>41061.0</c:v>
                </c:pt>
                <c:pt idx="2109">
                  <c:v>41064.0</c:v>
                </c:pt>
                <c:pt idx="2110">
                  <c:v>41065.0</c:v>
                </c:pt>
                <c:pt idx="2111">
                  <c:v>41066.0</c:v>
                </c:pt>
                <c:pt idx="2112">
                  <c:v>41067.0</c:v>
                </c:pt>
                <c:pt idx="2113">
                  <c:v>41068.0</c:v>
                </c:pt>
                <c:pt idx="2114">
                  <c:v>41071.0</c:v>
                </c:pt>
                <c:pt idx="2115">
                  <c:v>41072.0</c:v>
                </c:pt>
                <c:pt idx="2116">
                  <c:v>41073.0</c:v>
                </c:pt>
                <c:pt idx="2117">
                  <c:v>41074.0</c:v>
                </c:pt>
                <c:pt idx="2118">
                  <c:v>41075.0</c:v>
                </c:pt>
                <c:pt idx="2119">
                  <c:v>41078.0</c:v>
                </c:pt>
                <c:pt idx="2120">
                  <c:v>41079.0</c:v>
                </c:pt>
                <c:pt idx="2121">
                  <c:v>41080.0</c:v>
                </c:pt>
                <c:pt idx="2122">
                  <c:v>41081.0</c:v>
                </c:pt>
                <c:pt idx="2123">
                  <c:v>41082.0</c:v>
                </c:pt>
                <c:pt idx="2124">
                  <c:v>41085.0</c:v>
                </c:pt>
                <c:pt idx="2125">
                  <c:v>41086.0</c:v>
                </c:pt>
                <c:pt idx="2126">
                  <c:v>41087.0</c:v>
                </c:pt>
                <c:pt idx="2127">
                  <c:v>41088.0</c:v>
                </c:pt>
                <c:pt idx="2128">
                  <c:v>41089.0</c:v>
                </c:pt>
                <c:pt idx="2129">
                  <c:v>41092.0</c:v>
                </c:pt>
                <c:pt idx="2130">
                  <c:v>41093.0</c:v>
                </c:pt>
                <c:pt idx="2131">
                  <c:v>41095.0</c:v>
                </c:pt>
                <c:pt idx="2132">
                  <c:v>41096.0</c:v>
                </c:pt>
                <c:pt idx="2133">
                  <c:v>41099.0</c:v>
                </c:pt>
                <c:pt idx="2134">
                  <c:v>41100.0</c:v>
                </c:pt>
                <c:pt idx="2135">
                  <c:v>41101.0</c:v>
                </c:pt>
                <c:pt idx="2136">
                  <c:v>41102.0</c:v>
                </c:pt>
                <c:pt idx="2137">
                  <c:v>41103.0</c:v>
                </c:pt>
                <c:pt idx="2138">
                  <c:v>41106.0</c:v>
                </c:pt>
                <c:pt idx="2139">
                  <c:v>41107.0</c:v>
                </c:pt>
                <c:pt idx="2140">
                  <c:v>41108.0</c:v>
                </c:pt>
                <c:pt idx="2141">
                  <c:v>41109.0</c:v>
                </c:pt>
                <c:pt idx="2142">
                  <c:v>41110.0</c:v>
                </c:pt>
                <c:pt idx="2143">
                  <c:v>41113.0</c:v>
                </c:pt>
                <c:pt idx="2144">
                  <c:v>41114.0</c:v>
                </c:pt>
                <c:pt idx="2145">
                  <c:v>41115.0</c:v>
                </c:pt>
                <c:pt idx="2146">
                  <c:v>41116.0</c:v>
                </c:pt>
                <c:pt idx="2147">
                  <c:v>41117.0</c:v>
                </c:pt>
                <c:pt idx="2148">
                  <c:v>41120.0</c:v>
                </c:pt>
                <c:pt idx="2149">
                  <c:v>41121.0</c:v>
                </c:pt>
                <c:pt idx="2150">
                  <c:v>41122.0</c:v>
                </c:pt>
                <c:pt idx="2151">
                  <c:v>41123.0</c:v>
                </c:pt>
                <c:pt idx="2152">
                  <c:v>41124.0</c:v>
                </c:pt>
                <c:pt idx="2153">
                  <c:v>41127.0</c:v>
                </c:pt>
                <c:pt idx="2154">
                  <c:v>41128.0</c:v>
                </c:pt>
                <c:pt idx="2155">
                  <c:v>41129.0</c:v>
                </c:pt>
                <c:pt idx="2156">
                  <c:v>41130.0</c:v>
                </c:pt>
                <c:pt idx="2157">
                  <c:v>41131.0</c:v>
                </c:pt>
                <c:pt idx="2158">
                  <c:v>41134.0</c:v>
                </c:pt>
                <c:pt idx="2159">
                  <c:v>41135.0</c:v>
                </c:pt>
                <c:pt idx="2160">
                  <c:v>41136.0</c:v>
                </c:pt>
                <c:pt idx="2161">
                  <c:v>41137.0</c:v>
                </c:pt>
                <c:pt idx="2162">
                  <c:v>41138.0</c:v>
                </c:pt>
                <c:pt idx="2163">
                  <c:v>41141.0</c:v>
                </c:pt>
                <c:pt idx="2164">
                  <c:v>41142.0</c:v>
                </c:pt>
                <c:pt idx="2165">
                  <c:v>41143.0</c:v>
                </c:pt>
                <c:pt idx="2166">
                  <c:v>41144.0</c:v>
                </c:pt>
                <c:pt idx="2167">
                  <c:v>41145.0</c:v>
                </c:pt>
                <c:pt idx="2168">
                  <c:v>41148.0</c:v>
                </c:pt>
                <c:pt idx="2169">
                  <c:v>41149.0</c:v>
                </c:pt>
                <c:pt idx="2170">
                  <c:v>41150.0</c:v>
                </c:pt>
                <c:pt idx="2171">
                  <c:v>41151.0</c:v>
                </c:pt>
                <c:pt idx="2172">
                  <c:v>41152.0</c:v>
                </c:pt>
                <c:pt idx="2173">
                  <c:v>41156.0</c:v>
                </c:pt>
                <c:pt idx="2174">
                  <c:v>41157.0</c:v>
                </c:pt>
                <c:pt idx="2175">
                  <c:v>41158.0</c:v>
                </c:pt>
                <c:pt idx="2176">
                  <c:v>41159.0</c:v>
                </c:pt>
                <c:pt idx="2177">
                  <c:v>41162.0</c:v>
                </c:pt>
                <c:pt idx="2178">
                  <c:v>41163.0</c:v>
                </c:pt>
                <c:pt idx="2179">
                  <c:v>41164.0</c:v>
                </c:pt>
                <c:pt idx="2180">
                  <c:v>41165.0</c:v>
                </c:pt>
                <c:pt idx="2181">
                  <c:v>41166.0</c:v>
                </c:pt>
                <c:pt idx="2182">
                  <c:v>41169.0</c:v>
                </c:pt>
                <c:pt idx="2183">
                  <c:v>41170.0</c:v>
                </c:pt>
                <c:pt idx="2184">
                  <c:v>41171.0</c:v>
                </c:pt>
                <c:pt idx="2185">
                  <c:v>41172.0</c:v>
                </c:pt>
                <c:pt idx="2186">
                  <c:v>41173.0</c:v>
                </c:pt>
                <c:pt idx="2187">
                  <c:v>41176.0</c:v>
                </c:pt>
                <c:pt idx="2188">
                  <c:v>41177.0</c:v>
                </c:pt>
                <c:pt idx="2189">
                  <c:v>41178.0</c:v>
                </c:pt>
                <c:pt idx="2190">
                  <c:v>41179.0</c:v>
                </c:pt>
                <c:pt idx="2191">
                  <c:v>41180.0</c:v>
                </c:pt>
                <c:pt idx="2192">
                  <c:v>41183.0</c:v>
                </c:pt>
                <c:pt idx="2193">
                  <c:v>41184.0</c:v>
                </c:pt>
                <c:pt idx="2194">
                  <c:v>41185.0</c:v>
                </c:pt>
                <c:pt idx="2195">
                  <c:v>41186.0</c:v>
                </c:pt>
                <c:pt idx="2196">
                  <c:v>41187.0</c:v>
                </c:pt>
                <c:pt idx="2197">
                  <c:v>41191.0</c:v>
                </c:pt>
                <c:pt idx="2198">
                  <c:v>41192.0</c:v>
                </c:pt>
                <c:pt idx="2199">
                  <c:v>41193.0</c:v>
                </c:pt>
                <c:pt idx="2200">
                  <c:v>41194.0</c:v>
                </c:pt>
                <c:pt idx="2201">
                  <c:v>41197.0</c:v>
                </c:pt>
                <c:pt idx="2202">
                  <c:v>41198.0</c:v>
                </c:pt>
                <c:pt idx="2203">
                  <c:v>41199.0</c:v>
                </c:pt>
                <c:pt idx="2204">
                  <c:v>41200.0</c:v>
                </c:pt>
                <c:pt idx="2205">
                  <c:v>41201.0</c:v>
                </c:pt>
                <c:pt idx="2206">
                  <c:v>41204.0</c:v>
                </c:pt>
                <c:pt idx="2207">
                  <c:v>41205.0</c:v>
                </c:pt>
                <c:pt idx="2208">
                  <c:v>41206.0</c:v>
                </c:pt>
                <c:pt idx="2209">
                  <c:v>41207.0</c:v>
                </c:pt>
                <c:pt idx="2210">
                  <c:v>41208.0</c:v>
                </c:pt>
                <c:pt idx="2211">
                  <c:v>41211.0</c:v>
                </c:pt>
                <c:pt idx="2212">
                  <c:v>41213.0</c:v>
                </c:pt>
                <c:pt idx="2213">
                  <c:v>41214.0</c:v>
                </c:pt>
                <c:pt idx="2214">
                  <c:v>41215.0</c:v>
                </c:pt>
                <c:pt idx="2215">
                  <c:v>41218.0</c:v>
                </c:pt>
                <c:pt idx="2216">
                  <c:v>41219.0</c:v>
                </c:pt>
                <c:pt idx="2217">
                  <c:v>41220.0</c:v>
                </c:pt>
                <c:pt idx="2218">
                  <c:v>41221.0</c:v>
                </c:pt>
                <c:pt idx="2219">
                  <c:v>41222.0</c:v>
                </c:pt>
                <c:pt idx="2220">
                  <c:v>41226.0</c:v>
                </c:pt>
                <c:pt idx="2221">
                  <c:v>41227.0</c:v>
                </c:pt>
                <c:pt idx="2222">
                  <c:v>41228.0</c:v>
                </c:pt>
                <c:pt idx="2223">
                  <c:v>41229.0</c:v>
                </c:pt>
                <c:pt idx="2224">
                  <c:v>41232.0</c:v>
                </c:pt>
                <c:pt idx="2225">
                  <c:v>41233.0</c:v>
                </c:pt>
                <c:pt idx="2226">
                  <c:v>41234.0</c:v>
                </c:pt>
                <c:pt idx="2227">
                  <c:v>41236.0</c:v>
                </c:pt>
                <c:pt idx="2228">
                  <c:v>41239.0</c:v>
                </c:pt>
                <c:pt idx="2229">
                  <c:v>41240.0</c:v>
                </c:pt>
                <c:pt idx="2230">
                  <c:v>41241.0</c:v>
                </c:pt>
                <c:pt idx="2231">
                  <c:v>41242.0</c:v>
                </c:pt>
                <c:pt idx="2232">
                  <c:v>41243.0</c:v>
                </c:pt>
                <c:pt idx="2233">
                  <c:v>41246.0</c:v>
                </c:pt>
                <c:pt idx="2234">
                  <c:v>41247.0</c:v>
                </c:pt>
                <c:pt idx="2235">
                  <c:v>41248.0</c:v>
                </c:pt>
                <c:pt idx="2236">
                  <c:v>41249.0</c:v>
                </c:pt>
                <c:pt idx="2237">
                  <c:v>41250.0</c:v>
                </c:pt>
                <c:pt idx="2238">
                  <c:v>41253.0</c:v>
                </c:pt>
                <c:pt idx="2239">
                  <c:v>41254.0</c:v>
                </c:pt>
                <c:pt idx="2240">
                  <c:v>41255.0</c:v>
                </c:pt>
                <c:pt idx="2241">
                  <c:v>41256.0</c:v>
                </c:pt>
                <c:pt idx="2242">
                  <c:v>41257.0</c:v>
                </c:pt>
                <c:pt idx="2243">
                  <c:v>41260.0</c:v>
                </c:pt>
                <c:pt idx="2244">
                  <c:v>41261.0</c:v>
                </c:pt>
                <c:pt idx="2245">
                  <c:v>41262.0</c:v>
                </c:pt>
                <c:pt idx="2246">
                  <c:v>41263.0</c:v>
                </c:pt>
                <c:pt idx="2247">
                  <c:v>41264.0</c:v>
                </c:pt>
                <c:pt idx="2248">
                  <c:v>41267.0</c:v>
                </c:pt>
                <c:pt idx="2249">
                  <c:v>41269.0</c:v>
                </c:pt>
                <c:pt idx="2250">
                  <c:v>41270.0</c:v>
                </c:pt>
                <c:pt idx="2251">
                  <c:v>41271.0</c:v>
                </c:pt>
                <c:pt idx="2252">
                  <c:v>41274.0</c:v>
                </c:pt>
                <c:pt idx="2253">
                  <c:v>41276.0</c:v>
                </c:pt>
                <c:pt idx="2254">
                  <c:v>41277.0</c:v>
                </c:pt>
                <c:pt idx="2255">
                  <c:v>41278.0</c:v>
                </c:pt>
                <c:pt idx="2256">
                  <c:v>41281.0</c:v>
                </c:pt>
                <c:pt idx="2257">
                  <c:v>41282.0</c:v>
                </c:pt>
                <c:pt idx="2258">
                  <c:v>41283.0</c:v>
                </c:pt>
                <c:pt idx="2259">
                  <c:v>41284.0</c:v>
                </c:pt>
                <c:pt idx="2260">
                  <c:v>41285.0</c:v>
                </c:pt>
                <c:pt idx="2261">
                  <c:v>41288.0</c:v>
                </c:pt>
                <c:pt idx="2262">
                  <c:v>41289.0</c:v>
                </c:pt>
                <c:pt idx="2263">
                  <c:v>41290.0</c:v>
                </c:pt>
                <c:pt idx="2264">
                  <c:v>41291.0</c:v>
                </c:pt>
                <c:pt idx="2265">
                  <c:v>41292.0</c:v>
                </c:pt>
                <c:pt idx="2266">
                  <c:v>41296.0</c:v>
                </c:pt>
                <c:pt idx="2267">
                  <c:v>41297.0</c:v>
                </c:pt>
                <c:pt idx="2268">
                  <c:v>41298.0</c:v>
                </c:pt>
                <c:pt idx="2269">
                  <c:v>41299.0</c:v>
                </c:pt>
                <c:pt idx="2270">
                  <c:v>41302.0</c:v>
                </c:pt>
                <c:pt idx="2271">
                  <c:v>41303.0</c:v>
                </c:pt>
                <c:pt idx="2272">
                  <c:v>41304.0</c:v>
                </c:pt>
                <c:pt idx="2273">
                  <c:v>41305.0</c:v>
                </c:pt>
                <c:pt idx="2274">
                  <c:v>41306.0</c:v>
                </c:pt>
                <c:pt idx="2275">
                  <c:v>41309.0</c:v>
                </c:pt>
                <c:pt idx="2276">
                  <c:v>41310.0</c:v>
                </c:pt>
                <c:pt idx="2277">
                  <c:v>41311.0</c:v>
                </c:pt>
                <c:pt idx="2278">
                  <c:v>41312.0</c:v>
                </c:pt>
                <c:pt idx="2279">
                  <c:v>41313.0</c:v>
                </c:pt>
                <c:pt idx="2280">
                  <c:v>41316.0</c:v>
                </c:pt>
                <c:pt idx="2281">
                  <c:v>41317.0</c:v>
                </c:pt>
                <c:pt idx="2282">
                  <c:v>41318.0</c:v>
                </c:pt>
                <c:pt idx="2283">
                  <c:v>41319.0</c:v>
                </c:pt>
                <c:pt idx="2284">
                  <c:v>41320.0</c:v>
                </c:pt>
                <c:pt idx="2285">
                  <c:v>41324.0</c:v>
                </c:pt>
                <c:pt idx="2286">
                  <c:v>41325.0</c:v>
                </c:pt>
                <c:pt idx="2287">
                  <c:v>41326.0</c:v>
                </c:pt>
                <c:pt idx="2288">
                  <c:v>41327.0</c:v>
                </c:pt>
                <c:pt idx="2289">
                  <c:v>41330.0</c:v>
                </c:pt>
                <c:pt idx="2290">
                  <c:v>41331.0</c:v>
                </c:pt>
                <c:pt idx="2291">
                  <c:v>41332.0</c:v>
                </c:pt>
                <c:pt idx="2292">
                  <c:v>41333.0</c:v>
                </c:pt>
                <c:pt idx="2293">
                  <c:v>41334.0</c:v>
                </c:pt>
                <c:pt idx="2294">
                  <c:v>41337.0</c:v>
                </c:pt>
                <c:pt idx="2295">
                  <c:v>41338.0</c:v>
                </c:pt>
                <c:pt idx="2296">
                  <c:v>41339.0</c:v>
                </c:pt>
                <c:pt idx="2297">
                  <c:v>41340.0</c:v>
                </c:pt>
                <c:pt idx="2298">
                  <c:v>41341.0</c:v>
                </c:pt>
                <c:pt idx="2299">
                  <c:v>41344.0</c:v>
                </c:pt>
                <c:pt idx="2300">
                  <c:v>41345.0</c:v>
                </c:pt>
                <c:pt idx="2301">
                  <c:v>41346.0</c:v>
                </c:pt>
                <c:pt idx="2302">
                  <c:v>41347.0</c:v>
                </c:pt>
                <c:pt idx="2303">
                  <c:v>41348.0</c:v>
                </c:pt>
                <c:pt idx="2304">
                  <c:v>41351.0</c:v>
                </c:pt>
                <c:pt idx="2305">
                  <c:v>41352.0</c:v>
                </c:pt>
                <c:pt idx="2306">
                  <c:v>41353.0</c:v>
                </c:pt>
                <c:pt idx="2307">
                  <c:v>41354.0</c:v>
                </c:pt>
                <c:pt idx="2308">
                  <c:v>41355.0</c:v>
                </c:pt>
                <c:pt idx="2309">
                  <c:v>41358.0</c:v>
                </c:pt>
                <c:pt idx="2310">
                  <c:v>41359.0</c:v>
                </c:pt>
                <c:pt idx="2311">
                  <c:v>41360.0</c:v>
                </c:pt>
                <c:pt idx="2312">
                  <c:v>41361.0</c:v>
                </c:pt>
                <c:pt idx="2313">
                  <c:v>41365.0</c:v>
                </c:pt>
                <c:pt idx="2314">
                  <c:v>41366.0</c:v>
                </c:pt>
                <c:pt idx="2315">
                  <c:v>41367.0</c:v>
                </c:pt>
                <c:pt idx="2316">
                  <c:v>41368.0</c:v>
                </c:pt>
                <c:pt idx="2317">
                  <c:v>41369.0</c:v>
                </c:pt>
                <c:pt idx="2318">
                  <c:v>41372.0</c:v>
                </c:pt>
                <c:pt idx="2319">
                  <c:v>41373.0</c:v>
                </c:pt>
                <c:pt idx="2320">
                  <c:v>41374.0</c:v>
                </c:pt>
                <c:pt idx="2321">
                  <c:v>41375.0</c:v>
                </c:pt>
                <c:pt idx="2322">
                  <c:v>41376.0</c:v>
                </c:pt>
                <c:pt idx="2323">
                  <c:v>41379.0</c:v>
                </c:pt>
                <c:pt idx="2324">
                  <c:v>41380.0</c:v>
                </c:pt>
                <c:pt idx="2325">
                  <c:v>41381.0</c:v>
                </c:pt>
                <c:pt idx="2326">
                  <c:v>41382.0</c:v>
                </c:pt>
                <c:pt idx="2327">
                  <c:v>41383.0</c:v>
                </c:pt>
                <c:pt idx="2328">
                  <c:v>41386.0</c:v>
                </c:pt>
                <c:pt idx="2329">
                  <c:v>41387.0</c:v>
                </c:pt>
                <c:pt idx="2330">
                  <c:v>41388.0</c:v>
                </c:pt>
                <c:pt idx="2331">
                  <c:v>41389.0</c:v>
                </c:pt>
                <c:pt idx="2332">
                  <c:v>41390.0</c:v>
                </c:pt>
                <c:pt idx="2333">
                  <c:v>41393.0</c:v>
                </c:pt>
                <c:pt idx="2334">
                  <c:v>41394.0</c:v>
                </c:pt>
                <c:pt idx="2335">
                  <c:v>41395.0</c:v>
                </c:pt>
                <c:pt idx="2336">
                  <c:v>41396.0</c:v>
                </c:pt>
                <c:pt idx="2337">
                  <c:v>41397.0</c:v>
                </c:pt>
                <c:pt idx="2338">
                  <c:v>41400.0</c:v>
                </c:pt>
                <c:pt idx="2339">
                  <c:v>41401.0</c:v>
                </c:pt>
                <c:pt idx="2340">
                  <c:v>41402.0</c:v>
                </c:pt>
                <c:pt idx="2341">
                  <c:v>41403.0</c:v>
                </c:pt>
                <c:pt idx="2342">
                  <c:v>41404.0</c:v>
                </c:pt>
                <c:pt idx="2343">
                  <c:v>41407.0</c:v>
                </c:pt>
                <c:pt idx="2344">
                  <c:v>41408.0</c:v>
                </c:pt>
                <c:pt idx="2345">
                  <c:v>41409.0</c:v>
                </c:pt>
                <c:pt idx="2346">
                  <c:v>41410.0</c:v>
                </c:pt>
                <c:pt idx="2347">
                  <c:v>41411.0</c:v>
                </c:pt>
                <c:pt idx="2348">
                  <c:v>41414.0</c:v>
                </c:pt>
                <c:pt idx="2349">
                  <c:v>41415.0</c:v>
                </c:pt>
                <c:pt idx="2350">
                  <c:v>41416.0</c:v>
                </c:pt>
                <c:pt idx="2351">
                  <c:v>41417.0</c:v>
                </c:pt>
                <c:pt idx="2352">
                  <c:v>41418.0</c:v>
                </c:pt>
                <c:pt idx="2353">
                  <c:v>41422.0</c:v>
                </c:pt>
                <c:pt idx="2354">
                  <c:v>41423.0</c:v>
                </c:pt>
                <c:pt idx="2355">
                  <c:v>41424.0</c:v>
                </c:pt>
                <c:pt idx="2356">
                  <c:v>41425.0</c:v>
                </c:pt>
                <c:pt idx="2357">
                  <c:v>41428.0</c:v>
                </c:pt>
                <c:pt idx="2358">
                  <c:v>41429.0</c:v>
                </c:pt>
                <c:pt idx="2359">
                  <c:v>41430.0</c:v>
                </c:pt>
                <c:pt idx="2360">
                  <c:v>41431.0</c:v>
                </c:pt>
                <c:pt idx="2361">
                  <c:v>41432.0</c:v>
                </c:pt>
                <c:pt idx="2362">
                  <c:v>41435.0</c:v>
                </c:pt>
                <c:pt idx="2363">
                  <c:v>41436.0</c:v>
                </c:pt>
                <c:pt idx="2364">
                  <c:v>41437.0</c:v>
                </c:pt>
                <c:pt idx="2365">
                  <c:v>41438.0</c:v>
                </c:pt>
                <c:pt idx="2366">
                  <c:v>41439.0</c:v>
                </c:pt>
                <c:pt idx="2367">
                  <c:v>41442.0</c:v>
                </c:pt>
                <c:pt idx="2368">
                  <c:v>41443.0</c:v>
                </c:pt>
                <c:pt idx="2369">
                  <c:v>41444.0</c:v>
                </c:pt>
                <c:pt idx="2370">
                  <c:v>41445.0</c:v>
                </c:pt>
                <c:pt idx="2371">
                  <c:v>41446.0</c:v>
                </c:pt>
                <c:pt idx="2372">
                  <c:v>41449.0</c:v>
                </c:pt>
                <c:pt idx="2373">
                  <c:v>41450.0</c:v>
                </c:pt>
                <c:pt idx="2374">
                  <c:v>41451.0</c:v>
                </c:pt>
                <c:pt idx="2375">
                  <c:v>41452.0</c:v>
                </c:pt>
                <c:pt idx="2376">
                  <c:v>41453.0</c:v>
                </c:pt>
                <c:pt idx="2377">
                  <c:v>41456.0</c:v>
                </c:pt>
                <c:pt idx="2378">
                  <c:v>41457.0</c:v>
                </c:pt>
                <c:pt idx="2379">
                  <c:v>41458.0</c:v>
                </c:pt>
                <c:pt idx="2380">
                  <c:v>41460.0</c:v>
                </c:pt>
                <c:pt idx="2381">
                  <c:v>41463.0</c:v>
                </c:pt>
                <c:pt idx="2382">
                  <c:v>41464.0</c:v>
                </c:pt>
                <c:pt idx="2383">
                  <c:v>41465.0</c:v>
                </c:pt>
                <c:pt idx="2384">
                  <c:v>41466.0</c:v>
                </c:pt>
                <c:pt idx="2385">
                  <c:v>41467.0</c:v>
                </c:pt>
                <c:pt idx="2386">
                  <c:v>41470.0</c:v>
                </c:pt>
                <c:pt idx="2387">
                  <c:v>41471.0</c:v>
                </c:pt>
                <c:pt idx="2388">
                  <c:v>41472.0</c:v>
                </c:pt>
                <c:pt idx="2389">
                  <c:v>41473.0</c:v>
                </c:pt>
                <c:pt idx="2390">
                  <c:v>41474.0</c:v>
                </c:pt>
                <c:pt idx="2391">
                  <c:v>41477.0</c:v>
                </c:pt>
                <c:pt idx="2392">
                  <c:v>41478.0</c:v>
                </c:pt>
                <c:pt idx="2393">
                  <c:v>41479.0</c:v>
                </c:pt>
                <c:pt idx="2394">
                  <c:v>41480.0</c:v>
                </c:pt>
                <c:pt idx="2395">
                  <c:v>41481.0</c:v>
                </c:pt>
                <c:pt idx="2396">
                  <c:v>41484.0</c:v>
                </c:pt>
                <c:pt idx="2397">
                  <c:v>41485.0</c:v>
                </c:pt>
                <c:pt idx="2398">
                  <c:v>41486.0</c:v>
                </c:pt>
                <c:pt idx="2399">
                  <c:v>41487.0</c:v>
                </c:pt>
                <c:pt idx="2400">
                  <c:v>41488.0</c:v>
                </c:pt>
                <c:pt idx="2401">
                  <c:v>41491.0</c:v>
                </c:pt>
                <c:pt idx="2402">
                  <c:v>41492.0</c:v>
                </c:pt>
                <c:pt idx="2403">
                  <c:v>41493.0</c:v>
                </c:pt>
                <c:pt idx="2404">
                  <c:v>41494.0</c:v>
                </c:pt>
                <c:pt idx="2405">
                  <c:v>41495.0</c:v>
                </c:pt>
                <c:pt idx="2406">
                  <c:v>41498.0</c:v>
                </c:pt>
                <c:pt idx="2407">
                  <c:v>41499.0</c:v>
                </c:pt>
                <c:pt idx="2408">
                  <c:v>41500.0</c:v>
                </c:pt>
                <c:pt idx="2409">
                  <c:v>41501.0</c:v>
                </c:pt>
                <c:pt idx="2410">
                  <c:v>41502.0</c:v>
                </c:pt>
                <c:pt idx="2411">
                  <c:v>41505.0</c:v>
                </c:pt>
                <c:pt idx="2412">
                  <c:v>41506.0</c:v>
                </c:pt>
                <c:pt idx="2413">
                  <c:v>41507.0</c:v>
                </c:pt>
                <c:pt idx="2414">
                  <c:v>41508.0</c:v>
                </c:pt>
                <c:pt idx="2415">
                  <c:v>41509.0</c:v>
                </c:pt>
                <c:pt idx="2416">
                  <c:v>41512.0</c:v>
                </c:pt>
                <c:pt idx="2417">
                  <c:v>41513.0</c:v>
                </c:pt>
                <c:pt idx="2418">
                  <c:v>41514.0</c:v>
                </c:pt>
                <c:pt idx="2419">
                  <c:v>41515.0</c:v>
                </c:pt>
                <c:pt idx="2420">
                  <c:v>41516.0</c:v>
                </c:pt>
                <c:pt idx="2421">
                  <c:v>41520.0</c:v>
                </c:pt>
                <c:pt idx="2422">
                  <c:v>41521.0</c:v>
                </c:pt>
                <c:pt idx="2423">
                  <c:v>41522.0</c:v>
                </c:pt>
                <c:pt idx="2424">
                  <c:v>41523.0</c:v>
                </c:pt>
                <c:pt idx="2425">
                  <c:v>41526.0</c:v>
                </c:pt>
                <c:pt idx="2426">
                  <c:v>41527.0</c:v>
                </c:pt>
                <c:pt idx="2427">
                  <c:v>41528.0</c:v>
                </c:pt>
                <c:pt idx="2428">
                  <c:v>41529.0</c:v>
                </c:pt>
                <c:pt idx="2429">
                  <c:v>41530.0</c:v>
                </c:pt>
                <c:pt idx="2430">
                  <c:v>41533.0</c:v>
                </c:pt>
                <c:pt idx="2431">
                  <c:v>41534.0</c:v>
                </c:pt>
                <c:pt idx="2432">
                  <c:v>41535.0</c:v>
                </c:pt>
                <c:pt idx="2433">
                  <c:v>41536.0</c:v>
                </c:pt>
                <c:pt idx="2434">
                  <c:v>41537.0</c:v>
                </c:pt>
                <c:pt idx="2435">
                  <c:v>41540.0</c:v>
                </c:pt>
                <c:pt idx="2436">
                  <c:v>41541.0</c:v>
                </c:pt>
                <c:pt idx="2437">
                  <c:v>41542.0</c:v>
                </c:pt>
                <c:pt idx="2438">
                  <c:v>41543.0</c:v>
                </c:pt>
                <c:pt idx="2439">
                  <c:v>41544.0</c:v>
                </c:pt>
                <c:pt idx="2440">
                  <c:v>41547.0</c:v>
                </c:pt>
                <c:pt idx="2441">
                  <c:v>41548.0</c:v>
                </c:pt>
                <c:pt idx="2442">
                  <c:v>41549.0</c:v>
                </c:pt>
                <c:pt idx="2443">
                  <c:v>41550.0</c:v>
                </c:pt>
                <c:pt idx="2444">
                  <c:v>41551.0</c:v>
                </c:pt>
                <c:pt idx="2445">
                  <c:v>41554.0</c:v>
                </c:pt>
                <c:pt idx="2446">
                  <c:v>41555.0</c:v>
                </c:pt>
                <c:pt idx="2447">
                  <c:v>41556.0</c:v>
                </c:pt>
                <c:pt idx="2448">
                  <c:v>41557.0</c:v>
                </c:pt>
                <c:pt idx="2449">
                  <c:v>41558.0</c:v>
                </c:pt>
                <c:pt idx="2450">
                  <c:v>41562.0</c:v>
                </c:pt>
                <c:pt idx="2451">
                  <c:v>41563.0</c:v>
                </c:pt>
                <c:pt idx="2452">
                  <c:v>41564.0</c:v>
                </c:pt>
                <c:pt idx="2453">
                  <c:v>41565.0</c:v>
                </c:pt>
                <c:pt idx="2454">
                  <c:v>41568.0</c:v>
                </c:pt>
                <c:pt idx="2455">
                  <c:v>41569.0</c:v>
                </c:pt>
                <c:pt idx="2456">
                  <c:v>41570.0</c:v>
                </c:pt>
                <c:pt idx="2457">
                  <c:v>41571.0</c:v>
                </c:pt>
                <c:pt idx="2458">
                  <c:v>41572.0</c:v>
                </c:pt>
                <c:pt idx="2459">
                  <c:v>41575.0</c:v>
                </c:pt>
                <c:pt idx="2460">
                  <c:v>41576.0</c:v>
                </c:pt>
                <c:pt idx="2461">
                  <c:v>41577.0</c:v>
                </c:pt>
                <c:pt idx="2462">
                  <c:v>41578.0</c:v>
                </c:pt>
                <c:pt idx="2463">
                  <c:v>41579.0</c:v>
                </c:pt>
                <c:pt idx="2464">
                  <c:v>41582.0</c:v>
                </c:pt>
                <c:pt idx="2465">
                  <c:v>41583.0</c:v>
                </c:pt>
                <c:pt idx="2466">
                  <c:v>41584.0</c:v>
                </c:pt>
                <c:pt idx="2467">
                  <c:v>41585.0</c:v>
                </c:pt>
                <c:pt idx="2468">
                  <c:v>41586.0</c:v>
                </c:pt>
                <c:pt idx="2469">
                  <c:v>41590.0</c:v>
                </c:pt>
                <c:pt idx="2470">
                  <c:v>41591.0</c:v>
                </c:pt>
                <c:pt idx="2471">
                  <c:v>41592.0</c:v>
                </c:pt>
                <c:pt idx="2472">
                  <c:v>41593.0</c:v>
                </c:pt>
                <c:pt idx="2473">
                  <c:v>41596.0</c:v>
                </c:pt>
                <c:pt idx="2474">
                  <c:v>41597.0</c:v>
                </c:pt>
                <c:pt idx="2475">
                  <c:v>41598.0</c:v>
                </c:pt>
                <c:pt idx="2476">
                  <c:v>41599.0</c:v>
                </c:pt>
                <c:pt idx="2477">
                  <c:v>41600.0</c:v>
                </c:pt>
                <c:pt idx="2478">
                  <c:v>41603.0</c:v>
                </c:pt>
                <c:pt idx="2479">
                  <c:v>41604.0</c:v>
                </c:pt>
                <c:pt idx="2480">
                  <c:v>41605.0</c:v>
                </c:pt>
                <c:pt idx="2481">
                  <c:v>41607.0</c:v>
                </c:pt>
                <c:pt idx="2482">
                  <c:v>41610.0</c:v>
                </c:pt>
                <c:pt idx="2483">
                  <c:v>41611.0</c:v>
                </c:pt>
                <c:pt idx="2484">
                  <c:v>41612.0</c:v>
                </c:pt>
                <c:pt idx="2485">
                  <c:v>41613.0</c:v>
                </c:pt>
                <c:pt idx="2486">
                  <c:v>41614.0</c:v>
                </c:pt>
                <c:pt idx="2487">
                  <c:v>41617.0</c:v>
                </c:pt>
                <c:pt idx="2488">
                  <c:v>41618.0</c:v>
                </c:pt>
                <c:pt idx="2489">
                  <c:v>41619.0</c:v>
                </c:pt>
                <c:pt idx="2490">
                  <c:v>41620.0</c:v>
                </c:pt>
                <c:pt idx="2491">
                  <c:v>41621.0</c:v>
                </c:pt>
                <c:pt idx="2492">
                  <c:v>41624.0</c:v>
                </c:pt>
                <c:pt idx="2493">
                  <c:v>41625.0</c:v>
                </c:pt>
                <c:pt idx="2494">
                  <c:v>41626.0</c:v>
                </c:pt>
                <c:pt idx="2495">
                  <c:v>41627.0</c:v>
                </c:pt>
                <c:pt idx="2496">
                  <c:v>41628.0</c:v>
                </c:pt>
                <c:pt idx="2497">
                  <c:v>41631.0</c:v>
                </c:pt>
                <c:pt idx="2498">
                  <c:v>41632.0</c:v>
                </c:pt>
                <c:pt idx="2499">
                  <c:v>41634.0</c:v>
                </c:pt>
                <c:pt idx="2500">
                  <c:v>41635.0</c:v>
                </c:pt>
                <c:pt idx="2501">
                  <c:v>41638.0</c:v>
                </c:pt>
                <c:pt idx="2502">
                  <c:v>41639.0</c:v>
                </c:pt>
                <c:pt idx="2503">
                  <c:v>41641.0</c:v>
                </c:pt>
                <c:pt idx="2504">
                  <c:v>41642.0</c:v>
                </c:pt>
                <c:pt idx="2505">
                  <c:v>41645.0</c:v>
                </c:pt>
                <c:pt idx="2506">
                  <c:v>41646.0</c:v>
                </c:pt>
                <c:pt idx="2507">
                  <c:v>41647.0</c:v>
                </c:pt>
                <c:pt idx="2508">
                  <c:v>41648.0</c:v>
                </c:pt>
                <c:pt idx="2509">
                  <c:v>41649.0</c:v>
                </c:pt>
                <c:pt idx="2510">
                  <c:v>41652.0</c:v>
                </c:pt>
                <c:pt idx="2511">
                  <c:v>41653.0</c:v>
                </c:pt>
                <c:pt idx="2512">
                  <c:v>41654.0</c:v>
                </c:pt>
                <c:pt idx="2513">
                  <c:v>41655.0</c:v>
                </c:pt>
                <c:pt idx="2514">
                  <c:v>41656.0</c:v>
                </c:pt>
                <c:pt idx="2515">
                  <c:v>41659.0</c:v>
                </c:pt>
                <c:pt idx="2516">
                  <c:v>41660.0</c:v>
                </c:pt>
                <c:pt idx="2517">
                  <c:v>41661.0</c:v>
                </c:pt>
                <c:pt idx="2518">
                  <c:v>41662.0</c:v>
                </c:pt>
                <c:pt idx="2519">
                  <c:v>41663.0</c:v>
                </c:pt>
                <c:pt idx="2520">
                  <c:v>41666.0</c:v>
                </c:pt>
                <c:pt idx="2521">
                  <c:v>41667.0</c:v>
                </c:pt>
                <c:pt idx="2522">
                  <c:v>41668.0</c:v>
                </c:pt>
                <c:pt idx="2523">
                  <c:v>41669.0</c:v>
                </c:pt>
                <c:pt idx="2524">
                  <c:v>41670.0</c:v>
                </c:pt>
                <c:pt idx="2525">
                  <c:v>41673.0</c:v>
                </c:pt>
                <c:pt idx="2526">
                  <c:v>41674.0</c:v>
                </c:pt>
                <c:pt idx="2527">
                  <c:v>41675.0</c:v>
                </c:pt>
                <c:pt idx="2528">
                  <c:v>41676.0</c:v>
                </c:pt>
                <c:pt idx="2529">
                  <c:v>41677.0</c:v>
                </c:pt>
                <c:pt idx="2530">
                  <c:v>41680.0</c:v>
                </c:pt>
                <c:pt idx="2531">
                  <c:v>41681.0</c:v>
                </c:pt>
                <c:pt idx="2532">
                  <c:v>41682.0</c:v>
                </c:pt>
                <c:pt idx="2533">
                  <c:v>41683.0</c:v>
                </c:pt>
                <c:pt idx="2534">
                  <c:v>41684.0</c:v>
                </c:pt>
                <c:pt idx="2535">
                  <c:v>41688.0</c:v>
                </c:pt>
                <c:pt idx="2536">
                  <c:v>41689.0</c:v>
                </c:pt>
                <c:pt idx="2537">
                  <c:v>41690.0</c:v>
                </c:pt>
                <c:pt idx="2538">
                  <c:v>41691.0</c:v>
                </c:pt>
                <c:pt idx="2539">
                  <c:v>41694.0</c:v>
                </c:pt>
                <c:pt idx="2540">
                  <c:v>41695.0</c:v>
                </c:pt>
                <c:pt idx="2541">
                  <c:v>41696.0</c:v>
                </c:pt>
                <c:pt idx="2542">
                  <c:v>41697.0</c:v>
                </c:pt>
                <c:pt idx="2543">
                  <c:v>41698.0</c:v>
                </c:pt>
                <c:pt idx="2544">
                  <c:v>41701.0</c:v>
                </c:pt>
                <c:pt idx="2545">
                  <c:v>41702.0</c:v>
                </c:pt>
                <c:pt idx="2546">
                  <c:v>41703.0</c:v>
                </c:pt>
                <c:pt idx="2547">
                  <c:v>41704.0</c:v>
                </c:pt>
                <c:pt idx="2548">
                  <c:v>41705.0</c:v>
                </c:pt>
                <c:pt idx="2549">
                  <c:v>41708.0</c:v>
                </c:pt>
                <c:pt idx="2550">
                  <c:v>41709.0</c:v>
                </c:pt>
                <c:pt idx="2551">
                  <c:v>41710.0</c:v>
                </c:pt>
                <c:pt idx="2552">
                  <c:v>41711.0</c:v>
                </c:pt>
                <c:pt idx="2553">
                  <c:v>41712.0</c:v>
                </c:pt>
                <c:pt idx="2554">
                  <c:v>41715.0</c:v>
                </c:pt>
                <c:pt idx="2555">
                  <c:v>41716.0</c:v>
                </c:pt>
                <c:pt idx="2556">
                  <c:v>41717.0</c:v>
                </c:pt>
                <c:pt idx="2557">
                  <c:v>41718.0</c:v>
                </c:pt>
                <c:pt idx="2558">
                  <c:v>41719.0</c:v>
                </c:pt>
                <c:pt idx="2559">
                  <c:v>41722.0</c:v>
                </c:pt>
                <c:pt idx="2560">
                  <c:v>41723.0</c:v>
                </c:pt>
                <c:pt idx="2561">
                  <c:v>41724.0</c:v>
                </c:pt>
                <c:pt idx="2562">
                  <c:v>41725.0</c:v>
                </c:pt>
                <c:pt idx="2563">
                  <c:v>41726.0</c:v>
                </c:pt>
                <c:pt idx="2564">
                  <c:v>41729.0</c:v>
                </c:pt>
                <c:pt idx="2565">
                  <c:v>41730.0</c:v>
                </c:pt>
                <c:pt idx="2566">
                  <c:v>41731.0</c:v>
                </c:pt>
                <c:pt idx="2567">
                  <c:v>41732.0</c:v>
                </c:pt>
                <c:pt idx="2568">
                  <c:v>41733.0</c:v>
                </c:pt>
                <c:pt idx="2569">
                  <c:v>41736.0</c:v>
                </c:pt>
                <c:pt idx="2570">
                  <c:v>41737.0</c:v>
                </c:pt>
                <c:pt idx="2571">
                  <c:v>41738.0</c:v>
                </c:pt>
                <c:pt idx="2572">
                  <c:v>41739.0</c:v>
                </c:pt>
                <c:pt idx="2573">
                  <c:v>41740.0</c:v>
                </c:pt>
                <c:pt idx="2574">
                  <c:v>41743.0</c:v>
                </c:pt>
                <c:pt idx="2575">
                  <c:v>41744.0</c:v>
                </c:pt>
                <c:pt idx="2576">
                  <c:v>41745.0</c:v>
                </c:pt>
                <c:pt idx="2577">
                  <c:v>41746.0</c:v>
                </c:pt>
                <c:pt idx="2578">
                  <c:v>41750.0</c:v>
                </c:pt>
                <c:pt idx="2579">
                  <c:v>41751.0</c:v>
                </c:pt>
                <c:pt idx="2580">
                  <c:v>41752.0</c:v>
                </c:pt>
                <c:pt idx="2581">
                  <c:v>41753.0</c:v>
                </c:pt>
                <c:pt idx="2582">
                  <c:v>41754.0</c:v>
                </c:pt>
                <c:pt idx="2583">
                  <c:v>41757.0</c:v>
                </c:pt>
                <c:pt idx="2584">
                  <c:v>41758.0</c:v>
                </c:pt>
                <c:pt idx="2585">
                  <c:v>41759.0</c:v>
                </c:pt>
                <c:pt idx="2586">
                  <c:v>41760.0</c:v>
                </c:pt>
                <c:pt idx="2587">
                  <c:v>41761.0</c:v>
                </c:pt>
                <c:pt idx="2588">
                  <c:v>41764.0</c:v>
                </c:pt>
                <c:pt idx="2589">
                  <c:v>41765.0</c:v>
                </c:pt>
                <c:pt idx="2590">
                  <c:v>41766.0</c:v>
                </c:pt>
                <c:pt idx="2591">
                  <c:v>41767.0</c:v>
                </c:pt>
                <c:pt idx="2592">
                  <c:v>41768.0</c:v>
                </c:pt>
                <c:pt idx="2593">
                  <c:v>41771.0</c:v>
                </c:pt>
                <c:pt idx="2594">
                  <c:v>41772.0</c:v>
                </c:pt>
                <c:pt idx="2595">
                  <c:v>41773.0</c:v>
                </c:pt>
                <c:pt idx="2596">
                  <c:v>41774.0</c:v>
                </c:pt>
                <c:pt idx="2597">
                  <c:v>41775.0</c:v>
                </c:pt>
                <c:pt idx="2598">
                  <c:v>41778.0</c:v>
                </c:pt>
                <c:pt idx="2599">
                  <c:v>41779.0</c:v>
                </c:pt>
                <c:pt idx="2600">
                  <c:v>41780.0</c:v>
                </c:pt>
                <c:pt idx="2601">
                  <c:v>41781.0</c:v>
                </c:pt>
                <c:pt idx="2602">
                  <c:v>41782.0</c:v>
                </c:pt>
                <c:pt idx="2603">
                  <c:v>41786.0</c:v>
                </c:pt>
                <c:pt idx="2604">
                  <c:v>41787.0</c:v>
                </c:pt>
                <c:pt idx="2605">
                  <c:v>41788.0</c:v>
                </c:pt>
                <c:pt idx="2606">
                  <c:v>41789.0</c:v>
                </c:pt>
                <c:pt idx="2607">
                  <c:v>41792.0</c:v>
                </c:pt>
                <c:pt idx="2608">
                  <c:v>41793.0</c:v>
                </c:pt>
                <c:pt idx="2609">
                  <c:v>41794.0</c:v>
                </c:pt>
                <c:pt idx="2610">
                  <c:v>41795.0</c:v>
                </c:pt>
                <c:pt idx="2611">
                  <c:v>41796.0</c:v>
                </c:pt>
                <c:pt idx="2612">
                  <c:v>41799.0</c:v>
                </c:pt>
                <c:pt idx="2613">
                  <c:v>41800.0</c:v>
                </c:pt>
                <c:pt idx="2614">
                  <c:v>41801.0</c:v>
                </c:pt>
                <c:pt idx="2615">
                  <c:v>41802.0</c:v>
                </c:pt>
                <c:pt idx="2616">
                  <c:v>41803.0</c:v>
                </c:pt>
                <c:pt idx="2617">
                  <c:v>41806.0</c:v>
                </c:pt>
                <c:pt idx="2618">
                  <c:v>41807.0</c:v>
                </c:pt>
                <c:pt idx="2619">
                  <c:v>41808.0</c:v>
                </c:pt>
                <c:pt idx="2620">
                  <c:v>41809.0</c:v>
                </c:pt>
                <c:pt idx="2621">
                  <c:v>41810.0</c:v>
                </c:pt>
                <c:pt idx="2622">
                  <c:v>41813.0</c:v>
                </c:pt>
                <c:pt idx="2623">
                  <c:v>41814.0</c:v>
                </c:pt>
                <c:pt idx="2624">
                  <c:v>41815.0</c:v>
                </c:pt>
                <c:pt idx="2625">
                  <c:v>41816.0</c:v>
                </c:pt>
                <c:pt idx="2626">
                  <c:v>41817.0</c:v>
                </c:pt>
                <c:pt idx="2627">
                  <c:v>41820.0</c:v>
                </c:pt>
                <c:pt idx="2628">
                  <c:v>41821.0</c:v>
                </c:pt>
                <c:pt idx="2629">
                  <c:v>41822.0</c:v>
                </c:pt>
                <c:pt idx="2630">
                  <c:v>41823.0</c:v>
                </c:pt>
                <c:pt idx="2631">
                  <c:v>41824.0</c:v>
                </c:pt>
                <c:pt idx="2632">
                  <c:v>41827.0</c:v>
                </c:pt>
                <c:pt idx="2633">
                  <c:v>41828.0</c:v>
                </c:pt>
                <c:pt idx="2634">
                  <c:v>41829.0</c:v>
                </c:pt>
                <c:pt idx="2635">
                  <c:v>41830.0</c:v>
                </c:pt>
                <c:pt idx="2636">
                  <c:v>41831.0</c:v>
                </c:pt>
                <c:pt idx="2637">
                  <c:v>41834.0</c:v>
                </c:pt>
                <c:pt idx="2638">
                  <c:v>41835.0</c:v>
                </c:pt>
                <c:pt idx="2639">
                  <c:v>41836.0</c:v>
                </c:pt>
                <c:pt idx="2640">
                  <c:v>41837.0</c:v>
                </c:pt>
                <c:pt idx="2641">
                  <c:v>41838.0</c:v>
                </c:pt>
                <c:pt idx="2642">
                  <c:v>41841.0</c:v>
                </c:pt>
                <c:pt idx="2643">
                  <c:v>41842.0</c:v>
                </c:pt>
                <c:pt idx="2644">
                  <c:v>41843.0</c:v>
                </c:pt>
                <c:pt idx="2645">
                  <c:v>41844.0</c:v>
                </c:pt>
                <c:pt idx="2646">
                  <c:v>41845.0</c:v>
                </c:pt>
                <c:pt idx="2647">
                  <c:v>41848.0</c:v>
                </c:pt>
                <c:pt idx="2648">
                  <c:v>41849.0</c:v>
                </c:pt>
                <c:pt idx="2649">
                  <c:v>41850.0</c:v>
                </c:pt>
                <c:pt idx="2650">
                  <c:v>41851.0</c:v>
                </c:pt>
                <c:pt idx="2651">
                  <c:v>41852.0</c:v>
                </c:pt>
                <c:pt idx="2652">
                  <c:v>41855.0</c:v>
                </c:pt>
                <c:pt idx="2653">
                  <c:v>41856.0</c:v>
                </c:pt>
                <c:pt idx="2654">
                  <c:v>41857.0</c:v>
                </c:pt>
                <c:pt idx="2655">
                  <c:v>41858.0</c:v>
                </c:pt>
                <c:pt idx="2656">
                  <c:v>41859.0</c:v>
                </c:pt>
                <c:pt idx="2657">
                  <c:v>41862.0</c:v>
                </c:pt>
                <c:pt idx="2658">
                  <c:v>41863.0</c:v>
                </c:pt>
                <c:pt idx="2659">
                  <c:v>41864.0</c:v>
                </c:pt>
                <c:pt idx="2660">
                  <c:v>41865.0</c:v>
                </c:pt>
                <c:pt idx="2661">
                  <c:v>41866.0</c:v>
                </c:pt>
                <c:pt idx="2662">
                  <c:v>41869.0</c:v>
                </c:pt>
                <c:pt idx="2663">
                  <c:v>41870.0</c:v>
                </c:pt>
                <c:pt idx="2664">
                  <c:v>41871.0</c:v>
                </c:pt>
                <c:pt idx="2665">
                  <c:v>41872.0</c:v>
                </c:pt>
                <c:pt idx="2666">
                  <c:v>41873.0</c:v>
                </c:pt>
                <c:pt idx="2667">
                  <c:v>41876.0</c:v>
                </c:pt>
                <c:pt idx="2668">
                  <c:v>41877.0</c:v>
                </c:pt>
                <c:pt idx="2669">
                  <c:v>41878.0</c:v>
                </c:pt>
                <c:pt idx="2670">
                  <c:v>41879.0</c:v>
                </c:pt>
                <c:pt idx="2671">
                  <c:v>41880.0</c:v>
                </c:pt>
                <c:pt idx="2672">
                  <c:v>41883.0</c:v>
                </c:pt>
                <c:pt idx="2673">
                  <c:v>41884.0</c:v>
                </c:pt>
                <c:pt idx="2674">
                  <c:v>41885.0</c:v>
                </c:pt>
                <c:pt idx="2675">
                  <c:v>41886.0</c:v>
                </c:pt>
                <c:pt idx="2676">
                  <c:v>41887.0</c:v>
                </c:pt>
                <c:pt idx="2677">
                  <c:v>41890.0</c:v>
                </c:pt>
                <c:pt idx="2678">
                  <c:v>41891.0</c:v>
                </c:pt>
                <c:pt idx="2679">
                  <c:v>41892.0</c:v>
                </c:pt>
                <c:pt idx="2680">
                  <c:v>41893.0</c:v>
                </c:pt>
                <c:pt idx="2681">
                  <c:v>41894.0</c:v>
                </c:pt>
                <c:pt idx="2682">
                  <c:v>41897.0</c:v>
                </c:pt>
                <c:pt idx="2683">
                  <c:v>41898.0</c:v>
                </c:pt>
                <c:pt idx="2684">
                  <c:v>41899.0</c:v>
                </c:pt>
                <c:pt idx="2685">
                  <c:v>41900.0</c:v>
                </c:pt>
                <c:pt idx="2686">
                  <c:v>41901.0</c:v>
                </c:pt>
                <c:pt idx="2687">
                  <c:v>41904.0</c:v>
                </c:pt>
                <c:pt idx="2688">
                  <c:v>41905.0</c:v>
                </c:pt>
                <c:pt idx="2689">
                  <c:v>41906.0</c:v>
                </c:pt>
                <c:pt idx="2690">
                  <c:v>41907.0</c:v>
                </c:pt>
                <c:pt idx="2691">
                  <c:v>41908.0</c:v>
                </c:pt>
                <c:pt idx="2692">
                  <c:v>41911.0</c:v>
                </c:pt>
                <c:pt idx="2693">
                  <c:v>41912.0</c:v>
                </c:pt>
                <c:pt idx="2694">
                  <c:v>41913.0</c:v>
                </c:pt>
                <c:pt idx="2695">
                  <c:v>41914.0</c:v>
                </c:pt>
                <c:pt idx="2696">
                  <c:v>41915.0</c:v>
                </c:pt>
                <c:pt idx="2697">
                  <c:v>41918.0</c:v>
                </c:pt>
                <c:pt idx="2698">
                  <c:v>41919.0</c:v>
                </c:pt>
                <c:pt idx="2699">
                  <c:v>41920.0</c:v>
                </c:pt>
                <c:pt idx="2700">
                  <c:v>41921.0</c:v>
                </c:pt>
                <c:pt idx="2701">
                  <c:v>41922.0</c:v>
                </c:pt>
                <c:pt idx="2702">
                  <c:v>41926.0</c:v>
                </c:pt>
                <c:pt idx="2703">
                  <c:v>41927.0</c:v>
                </c:pt>
                <c:pt idx="2704">
                  <c:v>41928.0</c:v>
                </c:pt>
                <c:pt idx="2705">
                  <c:v>41929.0</c:v>
                </c:pt>
                <c:pt idx="2706">
                  <c:v>41932.0</c:v>
                </c:pt>
                <c:pt idx="2707">
                  <c:v>41933.0</c:v>
                </c:pt>
              </c:numCache>
            </c:numRef>
          </c:cat>
          <c:val>
            <c:numRef>
              <c:f>Hoja1!$C$2:$C$2709</c:f>
              <c:numCache>
                <c:formatCode>0.00</c:formatCode>
                <c:ptCount val="2708"/>
                <c:pt idx="0">
                  <c:v>4.38</c:v>
                </c:pt>
                <c:pt idx="1">
                  <c:v>4.41</c:v>
                </c:pt>
                <c:pt idx="2">
                  <c:v>4.29</c:v>
                </c:pt>
                <c:pt idx="3">
                  <c:v>4.27</c:v>
                </c:pt>
                <c:pt idx="4">
                  <c:v>4.27</c:v>
                </c:pt>
                <c:pt idx="5">
                  <c:v>4.109999999999999</c:v>
                </c:pt>
                <c:pt idx="6">
                  <c:v>4.109999999999999</c:v>
                </c:pt>
                <c:pt idx="7">
                  <c:v>4.05</c:v>
                </c:pt>
                <c:pt idx="8">
                  <c:v>4.01</c:v>
                </c:pt>
                <c:pt idx="9">
                  <c:v>3.99</c:v>
                </c:pt>
                <c:pt idx="10">
                  <c:v>4.04</c:v>
                </c:pt>
                <c:pt idx="11">
                  <c:v>4.08</c:v>
                </c:pt>
                <c:pt idx="12">
                  <c:v>4.05</c:v>
                </c:pt>
                <c:pt idx="13">
                  <c:v>3.99</c:v>
                </c:pt>
                <c:pt idx="14">
                  <c:v>4.09</c:v>
                </c:pt>
                <c:pt idx="15">
                  <c:v>4.159999999999998</c:v>
                </c:pt>
                <c:pt idx="16">
                  <c:v>4.109999999999999</c:v>
                </c:pt>
                <c:pt idx="17">
                  <c:v>4.22</c:v>
                </c:pt>
                <c:pt idx="18">
                  <c:v>4.22</c:v>
                </c:pt>
                <c:pt idx="19">
                  <c:v>4.159999999999998</c:v>
                </c:pt>
                <c:pt idx="20">
                  <c:v>4.18</c:v>
                </c:pt>
                <c:pt idx="21">
                  <c:v>4.13</c:v>
                </c:pt>
                <c:pt idx="22">
                  <c:v>4.149999999999999</c:v>
                </c:pt>
                <c:pt idx="23">
                  <c:v>4.2</c:v>
                </c:pt>
                <c:pt idx="24">
                  <c:v>4.119999999999998</c:v>
                </c:pt>
                <c:pt idx="25">
                  <c:v>4.09</c:v>
                </c:pt>
                <c:pt idx="26">
                  <c:v>4.13</c:v>
                </c:pt>
                <c:pt idx="27">
                  <c:v>4.05</c:v>
                </c:pt>
                <c:pt idx="28">
                  <c:v>4.1</c:v>
                </c:pt>
                <c:pt idx="29">
                  <c:v>4.05</c:v>
                </c:pt>
                <c:pt idx="30">
                  <c:v>4.05</c:v>
                </c:pt>
                <c:pt idx="31">
                  <c:v>4.05</c:v>
                </c:pt>
                <c:pt idx="32">
                  <c:v>4.05</c:v>
                </c:pt>
                <c:pt idx="33">
                  <c:v>4.1</c:v>
                </c:pt>
                <c:pt idx="34">
                  <c:v>4.05</c:v>
                </c:pt>
                <c:pt idx="35">
                  <c:v>4.04</c:v>
                </c:pt>
                <c:pt idx="36">
                  <c:v>4.02</c:v>
                </c:pt>
                <c:pt idx="37">
                  <c:v>4.05</c:v>
                </c:pt>
                <c:pt idx="38">
                  <c:v>3.99</c:v>
                </c:pt>
                <c:pt idx="39">
                  <c:v>4.0</c:v>
                </c:pt>
                <c:pt idx="40">
                  <c:v>4.05</c:v>
                </c:pt>
                <c:pt idx="41">
                  <c:v>4.07</c:v>
                </c:pt>
                <c:pt idx="42">
                  <c:v>4.04</c:v>
                </c:pt>
                <c:pt idx="43">
                  <c:v>3.849999999999999</c:v>
                </c:pt>
                <c:pt idx="44">
                  <c:v>3.78</c:v>
                </c:pt>
                <c:pt idx="45">
                  <c:v>3.73</c:v>
                </c:pt>
                <c:pt idx="46">
                  <c:v>3.74</c:v>
                </c:pt>
                <c:pt idx="47">
                  <c:v>3.74</c:v>
                </c:pt>
                <c:pt idx="48">
                  <c:v>3.78</c:v>
                </c:pt>
                <c:pt idx="49">
                  <c:v>3.78</c:v>
                </c:pt>
                <c:pt idx="50">
                  <c:v>3.7</c:v>
                </c:pt>
                <c:pt idx="51">
                  <c:v>3.71</c:v>
                </c:pt>
                <c:pt idx="52">
                  <c:v>3.76</c:v>
                </c:pt>
                <c:pt idx="53">
                  <c:v>3.8</c:v>
                </c:pt>
                <c:pt idx="54">
                  <c:v>3.74</c:v>
                </c:pt>
                <c:pt idx="55">
                  <c:v>3.73</c:v>
                </c:pt>
                <c:pt idx="56">
                  <c:v>3.73</c:v>
                </c:pt>
                <c:pt idx="57">
                  <c:v>3.75</c:v>
                </c:pt>
                <c:pt idx="58">
                  <c:v>3.849999999999999</c:v>
                </c:pt>
                <c:pt idx="59">
                  <c:v>3.91</c:v>
                </c:pt>
                <c:pt idx="60">
                  <c:v>3.91</c:v>
                </c:pt>
                <c:pt idx="61">
                  <c:v>3.86</c:v>
                </c:pt>
                <c:pt idx="62">
                  <c:v>3.91</c:v>
                </c:pt>
                <c:pt idx="63">
                  <c:v>4.149999999999999</c:v>
                </c:pt>
                <c:pt idx="64">
                  <c:v>4.24</c:v>
                </c:pt>
                <c:pt idx="65">
                  <c:v>4.189999999999999</c:v>
                </c:pt>
                <c:pt idx="66">
                  <c:v>4.189999999999999</c:v>
                </c:pt>
                <c:pt idx="67">
                  <c:v>4.21</c:v>
                </c:pt>
                <c:pt idx="68">
                  <c:v>4.25</c:v>
                </c:pt>
                <c:pt idx="69">
                  <c:v>4.35</c:v>
                </c:pt>
                <c:pt idx="70">
                  <c:v>4.4</c:v>
                </c:pt>
                <c:pt idx="71">
                  <c:v>4.42</c:v>
                </c:pt>
                <c:pt idx="72">
                  <c:v>4.37</c:v>
                </c:pt>
                <c:pt idx="73">
                  <c:v>4.39</c:v>
                </c:pt>
                <c:pt idx="74">
                  <c:v>4.430000000000001</c:v>
                </c:pt>
                <c:pt idx="75">
                  <c:v>4.45</c:v>
                </c:pt>
                <c:pt idx="76">
                  <c:v>4.4</c:v>
                </c:pt>
                <c:pt idx="77">
                  <c:v>4.48</c:v>
                </c:pt>
                <c:pt idx="78">
                  <c:v>4.46</c:v>
                </c:pt>
                <c:pt idx="79">
                  <c:v>4.430000000000001</c:v>
                </c:pt>
                <c:pt idx="80">
                  <c:v>4.5</c:v>
                </c:pt>
                <c:pt idx="81">
                  <c:v>4.55</c:v>
                </c:pt>
                <c:pt idx="82">
                  <c:v>4.53</c:v>
                </c:pt>
                <c:pt idx="83">
                  <c:v>4.53</c:v>
                </c:pt>
                <c:pt idx="84">
                  <c:v>4.56</c:v>
                </c:pt>
                <c:pt idx="85">
                  <c:v>4.609999999999998</c:v>
                </c:pt>
                <c:pt idx="86">
                  <c:v>4.63</c:v>
                </c:pt>
                <c:pt idx="87">
                  <c:v>4.79</c:v>
                </c:pt>
                <c:pt idx="88">
                  <c:v>4.81</c:v>
                </c:pt>
                <c:pt idx="89">
                  <c:v>4.79</c:v>
                </c:pt>
                <c:pt idx="90">
                  <c:v>4.83</c:v>
                </c:pt>
                <c:pt idx="91">
                  <c:v>4.85</c:v>
                </c:pt>
                <c:pt idx="92">
                  <c:v>4.79</c:v>
                </c:pt>
                <c:pt idx="93">
                  <c:v>4.7</c:v>
                </c:pt>
                <c:pt idx="94">
                  <c:v>4.74</c:v>
                </c:pt>
                <c:pt idx="95">
                  <c:v>4.79</c:v>
                </c:pt>
                <c:pt idx="96">
                  <c:v>4.72</c:v>
                </c:pt>
                <c:pt idx="97">
                  <c:v>4.76</c:v>
                </c:pt>
                <c:pt idx="98">
                  <c:v>4.75</c:v>
                </c:pt>
                <c:pt idx="99">
                  <c:v>4.73</c:v>
                </c:pt>
                <c:pt idx="100">
                  <c:v>4.67</c:v>
                </c:pt>
                <c:pt idx="101">
                  <c:v>4.6</c:v>
                </c:pt>
                <c:pt idx="102">
                  <c:v>4.659999999999998</c:v>
                </c:pt>
                <c:pt idx="103">
                  <c:v>4.71</c:v>
                </c:pt>
                <c:pt idx="104">
                  <c:v>4.74</c:v>
                </c:pt>
                <c:pt idx="105">
                  <c:v>4.71</c:v>
                </c:pt>
                <c:pt idx="106">
                  <c:v>4.78</c:v>
                </c:pt>
                <c:pt idx="107">
                  <c:v>4.78</c:v>
                </c:pt>
                <c:pt idx="108">
                  <c:v>4.78</c:v>
                </c:pt>
                <c:pt idx="109">
                  <c:v>4.819999999999998</c:v>
                </c:pt>
                <c:pt idx="110">
                  <c:v>4.81</c:v>
                </c:pt>
                <c:pt idx="111">
                  <c:v>4.89</c:v>
                </c:pt>
                <c:pt idx="112">
                  <c:v>4.689999999999999</c:v>
                </c:pt>
                <c:pt idx="113">
                  <c:v>4.74</c:v>
                </c:pt>
                <c:pt idx="114">
                  <c:v>4.71</c:v>
                </c:pt>
                <c:pt idx="115">
                  <c:v>4.72</c:v>
                </c:pt>
                <c:pt idx="116">
                  <c:v>4.7</c:v>
                </c:pt>
                <c:pt idx="117">
                  <c:v>4.72</c:v>
                </c:pt>
                <c:pt idx="118">
                  <c:v>4.71</c:v>
                </c:pt>
                <c:pt idx="119">
                  <c:v>4.659999999999998</c:v>
                </c:pt>
                <c:pt idx="120">
                  <c:v>4.659999999999998</c:v>
                </c:pt>
                <c:pt idx="121">
                  <c:v>4.76</c:v>
                </c:pt>
                <c:pt idx="122">
                  <c:v>4.7</c:v>
                </c:pt>
                <c:pt idx="123">
                  <c:v>4.619999999999998</c:v>
                </c:pt>
                <c:pt idx="124">
                  <c:v>4.57</c:v>
                </c:pt>
                <c:pt idx="125">
                  <c:v>4.48</c:v>
                </c:pt>
                <c:pt idx="126">
                  <c:v>4.49</c:v>
                </c:pt>
                <c:pt idx="127">
                  <c:v>4.5</c:v>
                </c:pt>
                <c:pt idx="128">
                  <c:v>4.49</c:v>
                </c:pt>
                <c:pt idx="129">
                  <c:v>4.49</c:v>
                </c:pt>
                <c:pt idx="130">
                  <c:v>4.46</c:v>
                </c:pt>
                <c:pt idx="131">
                  <c:v>4.5</c:v>
                </c:pt>
                <c:pt idx="132">
                  <c:v>4.5</c:v>
                </c:pt>
                <c:pt idx="133">
                  <c:v>4.5</c:v>
                </c:pt>
                <c:pt idx="134">
                  <c:v>4.38</c:v>
                </c:pt>
                <c:pt idx="135">
                  <c:v>4.38</c:v>
                </c:pt>
                <c:pt idx="136">
                  <c:v>4.470000000000001</c:v>
                </c:pt>
                <c:pt idx="137">
                  <c:v>4.5</c:v>
                </c:pt>
                <c:pt idx="138">
                  <c:v>4.48</c:v>
                </c:pt>
                <c:pt idx="139">
                  <c:v>4.45</c:v>
                </c:pt>
                <c:pt idx="140">
                  <c:v>4.49</c:v>
                </c:pt>
                <c:pt idx="141">
                  <c:v>4.619999999999998</c:v>
                </c:pt>
                <c:pt idx="142">
                  <c:v>4.609999999999998</c:v>
                </c:pt>
                <c:pt idx="143">
                  <c:v>4.6</c:v>
                </c:pt>
                <c:pt idx="144">
                  <c:v>4.5</c:v>
                </c:pt>
                <c:pt idx="145">
                  <c:v>4.48</c:v>
                </c:pt>
                <c:pt idx="146">
                  <c:v>4.45</c:v>
                </c:pt>
                <c:pt idx="147">
                  <c:v>4.45</c:v>
                </c:pt>
                <c:pt idx="148">
                  <c:v>4.430000000000001</c:v>
                </c:pt>
                <c:pt idx="149">
                  <c:v>4.24</c:v>
                </c:pt>
                <c:pt idx="150">
                  <c:v>4.28</c:v>
                </c:pt>
                <c:pt idx="151">
                  <c:v>4.319999999999998</c:v>
                </c:pt>
                <c:pt idx="152">
                  <c:v>4.3</c:v>
                </c:pt>
                <c:pt idx="153">
                  <c:v>4.27</c:v>
                </c:pt>
                <c:pt idx="154">
                  <c:v>4.22</c:v>
                </c:pt>
                <c:pt idx="155">
                  <c:v>4.26</c:v>
                </c:pt>
                <c:pt idx="156">
                  <c:v>4.21</c:v>
                </c:pt>
                <c:pt idx="157">
                  <c:v>4.23</c:v>
                </c:pt>
                <c:pt idx="158">
                  <c:v>4.22</c:v>
                </c:pt>
                <c:pt idx="159">
                  <c:v>4.24</c:v>
                </c:pt>
                <c:pt idx="160">
                  <c:v>4.28</c:v>
                </c:pt>
                <c:pt idx="161">
                  <c:v>4.28</c:v>
                </c:pt>
                <c:pt idx="162">
                  <c:v>4.26</c:v>
                </c:pt>
                <c:pt idx="163">
                  <c:v>4.22</c:v>
                </c:pt>
                <c:pt idx="164">
                  <c:v>4.23</c:v>
                </c:pt>
                <c:pt idx="165">
                  <c:v>4.189999999999999</c:v>
                </c:pt>
                <c:pt idx="166">
                  <c:v>4.13</c:v>
                </c:pt>
                <c:pt idx="167">
                  <c:v>4.13</c:v>
                </c:pt>
                <c:pt idx="168">
                  <c:v>4.2</c:v>
                </c:pt>
                <c:pt idx="169">
                  <c:v>4.3</c:v>
                </c:pt>
                <c:pt idx="170">
                  <c:v>4.26</c:v>
                </c:pt>
                <c:pt idx="171">
                  <c:v>4.18</c:v>
                </c:pt>
                <c:pt idx="172">
                  <c:v>4.22</c:v>
                </c:pt>
                <c:pt idx="173">
                  <c:v>4.189999999999999</c:v>
                </c:pt>
                <c:pt idx="174">
                  <c:v>4.159999999999998</c:v>
                </c:pt>
                <c:pt idx="175">
                  <c:v>4.149999999999999</c:v>
                </c:pt>
                <c:pt idx="176">
                  <c:v>4.18</c:v>
                </c:pt>
                <c:pt idx="177">
                  <c:v>4.08</c:v>
                </c:pt>
                <c:pt idx="178">
                  <c:v>4.14</c:v>
                </c:pt>
                <c:pt idx="179">
                  <c:v>4.07</c:v>
                </c:pt>
                <c:pt idx="180">
                  <c:v>4.05</c:v>
                </c:pt>
                <c:pt idx="181">
                  <c:v>4.0</c:v>
                </c:pt>
                <c:pt idx="182">
                  <c:v>4.02</c:v>
                </c:pt>
                <c:pt idx="183">
                  <c:v>4.04</c:v>
                </c:pt>
                <c:pt idx="184">
                  <c:v>4.01</c:v>
                </c:pt>
                <c:pt idx="185">
                  <c:v>4.02</c:v>
                </c:pt>
                <c:pt idx="186">
                  <c:v>4.1</c:v>
                </c:pt>
                <c:pt idx="187">
                  <c:v>4.14</c:v>
                </c:pt>
                <c:pt idx="188">
                  <c:v>4.21</c:v>
                </c:pt>
                <c:pt idx="189">
                  <c:v>4.189999999999999</c:v>
                </c:pt>
                <c:pt idx="190">
                  <c:v>4.18</c:v>
                </c:pt>
                <c:pt idx="191">
                  <c:v>4.23</c:v>
                </c:pt>
                <c:pt idx="192">
                  <c:v>4.26</c:v>
                </c:pt>
                <c:pt idx="193">
                  <c:v>4.149999999999999</c:v>
                </c:pt>
                <c:pt idx="194">
                  <c:v>4.119999999999998</c:v>
                </c:pt>
                <c:pt idx="195">
                  <c:v>4.09</c:v>
                </c:pt>
                <c:pt idx="196">
                  <c:v>4.03</c:v>
                </c:pt>
                <c:pt idx="197">
                  <c:v>4.07</c:v>
                </c:pt>
                <c:pt idx="198">
                  <c:v>4.07</c:v>
                </c:pt>
                <c:pt idx="199">
                  <c:v>4.07</c:v>
                </c:pt>
                <c:pt idx="200">
                  <c:v>4.01</c:v>
                </c:pt>
                <c:pt idx="201">
                  <c:v>4.01</c:v>
                </c:pt>
                <c:pt idx="202">
                  <c:v>4.0</c:v>
                </c:pt>
                <c:pt idx="203">
                  <c:v>3.99</c:v>
                </c:pt>
                <c:pt idx="204">
                  <c:v>4.01</c:v>
                </c:pt>
                <c:pt idx="205">
                  <c:v>4.109999999999999</c:v>
                </c:pt>
                <c:pt idx="206">
                  <c:v>4.09</c:v>
                </c:pt>
                <c:pt idx="207">
                  <c:v>4.05</c:v>
                </c:pt>
                <c:pt idx="208">
                  <c:v>4.109999999999999</c:v>
                </c:pt>
                <c:pt idx="209">
                  <c:v>4.1</c:v>
                </c:pt>
                <c:pt idx="210">
                  <c:v>4.09</c:v>
                </c:pt>
                <c:pt idx="211">
                  <c:v>4.1</c:v>
                </c:pt>
                <c:pt idx="212">
                  <c:v>4.21</c:v>
                </c:pt>
                <c:pt idx="213">
                  <c:v>4.22</c:v>
                </c:pt>
                <c:pt idx="214">
                  <c:v>4.22</c:v>
                </c:pt>
                <c:pt idx="215">
                  <c:v>4.25</c:v>
                </c:pt>
                <c:pt idx="216">
                  <c:v>4.2</c:v>
                </c:pt>
                <c:pt idx="217">
                  <c:v>4.2</c:v>
                </c:pt>
                <c:pt idx="218">
                  <c:v>4.21</c:v>
                </c:pt>
                <c:pt idx="219">
                  <c:v>4.14</c:v>
                </c:pt>
                <c:pt idx="220">
                  <c:v>4.119999999999998</c:v>
                </c:pt>
                <c:pt idx="221">
                  <c:v>4.2</c:v>
                </c:pt>
                <c:pt idx="222">
                  <c:v>4.18</c:v>
                </c:pt>
                <c:pt idx="223">
                  <c:v>4.189999999999999</c:v>
                </c:pt>
                <c:pt idx="224">
                  <c:v>4.2</c:v>
                </c:pt>
                <c:pt idx="225">
                  <c:v>4.24</c:v>
                </c:pt>
                <c:pt idx="226">
                  <c:v>4.34</c:v>
                </c:pt>
                <c:pt idx="227">
                  <c:v>4.359999999999998</c:v>
                </c:pt>
                <c:pt idx="228">
                  <c:v>4.38</c:v>
                </c:pt>
                <c:pt idx="229">
                  <c:v>4.4</c:v>
                </c:pt>
                <c:pt idx="230">
                  <c:v>4.27</c:v>
                </c:pt>
                <c:pt idx="231">
                  <c:v>4.24</c:v>
                </c:pt>
                <c:pt idx="232">
                  <c:v>4.23</c:v>
                </c:pt>
                <c:pt idx="233">
                  <c:v>4.14</c:v>
                </c:pt>
                <c:pt idx="234">
                  <c:v>4.189999999999999</c:v>
                </c:pt>
                <c:pt idx="235">
                  <c:v>4.159999999999998</c:v>
                </c:pt>
                <c:pt idx="236">
                  <c:v>4.159999999999998</c:v>
                </c:pt>
                <c:pt idx="237">
                  <c:v>4.14</c:v>
                </c:pt>
                <c:pt idx="238">
                  <c:v>4.09</c:v>
                </c:pt>
                <c:pt idx="239">
                  <c:v>4.189999999999999</c:v>
                </c:pt>
                <c:pt idx="240">
                  <c:v>4.21</c:v>
                </c:pt>
                <c:pt idx="241">
                  <c:v>4.21</c:v>
                </c:pt>
                <c:pt idx="242">
                  <c:v>4.18</c:v>
                </c:pt>
                <c:pt idx="243">
                  <c:v>4.21</c:v>
                </c:pt>
                <c:pt idx="244">
                  <c:v>4.23</c:v>
                </c:pt>
                <c:pt idx="245">
                  <c:v>4.3</c:v>
                </c:pt>
                <c:pt idx="246">
                  <c:v>4.31</c:v>
                </c:pt>
                <c:pt idx="247">
                  <c:v>4.33</c:v>
                </c:pt>
                <c:pt idx="248">
                  <c:v>4.27</c:v>
                </c:pt>
                <c:pt idx="249">
                  <c:v>4.24</c:v>
                </c:pt>
                <c:pt idx="250">
                  <c:v>4.23</c:v>
                </c:pt>
                <c:pt idx="251">
                  <c:v>4.29</c:v>
                </c:pt>
                <c:pt idx="252">
                  <c:v>4.29</c:v>
                </c:pt>
                <c:pt idx="253">
                  <c:v>4.29</c:v>
                </c:pt>
                <c:pt idx="254">
                  <c:v>4.29</c:v>
                </c:pt>
                <c:pt idx="255">
                  <c:v>4.29</c:v>
                </c:pt>
                <c:pt idx="256">
                  <c:v>4.26</c:v>
                </c:pt>
                <c:pt idx="257">
                  <c:v>4.25</c:v>
                </c:pt>
                <c:pt idx="258">
                  <c:v>4.2</c:v>
                </c:pt>
                <c:pt idx="259">
                  <c:v>4.23</c:v>
                </c:pt>
                <c:pt idx="260">
                  <c:v>4.21</c:v>
                </c:pt>
                <c:pt idx="261">
                  <c:v>4.2</c:v>
                </c:pt>
                <c:pt idx="262">
                  <c:v>4.17</c:v>
                </c:pt>
                <c:pt idx="263">
                  <c:v>4.159999999999998</c:v>
                </c:pt>
                <c:pt idx="264">
                  <c:v>4.14</c:v>
                </c:pt>
                <c:pt idx="265">
                  <c:v>4.2</c:v>
                </c:pt>
                <c:pt idx="266">
                  <c:v>4.21</c:v>
                </c:pt>
                <c:pt idx="267">
                  <c:v>4.22</c:v>
                </c:pt>
                <c:pt idx="268">
                  <c:v>4.159999999999998</c:v>
                </c:pt>
                <c:pt idx="269">
                  <c:v>4.14</c:v>
                </c:pt>
                <c:pt idx="270">
                  <c:v>4.149999999999999</c:v>
                </c:pt>
                <c:pt idx="271">
                  <c:v>4.149999999999999</c:v>
                </c:pt>
                <c:pt idx="272">
                  <c:v>4.18</c:v>
                </c:pt>
                <c:pt idx="273">
                  <c:v>4.09</c:v>
                </c:pt>
                <c:pt idx="274">
                  <c:v>4.07</c:v>
                </c:pt>
                <c:pt idx="275">
                  <c:v>4.05</c:v>
                </c:pt>
                <c:pt idx="276">
                  <c:v>4.0</c:v>
                </c:pt>
                <c:pt idx="277">
                  <c:v>4.07</c:v>
                </c:pt>
                <c:pt idx="278">
                  <c:v>4.1</c:v>
                </c:pt>
                <c:pt idx="279">
                  <c:v>4.08</c:v>
                </c:pt>
                <c:pt idx="280">
                  <c:v>4.1</c:v>
                </c:pt>
                <c:pt idx="281">
                  <c:v>4.159999999999998</c:v>
                </c:pt>
                <c:pt idx="282">
                  <c:v>4.189999999999999</c:v>
                </c:pt>
                <c:pt idx="283">
                  <c:v>4.27</c:v>
                </c:pt>
                <c:pt idx="284">
                  <c:v>4.29</c:v>
                </c:pt>
                <c:pt idx="285">
                  <c:v>4.27</c:v>
                </c:pt>
                <c:pt idx="286">
                  <c:v>4.29</c:v>
                </c:pt>
                <c:pt idx="287">
                  <c:v>4.27</c:v>
                </c:pt>
                <c:pt idx="288">
                  <c:v>4.359999999999998</c:v>
                </c:pt>
                <c:pt idx="289">
                  <c:v>4.38</c:v>
                </c:pt>
                <c:pt idx="290">
                  <c:v>4.38</c:v>
                </c:pt>
                <c:pt idx="291">
                  <c:v>4.39</c:v>
                </c:pt>
                <c:pt idx="292">
                  <c:v>4.319999999999998</c:v>
                </c:pt>
                <c:pt idx="293">
                  <c:v>4.31</c:v>
                </c:pt>
                <c:pt idx="294">
                  <c:v>4.38</c:v>
                </c:pt>
                <c:pt idx="295">
                  <c:v>4.52</c:v>
                </c:pt>
                <c:pt idx="296">
                  <c:v>4.48</c:v>
                </c:pt>
                <c:pt idx="297">
                  <c:v>4.56</c:v>
                </c:pt>
                <c:pt idx="298">
                  <c:v>4.52</c:v>
                </c:pt>
                <c:pt idx="299">
                  <c:v>4.54</c:v>
                </c:pt>
                <c:pt idx="300">
                  <c:v>4.52</c:v>
                </c:pt>
                <c:pt idx="301">
                  <c:v>4.470000000000001</c:v>
                </c:pt>
                <c:pt idx="302">
                  <c:v>4.51</c:v>
                </c:pt>
                <c:pt idx="303">
                  <c:v>4.53</c:v>
                </c:pt>
                <c:pt idx="304">
                  <c:v>4.63</c:v>
                </c:pt>
                <c:pt idx="305">
                  <c:v>4.609999999999998</c:v>
                </c:pt>
                <c:pt idx="306">
                  <c:v>4.6</c:v>
                </c:pt>
                <c:pt idx="307">
                  <c:v>4.64</c:v>
                </c:pt>
                <c:pt idx="308">
                  <c:v>4.6</c:v>
                </c:pt>
                <c:pt idx="309">
                  <c:v>4.56</c:v>
                </c:pt>
                <c:pt idx="310">
                  <c:v>4.5</c:v>
                </c:pt>
                <c:pt idx="311">
                  <c:v>4.46</c:v>
                </c:pt>
                <c:pt idx="312">
                  <c:v>4.470000000000001</c:v>
                </c:pt>
                <c:pt idx="313">
                  <c:v>4.48</c:v>
                </c:pt>
                <c:pt idx="314">
                  <c:v>4.44</c:v>
                </c:pt>
                <c:pt idx="315">
                  <c:v>4.49</c:v>
                </c:pt>
                <c:pt idx="316">
                  <c:v>4.5</c:v>
                </c:pt>
                <c:pt idx="317">
                  <c:v>4.45</c:v>
                </c:pt>
                <c:pt idx="318">
                  <c:v>4.38</c:v>
                </c:pt>
                <c:pt idx="319">
                  <c:v>4.38</c:v>
                </c:pt>
                <c:pt idx="320">
                  <c:v>4.37</c:v>
                </c:pt>
                <c:pt idx="321">
                  <c:v>4.27</c:v>
                </c:pt>
                <c:pt idx="322">
                  <c:v>4.27</c:v>
                </c:pt>
                <c:pt idx="323">
                  <c:v>4.21</c:v>
                </c:pt>
                <c:pt idx="324">
                  <c:v>4.22</c:v>
                </c:pt>
                <c:pt idx="325">
                  <c:v>4.319999999999998</c:v>
                </c:pt>
                <c:pt idx="326">
                  <c:v>4.26</c:v>
                </c:pt>
                <c:pt idx="327">
                  <c:v>4.26</c:v>
                </c:pt>
                <c:pt idx="328">
                  <c:v>4.28</c:v>
                </c:pt>
                <c:pt idx="329">
                  <c:v>4.25</c:v>
                </c:pt>
                <c:pt idx="330">
                  <c:v>4.189999999999999</c:v>
                </c:pt>
                <c:pt idx="331">
                  <c:v>4.21</c:v>
                </c:pt>
                <c:pt idx="332">
                  <c:v>4.21</c:v>
                </c:pt>
                <c:pt idx="333">
                  <c:v>4.21</c:v>
                </c:pt>
                <c:pt idx="334">
                  <c:v>4.2</c:v>
                </c:pt>
                <c:pt idx="335">
                  <c:v>4.189999999999999</c:v>
                </c:pt>
                <c:pt idx="336">
                  <c:v>4.28</c:v>
                </c:pt>
                <c:pt idx="337">
                  <c:v>4.29</c:v>
                </c:pt>
                <c:pt idx="338">
                  <c:v>4.23</c:v>
                </c:pt>
                <c:pt idx="339">
                  <c:v>4.21</c:v>
                </c:pt>
                <c:pt idx="340">
                  <c:v>4.18</c:v>
                </c:pt>
                <c:pt idx="341">
                  <c:v>4.119999999999998</c:v>
                </c:pt>
                <c:pt idx="342">
                  <c:v>4.13</c:v>
                </c:pt>
                <c:pt idx="343">
                  <c:v>4.119999999999998</c:v>
                </c:pt>
                <c:pt idx="344">
                  <c:v>4.07</c:v>
                </c:pt>
                <c:pt idx="345">
                  <c:v>4.109999999999999</c:v>
                </c:pt>
                <c:pt idx="346">
                  <c:v>4.13</c:v>
                </c:pt>
                <c:pt idx="347">
                  <c:v>4.07</c:v>
                </c:pt>
                <c:pt idx="348">
                  <c:v>4.04</c:v>
                </c:pt>
                <c:pt idx="349">
                  <c:v>4.08</c:v>
                </c:pt>
                <c:pt idx="350">
                  <c:v>4.08</c:v>
                </c:pt>
                <c:pt idx="351">
                  <c:v>4.08</c:v>
                </c:pt>
                <c:pt idx="352">
                  <c:v>4.0</c:v>
                </c:pt>
                <c:pt idx="353">
                  <c:v>3.91</c:v>
                </c:pt>
                <c:pt idx="354">
                  <c:v>3.89</c:v>
                </c:pt>
                <c:pt idx="355">
                  <c:v>3.98</c:v>
                </c:pt>
                <c:pt idx="356">
                  <c:v>3.96</c:v>
                </c:pt>
                <c:pt idx="357">
                  <c:v>3.92</c:v>
                </c:pt>
                <c:pt idx="358">
                  <c:v>3.95</c:v>
                </c:pt>
                <c:pt idx="359">
                  <c:v>3.98</c:v>
                </c:pt>
                <c:pt idx="360">
                  <c:v>4.05</c:v>
                </c:pt>
                <c:pt idx="361">
                  <c:v>4.09</c:v>
                </c:pt>
                <c:pt idx="362">
                  <c:v>4.13</c:v>
                </c:pt>
                <c:pt idx="363">
                  <c:v>4.119999999999998</c:v>
                </c:pt>
                <c:pt idx="364">
                  <c:v>4.09</c:v>
                </c:pt>
                <c:pt idx="365">
                  <c:v>4.09</c:v>
                </c:pt>
                <c:pt idx="366">
                  <c:v>4.109999999999999</c:v>
                </c:pt>
                <c:pt idx="367">
                  <c:v>4.06</c:v>
                </c:pt>
                <c:pt idx="368">
                  <c:v>3.95</c:v>
                </c:pt>
                <c:pt idx="369">
                  <c:v>3.96</c:v>
                </c:pt>
                <c:pt idx="370">
                  <c:v>3.92</c:v>
                </c:pt>
                <c:pt idx="371">
                  <c:v>3.9</c:v>
                </c:pt>
                <c:pt idx="372">
                  <c:v>3.97</c:v>
                </c:pt>
                <c:pt idx="373">
                  <c:v>3.99</c:v>
                </c:pt>
                <c:pt idx="374">
                  <c:v>3.94</c:v>
                </c:pt>
                <c:pt idx="375">
                  <c:v>4.06</c:v>
                </c:pt>
                <c:pt idx="376">
                  <c:v>4.109999999999999</c:v>
                </c:pt>
                <c:pt idx="377">
                  <c:v>4.08</c:v>
                </c:pt>
                <c:pt idx="378">
                  <c:v>4.05</c:v>
                </c:pt>
                <c:pt idx="379">
                  <c:v>4.109999999999999</c:v>
                </c:pt>
                <c:pt idx="380">
                  <c:v>4.109999999999999</c:v>
                </c:pt>
                <c:pt idx="381">
                  <c:v>4.149999999999999</c:v>
                </c:pt>
                <c:pt idx="382">
                  <c:v>4.17</c:v>
                </c:pt>
                <c:pt idx="383">
                  <c:v>4.189999999999999</c:v>
                </c:pt>
                <c:pt idx="384">
                  <c:v>4.18</c:v>
                </c:pt>
                <c:pt idx="385">
                  <c:v>4.22</c:v>
                </c:pt>
                <c:pt idx="386">
                  <c:v>4.2</c:v>
                </c:pt>
                <c:pt idx="387">
                  <c:v>4.17</c:v>
                </c:pt>
                <c:pt idx="388">
                  <c:v>4.28</c:v>
                </c:pt>
                <c:pt idx="389">
                  <c:v>4.23</c:v>
                </c:pt>
                <c:pt idx="390">
                  <c:v>4.25</c:v>
                </c:pt>
                <c:pt idx="391">
                  <c:v>4.24</c:v>
                </c:pt>
                <c:pt idx="392">
                  <c:v>4.27</c:v>
                </c:pt>
                <c:pt idx="393">
                  <c:v>4.2</c:v>
                </c:pt>
                <c:pt idx="394">
                  <c:v>4.28</c:v>
                </c:pt>
                <c:pt idx="395">
                  <c:v>4.319999999999998</c:v>
                </c:pt>
                <c:pt idx="396">
                  <c:v>4.34</c:v>
                </c:pt>
                <c:pt idx="397">
                  <c:v>4.3</c:v>
                </c:pt>
                <c:pt idx="398">
                  <c:v>4.319999999999998</c:v>
                </c:pt>
                <c:pt idx="399">
                  <c:v>4.4</c:v>
                </c:pt>
                <c:pt idx="400">
                  <c:v>4.42</c:v>
                </c:pt>
                <c:pt idx="401">
                  <c:v>4.41</c:v>
                </c:pt>
                <c:pt idx="402">
                  <c:v>4.4</c:v>
                </c:pt>
                <c:pt idx="403">
                  <c:v>4.319999999999998</c:v>
                </c:pt>
                <c:pt idx="404">
                  <c:v>4.24</c:v>
                </c:pt>
                <c:pt idx="405">
                  <c:v>4.27</c:v>
                </c:pt>
                <c:pt idx="406">
                  <c:v>4.23</c:v>
                </c:pt>
                <c:pt idx="407">
                  <c:v>4.28</c:v>
                </c:pt>
                <c:pt idx="408">
                  <c:v>4.21</c:v>
                </c:pt>
                <c:pt idx="409">
                  <c:v>4.21</c:v>
                </c:pt>
                <c:pt idx="410">
                  <c:v>4.22</c:v>
                </c:pt>
                <c:pt idx="411">
                  <c:v>4.2</c:v>
                </c:pt>
                <c:pt idx="412">
                  <c:v>4.189999999999999</c:v>
                </c:pt>
                <c:pt idx="413">
                  <c:v>4.18</c:v>
                </c:pt>
                <c:pt idx="414">
                  <c:v>4.2</c:v>
                </c:pt>
                <c:pt idx="415">
                  <c:v>4.2</c:v>
                </c:pt>
                <c:pt idx="416">
                  <c:v>4.159999999999998</c:v>
                </c:pt>
                <c:pt idx="417">
                  <c:v>4.02</c:v>
                </c:pt>
                <c:pt idx="418">
                  <c:v>4.02</c:v>
                </c:pt>
                <c:pt idx="419">
                  <c:v>4.03</c:v>
                </c:pt>
                <c:pt idx="420">
                  <c:v>4.09</c:v>
                </c:pt>
                <c:pt idx="421">
                  <c:v>4.149999999999999</c:v>
                </c:pt>
                <c:pt idx="422">
                  <c:v>4.149999999999999</c:v>
                </c:pt>
                <c:pt idx="423">
                  <c:v>4.14</c:v>
                </c:pt>
                <c:pt idx="424">
                  <c:v>4.18</c:v>
                </c:pt>
                <c:pt idx="425">
                  <c:v>4.14</c:v>
                </c:pt>
                <c:pt idx="426">
                  <c:v>4.17</c:v>
                </c:pt>
                <c:pt idx="427">
                  <c:v>4.22</c:v>
                </c:pt>
                <c:pt idx="428">
                  <c:v>4.26</c:v>
                </c:pt>
                <c:pt idx="429">
                  <c:v>4.25</c:v>
                </c:pt>
                <c:pt idx="430">
                  <c:v>4.26</c:v>
                </c:pt>
                <c:pt idx="431">
                  <c:v>4.189999999999999</c:v>
                </c:pt>
                <c:pt idx="432">
                  <c:v>4.189999999999999</c:v>
                </c:pt>
                <c:pt idx="433">
                  <c:v>4.25</c:v>
                </c:pt>
                <c:pt idx="434">
                  <c:v>4.3</c:v>
                </c:pt>
                <c:pt idx="435">
                  <c:v>4.3</c:v>
                </c:pt>
                <c:pt idx="436">
                  <c:v>4.26</c:v>
                </c:pt>
                <c:pt idx="437">
                  <c:v>4.29</c:v>
                </c:pt>
                <c:pt idx="438">
                  <c:v>4.34</c:v>
                </c:pt>
                <c:pt idx="439">
                  <c:v>4.39</c:v>
                </c:pt>
                <c:pt idx="440">
                  <c:v>4.38</c:v>
                </c:pt>
                <c:pt idx="441">
                  <c:v>4.359999999999998</c:v>
                </c:pt>
                <c:pt idx="442">
                  <c:v>4.37</c:v>
                </c:pt>
                <c:pt idx="443">
                  <c:v>4.35</c:v>
                </c:pt>
                <c:pt idx="444">
                  <c:v>4.39</c:v>
                </c:pt>
                <c:pt idx="445">
                  <c:v>4.45</c:v>
                </c:pt>
                <c:pt idx="446">
                  <c:v>4.48</c:v>
                </c:pt>
                <c:pt idx="447">
                  <c:v>4.48</c:v>
                </c:pt>
                <c:pt idx="448">
                  <c:v>4.5</c:v>
                </c:pt>
                <c:pt idx="449">
                  <c:v>4.49</c:v>
                </c:pt>
                <c:pt idx="450">
                  <c:v>4.470000000000001</c:v>
                </c:pt>
                <c:pt idx="451">
                  <c:v>4.46</c:v>
                </c:pt>
                <c:pt idx="452">
                  <c:v>4.39</c:v>
                </c:pt>
                <c:pt idx="453">
                  <c:v>4.45</c:v>
                </c:pt>
                <c:pt idx="454">
                  <c:v>4.54</c:v>
                </c:pt>
                <c:pt idx="455">
                  <c:v>4.6</c:v>
                </c:pt>
                <c:pt idx="456">
                  <c:v>4.57</c:v>
                </c:pt>
                <c:pt idx="457">
                  <c:v>4.58</c:v>
                </c:pt>
                <c:pt idx="458">
                  <c:v>4.57</c:v>
                </c:pt>
                <c:pt idx="459">
                  <c:v>4.58</c:v>
                </c:pt>
                <c:pt idx="460">
                  <c:v>4.609999999999998</c:v>
                </c:pt>
                <c:pt idx="461">
                  <c:v>4.649999999999999</c:v>
                </c:pt>
                <c:pt idx="462">
                  <c:v>4.659999999999998</c:v>
                </c:pt>
                <c:pt idx="463">
                  <c:v>4.649999999999999</c:v>
                </c:pt>
                <c:pt idx="464">
                  <c:v>4.57</c:v>
                </c:pt>
                <c:pt idx="465">
                  <c:v>4.64</c:v>
                </c:pt>
                <c:pt idx="466">
                  <c:v>4.55</c:v>
                </c:pt>
                <c:pt idx="467">
                  <c:v>4.609999999999998</c:v>
                </c:pt>
                <c:pt idx="468">
                  <c:v>4.56</c:v>
                </c:pt>
                <c:pt idx="469">
                  <c:v>4.49</c:v>
                </c:pt>
                <c:pt idx="470">
                  <c:v>4.46</c:v>
                </c:pt>
                <c:pt idx="471">
                  <c:v>4.5</c:v>
                </c:pt>
                <c:pt idx="472">
                  <c:v>4.46</c:v>
                </c:pt>
                <c:pt idx="473">
                  <c:v>4.430000000000001</c:v>
                </c:pt>
                <c:pt idx="474">
                  <c:v>4.470000000000001</c:v>
                </c:pt>
                <c:pt idx="475">
                  <c:v>4.430000000000001</c:v>
                </c:pt>
                <c:pt idx="476">
                  <c:v>4.41</c:v>
                </c:pt>
                <c:pt idx="477">
                  <c:v>4.48</c:v>
                </c:pt>
                <c:pt idx="478">
                  <c:v>4.49</c:v>
                </c:pt>
                <c:pt idx="479">
                  <c:v>4.52</c:v>
                </c:pt>
                <c:pt idx="480">
                  <c:v>4.52</c:v>
                </c:pt>
                <c:pt idx="481">
                  <c:v>4.57</c:v>
                </c:pt>
                <c:pt idx="482">
                  <c:v>4.49</c:v>
                </c:pt>
                <c:pt idx="483">
                  <c:v>4.52</c:v>
                </c:pt>
                <c:pt idx="484">
                  <c:v>4.470000000000001</c:v>
                </c:pt>
                <c:pt idx="485">
                  <c:v>4.54</c:v>
                </c:pt>
                <c:pt idx="486">
                  <c:v>4.56</c:v>
                </c:pt>
                <c:pt idx="487">
                  <c:v>4.54</c:v>
                </c:pt>
                <c:pt idx="488">
                  <c:v>4.45</c:v>
                </c:pt>
                <c:pt idx="489">
                  <c:v>4.470000000000001</c:v>
                </c:pt>
                <c:pt idx="490">
                  <c:v>4.45</c:v>
                </c:pt>
                <c:pt idx="491">
                  <c:v>4.45</c:v>
                </c:pt>
                <c:pt idx="492">
                  <c:v>4.470000000000001</c:v>
                </c:pt>
                <c:pt idx="493">
                  <c:v>4.49</c:v>
                </c:pt>
                <c:pt idx="494">
                  <c:v>4.44</c:v>
                </c:pt>
                <c:pt idx="495">
                  <c:v>4.38</c:v>
                </c:pt>
                <c:pt idx="496">
                  <c:v>4.34</c:v>
                </c:pt>
                <c:pt idx="497">
                  <c:v>4.38</c:v>
                </c:pt>
                <c:pt idx="498">
                  <c:v>4.37</c:v>
                </c:pt>
                <c:pt idx="499">
                  <c:v>4.39</c:v>
                </c:pt>
                <c:pt idx="500">
                  <c:v>4.37</c:v>
                </c:pt>
                <c:pt idx="501">
                  <c:v>4.359999999999998</c:v>
                </c:pt>
                <c:pt idx="502">
                  <c:v>4.359999999999998</c:v>
                </c:pt>
                <c:pt idx="503">
                  <c:v>4.38</c:v>
                </c:pt>
                <c:pt idx="504">
                  <c:v>4.38</c:v>
                </c:pt>
                <c:pt idx="505">
                  <c:v>4.430000000000001</c:v>
                </c:pt>
                <c:pt idx="506">
                  <c:v>4.46</c:v>
                </c:pt>
                <c:pt idx="507">
                  <c:v>4.42</c:v>
                </c:pt>
                <c:pt idx="508">
                  <c:v>4.359999999999998</c:v>
                </c:pt>
                <c:pt idx="509">
                  <c:v>4.34</c:v>
                </c:pt>
                <c:pt idx="510">
                  <c:v>4.34</c:v>
                </c:pt>
                <c:pt idx="511">
                  <c:v>4.38</c:v>
                </c:pt>
                <c:pt idx="512">
                  <c:v>4.37</c:v>
                </c:pt>
                <c:pt idx="513">
                  <c:v>4.359999999999998</c:v>
                </c:pt>
                <c:pt idx="514">
                  <c:v>4.4</c:v>
                </c:pt>
                <c:pt idx="515">
                  <c:v>4.49</c:v>
                </c:pt>
                <c:pt idx="516">
                  <c:v>4.53</c:v>
                </c:pt>
                <c:pt idx="517">
                  <c:v>4.52</c:v>
                </c:pt>
                <c:pt idx="518">
                  <c:v>4.54</c:v>
                </c:pt>
                <c:pt idx="519">
                  <c:v>4.53</c:v>
                </c:pt>
                <c:pt idx="520">
                  <c:v>4.57</c:v>
                </c:pt>
                <c:pt idx="521">
                  <c:v>4.57</c:v>
                </c:pt>
                <c:pt idx="522">
                  <c:v>4.54</c:v>
                </c:pt>
                <c:pt idx="523">
                  <c:v>4.55</c:v>
                </c:pt>
                <c:pt idx="524">
                  <c:v>4.57</c:v>
                </c:pt>
                <c:pt idx="525">
                  <c:v>4.56</c:v>
                </c:pt>
                <c:pt idx="526">
                  <c:v>4.54</c:v>
                </c:pt>
                <c:pt idx="527">
                  <c:v>4.59</c:v>
                </c:pt>
                <c:pt idx="528">
                  <c:v>4.58</c:v>
                </c:pt>
                <c:pt idx="529">
                  <c:v>4.619999999999998</c:v>
                </c:pt>
                <c:pt idx="530">
                  <c:v>4.609999999999998</c:v>
                </c:pt>
                <c:pt idx="531">
                  <c:v>4.59</c:v>
                </c:pt>
                <c:pt idx="532">
                  <c:v>4.54</c:v>
                </c:pt>
                <c:pt idx="533">
                  <c:v>4.57</c:v>
                </c:pt>
                <c:pt idx="534">
                  <c:v>4.53</c:v>
                </c:pt>
                <c:pt idx="535">
                  <c:v>4.56</c:v>
                </c:pt>
                <c:pt idx="536">
                  <c:v>4.58</c:v>
                </c:pt>
                <c:pt idx="537">
                  <c:v>4.59</c:v>
                </c:pt>
                <c:pt idx="538">
                  <c:v>4.55</c:v>
                </c:pt>
                <c:pt idx="539">
                  <c:v>4.59</c:v>
                </c:pt>
                <c:pt idx="540">
                  <c:v>4.64</c:v>
                </c:pt>
                <c:pt idx="541">
                  <c:v>4.68</c:v>
                </c:pt>
                <c:pt idx="542">
                  <c:v>4.74</c:v>
                </c:pt>
                <c:pt idx="543">
                  <c:v>4.74</c:v>
                </c:pt>
                <c:pt idx="544">
                  <c:v>4.73</c:v>
                </c:pt>
                <c:pt idx="545">
                  <c:v>4.74</c:v>
                </c:pt>
                <c:pt idx="546">
                  <c:v>4.76</c:v>
                </c:pt>
                <c:pt idx="547">
                  <c:v>4.769999999999999</c:v>
                </c:pt>
                <c:pt idx="548">
                  <c:v>4.71</c:v>
                </c:pt>
                <c:pt idx="549">
                  <c:v>4.73</c:v>
                </c:pt>
                <c:pt idx="550">
                  <c:v>4.649999999999999</c:v>
                </c:pt>
                <c:pt idx="551">
                  <c:v>4.68</c:v>
                </c:pt>
                <c:pt idx="552">
                  <c:v>4.659999999999998</c:v>
                </c:pt>
                <c:pt idx="553">
                  <c:v>4.71</c:v>
                </c:pt>
                <c:pt idx="554">
                  <c:v>4.7</c:v>
                </c:pt>
                <c:pt idx="555">
                  <c:v>4.73</c:v>
                </c:pt>
                <c:pt idx="556">
                  <c:v>4.67</c:v>
                </c:pt>
                <c:pt idx="557">
                  <c:v>4.7</c:v>
                </c:pt>
                <c:pt idx="558">
                  <c:v>4.79</c:v>
                </c:pt>
                <c:pt idx="559">
                  <c:v>4.81</c:v>
                </c:pt>
                <c:pt idx="560">
                  <c:v>4.859999999999998</c:v>
                </c:pt>
                <c:pt idx="561">
                  <c:v>4.859999999999998</c:v>
                </c:pt>
                <c:pt idx="562">
                  <c:v>4.88</c:v>
                </c:pt>
                <c:pt idx="563">
                  <c:v>4.87</c:v>
                </c:pt>
                <c:pt idx="564">
                  <c:v>4.84</c:v>
                </c:pt>
                <c:pt idx="565">
                  <c:v>4.9</c:v>
                </c:pt>
                <c:pt idx="566">
                  <c:v>4.970000000000001</c:v>
                </c:pt>
                <c:pt idx="567">
                  <c:v>4.970000000000001</c:v>
                </c:pt>
                <c:pt idx="568">
                  <c:v>4.930000000000001</c:v>
                </c:pt>
                <c:pt idx="569">
                  <c:v>4.98</c:v>
                </c:pt>
                <c:pt idx="570">
                  <c:v>5.05</c:v>
                </c:pt>
                <c:pt idx="571">
                  <c:v>5.01</c:v>
                </c:pt>
                <c:pt idx="572">
                  <c:v>4.99</c:v>
                </c:pt>
                <c:pt idx="573">
                  <c:v>5.04</c:v>
                </c:pt>
                <c:pt idx="574">
                  <c:v>5.04</c:v>
                </c:pt>
                <c:pt idx="575">
                  <c:v>5.01</c:v>
                </c:pt>
                <c:pt idx="576">
                  <c:v>4.99</c:v>
                </c:pt>
                <c:pt idx="577">
                  <c:v>5.07</c:v>
                </c:pt>
                <c:pt idx="578">
                  <c:v>5.119999999999998</c:v>
                </c:pt>
                <c:pt idx="579">
                  <c:v>5.09</c:v>
                </c:pt>
                <c:pt idx="580">
                  <c:v>5.07</c:v>
                </c:pt>
                <c:pt idx="581">
                  <c:v>5.14</c:v>
                </c:pt>
                <c:pt idx="582">
                  <c:v>5.119999999999998</c:v>
                </c:pt>
                <c:pt idx="583">
                  <c:v>5.149999999999999</c:v>
                </c:pt>
                <c:pt idx="584">
                  <c:v>5.159999999999998</c:v>
                </c:pt>
                <c:pt idx="585">
                  <c:v>5.119999999999998</c:v>
                </c:pt>
                <c:pt idx="586">
                  <c:v>5.119999999999998</c:v>
                </c:pt>
                <c:pt idx="587">
                  <c:v>5.13</c:v>
                </c:pt>
                <c:pt idx="588">
                  <c:v>5.13</c:v>
                </c:pt>
                <c:pt idx="589">
                  <c:v>5.14</c:v>
                </c:pt>
                <c:pt idx="590">
                  <c:v>5.189999999999999</c:v>
                </c:pt>
                <c:pt idx="591">
                  <c:v>5.149999999999999</c:v>
                </c:pt>
                <c:pt idx="592">
                  <c:v>5.1</c:v>
                </c:pt>
                <c:pt idx="593">
                  <c:v>5.159999999999998</c:v>
                </c:pt>
                <c:pt idx="594">
                  <c:v>5.08</c:v>
                </c:pt>
                <c:pt idx="595">
                  <c:v>5.05</c:v>
                </c:pt>
                <c:pt idx="596">
                  <c:v>5.04</c:v>
                </c:pt>
                <c:pt idx="597">
                  <c:v>5.07</c:v>
                </c:pt>
                <c:pt idx="598">
                  <c:v>5.03</c:v>
                </c:pt>
                <c:pt idx="599">
                  <c:v>5.07</c:v>
                </c:pt>
                <c:pt idx="600">
                  <c:v>5.06</c:v>
                </c:pt>
                <c:pt idx="601">
                  <c:v>5.09</c:v>
                </c:pt>
                <c:pt idx="602">
                  <c:v>5.119999999999998</c:v>
                </c:pt>
                <c:pt idx="603">
                  <c:v>5.109999999999999</c:v>
                </c:pt>
                <c:pt idx="604">
                  <c:v>5.0</c:v>
                </c:pt>
                <c:pt idx="605">
                  <c:v>5.02</c:v>
                </c:pt>
                <c:pt idx="606">
                  <c:v>5.01</c:v>
                </c:pt>
                <c:pt idx="607">
                  <c:v>5.02</c:v>
                </c:pt>
                <c:pt idx="608">
                  <c:v>5.0</c:v>
                </c:pt>
                <c:pt idx="609">
                  <c:v>4.98</c:v>
                </c:pt>
                <c:pt idx="610">
                  <c:v>4.99</c:v>
                </c:pt>
                <c:pt idx="611">
                  <c:v>4.970000000000001</c:v>
                </c:pt>
                <c:pt idx="612">
                  <c:v>5.05</c:v>
                </c:pt>
                <c:pt idx="613">
                  <c:v>5.1</c:v>
                </c:pt>
                <c:pt idx="614">
                  <c:v>5.13</c:v>
                </c:pt>
                <c:pt idx="615">
                  <c:v>5.14</c:v>
                </c:pt>
                <c:pt idx="616">
                  <c:v>5.149999999999999</c:v>
                </c:pt>
                <c:pt idx="617">
                  <c:v>5.159999999999998</c:v>
                </c:pt>
                <c:pt idx="618">
                  <c:v>5.2</c:v>
                </c:pt>
                <c:pt idx="619">
                  <c:v>5.23</c:v>
                </c:pt>
                <c:pt idx="620">
                  <c:v>5.25</c:v>
                </c:pt>
                <c:pt idx="621">
                  <c:v>5.21</c:v>
                </c:pt>
                <c:pt idx="622">
                  <c:v>5.25</c:v>
                </c:pt>
                <c:pt idx="623">
                  <c:v>5.22</c:v>
                </c:pt>
                <c:pt idx="624">
                  <c:v>5.149999999999999</c:v>
                </c:pt>
                <c:pt idx="625">
                  <c:v>5.149999999999999</c:v>
                </c:pt>
                <c:pt idx="626">
                  <c:v>5.23</c:v>
                </c:pt>
                <c:pt idx="627">
                  <c:v>5.189999999999999</c:v>
                </c:pt>
                <c:pt idx="628">
                  <c:v>5.14</c:v>
                </c:pt>
                <c:pt idx="629">
                  <c:v>5.13</c:v>
                </c:pt>
                <c:pt idx="630">
                  <c:v>5.1</c:v>
                </c:pt>
                <c:pt idx="631">
                  <c:v>5.1</c:v>
                </c:pt>
                <c:pt idx="632">
                  <c:v>5.08</c:v>
                </c:pt>
                <c:pt idx="633">
                  <c:v>5.07</c:v>
                </c:pt>
                <c:pt idx="634">
                  <c:v>5.07</c:v>
                </c:pt>
                <c:pt idx="635">
                  <c:v>5.13</c:v>
                </c:pt>
                <c:pt idx="636">
                  <c:v>5.06</c:v>
                </c:pt>
                <c:pt idx="637">
                  <c:v>5.03</c:v>
                </c:pt>
                <c:pt idx="638">
                  <c:v>5.05</c:v>
                </c:pt>
                <c:pt idx="639">
                  <c:v>5.05</c:v>
                </c:pt>
                <c:pt idx="640">
                  <c:v>5.07</c:v>
                </c:pt>
                <c:pt idx="641">
                  <c:v>5.04</c:v>
                </c:pt>
                <c:pt idx="642">
                  <c:v>5.07</c:v>
                </c:pt>
                <c:pt idx="643">
                  <c:v>5.0</c:v>
                </c:pt>
                <c:pt idx="644">
                  <c:v>4.99</c:v>
                </c:pt>
                <c:pt idx="645">
                  <c:v>4.99</c:v>
                </c:pt>
                <c:pt idx="646">
                  <c:v>4.96</c:v>
                </c:pt>
                <c:pt idx="647">
                  <c:v>4.96</c:v>
                </c:pt>
                <c:pt idx="648">
                  <c:v>4.91</c:v>
                </c:pt>
                <c:pt idx="649">
                  <c:v>4.930000000000001</c:v>
                </c:pt>
                <c:pt idx="650">
                  <c:v>4.930000000000001</c:v>
                </c:pt>
                <c:pt idx="651">
                  <c:v>4.92</c:v>
                </c:pt>
                <c:pt idx="652">
                  <c:v>4.930000000000001</c:v>
                </c:pt>
                <c:pt idx="653">
                  <c:v>4.970000000000001</c:v>
                </c:pt>
                <c:pt idx="654">
                  <c:v>5.0</c:v>
                </c:pt>
                <c:pt idx="655">
                  <c:v>4.930000000000001</c:v>
                </c:pt>
                <c:pt idx="656">
                  <c:v>4.87</c:v>
                </c:pt>
                <c:pt idx="657">
                  <c:v>4.87</c:v>
                </c:pt>
                <c:pt idx="658">
                  <c:v>4.84</c:v>
                </c:pt>
                <c:pt idx="659">
                  <c:v>4.819999999999998</c:v>
                </c:pt>
                <c:pt idx="660">
                  <c:v>4.819999999999998</c:v>
                </c:pt>
                <c:pt idx="661">
                  <c:v>4.819999999999998</c:v>
                </c:pt>
                <c:pt idx="662">
                  <c:v>4.81</c:v>
                </c:pt>
                <c:pt idx="663">
                  <c:v>4.79</c:v>
                </c:pt>
                <c:pt idx="664">
                  <c:v>4.8</c:v>
                </c:pt>
                <c:pt idx="665">
                  <c:v>4.79</c:v>
                </c:pt>
                <c:pt idx="666">
                  <c:v>4.76</c:v>
                </c:pt>
                <c:pt idx="667">
                  <c:v>4.74</c:v>
                </c:pt>
                <c:pt idx="668">
                  <c:v>4.73</c:v>
                </c:pt>
                <c:pt idx="669">
                  <c:v>4.78</c:v>
                </c:pt>
                <c:pt idx="670">
                  <c:v>4.8</c:v>
                </c:pt>
                <c:pt idx="671">
                  <c:v>4.8</c:v>
                </c:pt>
                <c:pt idx="672">
                  <c:v>4.78</c:v>
                </c:pt>
                <c:pt idx="673">
                  <c:v>4.8</c:v>
                </c:pt>
                <c:pt idx="674">
                  <c:v>4.78</c:v>
                </c:pt>
                <c:pt idx="675">
                  <c:v>4.769999999999999</c:v>
                </c:pt>
                <c:pt idx="676">
                  <c:v>4.79</c:v>
                </c:pt>
                <c:pt idx="677">
                  <c:v>4.8</c:v>
                </c:pt>
                <c:pt idx="678">
                  <c:v>4.81</c:v>
                </c:pt>
                <c:pt idx="679">
                  <c:v>4.74</c:v>
                </c:pt>
                <c:pt idx="680">
                  <c:v>4.73</c:v>
                </c:pt>
                <c:pt idx="681">
                  <c:v>4.649999999999999</c:v>
                </c:pt>
                <c:pt idx="682">
                  <c:v>4.6</c:v>
                </c:pt>
                <c:pt idx="683">
                  <c:v>4.56</c:v>
                </c:pt>
                <c:pt idx="684">
                  <c:v>4.59</c:v>
                </c:pt>
                <c:pt idx="685">
                  <c:v>4.6</c:v>
                </c:pt>
                <c:pt idx="686">
                  <c:v>4.63</c:v>
                </c:pt>
                <c:pt idx="687">
                  <c:v>4.64</c:v>
                </c:pt>
                <c:pt idx="688">
                  <c:v>4.619999999999998</c:v>
                </c:pt>
                <c:pt idx="689">
                  <c:v>4.619999999999998</c:v>
                </c:pt>
                <c:pt idx="690">
                  <c:v>4.57</c:v>
                </c:pt>
                <c:pt idx="691">
                  <c:v>4.609999999999998</c:v>
                </c:pt>
                <c:pt idx="692">
                  <c:v>4.7</c:v>
                </c:pt>
                <c:pt idx="693">
                  <c:v>4.75</c:v>
                </c:pt>
                <c:pt idx="694">
                  <c:v>4.78</c:v>
                </c:pt>
                <c:pt idx="695">
                  <c:v>4.79</c:v>
                </c:pt>
                <c:pt idx="696">
                  <c:v>4.81</c:v>
                </c:pt>
                <c:pt idx="697">
                  <c:v>4.79</c:v>
                </c:pt>
                <c:pt idx="698">
                  <c:v>4.78</c:v>
                </c:pt>
                <c:pt idx="699">
                  <c:v>4.769999999999999</c:v>
                </c:pt>
                <c:pt idx="700">
                  <c:v>4.79</c:v>
                </c:pt>
                <c:pt idx="701">
                  <c:v>4.79</c:v>
                </c:pt>
                <c:pt idx="702">
                  <c:v>4.83</c:v>
                </c:pt>
                <c:pt idx="703">
                  <c:v>4.83</c:v>
                </c:pt>
                <c:pt idx="704">
                  <c:v>4.78</c:v>
                </c:pt>
                <c:pt idx="705">
                  <c:v>4.73</c:v>
                </c:pt>
                <c:pt idx="706">
                  <c:v>4.68</c:v>
                </c:pt>
                <c:pt idx="707">
                  <c:v>4.68</c:v>
                </c:pt>
                <c:pt idx="708">
                  <c:v>4.609999999999998</c:v>
                </c:pt>
                <c:pt idx="709">
                  <c:v>4.57</c:v>
                </c:pt>
                <c:pt idx="710">
                  <c:v>4.6</c:v>
                </c:pt>
                <c:pt idx="711">
                  <c:v>4.72</c:v>
                </c:pt>
                <c:pt idx="712">
                  <c:v>4.71</c:v>
                </c:pt>
                <c:pt idx="713">
                  <c:v>4.659999999999998</c:v>
                </c:pt>
                <c:pt idx="714">
                  <c:v>4.64</c:v>
                </c:pt>
                <c:pt idx="715">
                  <c:v>4.619999999999998</c:v>
                </c:pt>
                <c:pt idx="716">
                  <c:v>4.59</c:v>
                </c:pt>
                <c:pt idx="717">
                  <c:v>4.609999999999998</c:v>
                </c:pt>
                <c:pt idx="718">
                  <c:v>4.57</c:v>
                </c:pt>
                <c:pt idx="719">
                  <c:v>4.609999999999998</c:v>
                </c:pt>
                <c:pt idx="720">
                  <c:v>4.659999999999998</c:v>
                </c:pt>
                <c:pt idx="721">
                  <c:v>4.609999999999998</c:v>
                </c:pt>
                <c:pt idx="722">
                  <c:v>4.6</c:v>
                </c:pt>
                <c:pt idx="723">
                  <c:v>4.58</c:v>
                </c:pt>
                <c:pt idx="724">
                  <c:v>4.57</c:v>
                </c:pt>
                <c:pt idx="725">
                  <c:v>4.55</c:v>
                </c:pt>
                <c:pt idx="726">
                  <c:v>4.54</c:v>
                </c:pt>
                <c:pt idx="727">
                  <c:v>4.51</c:v>
                </c:pt>
                <c:pt idx="728">
                  <c:v>4.52</c:v>
                </c:pt>
                <c:pt idx="729">
                  <c:v>4.46</c:v>
                </c:pt>
                <c:pt idx="730">
                  <c:v>4.430000000000001</c:v>
                </c:pt>
                <c:pt idx="731">
                  <c:v>4.430000000000001</c:v>
                </c:pt>
                <c:pt idx="732">
                  <c:v>4.45</c:v>
                </c:pt>
                <c:pt idx="733">
                  <c:v>4.48</c:v>
                </c:pt>
                <c:pt idx="734">
                  <c:v>4.49</c:v>
                </c:pt>
                <c:pt idx="735">
                  <c:v>4.56</c:v>
                </c:pt>
                <c:pt idx="736">
                  <c:v>4.52</c:v>
                </c:pt>
                <c:pt idx="737">
                  <c:v>4.49</c:v>
                </c:pt>
                <c:pt idx="738">
                  <c:v>4.58</c:v>
                </c:pt>
                <c:pt idx="739">
                  <c:v>4.6</c:v>
                </c:pt>
                <c:pt idx="740">
                  <c:v>4.6</c:v>
                </c:pt>
                <c:pt idx="741">
                  <c:v>4.6</c:v>
                </c:pt>
                <c:pt idx="742">
                  <c:v>4.6</c:v>
                </c:pt>
                <c:pt idx="743">
                  <c:v>4.6</c:v>
                </c:pt>
                <c:pt idx="744">
                  <c:v>4.55</c:v>
                </c:pt>
                <c:pt idx="745">
                  <c:v>4.63</c:v>
                </c:pt>
                <c:pt idx="746">
                  <c:v>4.609999999999998</c:v>
                </c:pt>
                <c:pt idx="747">
                  <c:v>4.659999999999998</c:v>
                </c:pt>
                <c:pt idx="748">
                  <c:v>4.7</c:v>
                </c:pt>
                <c:pt idx="749">
                  <c:v>4.71</c:v>
                </c:pt>
                <c:pt idx="750">
                  <c:v>4.68</c:v>
                </c:pt>
                <c:pt idx="751">
                  <c:v>4.67</c:v>
                </c:pt>
                <c:pt idx="752">
                  <c:v>4.619999999999998</c:v>
                </c:pt>
                <c:pt idx="753">
                  <c:v>4.649999999999999</c:v>
                </c:pt>
                <c:pt idx="754">
                  <c:v>4.659999999999998</c:v>
                </c:pt>
                <c:pt idx="755">
                  <c:v>4.659999999999998</c:v>
                </c:pt>
                <c:pt idx="756">
                  <c:v>4.689999999999999</c:v>
                </c:pt>
                <c:pt idx="757">
                  <c:v>4.74</c:v>
                </c:pt>
                <c:pt idx="758">
                  <c:v>4.769999999999999</c:v>
                </c:pt>
                <c:pt idx="759">
                  <c:v>4.75</c:v>
                </c:pt>
                <c:pt idx="760">
                  <c:v>4.79</c:v>
                </c:pt>
                <c:pt idx="761">
                  <c:v>4.75</c:v>
                </c:pt>
                <c:pt idx="762">
                  <c:v>4.78</c:v>
                </c:pt>
                <c:pt idx="763">
                  <c:v>4.76</c:v>
                </c:pt>
                <c:pt idx="764">
                  <c:v>4.81</c:v>
                </c:pt>
                <c:pt idx="765">
                  <c:v>4.81</c:v>
                </c:pt>
                <c:pt idx="766">
                  <c:v>4.87</c:v>
                </c:pt>
                <c:pt idx="767">
                  <c:v>4.88</c:v>
                </c:pt>
                <c:pt idx="768">
                  <c:v>4.9</c:v>
                </c:pt>
                <c:pt idx="769">
                  <c:v>4.88</c:v>
                </c:pt>
                <c:pt idx="770">
                  <c:v>4.83</c:v>
                </c:pt>
                <c:pt idx="771">
                  <c:v>4.84</c:v>
                </c:pt>
                <c:pt idx="772">
                  <c:v>4.83</c:v>
                </c:pt>
                <c:pt idx="773">
                  <c:v>4.81</c:v>
                </c:pt>
                <c:pt idx="774">
                  <c:v>4.769999999999999</c:v>
                </c:pt>
                <c:pt idx="775">
                  <c:v>4.74</c:v>
                </c:pt>
                <c:pt idx="776">
                  <c:v>4.73</c:v>
                </c:pt>
                <c:pt idx="777">
                  <c:v>4.79</c:v>
                </c:pt>
                <c:pt idx="778">
                  <c:v>4.8</c:v>
                </c:pt>
                <c:pt idx="779">
                  <c:v>4.819999999999998</c:v>
                </c:pt>
                <c:pt idx="780">
                  <c:v>4.74</c:v>
                </c:pt>
                <c:pt idx="781">
                  <c:v>4.7</c:v>
                </c:pt>
                <c:pt idx="782">
                  <c:v>4.689999999999999</c:v>
                </c:pt>
                <c:pt idx="783">
                  <c:v>4.68</c:v>
                </c:pt>
                <c:pt idx="784">
                  <c:v>4.689999999999999</c:v>
                </c:pt>
                <c:pt idx="785">
                  <c:v>4.73</c:v>
                </c:pt>
                <c:pt idx="786">
                  <c:v>4.68</c:v>
                </c:pt>
                <c:pt idx="787">
                  <c:v>4.63</c:v>
                </c:pt>
                <c:pt idx="788">
                  <c:v>4.5</c:v>
                </c:pt>
                <c:pt idx="789">
                  <c:v>4.56</c:v>
                </c:pt>
                <c:pt idx="790">
                  <c:v>4.56</c:v>
                </c:pt>
                <c:pt idx="791">
                  <c:v>4.52</c:v>
                </c:pt>
                <c:pt idx="792">
                  <c:v>4.51</c:v>
                </c:pt>
                <c:pt idx="793">
                  <c:v>4.53</c:v>
                </c:pt>
                <c:pt idx="794">
                  <c:v>4.5</c:v>
                </c:pt>
                <c:pt idx="795">
                  <c:v>4.51</c:v>
                </c:pt>
                <c:pt idx="796">
                  <c:v>4.59</c:v>
                </c:pt>
                <c:pt idx="797">
                  <c:v>4.56</c:v>
                </c:pt>
                <c:pt idx="798">
                  <c:v>4.5</c:v>
                </c:pt>
                <c:pt idx="799">
                  <c:v>4.53</c:v>
                </c:pt>
                <c:pt idx="800">
                  <c:v>4.54</c:v>
                </c:pt>
                <c:pt idx="801">
                  <c:v>4.55</c:v>
                </c:pt>
                <c:pt idx="802">
                  <c:v>4.58</c:v>
                </c:pt>
                <c:pt idx="803">
                  <c:v>4.56</c:v>
                </c:pt>
                <c:pt idx="804">
                  <c:v>4.53</c:v>
                </c:pt>
                <c:pt idx="805">
                  <c:v>4.6</c:v>
                </c:pt>
                <c:pt idx="806">
                  <c:v>4.619999999999998</c:v>
                </c:pt>
                <c:pt idx="807">
                  <c:v>4.6</c:v>
                </c:pt>
                <c:pt idx="808">
                  <c:v>4.619999999999998</c:v>
                </c:pt>
                <c:pt idx="809">
                  <c:v>4.619999999999998</c:v>
                </c:pt>
                <c:pt idx="810">
                  <c:v>4.64</c:v>
                </c:pt>
                <c:pt idx="811">
                  <c:v>4.649999999999999</c:v>
                </c:pt>
                <c:pt idx="812">
                  <c:v>4.649999999999999</c:v>
                </c:pt>
                <c:pt idx="813">
                  <c:v>4.67</c:v>
                </c:pt>
                <c:pt idx="814">
                  <c:v>4.659999999999998</c:v>
                </c:pt>
                <c:pt idx="815">
                  <c:v>4.68</c:v>
                </c:pt>
                <c:pt idx="816">
                  <c:v>4.76</c:v>
                </c:pt>
                <c:pt idx="817">
                  <c:v>4.75</c:v>
                </c:pt>
                <c:pt idx="818">
                  <c:v>4.73</c:v>
                </c:pt>
                <c:pt idx="819">
                  <c:v>4.74</c:v>
                </c:pt>
                <c:pt idx="820">
                  <c:v>4.74</c:v>
                </c:pt>
                <c:pt idx="821">
                  <c:v>4.76</c:v>
                </c:pt>
                <c:pt idx="822">
                  <c:v>4.74</c:v>
                </c:pt>
                <c:pt idx="823">
                  <c:v>4.689999999999999</c:v>
                </c:pt>
                <c:pt idx="824">
                  <c:v>4.659999999999998</c:v>
                </c:pt>
                <c:pt idx="825">
                  <c:v>4.68</c:v>
                </c:pt>
                <c:pt idx="826">
                  <c:v>4.68</c:v>
                </c:pt>
                <c:pt idx="827">
                  <c:v>4.659999999999998</c:v>
                </c:pt>
                <c:pt idx="828">
                  <c:v>4.63</c:v>
                </c:pt>
                <c:pt idx="829">
                  <c:v>4.659999999999998</c:v>
                </c:pt>
                <c:pt idx="830">
                  <c:v>4.689999999999999</c:v>
                </c:pt>
                <c:pt idx="831">
                  <c:v>4.71</c:v>
                </c:pt>
                <c:pt idx="832">
                  <c:v>4.63</c:v>
                </c:pt>
                <c:pt idx="833">
                  <c:v>4.64</c:v>
                </c:pt>
                <c:pt idx="834">
                  <c:v>4.649999999999999</c:v>
                </c:pt>
                <c:pt idx="835">
                  <c:v>4.68</c:v>
                </c:pt>
                <c:pt idx="836">
                  <c:v>4.649999999999999</c:v>
                </c:pt>
                <c:pt idx="837">
                  <c:v>4.64</c:v>
                </c:pt>
                <c:pt idx="838">
                  <c:v>4.63</c:v>
                </c:pt>
                <c:pt idx="839">
                  <c:v>4.67</c:v>
                </c:pt>
                <c:pt idx="840">
                  <c:v>4.649999999999999</c:v>
                </c:pt>
                <c:pt idx="841">
                  <c:v>4.67</c:v>
                </c:pt>
                <c:pt idx="842">
                  <c:v>4.689999999999999</c:v>
                </c:pt>
                <c:pt idx="843">
                  <c:v>4.71</c:v>
                </c:pt>
                <c:pt idx="844">
                  <c:v>4.71</c:v>
                </c:pt>
                <c:pt idx="845">
                  <c:v>4.76</c:v>
                </c:pt>
                <c:pt idx="846">
                  <c:v>4.81</c:v>
                </c:pt>
                <c:pt idx="847">
                  <c:v>4.79</c:v>
                </c:pt>
                <c:pt idx="848">
                  <c:v>4.83</c:v>
                </c:pt>
                <c:pt idx="849">
                  <c:v>4.859999999999998</c:v>
                </c:pt>
                <c:pt idx="850">
                  <c:v>4.859999999999998</c:v>
                </c:pt>
                <c:pt idx="851">
                  <c:v>4.859999999999998</c:v>
                </c:pt>
                <c:pt idx="852">
                  <c:v>4.88</c:v>
                </c:pt>
                <c:pt idx="853">
                  <c:v>4.88</c:v>
                </c:pt>
                <c:pt idx="854">
                  <c:v>4.9</c:v>
                </c:pt>
                <c:pt idx="855">
                  <c:v>4.95</c:v>
                </c:pt>
                <c:pt idx="856">
                  <c:v>4.930000000000001</c:v>
                </c:pt>
                <c:pt idx="857">
                  <c:v>4.98</c:v>
                </c:pt>
                <c:pt idx="858">
                  <c:v>4.970000000000001</c:v>
                </c:pt>
                <c:pt idx="859">
                  <c:v>5.109999999999999</c:v>
                </c:pt>
                <c:pt idx="860">
                  <c:v>5.119999999999998</c:v>
                </c:pt>
                <c:pt idx="861">
                  <c:v>5.14</c:v>
                </c:pt>
                <c:pt idx="862">
                  <c:v>5.26</c:v>
                </c:pt>
                <c:pt idx="863">
                  <c:v>5.2</c:v>
                </c:pt>
                <c:pt idx="864">
                  <c:v>5.23</c:v>
                </c:pt>
                <c:pt idx="865">
                  <c:v>5.159999999999998</c:v>
                </c:pt>
                <c:pt idx="866">
                  <c:v>5.149999999999999</c:v>
                </c:pt>
                <c:pt idx="867">
                  <c:v>5.09</c:v>
                </c:pt>
                <c:pt idx="868">
                  <c:v>5.14</c:v>
                </c:pt>
                <c:pt idx="869">
                  <c:v>5.159999999999998</c:v>
                </c:pt>
                <c:pt idx="870">
                  <c:v>5.14</c:v>
                </c:pt>
                <c:pt idx="871">
                  <c:v>5.09</c:v>
                </c:pt>
                <c:pt idx="872">
                  <c:v>5.1</c:v>
                </c:pt>
                <c:pt idx="873">
                  <c:v>5.09</c:v>
                </c:pt>
                <c:pt idx="874">
                  <c:v>5.119999999999998</c:v>
                </c:pt>
                <c:pt idx="875">
                  <c:v>5.03</c:v>
                </c:pt>
                <c:pt idx="876">
                  <c:v>5.0</c:v>
                </c:pt>
                <c:pt idx="877">
                  <c:v>5.05</c:v>
                </c:pt>
                <c:pt idx="878">
                  <c:v>5.159999999999998</c:v>
                </c:pt>
                <c:pt idx="879">
                  <c:v>5.189999999999999</c:v>
                </c:pt>
                <c:pt idx="880">
                  <c:v>5.159999999999998</c:v>
                </c:pt>
                <c:pt idx="881">
                  <c:v>5.03</c:v>
                </c:pt>
                <c:pt idx="882">
                  <c:v>5.09</c:v>
                </c:pt>
                <c:pt idx="883">
                  <c:v>5.13</c:v>
                </c:pt>
                <c:pt idx="884">
                  <c:v>5.109999999999999</c:v>
                </c:pt>
                <c:pt idx="885">
                  <c:v>5.05</c:v>
                </c:pt>
                <c:pt idx="886">
                  <c:v>5.08</c:v>
                </c:pt>
                <c:pt idx="887">
                  <c:v>5.02</c:v>
                </c:pt>
                <c:pt idx="888">
                  <c:v>5.04</c:v>
                </c:pt>
                <c:pt idx="889">
                  <c:v>4.96</c:v>
                </c:pt>
                <c:pt idx="890">
                  <c:v>4.970000000000001</c:v>
                </c:pt>
                <c:pt idx="891">
                  <c:v>4.94</c:v>
                </c:pt>
                <c:pt idx="892">
                  <c:v>4.92</c:v>
                </c:pt>
                <c:pt idx="893">
                  <c:v>4.79</c:v>
                </c:pt>
                <c:pt idx="894">
                  <c:v>4.8</c:v>
                </c:pt>
                <c:pt idx="895">
                  <c:v>4.819999999999998</c:v>
                </c:pt>
                <c:pt idx="896">
                  <c:v>4.78</c:v>
                </c:pt>
                <c:pt idx="897">
                  <c:v>4.76</c:v>
                </c:pt>
                <c:pt idx="898">
                  <c:v>4.769999999999999</c:v>
                </c:pt>
                <c:pt idx="899">
                  <c:v>4.71</c:v>
                </c:pt>
                <c:pt idx="900">
                  <c:v>4.72</c:v>
                </c:pt>
                <c:pt idx="901">
                  <c:v>4.769999999999999</c:v>
                </c:pt>
                <c:pt idx="902">
                  <c:v>4.84</c:v>
                </c:pt>
                <c:pt idx="903">
                  <c:v>4.79</c:v>
                </c:pt>
                <c:pt idx="904">
                  <c:v>4.81</c:v>
                </c:pt>
                <c:pt idx="905">
                  <c:v>4.78</c:v>
                </c:pt>
                <c:pt idx="906">
                  <c:v>4.73</c:v>
                </c:pt>
                <c:pt idx="907">
                  <c:v>4.689999999999999</c:v>
                </c:pt>
                <c:pt idx="908">
                  <c:v>4.6</c:v>
                </c:pt>
                <c:pt idx="909">
                  <c:v>4.68</c:v>
                </c:pt>
                <c:pt idx="910">
                  <c:v>4.64</c:v>
                </c:pt>
                <c:pt idx="911">
                  <c:v>4.6</c:v>
                </c:pt>
                <c:pt idx="912">
                  <c:v>4.63</c:v>
                </c:pt>
                <c:pt idx="913">
                  <c:v>4.619999999999998</c:v>
                </c:pt>
                <c:pt idx="914">
                  <c:v>4.63</c:v>
                </c:pt>
                <c:pt idx="915">
                  <c:v>4.6</c:v>
                </c:pt>
                <c:pt idx="916">
                  <c:v>4.53</c:v>
                </c:pt>
                <c:pt idx="917">
                  <c:v>4.57</c:v>
                </c:pt>
                <c:pt idx="918">
                  <c:v>4.51</c:v>
                </c:pt>
                <c:pt idx="919">
                  <c:v>4.54</c:v>
                </c:pt>
                <c:pt idx="920">
                  <c:v>4.56</c:v>
                </c:pt>
                <c:pt idx="921">
                  <c:v>4.48</c:v>
                </c:pt>
                <c:pt idx="922">
                  <c:v>4.51</c:v>
                </c:pt>
                <c:pt idx="923">
                  <c:v>4.38</c:v>
                </c:pt>
                <c:pt idx="924">
                  <c:v>4.34</c:v>
                </c:pt>
                <c:pt idx="925">
                  <c:v>4.37</c:v>
                </c:pt>
                <c:pt idx="926">
                  <c:v>4.41</c:v>
                </c:pt>
                <c:pt idx="927">
                  <c:v>4.49</c:v>
                </c:pt>
                <c:pt idx="928">
                  <c:v>4.470000000000001</c:v>
                </c:pt>
                <c:pt idx="929">
                  <c:v>4.48</c:v>
                </c:pt>
                <c:pt idx="930">
                  <c:v>4.5</c:v>
                </c:pt>
                <c:pt idx="931">
                  <c:v>4.53</c:v>
                </c:pt>
                <c:pt idx="932">
                  <c:v>4.689999999999999</c:v>
                </c:pt>
                <c:pt idx="933">
                  <c:v>4.64</c:v>
                </c:pt>
                <c:pt idx="934">
                  <c:v>4.63</c:v>
                </c:pt>
                <c:pt idx="935">
                  <c:v>4.63</c:v>
                </c:pt>
                <c:pt idx="936">
                  <c:v>4.63</c:v>
                </c:pt>
                <c:pt idx="937">
                  <c:v>4.58</c:v>
                </c:pt>
                <c:pt idx="938">
                  <c:v>4.59</c:v>
                </c:pt>
                <c:pt idx="939">
                  <c:v>4.56</c:v>
                </c:pt>
                <c:pt idx="940">
                  <c:v>4.54</c:v>
                </c:pt>
                <c:pt idx="941">
                  <c:v>4.55</c:v>
                </c:pt>
                <c:pt idx="942">
                  <c:v>4.54</c:v>
                </c:pt>
                <c:pt idx="943">
                  <c:v>4.649999999999999</c:v>
                </c:pt>
                <c:pt idx="944">
                  <c:v>4.67</c:v>
                </c:pt>
                <c:pt idx="945">
                  <c:v>4.649999999999999</c:v>
                </c:pt>
                <c:pt idx="946">
                  <c:v>4.659999999999998</c:v>
                </c:pt>
                <c:pt idx="947">
                  <c:v>4.7</c:v>
                </c:pt>
                <c:pt idx="948">
                  <c:v>4.689999999999999</c:v>
                </c:pt>
                <c:pt idx="949">
                  <c:v>4.659999999999998</c:v>
                </c:pt>
                <c:pt idx="950">
                  <c:v>4.57</c:v>
                </c:pt>
                <c:pt idx="951">
                  <c:v>4.52</c:v>
                </c:pt>
                <c:pt idx="952">
                  <c:v>4.41</c:v>
                </c:pt>
                <c:pt idx="953">
                  <c:v>4.42</c:v>
                </c:pt>
                <c:pt idx="954">
                  <c:v>4.41</c:v>
                </c:pt>
                <c:pt idx="955">
                  <c:v>4.359999999999998</c:v>
                </c:pt>
                <c:pt idx="956">
                  <c:v>4.37</c:v>
                </c:pt>
                <c:pt idx="957">
                  <c:v>4.41</c:v>
                </c:pt>
                <c:pt idx="958">
                  <c:v>4.39</c:v>
                </c:pt>
                <c:pt idx="959">
                  <c:v>4.4</c:v>
                </c:pt>
                <c:pt idx="960">
                  <c:v>4.48</c:v>
                </c:pt>
                <c:pt idx="961">
                  <c:v>4.359999999999998</c:v>
                </c:pt>
                <c:pt idx="962">
                  <c:v>4.31</c:v>
                </c:pt>
                <c:pt idx="963">
                  <c:v>4.35</c:v>
                </c:pt>
                <c:pt idx="964">
                  <c:v>4.38</c:v>
                </c:pt>
                <c:pt idx="965">
                  <c:v>4.34</c:v>
                </c:pt>
                <c:pt idx="966">
                  <c:v>4.28</c:v>
                </c:pt>
                <c:pt idx="967">
                  <c:v>4.23</c:v>
                </c:pt>
                <c:pt idx="968">
                  <c:v>4.26</c:v>
                </c:pt>
                <c:pt idx="969">
                  <c:v>4.28</c:v>
                </c:pt>
                <c:pt idx="970">
                  <c:v>4.17</c:v>
                </c:pt>
                <c:pt idx="971">
                  <c:v>4.149999999999999</c:v>
                </c:pt>
                <c:pt idx="972">
                  <c:v>4.07</c:v>
                </c:pt>
                <c:pt idx="973">
                  <c:v>4.06</c:v>
                </c:pt>
                <c:pt idx="974">
                  <c:v>4.0</c:v>
                </c:pt>
                <c:pt idx="975">
                  <c:v>4.01</c:v>
                </c:pt>
                <c:pt idx="976">
                  <c:v>3.829999999999999</c:v>
                </c:pt>
                <c:pt idx="977">
                  <c:v>3.95</c:v>
                </c:pt>
                <c:pt idx="978">
                  <c:v>4.03</c:v>
                </c:pt>
                <c:pt idx="979">
                  <c:v>3.94</c:v>
                </c:pt>
                <c:pt idx="980">
                  <c:v>3.97</c:v>
                </c:pt>
                <c:pt idx="981">
                  <c:v>3.89</c:v>
                </c:pt>
                <c:pt idx="982">
                  <c:v>3.89</c:v>
                </c:pt>
                <c:pt idx="983">
                  <c:v>3.92</c:v>
                </c:pt>
                <c:pt idx="984">
                  <c:v>4.02</c:v>
                </c:pt>
                <c:pt idx="985">
                  <c:v>4.119999999999998</c:v>
                </c:pt>
                <c:pt idx="986">
                  <c:v>4.149999999999999</c:v>
                </c:pt>
                <c:pt idx="987">
                  <c:v>3.98</c:v>
                </c:pt>
                <c:pt idx="988">
                  <c:v>4.05</c:v>
                </c:pt>
                <c:pt idx="989">
                  <c:v>4.18</c:v>
                </c:pt>
                <c:pt idx="990">
                  <c:v>4.24</c:v>
                </c:pt>
                <c:pt idx="991">
                  <c:v>4.2</c:v>
                </c:pt>
                <c:pt idx="992">
                  <c:v>4.14</c:v>
                </c:pt>
                <c:pt idx="993">
                  <c:v>4.06</c:v>
                </c:pt>
                <c:pt idx="994">
                  <c:v>4.04</c:v>
                </c:pt>
                <c:pt idx="995">
                  <c:v>4.18</c:v>
                </c:pt>
                <c:pt idx="996">
                  <c:v>4.23</c:v>
                </c:pt>
                <c:pt idx="997">
                  <c:v>4.3</c:v>
                </c:pt>
                <c:pt idx="998">
                  <c:v>4.21</c:v>
                </c:pt>
                <c:pt idx="999">
                  <c:v>4.109999999999999</c:v>
                </c:pt>
                <c:pt idx="1000">
                  <c:v>4.04</c:v>
                </c:pt>
                <c:pt idx="1001">
                  <c:v>3.91</c:v>
                </c:pt>
                <c:pt idx="1002">
                  <c:v>3.91</c:v>
                </c:pt>
                <c:pt idx="1003">
                  <c:v>3.88</c:v>
                </c:pt>
                <c:pt idx="1004">
                  <c:v>3.86</c:v>
                </c:pt>
                <c:pt idx="1005">
                  <c:v>3.86</c:v>
                </c:pt>
                <c:pt idx="1006">
                  <c:v>3.82</c:v>
                </c:pt>
                <c:pt idx="1007">
                  <c:v>3.91</c:v>
                </c:pt>
                <c:pt idx="1008">
                  <c:v>3.82</c:v>
                </c:pt>
                <c:pt idx="1009">
                  <c:v>3.809999999999999</c:v>
                </c:pt>
                <c:pt idx="1010">
                  <c:v>3.72</c:v>
                </c:pt>
                <c:pt idx="1011">
                  <c:v>3.74</c:v>
                </c:pt>
                <c:pt idx="1012">
                  <c:v>3.66</c:v>
                </c:pt>
                <c:pt idx="1013">
                  <c:v>3.66</c:v>
                </c:pt>
                <c:pt idx="1014">
                  <c:v>3.52</c:v>
                </c:pt>
                <c:pt idx="1015">
                  <c:v>3.51</c:v>
                </c:pt>
                <c:pt idx="1016">
                  <c:v>3.68</c:v>
                </c:pt>
                <c:pt idx="1017">
                  <c:v>3.61</c:v>
                </c:pt>
                <c:pt idx="1018">
                  <c:v>3.61</c:v>
                </c:pt>
                <c:pt idx="1019">
                  <c:v>3.69</c:v>
                </c:pt>
                <c:pt idx="1020">
                  <c:v>3.78</c:v>
                </c:pt>
                <c:pt idx="1021">
                  <c:v>3.67</c:v>
                </c:pt>
                <c:pt idx="1022">
                  <c:v>3.62</c:v>
                </c:pt>
                <c:pt idx="1023">
                  <c:v>3.68</c:v>
                </c:pt>
                <c:pt idx="1024">
                  <c:v>3.61</c:v>
                </c:pt>
                <c:pt idx="1025">
                  <c:v>3.61</c:v>
                </c:pt>
                <c:pt idx="1026">
                  <c:v>3.74</c:v>
                </c:pt>
                <c:pt idx="1027">
                  <c:v>3.64</c:v>
                </c:pt>
                <c:pt idx="1028">
                  <c:v>3.62</c:v>
                </c:pt>
                <c:pt idx="1029">
                  <c:v>3.66</c:v>
                </c:pt>
                <c:pt idx="1030">
                  <c:v>3.7</c:v>
                </c:pt>
                <c:pt idx="1031">
                  <c:v>3.849999999999999</c:v>
                </c:pt>
                <c:pt idx="1032">
                  <c:v>3.76</c:v>
                </c:pt>
                <c:pt idx="1033">
                  <c:v>3.89</c:v>
                </c:pt>
                <c:pt idx="1034">
                  <c:v>3.93</c:v>
                </c:pt>
                <c:pt idx="1035">
                  <c:v>3.77</c:v>
                </c:pt>
                <c:pt idx="1036">
                  <c:v>3.79</c:v>
                </c:pt>
                <c:pt idx="1037">
                  <c:v>3.91</c:v>
                </c:pt>
                <c:pt idx="1038">
                  <c:v>3.88</c:v>
                </c:pt>
                <c:pt idx="1039">
                  <c:v>3.849999999999999</c:v>
                </c:pt>
                <c:pt idx="1040">
                  <c:v>3.71</c:v>
                </c:pt>
                <c:pt idx="1041">
                  <c:v>3.53</c:v>
                </c:pt>
                <c:pt idx="1042">
                  <c:v>3.54</c:v>
                </c:pt>
                <c:pt idx="1043">
                  <c:v>3.63</c:v>
                </c:pt>
                <c:pt idx="1044">
                  <c:v>3.7</c:v>
                </c:pt>
                <c:pt idx="1045">
                  <c:v>3.62</c:v>
                </c:pt>
                <c:pt idx="1046">
                  <c:v>3.56</c:v>
                </c:pt>
                <c:pt idx="1047">
                  <c:v>3.46</c:v>
                </c:pt>
                <c:pt idx="1048">
                  <c:v>3.6</c:v>
                </c:pt>
                <c:pt idx="1049">
                  <c:v>3.49</c:v>
                </c:pt>
                <c:pt idx="1050">
                  <c:v>3.56</c:v>
                </c:pt>
                <c:pt idx="1051">
                  <c:v>3.44</c:v>
                </c:pt>
                <c:pt idx="1052">
                  <c:v>3.34</c:v>
                </c:pt>
                <c:pt idx="1053">
                  <c:v>3.48</c:v>
                </c:pt>
                <c:pt idx="1054">
                  <c:v>3.38</c:v>
                </c:pt>
                <c:pt idx="1055">
                  <c:v>3.34</c:v>
                </c:pt>
                <c:pt idx="1056">
                  <c:v>3.56</c:v>
                </c:pt>
                <c:pt idx="1057">
                  <c:v>3.51</c:v>
                </c:pt>
                <c:pt idx="1058">
                  <c:v>3.51</c:v>
                </c:pt>
                <c:pt idx="1059">
                  <c:v>3.56</c:v>
                </c:pt>
                <c:pt idx="1060">
                  <c:v>3.47</c:v>
                </c:pt>
                <c:pt idx="1061">
                  <c:v>3.45</c:v>
                </c:pt>
                <c:pt idx="1062">
                  <c:v>3.57</c:v>
                </c:pt>
                <c:pt idx="1063">
                  <c:v>3.6</c:v>
                </c:pt>
                <c:pt idx="1064">
                  <c:v>3.61</c:v>
                </c:pt>
                <c:pt idx="1065">
                  <c:v>3.5</c:v>
                </c:pt>
                <c:pt idx="1066">
                  <c:v>3.57</c:v>
                </c:pt>
                <c:pt idx="1067">
                  <c:v>3.58</c:v>
                </c:pt>
                <c:pt idx="1068">
                  <c:v>3.49</c:v>
                </c:pt>
                <c:pt idx="1069">
                  <c:v>3.55</c:v>
                </c:pt>
                <c:pt idx="1070">
                  <c:v>3.49</c:v>
                </c:pt>
                <c:pt idx="1071">
                  <c:v>3.53</c:v>
                </c:pt>
                <c:pt idx="1072">
                  <c:v>3.6</c:v>
                </c:pt>
                <c:pt idx="1073">
                  <c:v>3.72</c:v>
                </c:pt>
                <c:pt idx="1074">
                  <c:v>3.75</c:v>
                </c:pt>
                <c:pt idx="1075">
                  <c:v>3.77</c:v>
                </c:pt>
                <c:pt idx="1076">
                  <c:v>3.75</c:v>
                </c:pt>
                <c:pt idx="1077">
                  <c:v>3.74</c:v>
                </c:pt>
                <c:pt idx="1078">
                  <c:v>3.77</c:v>
                </c:pt>
                <c:pt idx="1079">
                  <c:v>3.87</c:v>
                </c:pt>
                <c:pt idx="1080">
                  <c:v>3.91</c:v>
                </c:pt>
                <c:pt idx="1081">
                  <c:v>3.86</c:v>
                </c:pt>
                <c:pt idx="1082">
                  <c:v>3.849999999999999</c:v>
                </c:pt>
                <c:pt idx="1083">
                  <c:v>3.77</c:v>
                </c:pt>
                <c:pt idx="1084">
                  <c:v>3.78</c:v>
                </c:pt>
                <c:pt idx="1085">
                  <c:v>3.89</c:v>
                </c:pt>
                <c:pt idx="1086">
                  <c:v>3.88</c:v>
                </c:pt>
                <c:pt idx="1087">
                  <c:v>3.93</c:v>
                </c:pt>
                <c:pt idx="1088">
                  <c:v>3.87</c:v>
                </c:pt>
                <c:pt idx="1089">
                  <c:v>3.79</c:v>
                </c:pt>
                <c:pt idx="1090">
                  <c:v>3.77</c:v>
                </c:pt>
                <c:pt idx="1091">
                  <c:v>3.78</c:v>
                </c:pt>
                <c:pt idx="1092">
                  <c:v>3.9</c:v>
                </c:pt>
                <c:pt idx="1093">
                  <c:v>3.92</c:v>
                </c:pt>
                <c:pt idx="1094">
                  <c:v>3.829999999999999</c:v>
                </c:pt>
                <c:pt idx="1095">
                  <c:v>3.849999999999999</c:v>
                </c:pt>
                <c:pt idx="1096">
                  <c:v>3.829999999999999</c:v>
                </c:pt>
                <c:pt idx="1097">
                  <c:v>3.78</c:v>
                </c:pt>
                <c:pt idx="1098">
                  <c:v>3.809999999999999</c:v>
                </c:pt>
                <c:pt idx="1099">
                  <c:v>3.92</c:v>
                </c:pt>
                <c:pt idx="1100">
                  <c:v>3.849999999999999</c:v>
                </c:pt>
                <c:pt idx="1101">
                  <c:v>3.93</c:v>
                </c:pt>
                <c:pt idx="1102">
                  <c:v>4.03</c:v>
                </c:pt>
                <c:pt idx="1103">
                  <c:v>4.08</c:v>
                </c:pt>
                <c:pt idx="1104">
                  <c:v>4.06</c:v>
                </c:pt>
                <c:pt idx="1105">
                  <c:v>3.98</c:v>
                </c:pt>
                <c:pt idx="1106">
                  <c:v>3.92</c:v>
                </c:pt>
                <c:pt idx="1107">
                  <c:v>3.98</c:v>
                </c:pt>
                <c:pt idx="1108">
                  <c:v>4.06</c:v>
                </c:pt>
                <c:pt idx="1109">
                  <c:v>3.94</c:v>
                </c:pt>
                <c:pt idx="1110">
                  <c:v>4.02</c:v>
                </c:pt>
                <c:pt idx="1111">
                  <c:v>4.109999999999999</c:v>
                </c:pt>
                <c:pt idx="1112">
                  <c:v>4.1</c:v>
                </c:pt>
                <c:pt idx="1113">
                  <c:v>4.23</c:v>
                </c:pt>
                <c:pt idx="1114">
                  <c:v>4.27</c:v>
                </c:pt>
                <c:pt idx="1115">
                  <c:v>4.25</c:v>
                </c:pt>
                <c:pt idx="1116">
                  <c:v>4.23</c:v>
                </c:pt>
                <c:pt idx="1117">
                  <c:v>4.159999999999998</c:v>
                </c:pt>
                <c:pt idx="1118">
                  <c:v>4.22</c:v>
                </c:pt>
                <c:pt idx="1119">
                  <c:v>4.159999999999998</c:v>
                </c:pt>
                <c:pt idx="1120">
                  <c:v>4.189999999999999</c:v>
                </c:pt>
                <c:pt idx="1121">
                  <c:v>4.1</c:v>
                </c:pt>
                <c:pt idx="1122">
                  <c:v>4.119999999999998</c:v>
                </c:pt>
                <c:pt idx="1123">
                  <c:v>4.07</c:v>
                </c:pt>
                <c:pt idx="1124">
                  <c:v>3.99</c:v>
                </c:pt>
                <c:pt idx="1125">
                  <c:v>3.99</c:v>
                </c:pt>
                <c:pt idx="1126">
                  <c:v>4.01</c:v>
                </c:pt>
                <c:pt idx="1127">
                  <c:v>3.99</c:v>
                </c:pt>
                <c:pt idx="1128">
                  <c:v>3.99</c:v>
                </c:pt>
                <c:pt idx="1129">
                  <c:v>3.95</c:v>
                </c:pt>
                <c:pt idx="1130">
                  <c:v>3.91</c:v>
                </c:pt>
                <c:pt idx="1131">
                  <c:v>3.849999999999999</c:v>
                </c:pt>
                <c:pt idx="1132">
                  <c:v>3.829999999999999</c:v>
                </c:pt>
                <c:pt idx="1133">
                  <c:v>3.96</c:v>
                </c:pt>
                <c:pt idx="1134">
                  <c:v>3.9</c:v>
                </c:pt>
                <c:pt idx="1135">
                  <c:v>3.87</c:v>
                </c:pt>
                <c:pt idx="1136">
                  <c:v>3.97</c:v>
                </c:pt>
                <c:pt idx="1137">
                  <c:v>4.07</c:v>
                </c:pt>
                <c:pt idx="1138">
                  <c:v>4.109999999999999</c:v>
                </c:pt>
                <c:pt idx="1139">
                  <c:v>4.09</c:v>
                </c:pt>
                <c:pt idx="1140">
                  <c:v>4.14</c:v>
                </c:pt>
                <c:pt idx="1141">
                  <c:v>4.159999999999998</c:v>
                </c:pt>
                <c:pt idx="1142">
                  <c:v>4.03</c:v>
                </c:pt>
                <c:pt idx="1143">
                  <c:v>4.13</c:v>
                </c:pt>
                <c:pt idx="1144">
                  <c:v>4.06</c:v>
                </c:pt>
                <c:pt idx="1145">
                  <c:v>4.09</c:v>
                </c:pt>
                <c:pt idx="1146">
                  <c:v>4.07</c:v>
                </c:pt>
                <c:pt idx="1147">
                  <c:v>3.99</c:v>
                </c:pt>
                <c:pt idx="1148">
                  <c:v>3.97</c:v>
                </c:pt>
                <c:pt idx="1149">
                  <c:v>3.98</c:v>
                </c:pt>
                <c:pt idx="1150">
                  <c:v>4.04</c:v>
                </c:pt>
                <c:pt idx="1151">
                  <c:v>4.06</c:v>
                </c:pt>
                <c:pt idx="1152">
                  <c:v>3.92</c:v>
                </c:pt>
                <c:pt idx="1153">
                  <c:v>3.94</c:v>
                </c:pt>
                <c:pt idx="1154">
                  <c:v>3.99</c:v>
                </c:pt>
                <c:pt idx="1155">
                  <c:v>3.91</c:v>
                </c:pt>
                <c:pt idx="1156">
                  <c:v>3.94</c:v>
                </c:pt>
                <c:pt idx="1157">
                  <c:v>3.89</c:v>
                </c:pt>
                <c:pt idx="1158">
                  <c:v>3.84</c:v>
                </c:pt>
                <c:pt idx="1159">
                  <c:v>3.82</c:v>
                </c:pt>
                <c:pt idx="1160">
                  <c:v>3.829999999999999</c:v>
                </c:pt>
                <c:pt idx="1161">
                  <c:v>3.79</c:v>
                </c:pt>
                <c:pt idx="1162">
                  <c:v>3.84</c:v>
                </c:pt>
                <c:pt idx="1163">
                  <c:v>3.87</c:v>
                </c:pt>
                <c:pt idx="1164">
                  <c:v>3.79</c:v>
                </c:pt>
                <c:pt idx="1165">
                  <c:v>3.79</c:v>
                </c:pt>
                <c:pt idx="1166">
                  <c:v>3.77</c:v>
                </c:pt>
                <c:pt idx="1167">
                  <c:v>3.79</c:v>
                </c:pt>
                <c:pt idx="1168">
                  <c:v>3.829999999999999</c:v>
                </c:pt>
                <c:pt idx="1169">
                  <c:v>3.74</c:v>
                </c:pt>
                <c:pt idx="1170">
                  <c:v>3.71</c:v>
                </c:pt>
                <c:pt idx="1171">
                  <c:v>3.64</c:v>
                </c:pt>
                <c:pt idx="1172">
                  <c:v>3.66</c:v>
                </c:pt>
                <c:pt idx="1173">
                  <c:v>3.66</c:v>
                </c:pt>
                <c:pt idx="1174">
                  <c:v>3.62</c:v>
                </c:pt>
                <c:pt idx="1175">
                  <c:v>3.65</c:v>
                </c:pt>
                <c:pt idx="1176">
                  <c:v>3.64</c:v>
                </c:pt>
                <c:pt idx="1177">
                  <c:v>3.74</c:v>
                </c:pt>
                <c:pt idx="1178">
                  <c:v>3.47</c:v>
                </c:pt>
                <c:pt idx="1179">
                  <c:v>3.48</c:v>
                </c:pt>
                <c:pt idx="1180">
                  <c:v>3.41</c:v>
                </c:pt>
                <c:pt idx="1181">
                  <c:v>3.54</c:v>
                </c:pt>
                <c:pt idx="1182">
                  <c:v>3.78</c:v>
                </c:pt>
                <c:pt idx="1183">
                  <c:v>3.829999999999999</c:v>
                </c:pt>
                <c:pt idx="1184">
                  <c:v>3.849999999999999</c:v>
                </c:pt>
                <c:pt idx="1185">
                  <c:v>3.8</c:v>
                </c:pt>
                <c:pt idx="1186">
                  <c:v>3.88</c:v>
                </c:pt>
                <c:pt idx="1187">
                  <c:v>3.849999999999999</c:v>
                </c:pt>
                <c:pt idx="1188">
                  <c:v>3.61</c:v>
                </c:pt>
                <c:pt idx="1189">
                  <c:v>3.849999999999999</c:v>
                </c:pt>
                <c:pt idx="1190">
                  <c:v>3.77</c:v>
                </c:pt>
                <c:pt idx="1191">
                  <c:v>3.66</c:v>
                </c:pt>
                <c:pt idx="1192">
                  <c:v>3.63</c:v>
                </c:pt>
                <c:pt idx="1193">
                  <c:v>3.48</c:v>
                </c:pt>
                <c:pt idx="1194">
                  <c:v>3.5</c:v>
                </c:pt>
                <c:pt idx="1195">
                  <c:v>3.72</c:v>
                </c:pt>
                <c:pt idx="1196">
                  <c:v>3.84</c:v>
                </c:pt>
                <c:pt idx="1197">
                  <c:v>3.89</c:v>
                </c:pt>
                <c:pt idx="1198">
                  <c:v>4.08</c:v>
                </c:pt>
                <c:pt idx="1199">
                  <c:v>4.04</c:v>
                </c:pt>
                <c:pt idx="1200">
                  <c:v>3.99</c:v>
                </c:pt>
                <c:pt idx="1201">
                  <c:v>3.98</c:v>
                </c:pt>
                <c:pt idx="1202">
                  <c:v>3.91</c:v>
                </c:pt>
                <c:pt idx="1203">
                  <c:v>3.76</c:v>
                </c:pt>
                <c:pt idx="1204">
                  <c:v>3.65</c:v>
                </c:pt>
                <c:pt idx="1205">
                  <c:v>3.63</c:v>
                </c:pt>
                <c:pt idx="1206">
                  <c:v>3.76</c:v>
                </c:pt>
                <c:pt idx="1207">
                  <c:v>3.79</c:v>
                </c:pt>
                <c:pt idx="1208">
                  <c:v>3.89</c:v>
                </c:pt>
                <c:pt idx="1209">
                  <c:v>3.93</c:v>
                </c:pt>
                <c:pt idx="1210">
                  <c:v>4.0</c:v>
                </c:pt>
                <c:pt idx="1211">
                  <c:v>4.01</c:v>
                </c:pt>
                <c:pt idx="1212">
                  <c:v>3.96</c:v>
                </c:pt>
                <c:pt idx="1213">
                  <c:v>3.809999999999999</c:v>
                </c:pt>
                <c:pt idx="1214">
                  <c:v>3.73</c:v>
                </c:pt>
                <c:pt idx="1215">
                  <c:v>3.75</c:v>
                </c:pt>
                <c:pt idx="1216">
                  <c:v>3.829999999999999</c:v>
                </c:pt>
                <c:pt idx="1217">
                  <c:v>3.82</c:v>
                </c:pt>
                <c:pt idx="1218">
                  <c:v>3.75</c:v>
                </c:pt>
                <c:pt idx="1219">
                  <c:v>3.84</c:v>
                </c:pt>
                <c:pt idx="1220">
                  <c:v>3.72</c:v>
                </c:pt>
                <c:pt idx="1221">
                  <c:v>3.68</c:v>
                </c:pt>
                <c:pt idx="1222">
                  <c:v>3.53</c:v>
                </c:pt>
                <c:pt idx="1223">
                  <c:v>3.38</c:v>
                </c:pt>
                <c:pt idx="1224">
                  <c:v>3.1</c:v>
                </c:pt>
                <c:pt idx="1225">
                  <c:v>3.2</c:v>
                </c:pt>
                <c:pt idx="1226">
                  <c:v>3.349999999999999</c:v>
                </c:pt>
                <c:pt idx="1227">
                  <c:v>3.11</c:v>
                </c:pt>
                <c:pt idx="1228">
                  <c:v>2.99</c:v>
                </c:pt>
                <c:pt idx="1229">
                  <c:v>2.93</c:v>
                </c:pt>
                <c:pt idx="1230">
                  <c:v>2.72</c:v>
                </c:pt>
                <c:pt idx="1231">
                  <c:v>2.68</c:v>
                </c:pt>
                <c:pt idx="1232">
                  <c:v>2.67</c:v>
                </c:pt>
                <c:pt idx="1233">
                  <c:v>2.55</c:v>
                </c:pt>
                <c:pt idx="1234">
                  <c:v>2.67</c:v>
                </c:pt>
                <c:pt idx="1235">
                  <c:v>2.77</c:v>
                </c:pt>
                <c:pt idx="1236">
                  <c:v>2.67</c:v>
                </c:pt>
                <c:pt idx="1237">
                  <c:v>2.69</c:v>
                </c:pt>
                <c:pt idx="1238">
                  <c:v>2.64</c:v>
                </c:pt>
                <c:pt idx="1239">
                  <c:v>2.6</c:v>
                </c:pt>
                <c:pt idx="1240">
                  <c:v>2.53</c:v>
                </c:pt>
                <c:pt idx="1241">
                  <c:v>2.37</c:v>
                </c:pt>
                <c:pt idx="1242">
                  <c:v>2.2</c:v>
                </c:pt>
                <c:pt idx="1243">
                  <c:v>2.08</c:v>
                </c:pt>
                <c:pt idx="1244">
                  <c:v>2.13</c:v>
                </c:pt>
                <c:pt idx="1245">
                  <c:v>2.16</c:v>
                </c:pt>
                <c:pt idx="1246">
                  <c:v>2.18</c:v>
                </c:pt>
                <c:pt idx="1247">
                  <c:v>2.2</c:v>
                </c:pt>
                <c:pt idx="1248">
                  <c:v>2.16</c:v>
                </c:pt>
                <c:pt idx="1249">
                  <c:v>2.13</c:v>
                </c:pt>
                <c:pt idx="1250">
                  <c:v>2.11</c:v>
                </c:pt>
                <c:pt idx="1251">
                  <c:v>2.25</c:v>
                </c:pt>
                <c:pt idx="1252">
                  <c:v>2.46</c:v>
                </c:pt>
                <c:pt idx="1253">
                  <c:v>2.49</c:v>
                </c:pt>
                <c:pt idx="1254">
                  <c:v>2.51</c:v>
                </c:pt>
                <c:pt idx="1255">
                  <c:v>2.52</c:v>
                </c:pt>
                <c:pt idx="1256">
                  <c:v>2.47</c:v>
                </c:pt>
                <c:pt idx="1257">
                  <c:v>2.43</c:v>
                </c:pt>
                <c:pt idx="1258">
                  <c:v>2.34</c:v>
                </c:pt>
                <c:pt idx="1259">
                  <c:v>2.329999999999999</c:v>
                </c:pt>
                <c:pt idx="1260">
                  <c:v>2.24</c:v>
                </c:pt>
                <c:pt idx="1261">
                  <c:v>2.23</c:v>
                </c:pt>
                <c:pt idx="1262">
                  <c:v>2.36</c:v>
                </c:pt>
                <c:pt idx="1263">
                  <c:v>2.4</c:v>
                </c:pt>
                <c:pt idx="1264">
                  <c:v>2.56</c:v>
                </c:pt>
                <c:pt idx="1265">
                  <c:v>2.62</c:v>
                </c:pt>
                <c:pt idx="1266">
                  <c:v>2.65</c:v>
                </c:pt>
                <c:pt idx="1267">
                  <c:v>2.7</c:v>
                </c:pt>
                <c:pt idx="1268">
                  <c:v>2.59</c:v>
                </c:pt>
                <c:pt idx="1269">
                  <c:v>2.71</c:v>
                </c:pt>
                <c:pt idx="1270">
                  <c:v>2.87</c:v>
                </c:pt>
                <c:pt idx="1271">
                  <c:v>2.87</c:v>
                </c:pt>
                <c:pt idx="1272">
                  <c:v>2.76</c:v>
                </c:pt>
                <c:pt idx="1273">
                  <c:v>2.89</c:v>
                </c:pt>
                <c:pt idx="1274">
                  <c:v>2.95</c:v>
                </c:pt>
                <c:pt idx="1275">
                  <c:v>2.95</c:v>
                </c:pt>
                <c:pt idx="1276">
                  <c:v>3.05</c:v>
                </c:pt>
                <c:pt idx="1277">
                  <c:v>3.07</c:v>
                </c:pt>
                <c:pt idx="1278">
                  <c:v>2.9</c:v>
                </c:pt>
                <c:pt idx="1279">
                  <c:v>2.78</c:v>
                </c:pt>
                <c:pt idx="1280">
                  <c:v>2.75</c:v>
                </c:pt>
                <c:pt idx="1281">
                  <c:v>2.89</c:v>
                </c:pt>
                <c:pt idx="1282">
                  <c:v>2.64</c:v>
                </c:pt>
                <c:pt idx="1283">
                  <c:v>2.74</c:v>
                </c:pt>
                <c:pt idx="1284">
                  <c:v>2.849999999999999</c:v>
                </c:pt>
                <c:pt idx="1285">
                  <c:v>2.78</c:v>
                </c:pt>
                <c:pt idx="1286">
                  <c:v>2.78</c:v>
                </c:pt>
                <c:pt idx="1287">
                  <c:v>2.8</c:v>
                </c:pt>
                <c:pt idx="1288">
                  <c:v>2.95</c:v>
                </c:pt>
                <c:pt idx="1289">
                  <c:v>2.98</c:v>
                </c:pt>
                <c:pt idx="1290">
                  <c:v>3.02</c:v>
                </c:pt>
                <c:pt idx="1291">
                  <c:v>2.91</c:v>
                </c:pt>
                <c:pt idx="1292">
                  <c:v>2.93</c:v>
                </c:pt>
                <c:pt idx="1293">
                  <c:v>3.01</c:v>
                </c:pt>
                <c:pt idx="1294">
                  <c:v>2.829999999999999</c:v>
                </c:pt>
                <c:pt idx="1295">
                  <c:v>2.829999999999999</c:v>
                </c:pt>
                <c:pt idx="1296">
                  <c:v>2.89</c:v>
                </c:pt>
                <c:pt idx="1297">
                  <c:v>2.99</c:v>
                </c:pt>
                <c:pt idx="1298">
                  <c:v>2.95</c:v>
                </c:pt>
                <c:pt idx="1299">
                  <c:v>2.89</c:v>
                </c:pt>
                <c:pt idx="1300">
                  <c:v>2.89</c:v>
                </c:pt>
                <c:pt idx="1301">
                  <c:v>2.97</c:v>
                </c:pt>
                <c:pt idx="1302">
                  <c:v>3.02</c:v>
                </c:pt>
                <c:pt idx="1303">
                  <c:v>2.51</c:v>
                </c:pt>
                <c:pt idx="1304">
                  <c:v>2.61</c:v>
                </c:pt>
                <c:pt idx="1305">
                  <c:v>2.65</c:v>
                </c:pt>
                <c:pt idx="1306">
                  <c:v>2.68</c:v>
                </c:pt>
                <c:pt idx="1307">
                  <c:v>2.68</c:v>
                </c:pt>
                <c:pt idx="1308">
                  <c:v>2.809999999999999</c:v>
                </c:pt>
                <c:pt idx="1309">
                  <c:v>2.76</c:v>
                </c:pt>
                <c:pt idx="1310">
                  <c:v>2.78</c:v>
                </c:pt>
                <c:pt idx="1311">
                  <c:v>2.73</c:v>
                </c:pt>
                <c:pt idx="1312">
                  <c:v>2.71</c:v>
                </c:pt>
                <c:pt idx="1313">
                  <c:v>2.68</c:v>
                </c:pt>
                <c:pt idx="1314">
                  <c:v>2.77</c:v>
                </c:pt>
                <c:pt idx="1315">
                  <c:v>2.91</c:v>
                </c:pt>
                <c:pt idx="1316">
                  <c:v>2.95</c:v>
                </c:pt>
                <c:pt idx="1317">
                  <c:v>2.93</c:v>
                </c:pt>
                <c:pt idx="1318">
                  <c:v>2.86</c:v>
                </c:pt>
                <c:pt idx="1319">
                  <c:v>2.96</c:v>
                </c:pt>
                <c:pt idx="1320">
                  <c:v>2.88</c:v>
                </c:pt>
                <c:pt idx="1321">
                  <c:v>2.8</c:v>
                </c:pt>
                <c:pt idx="1322">
                  <c:v>2.82</c:v>
                </c:pt>
                <c:pt idx="1323">
                  <c:v>2.86</c:v>
                </c:pt>
                <c:pt idx="1324">
                  <c:v>2.98</c:v>
                </c:pt>
                <c:pt idx="1325">
                  <c:v>2.88</c:v>
                </c:pt>
                <c:pt idx="1326">
                  <c:v>2.94</c:v>
                </c:pt>
                <c:pt idx="1327">
                  <c:v>2.98</c:v>
                </c:pt>
                <c:pt idx="1328">
                  <c:v>2.96</c:v>
                </c:pt>
                <c:pt idx="1329">
                  <c:v>3.03</c:v>
                </c:pt>
                <c:pt idx="1330">
                  <c:v>2.95</c:v>
                </c:pt>
                <c:pt idx="1331">
                  <c:v>3.05</c:v>
                </c:pt>
                <c:pt idx="1332">
                  <c:v>3.12</c:v>
                </c:pt>
                <c:pt idx="1333">
                  <c:v>3.16</c:v>
                </c:pt>
                <c:pt idx="1334">
                  <c:v>3.21</c:v>
                </c:pt>
                <c:pt idx="1335">
                  <c:v>3.19</c:v>
                </c:pt>
                <c:pt idx="1336">
                  <c:v>3.2</c:v>
                </c:pt>
                <c:pt idx="1337">
                  <c:v>3.18</c:v>
                </c:pt>
                <c:pt idx="1338">
                  <c:v>3.29</c:v>
                </c:pt>
                <c:pt idx="1339">
                  <c:v>3.29</c:v>
                </c:pt>
                <c:pt idx="1340">
                  <c:v>3.17</c:v>
                </c:pt>
                <c:pt idx="1341">
                  <c:v>3.17</c:v>
                </c:pt>
                <c:pt idx="1342">
                  <c:v>3.11</c:v>
                </c:pt>
                <c:pt idx="1343">
                  <c:v>3.1</c:v>
                </c:pt>
                <c:pt idx="1344">
                  <c:v>3.14</c:v>
                </c:pt>
                <c:pt idx="1345">
                  <c:v>3.22</c:v>
                </c:pt>
                <c:pt idx="1346">
                  <c:v>3.25</c:v>
                </c:pt>
                <c:pt idx="1347">
                  <c:v>3.19</c:v>
                </c:pt>
                <c:pt idx="1348">
                  <c:v>3.349999999999999</c:v>
                </c:pt>
                <c:pt idx="1349">
                  <c:v>3.45</c:v>
                </c:pt>
                <c:pt idx="1350">
                  <c:v>3.5</c:v>
                </c:pt>
                <c:pt idx="1351">
                  <c:v>3.71</c:v>
                </c:pt>
                <c:pt idx="1352">
                  <c:v>3.67</c:v>
                </c:pt>
                <c:pt idx="1353">
                  <c:v>3.47</c:v>
                </c:pt>
                <c:pt idx="1354">
                  <c:v>3.71</c:v>
                </c:pt>
                <c:pt idx="1355">
                  <c:v>3.65</c:v>
                </c:pt>
                <c:pt idx="1356">
                  <c:v>3.56</c:v>
                </c:pt>
                <c:pt idx="1357">
                  <c:v>3.72</c:v>
                </c:pt>
                <c:pt idx="1358">
                  <c:v>3.84</c:v>
                </c:pt>
                <c:pt idx="1359">
                  <c:v>3.91</c:v>
                </c:pt>
                <c:pt idx="1360">
                  <c:v>3.86</c:v>
                </c:pt>
                <c:pt idx="1361">
                  <c:v>3.98</c:v>
                </c:pt>
                <c:pt idx="1362">
                  <c:v>3.88</c:v>
                </c:pt>
                <c:pt idx="1363">
                  <c:v>3.809999999999999</c:v>
                </c:pt>
                <c:pt idx="1364">
                  <c:v>3.76</c:v>
                </c:pt>
                <c:pt idx="1365">
                  <c:v>3.67</c:v>
                </c:pt>
                <c:pt idx="1366">
                  <c:v>3.68</c:v>
                </c:pt>
                <c:pt idx="1367">
                  <c:v>3.86</c:v>
                </c:pt>
                <c:pt idx="1368">
                  <c:v>3.79</c:v>
                </c:pt>
                <c:pt idx="1369">
                  <c:v>3.72</c:v>
                </c:pt>
                <c:pt idx="1370">
                  <c:v>3.65</c:v>
                </c:pt>
                <c:pt idx="1371">
                  <c:v>3.72</c:v>
                </c:pt>
                <c:pt idx="1372">
                  <c:v>3.55</c:v>
                </c:pt>
                <c:pt idx="1373">
                  <c:v>3.52</c:v>
                </c:pt>
                <c:pt idx="1374">
                  <c:v>3.51</c:v>
                </c:pt>
                <c:pt idx="1375">
                  <c:v>3.53</c:v>
                </c:pt>
                <c:pt idx="1376">
                  <c:v>3.55</c:v>
                </c:pt>
                <c:pt idx="1377">
                  <c:v>3.51</c:v>
                </c:pt>
                <c:pt idx="1378">
                  <c:v>3.52</c:v>
                </c:pt>
                <c:pt idx="1379">
                  <c:v>3.47</c:v>
                </c:pt>
                <c:pt idx="1380">
                  <c:v>3.329999999999999</c:v>
                </c:pt>
                <c:pt idx="1381">
                  <c:v>3.44</c:v>
                </c:pt>
                <c:pt idx="1382">
                  <c:v>3.32</c:v>
                </c:pt>
                <c:pt idx="1383">
                  <c:v>3.38</c:v>
                </c:pt>
                <c:pt idx="1384">
                  <c:v>3.5</c:v>
                </c:pt>
                <c:pt idx="1385">
                  <c:v>3.63</c:v>
                </c:pt>
                <c:pt idx="1386">
                  <c:v>3.59</c:v>
                </c:pt>
                <c:pt idx="1387">
                  <c:v>3.67</c:v>
                </c:pt>
                <c:pt idx="1388">
                  <c:v>3.61</c:v>
                </c:pt>
                <c:pt idx="1389">
                  <c:v>3.5</c:v>
                </c:pt>
                <c:pt idx="1390">
                  <c:v>3.58</c:v>
                </c:pt>
                <c:pt idx="1391">
                  <c:v>3.72</c:v>
                </c:pt>
                <c:pt idx="1392">
                  <c:v>3.7</c:v>
                </c:pt>
                <c:pt idx="1393">
                  <c:v>3.75</c:v>
                </c:pt>
                <c:pt idx="1394">
                  <c:v>3.72</c:v>
                </c:pt>
                <c:pt idx="1395">
                  <c:v>3.69</c:v>
                </c:pt>
                <c:pt idx="1396">
                  <c:v>3.67</c:v>
                </c:pt>
                <c:pt idx="1397">
                  <c:v>3.52</c:v>
                </c:pt>
                <c:pt idx="1398">
                  <c:v>3.66</c:v>
                </c:pt>
                <c:pt idx="1399">
                  <c:v>3.7</c:v>
                </c:pt>
                <c:pt idx="1400">
                  <c:v>3.8</c:v>
                </c:pt>
                <c:pt idx="1401">
                  <c:v>3.79</c:v>
                </c:pt>
                <c:pt idx="1402">
                  <c:v>3.89</c:v>
                </c:pt>
                <c:pt idx="1403">
                  <c:v>3.8</c:v>
                </c:pt>
                <c:pt idx="1404">
                  <c:v>3.71</c:v>
                </c:pt>
                <c:pt idx="1405">
                  <c:v>3.72</c:v>
                </c:pt>
                <c:pt idx="1406">
                  <c:v>3.59</c:v>
                </c:pt>
                <c:pt idx="1407">
                  <c:v>3.55</c:v>
                </c:pt>
                <c:pt idx="1408">
                  <c:v>3.48</c:v>
                </c:pt>
                <c:pt idx="1409">
                  <c:v>3.51</c:v>
                </c:pt>
                <c:pt idx="1410">
                  <c:v>3.45</c:v>
                </c:pt>
                <c:pt idx="1411">
                  <c:v>3.42</c:v>
                </c:pt>
                <c:pt idx="1412">
                  <c:v>3.56</c:v>
                </c:pt>
                <c:pt idx="1413">
                  <c:v>3.48</c:v>
                </c:pt>
                <c:pt idx="1414">
                  <c:v>3.45</c:v>
                </c:pt>
                <c:pt idx="1415">
                  <c:v>3.44</c:v>
                </c:pt>
                <c:pt idx="1416">
                  <c:v>3.47</c:v>
                </c:pt>
                <c:pt idx="1417">
                  <c:v>3.46</c:v>
                </c:pt>
                <c:pt idx="1418">
                  <c:v>3.4</c:v>
                </c:pt>
                <c:pt idx="1419">
                  <c:v>3.38</c:v>
                </c:pt>
                <c:pt idx="1420">
                  <c:v>3.29</c:v>
                </c:pt>
                <c:pt idx="1421">
                  <c:v>3.329999999999999</c:v>
                </c:pt>
                <c:pt idx="1422">
                  <c:v>3.45</c:v>
                </c:pt>
                <c:pt idx="1423">
                  <c:v>3.47</c:v>
                </c:pt>
                <c:pt idx="1424">
                  <c:v>3.48</c:v>
                </c:pt>
                <c:pt idx="1425">
                  <c:v>3.36</c:v>
                </c:pt>
                <c:pt idx="1426">
                  <c:v>3.34</c:v>
                </c:pt>
                <c:pt idx="1427">
                  <c:v>3.42</c:v>
                </c:pt>
                <c:pt idx="1428">
                  <c:v>3.47</c:v>
                </c:pt>
                <c:pt idx="1429">
                  <c:v>3.48</c:v>
                </c:pt>
                <c:pt idx="1430">
                  <c:v>3.42</c:v>
                </c:pt>
                <c:pt idx="1431">
                  <c:v>3.49</c:v>
                </c:pt>
                <c:pt idx="1432">
                  <c:v>3.49</c:v>
                </c:pt>
                <c:pt idx="1433">
                  <c:v>3.46</c:v>
                </c:pt>
                <c:pt idx="1434">
                  <c:v>3.44</c:v>
                </c:pt>
                <c:pt idx="1435">
                  <c:v>3.4</c:v>
                </c:pt>
                <c:pt idx="1436">
                  <c:v>3.34</c:v>
                </c:pt>
                <c:pt idx="1437">
                  <c:v>3.309999999999999</c:v>
                </c:pt>
                <c:pt idx="1438">
                  <c:v>3.309999999999999</c:v>
                </c:pt>
                <c:pt idx="1439">
                  <c:v>3.309999999999999</c:v>
                </c:pt>
                <c:pt idx="1440">
                  <c:v>3.21</c:v>
                </c:pt>
                <c:pt idx="1441">
                  <c:v>3.24</c:v>
                </c:pt>
                <c:pt idx="1442">
                  <c:v>3.24</c:v>
                </c:pt>
                <c:pt idx="1443">
                  <c:v>3.27</c:v>
                </c:pt>
                <c:pt idx="1444">
                  <c:v>3.21</c:v>
                </c:pt>
                <c:pt idx="1445">
                  <c:v>3.27</c:v>
                </c:pt>
                <c:pt idx="1446">
                  <c:v>3.4</c:v>
                </c:pt>
                <c:pt idx="1447">
                  <c:v>3.34</c:v>
                </c:pt>
                <c:pt idx="1448">
                  <c:v>3.45</c:v>
                </c:pt>
                <c:pt idx="1449">
                  <c:v>3.49</c:v>
                </c:pt>
                <c:pt idx="1450">
                  <c:v>3.43</c:v>
                </c:pt>
                <c:pt idx="1451">
                  <c:v>3.41</c:v>
                </c:pt>
                <c:pt idx="1452">
                  <c:v>3.349999999999999</c:v>
                </c:pt>
                <c:pt idx="1453">
                  <c:v>3.42</c:v>
                </c:pt>
                <c:pt idx="1454">
                  <c:v>3.44</c:v>
                </c:pt>
                <c:pt idx="1455">
                  <c:v>3.51</c:v>
                </c:pt>
                <c:pt idx="1456">
                  <c:v>3.59</c:v>
                </c:pt>
                <c:pt idx="1457">
                  <c:v>3.49</c:v>
                </c:pt>
                <c:pt idx="1458">
                  <c:v>3.44</c:v>
                </c:pt>
                <c:pt idx="1459">
                  <c:v>3.53</c:v>
                </c:pt>
                <c:pt idx="1460">
                  <c:v>3.41</c:v>
                </c:pt>
                <c:pt idx="1461">
                  <c:v>3.45</c:v>
                </c:pt>
                <c:pt idx="1462">
                  <c:v>3.5</c:v>
                </c:pt>
                <c:pt idx="1463">
                  <c:v>3.57</c:v>
                </c:pt>
                <c:pt idx="1464">
                  <c:v>3.57</c:v>
                </c:pt>
                <c:pt idx="1465">
                  <c:v>3.54</c:v>
                </c:pt>
                <c:pt idx="1466">
                  <c:v>3.52</c:v>
                </c:pt>
                <c:pt idx="1467">
                  <c:v>3.5</c:v>
                </c:pt>
                <c:pt idx="1468">
                  <c:v>3.45</c:v>
                </c:pt>
                <c:pt idx="1469">
                  <c:v>3.43</c:v>
                </c:pt>
                <c:pt idx="1470">
                  <c:v>3.329999999999999</c:v>
                </c:pt>
                <c:pt idx="1471">
                  <c:v>3.329999999999999</c:v>
                </c:pt>
                <c:pt idx="1472">
                  <c:v>3.36</c:v>
                </c:pt>
                <c:pt idx="1473">
                  <c:v>3.349999999999999</c:v>
                </c:pt>
                <c:pt idx="1474">
                  <c:v>3.36</c:v>
                </c:pt>
                <c:pt idx="1475">
                  <c:v>3.37</c:v>
                </c:pt>
                <c:pt idx="1476">
                  <c:v>3.32</c:v>
                </c:pt>
                <c:pt idx="1477">
                  <c:v>3.28</c:v>
                </c:pt>
                <c:pt idx="1478">
                  <c:v>3.21</c:v>
                </c:pt>
                <c:pt idx="1479">
                  <c:v>3.21</c:v>
                </c:pt>
                <c:pt idx="1480">
                  <c:v>3.28</c:v>
                </c:pt>
                <c:pt idx="1481">
                  <c:v>3.32</c:v>
                </c:pt>
                <c:pt idx="1482">
                  <c:v>3.39</c:v>
                </c:pt>
                <c:pt idx="1483">
                  <c:v>3.48</c:v>
                </c:pt>
                <c:pt idx="1484">
                  <c:v>3.44</c:v>
                </c:pt>
                <c:pt idx="1485">
                  <c:v>3.4</c:v>
                </c:pt>
                <c:pt idx="1486">
                  <c:v>3.45</c:v>
                </c:pt>
                <c:pt idx="1487">
                  <c:v>3.49</c:v>
                </c:pt>
                <c:pt idx="1488">
                  <c:v>3.55</c:v>
                </c:pt>
                <c:pt idx="1489">
                  <c:v>3.56</c:v>
                </c:pt>
                <c:pt idx="1490">
                  <c:v>3.6</c:v>
                </c:pt>
                <c:pt idx="1491">
                  <c:v>3.61</c:v>
                </c:pt>
                <c:pt idx="1492">
                  <c:v>3.5</c:v>
                </c:pt>
                <c:pt idx="1493">
                  <c:v>3.55</c:v>
                </c:pt>
                <c:pt idx="1494">
                  <c:v>3.69</c:v>
                </c:pt>
                <c:pt idx="1495">
                  <c:v>3.76</c:v>
                </c:pt>
                <c:pt idx="1496">
                  <c:v>3.77</c:v>
                </c:pt>
                <c:pt idx="1497">
                  <c:v>3.82</c:v>
                </c:pt>
                <c:pt idx="1498">
                  <c:v>3.849999999999999</c:v>
                </c:pt>
                <c:pt idx="1499">
                  <c:v>3.82</c:v>
                </c:pt>
                <c:pt idx="1500">
                  <c:v>3.8</c:v>
                </c:pt>
                <c:pt idx="1501">
                  <c:v>3.849999999999999</c:v>
                </c:pt>
                <c:pt idx="1502">
                  <c:v>3.849999999999999</c:v>
                </c:pt>
                <c:pt idx="1503">
                  <c:v>3.77</c:v>
                </c:pt>
                <c:pt idx="1504">
                  <c:v>3.849999999999999</c:v>
                </c:pt>
                <c:pt idx="1505">
                  <c:v>3.849999999999999</c:v>
                </c:pt>
                <c:pt idx="1506">
                  <c:v>3.829999999999999</c:v>
                </c:pt>
                <c:pt idx="1507">
                  <c:v>3.849999999999999</c:v>
                </c:pt>
                <c:pt idx="1508">
                  <c:v>3.74</c:v>
                </c:pt>
                <c:pt idx="1509">
                  <c:v>3.8</c:v>
                </c:pt>
                <c:pt idx="1510">
                  <c:v>3.76</c:v>
                </c:pt>
                <c:pt idx="1511">
                  <c:v>3.7</c:v>
                </c:pt>
                <c:pt idx="1512">
                  <c:v>3.73</c:v>
                </c:pt>
                <c:pt idx="1513">
                  <c:v>3.68</c:v>
                </c:pt>
                <c:pt idx="1514">
                  <c:v>3.62</c:v>
                </c:pt>
                <c:pt idx="1515">
                  <c:v>3.62</c:v>
                </c:pt>
                <c:pt idx="1516">
                  <c:v>3.66</c:v>
                </c:pt>
                <c:pt idx="1517">
                  <c:v>3.65</c:v>
                </c:pt>
                <c:pt idx="1518">
                  <c:v>3.66</c:v>
                </c:pt>
                <c:pt idx="1519">
                  <c:v>3.68</c:v>
                </c:pt>
                <c:pt idx="1520">
                  <c:v>3.63</c:v>
                </c:pt>
                <c:pt idx="1521">
                  <c:v>3.68</c:v>
                </c:pt>
                <c:pt idx="1522">
                  <c:v>3.67</c:v>
                </c:pt>
                <c:pt idx="1523">
                  <c:v>3.73</c:v>
                </c:pt>
                <c:pt idx="1524">
                  <c:v>3.62</c:v>
                </c:pt>
                <c:pt idx="1525">
                  <c:v>3.59</c:v>
                </c:pt>
                <c:pt idx="1526">
                  <c:v>3.62</c:v>
                </c:pt>
                <c:pt idx="1527">
                  <c:v>3.67</c:v>
                </c:pt>
                <c:pt idx="1528">
                  <c:v>3.72</c:v>
                </c:pt>
                <c:pt idx="1529">
                  <c:v>3.73</c:v>
                </c:pt>
                <c:pt idx="1530">
                  <c:v>3.69</c:v>
                </c:pt>
                <c:pt idx="1531">
                  <c:v>3.66</c:v>
                </c:pt>
                <c:pt idx="1532">
                  <c:v>3.74</c:v>
                </c:pt>
                <c:pt idx="1533">
                  <c:v>3.79</c:v>
                </c:pt>
                <c:pt idx="1534">
                  <c:v>3.78</c:v>
                </c:pt>
                <c:pt idx="1535">
                  <c:v>3.8</c:v>
                </c:pt>
                <c:pt idx="1536">
                  <c:v>3.69</c:v>
                </c:pt>
                <c:pt idx="1537">
                  <c:v>3.7</c:v>
                </c:pt>
                <c:pt idx="1538">
                  <c:v>3.64</c:v>
                </c:pt>
                <c:pt idx="1539">
                  <c:v>3.61</c:v>
                </c:pt>
                <c:pt idx="1540">
                  <c:v>3.61</c:v>
                </c:pt>
                <c:pt idx="1541">
                  <c:v>3.62</c:v>
                </c:pt>
                <c:pt idx="1542">
                  <c:v>3.63</c:v>
                </c:pt>
                <c:pt idx="1543">
                  <c:v>3.61</c:v>
                </c:pt>
                <c:pt idx="1544">
                  <c:v>3.69</c:v>
                </c:pt>
                <c:pt idx="1545">
                  <c:v>3.72</c:v>
                </c:pt>
                <c:pt idx="1546">
                  <c:v>3.71</c:v>
                </c:pt>
                <c:pt idx="1547">
                  <c:v>3.73</c:v>
                </c:pt>
                <c:pt idx="1548">
                  <c:v>3.73</c:v>
                </c:pt>
                <c:pt idx="1549">
                  <c:v>3.71</c:v>
                </c:pt>
                <c:pt idx="1550">
                  <c:v>3.71</c:v>
                </c:pt>
                <c:pt idx="1551">
                  <c:v>3.66</c:v>
                </c:pt>
                <c:pt idx="1552">
                  <c:v>3.65</c:v>
                </c:pt>
                <c:pt idx="1553">
                  <c:v>3.68</c:v>
                </c:pt>
                <c:pt idx="1554">
                  <c:v>3.7</c:v>
                </c:pt>
                <c:pt idx="1555">
                  <c:v>3.67</c:v>
                </c:pt>
                <c:pt idx="1556">
                  <c:v>3.69</c:v>
                </c:pt>
                <c:pt idx="1557">
                  <c:v>3.84</c:v>
                </c:pt>
                <c:pt idx="1558">
                  <c:v>3.91</c:v>
                </c:pt>
                <c:pt idx="1559">
                  <c:v>3.86</c:v>
                </c:pt>
                <c:pt idx="1560">
                  <c:v>3.88</c:v>
                </c:pt>
                <c:pt idx="1561">
                  <c:v>3.88</c:v>
                </c:pt>
                <c:pt idx="1562">
                  <c:v>3.84</c:v>
                </c:pt>
                <c:pt idx="1563">
                  <c:v>3.89</c:v>
                </c:pt>
                <c:pt idx="1564">
                  <c:v>3.96</c:v>
                </c:pt>
                <c:pt idx="1565">
                  <c:v>4.01</c:v>
                </c:pt>
                <c:pt idx="1566">
                  <c:v>3.98</c:v>
                </c:pt>
                <c:pt idx="1567">
                  <c:v>3.89</c:v>
                </c:pt>
                <c:pt idx="1568">
                  <c:v>3.91</c:v>
                </c:pt>
                <c:pt idx="1569">
                  <c:v>3.9</c:v>
                </c:pt>
                <c:pt idx="1570">
                  <c:v>3.87</c:v>
                </c:pt>
                <c:pt idx="1571">
                  <c:v>3.84</c:v>
                </c:pt>
                <c:pt idx="1572">
                  <c:v>3.88</c:v>
                </c:pt>
                <c:pt idx="1573">
                  <c:v>3.86</c:v>
                </c:pt>
                <c:pt idx="1574">
                  <c:v>3.79</c:v>
                </c:pt>
                <c:pt idx="1575">
                  <c:v>3.829999999999999</c:v>
                </c:pt>
                <c:pt idx="1576">
                  <c:v>3.82</c:v>
                </c:pt>
                <c:pt idx="1577">
                  <c:v>3.77</c:v>
                </c:pt>
                <c:pt idx="1578">
                  <c:v>3.8</c:v>
                </c:pt>
                <c:pt idx="1579">
                  <c:v>3.84</c:v>
                </c:pt>
                <c:pt idx="1580">
                  <c:v>3.829999999999999</c:v>
                </c:pt>
                <c:pt idx="1581">
                  <c:v>3.71</c:v>
                </c:pt>
                <c:pt idx="1582">
                  <c:v>3.8</c:v>
                </c:pt>
                <c:pt idx="1583">
                  <c:v>3.76</c:v>
                </c:pt>
                <c:pt idx="1584">
                  <c:v>3.69</c:v>
                </c:pt>
                <c:pt idx="1585">
                  <c:v>3.72</c:v>
                </c:pt>
                <c:pt idx="1586">
                  <c:v>3.63</c:v>
                </c:pt>
                <c:pt idx="1587">
                  <c:v>3.58</c:v>
                </c:pt>
                <c:pt idx="1588">
                  <c:v>3.41</c:v>
                </c:pt>
                <c:pt idx="1589">
                  <c:v>3.45</c:v>
                </c:pt>
                <c:pt idx="1590">
                  <c:v>3.57</c:v>
                </c:pt>
                <c:pt idx="1591">
                  <c:v>3.56</c:v>
                </c:pt>
                <c:pt idx="1592">
                  <c:v>3.56</c:v>
                </c:pt>
                <c:pt idx="1593">
                  <c:v>3.55</c:v>
                </c:pt>
                <c:pt idx="1594">
                  <c:v>3.44</c:v>
                </c:pt>
                <c:pt idx="1595">
                  <c:v>3.47</c:v>
                </c:pt>
                <c:pt idx="1596">
                  <c:v>3.38</c:v>
                </c:pt>
                <c:pt idx="1597">
                  <c:v>3.36</c:v>
                </c:pt>
                <c:pt idx="1598">
                  <c:v>3.25</c:v>
                </c:pt>
                <c:pt idx="1599">
                  <c:v>3.2</c:v>
                </c:pt>
                <c:pt idx="1600">
                  <c:v>3.23</c:v>
                </c:pt>
                <c:pt idx="1601">
                  <c:v>3.18</c:v>
                </c:pt>
                <c:pt idx="1602">
                  <c:v>3.21</c:v>
                </c:pt>
                <c:pt idx="1603">
                  <c:v>3.34</c:v>
                </c:pt>
                <c:pt idx="1604">
                  <c:v>3.309999999999999</c:v>
                </c:pt>
                <c:pt idx="1605">
                  <c:v>3.29</c:v>
                </c:pt>
                <c:pt idx="1606">
                  <c:v>3.349999999999999</c:v>
                </c:pt>
                <c:pt idx="1607">
                  <c:v>3.39</c:v>
                </c:pt>
                <c:pt idx="1608">
                  <c:v>3.2</c:v>
                </c:pt>
                <c:pt idx="1609">
                  <c:v>3.17</c:v>
                </c:pt>
                <c:pt idx="1610">
                  <c:v>3.18</c:v>
                </c:pt>
                <c:pt idx="1611">
                  <c:v>3.2</c:v>
                </c:pt>
                <c:pt idx="1612">
                  <c:v>3.329999999999999</c:v>
                </c:pt>
                <c:pt idx="1613">
                  <c:v>3.24</c:v>
                </c:pt>
                <c:pt idx="1614">
                  <c:v>3.28</c:v>
                </c:pt>
                <c:pt idx="1615">
                  <c:v>3.32</c:v>
                </c:pt>
                <c:pt idx="1616">
                  <c:v>3.27</c:v>
                </c:pt>
                <c:pt idx="1617">
                  <c:v>3.21</c:v>
                </c:pt>
                <c:pt idx="1618">
                  <c:v>3.24</c:v>
                </c:pt>
                <c:pt idx="1619">
                  <c:v>3.26</c:v>
                </c:pt>
                <c:pt idx="1620">
                  <c:v>3.18</c:v>
                </c:pt>
                <c:pt idx="1621">
                  <c:v>3.13</c:v>
                </c:pt>
                <c:pt idx="1622">
                  <c:v>3.14</c:v>
                </c:pt>
                <c:pt idx="1623">
                  <c:v>3.12</c:v>
                </c:pt>
                <c:pt idx="1624">
                  <c:v>3.05</c:v>
                </c:pt>
                <c:pt idx="1625">
                  <c:v>2.97</c:v>
                </c:pt>
                <c:pt idx="1626">
                  <c:v>2.97</c:v>
                </c:pt>
                <c:pt idx="1627">
                  <c:v>2.96</c:v>
                </c:pt>
                <c:pt idx="1628">
                  <c:v>3.0</c:v>
                </c:pt>
                <c:pt idx="1629">
                  <c:v>2.95</c:v>
                </c:pt>
                <c:pt idx="1630">
                  <c:v>3.0</c:v>
                </c:pt>
                <c:pt idx="1631">
                  <c:v>3.04</c:v>
                </c:pt>
                <c:pt idx="1632">
                  <c:v>3.07</c:v>
                </c:pt>
                <c:pt idx="1633">
                  <c:v>3.08</c:v>
                </c:pt>
                <c:pt idx="1634">
                  <c:v>3.15</c:v>
                </c:pt>
                <c:pt idx="1635">
                  <c:v>3.07</c:v>
                </c:pt>
                <c:pt idx="1636">
                  <c:v>3.0</c:v>
                </c:pt>
                <c:pt idx="1637">
                  <c:v>2.96</c:v>
                </c:pt>
                <c:pt idx="1638">
                  <c:v>2.99</c:v>
                </c:pt>
                <c:pt idx="1639">
                  <c:v>2.98</c:v>
                </c:pt>
                <c:pt idx="1640">
                  <c:v>2.9</c:v>
                </c:pt>
                <c:pt idx="1641">
                  <c:v>2.96</c:v>
                </c:pt>
                <c:pt idx="1642">
                  <c:v>3.02</c:v>
                </c:pt>
                <c:pt idx="1643">
                  <c:v>3.03</c:v>
                </c:pt>
                <c:pt idx="1644">
                  <c:v>3.08</c:v>
                </c:pt>
                <c:pt idx="1645">
                  <c:v>3.03</c:v>
                </c:pt>
                <c:pt idx="1646">
                  <c:v>3.03</c:v>
                </c:pt>
                <c:pt idx="1647">
                  <c:v>2.94</c:v>
                </c:pt>
                <c:pt idx="1648">
                  <c:v>2.99</c:v>
                </c:pt>
                <c:pt idx="1649">
                  <c:v>2.94</c:v>
                </c:pt>
                <c:pt idx="1650">
                  <c:v>2.98</c:v>
                </c:pt>
                <c:pt idx="1651">
                  <c:v>2.94</c:v>
                </c:pt>
                <c:pt idx="1652">
                  <c:v>2.86</c:v>
                </c:pt>
                <c:pt idx="1653">
                  <c:v>2.86</c:v>
                </c:pt>
                <c:pt idx="1654">
                  <c:v>2.79</c:v>
                </c:pt>
                <c:pt idx="1655">
                  <c:v>2.72</c:v>
                </c:pt>
                <c:pt idx="1656">
                  <c:v>2.74</c:v>
                </c:pt>
                <c:pt idx="1657">
                  <c:v>2.68</c:v>
                </c:pt>
                <c:pt idx="1658">
                  <c:v>2.58</c:v>
                </c:pt>
                <c:pt idx="1659">
                  <c:v>2.64</c:v>
                </c:pt>
                <c:pt idx="1660">
                  <c:v>2.64</c:v>
                </c:pt>
                <c:pt idx="1661">
                  <c:v>2.58</c:v>
                </c:pt>
                <c:pt idx="1662">
                  <c:v>2.62</c:v>
                </c:pt>
                <c:pt idx="1663">
                  <c:v>2.6</c:v>
                </c:pt>
                <c:pt idx="1664">
                  <c:v>2.5</c:v>
                </c:pt>
                <c:pt idx="1665">
                  <c:v>2.54</c:v>
                </c:pt>
                <c:pt idx="1666">
                  <c:v>2.5</c:v>
                </c:pt>
                <c:pt idx="1667">
                  <c:v>2.66</c:v>
                </c:pt>
                <c:pt idx="1668">
                  <c:v>2.54</c:v>
                </c:pt>
                <c:pt idx="1669">
                  <c:v>2.47</c:v>
                </c:pt>
                <c:pt idx="1670">
                  <c:v>2.58</c:v>
                </c:pt>
                <c:pt idx="1671">
                  <c:v>2.63</c:v>
                </c:pt>
                <c:pt idx="1672">
                  <c:v>2.72</c:v>
                </c:pt>
                <c:pt idx="1673">
                  <c:v>2.61</c:v>
                </c:pt>
                <c:pt idx="1674">
                  <c:v>2.66</c:v>
                </c:pt>
                <c:pt idx="1675">
                  <c:v>2.77</c:v>
                </c:pt>
                <c:pt idx="1676">
                  <c:v>2.809999999999999</c:v>
                </c:pt>
                <c:pt idx="1677">
                  <c:v>2.74</c:v>
                </c:pt>
                <c:pt idx="1678">
                  <c:v>2.68</c:v>
                </c:pt>
                <c:pt idx="1679">
                  <c:v>2.74</c:v>
                </c:pt>
                <c:pt idx="1680">
                  <c:v>2.77</c:v>
                </c:pt>
                <c:pt idx="1681">
                  <c:v>2.75</c:v>
                </c:pt>
                <c:pt idx="1682">
                  <c:v>2.72</c:v>
                </c:pt>
                <c:pt idx="1683">
                  <c:v>2.61</c:v>
                </c:pt>
                <c:pt idx="1684">
                  <c:v>2.56</c:v>
                </c:pt>
                <c:pt idx="1685">
                  <c:v>2.56</c:v>
                </c:pt>
                <c:pt idx="1686">
                  <c:v>2.62</c:v>
                </c:pt>
                <c:pt idx="1687">
                  <c:v>2.54</c:v>
                </c:pt>
                <c:pt idx="1688">
                  <c:v>2.48</c:v>
                </c:pt>
                <c:pt idx="1689">
                  <c:v>2.52</c:v>
                </c:pt>
                <c:pt idx="1690">
                  <c:v>2.53</c:v>
                </c:pt>
                <c:pt idx="1691">
                  <c:v>2.54</c:v>
                </c:pt>
                <c:pt idx="1692">
                  <c:v>2.5</c:v>
                </c:pt>
                <c:pt idx="1693">
                  <c:v>2.5</c:v>
                </c:pt>
                <c:pt idx="1694">
                  <c:v>2.41</c:v>
                </c:pt>
                <c:pt idx="1695">
                  <c:v>2.41</c:v>
                </c:pt>
                <c:pt idx="1696">
                  <c:v>2.41</c:v>
                </c:pt>
                <c:pt idx="1697">
                  <c:v>2.44</c:v>
                </c:pt>
                <c:pt idx="1698">
                  <c:v>2.46</c:v>
                </c:pt>
                <c:pt idx="1699">
                  <c:v>2.52</c:v>
                </c:pt>
                <c:pt idx="1700">
                  <c:v>2.59</c:v>
                </c:pt>
                <c:pt idx="1701">
                  <c:v>2.52</c:v>
                </c:pt>
                <c:pt idx="1702">
                  <c:v>2.5</c:v>
                </c:pt>
                <c:pt idx="1703">
                  <c:v>2.51</c:v>
                </c:pt>
                <c:pt idx="1704">
                  <c:v>2.57</c:v>
                </c:pt>
                <c:pt idx="1705">
                  <c:v>2.59</c:v>
                </c:pt>
                <c:pt idx="1706">
                  <c:v>2.59</c:v>
                </c:pt>
                <c:pt idx="1707">
                  <c:v>2.67</c:v>
                </c:pt>
                <c:pt idx="1708">
                  <c:v>2.75</c:v>
                </c:pt>
                <c:pt idx="1709">
                  <c:v>2.69</c:v>
                </c:pt>
                <c:pt idx="1710">
                  <c:v>2.63</c:v>
                </c:pt>
                <c:pt idx="1711">
                  <c:v>2.66</c:v>
                </c:pt>
                <c:pt idx="1712">
                  <c:v>2.63</c:v>
                </c:pt>
                <c:pt idx="1713">
                  <c:v>2.67</c:v>
                </c:pt>
                <c:pt idx="1714">
                  <c:v>2.53</c:v>
                </c:pt>
                <c:pt idx="1715">
                  <c:v>2.58</c:v>
                </c:pt>
                <c:pt idx="1716">
                  <c:v>2.6</c:v>
                </c:pt>
                <c:pt idx="1717">
                  <c:v>2.72</c:v>
                </c:pt>
                <c:pt idx="1718">
                  <c:v>2.65</c:v>
                </c:pt>
                <c:pt idx="1719">
                  <c:v>2.76</c:v>
                </c:pt>
                <c:pt idx="1720">
                  <c:v>2.92</c:v>
                </c:pt>
                <c:pt idx="1721">
                  <c:v>2.849999999999999</c:v>
                </c:pt>
                <c:pt idx="1722">
                  <c:v>2.89</c:v>
                </c:pt>
                <c:pt idx="1723">
                  <c:v>2.9</c:v>
                </c:pt>
                <c:pt idx="1724">
                  <c:v>2.88</c:v>
                </c:pt>
                <c:pt idx="1725">
                  <c:v>2.8</c:v>
                </c:pt>
                <c:pt idx="1726">
                  <c:v>2.77</c:v>
                </c:pt>
                <c:pt idx="1727">
                  <c:v>2.93</c:v>
                </c:pt>
                <c:pt idx="1728">
                  <c:v>2.87</c:v>
                </c:pt>
                <c:pt idx="1729">
                  <c:v>2.84</c:v>
                </c:pt>
                <c:pt idx="1730">
                  <c:v>2.809999999999999</c:v>
                </c:pt>
                <c:pt idx="1731">
                  <c:v>2.97</c:v>
                </c:pt>
                <c:pt idx="1732">
                  <c:v>3.01</c:v>
                </c:pt>
                <c:pt idx="1733">
                  <c:v>3.03</c:v>
                </c:pt>
                <c:pt idx="1734">
                  <c:v>2.95</c:v>
                </c:pt>
                <c:pt idx="1735">
                  <c:v>3.15</c:v>
                </c:pt>
                <c:pt idx="1736">
                  <c:v>3.26</c:v>
                </c:pt>
                <c:pt idx="1737">
                  <c:v>3.23</c:v>
                </c:pt>
                <c:pt idx="1738">
                  <c:v>3.32</c:v>
                </c:pt>
                <c:pt idx="1739">
                  <c:v>3.29</c:v>
                </c:pt>
                <c:pt idx="1740">
                  <c:v>3.49</c:v>
                </c:pt>
                <c:pt idx="1741">
                  <c:v>3.53</c:v>
                </c:pt>
                <c:pt idx="1742">
                  <c:v>3.47</c:v>
                </c:pt>
                <c:pt idx="1743">
                  <c:v>3.329999999999999</c:v>
                </c:pt>
                <c:pt idx="1744">
                  <c:v>3.36</c:v>
                </c:pt>
                <c:pt idx="1745">
                  <c:v>3.349999999999999</c:v>
                </c:pt>
                <c:pt idx="1746">
                  <c:v>3.36</c:v>
                </c:pt>
                <c:pt idx="1747">
                  <c:v>3.41</c:v>
                </c:pt>
                <c:pt idx="1748">
                  <c:v>3.36</c:v>
                </c:pt>
                <c:pt idx="1749">
                  <c:v>3.5</c:v>
                </c:pt>
                <c:pt idx="1750">
                  <c:v>3.349999999999999</c:v>
                </c:pt>
                <c:pt idx="1751">
                  <c:v>3.38</c:v>
                </c:pt>
                <c:pt idx="1752">
                  <c:v>3.3</c:v>
                </c:pt>
                <c:pt idx="1753">
                  <c:v>3.36</c:v>
                </c:pt>
                <c:pt idx="1754">
                  <c:v>3.36</c:v>
                </c:pt>
                <c:pt idx="1755">
                  <c:v>3.5</c:v>
                </c:pt>
                <c:pt idx="1756">
                  <c:v>3.44</c:v>
                </c:pt>
                <c:pt idx="1757">
                  <c:v>3.34</c:v>
                </c:pt>
                <c:pt idx="1758">
                  <c:v>3.32</c:v>
                </c:pt>
                <c:pt idx="1759">
                  <c:v>3.37</c:v>
                </c:pt>
                <c:pt idx="1760">
                  <c:v>3.4</c:v>
                </c:pt>
                <c:pt idx="1761">
                  <c:v>3.34</c:v>
                </c:pt>
                <c:pt idx="1762">
                  <c:v>3.349999999999999</c:v>
                </c:pt>
                <c:pt idx="1763">
                  <c:v>3.39</c:v>
                </c:pt>
                <c:pt idx="1764">
                  <c:v>3.37</c:v>
                </c:pt>
                <c:pt idx="1765">
                  <c:v>3.47</c:v>
                </c:pt>
                <c:pt idx="1766">
                  <c:v>3.44</c:v>
                </c:pt>
                <c:pt idx="1767">
                  <c:v>3.43</c:v>
                </c:pt>
                <c:pt idx="1768">
                  <c:v>3.349999999999999</c:v>
                </c:pt>
                <c:pt idx="1769">
                  <c:v>3.45</c:v>
                </c:pt>
                <c:pt idx="1770">
                  <c:v>3.42</c:v>
                </c:pt>
                <c:pt idx="1771">
                  <c:v>3.36</c:v>
                </c:pt>
                <c:pt idx="1772">
                  <c:v>3.42</c:v>
                </c:pt>
                <c:pt idx="1773">
                  <c:v>3.48</c:v>
                </c:pt>
                <c:pt idx="1774">
                  <c:v>3.52</c:v>
                </c:pt>
                <c:pt idx="1775">
                  <c:v>3.58</c:v>
                </c:pt>
                <c:pt idx="1776">
                  <c:v>3.68</c:v>
                </c:pt>
                <c:pt idx="1777">
                  <c:v>3.68</c:v>
                </c:pt>
                <c:pt idx="1778">
                  <c:v>3.75</c:v>
                </c:pt>
                <c:pt idx="1779">
                  <c:v>3.65</c:v>
                </c:pt>
                <c:pt idx="1780">
                  <c:v>3.7</c:v>
                </c:pt>
                <c:pt idx="1781">
                  <c:v>3.64</c:v>
                </c:pt>
                <c:pt idx="1782">
                  <c:v>3.62</c:v>
                </c:pt>
                <c:pt idx="1783">
                  <c:v>3.61</c:v>
                </c:pt>
                <c:pt idx="1784">
                  <c:v>3.62</c:v>
                </c:pt>
                <c:pt idx="1785">
                  <c:v>3.58</c:v>
                </c:pt>
                <c:pt idx="1786">
                  <c:v>3.59</c:v>
                </c:pt>
                <c:pt idx="1787">
                  <c:v>3.46</c:v>
                </c:pt>
                <c:pt idx="1788">
                  <c:v>3.49</c:v>
                </c:pt>
                <c:pt idx="1789">
                  <c:v>3.46</c:v>
                </c:pt>
                <c:pt idx="1790">
                  <c:v>3.42</c:v>
                </c:pt>
                <c:pt idx="1791">
                  <c:v>3.42</c:v>
                </c:pt>
                <c:pt idx="1792">
                  <c:v>3.41</c:v>
                </c:pt>
                <c:pt idx="1793">
                  <c:v>3.46</c:v>
                </c:pt>
                <c:pt idx="1794">
                  <c:v>3.58</c:v>
                </c:pt>
                <c:pt idx="1795">
                  <c:v>3.49</c:v>
                </c:pt>
                <c:pt idx="1796">
                  <c:v>3.51</c:v>
                </c:pt>
                <c:pt idx="1797">
                  <c:v>3.56</c:v>
                </c:pt>
                <c:pt idx="1798">
                  <c:v>3.48</c:v>
                </c:pt>
                <c:pt idx="1799">
                  <c:v>3.37</c:v>
                </c:pt>
                <c:pt idx="1800">
                  <c:v>3.4</c:v>
                </c:pt>
                <c:pt idx="1801">
                  <c:v>3.36</c:v>
                </c:pt>
                <c:pt idx="1802">
                  <c:v>3.329999999999999</c:v>
                </c:pt>
                <c:pt idx="1803">
                  <c:v>3.22</c:v>
                </c:pt>
                <c:pt idx="1804">
                  <c:v>3.25</c:v>
                </c:pt>
                <c:pt idx="1805">
                  <c:v>3.28</c:v>
                </c:pt>
                <c:pt idx="1806">
                  <c:v>3.34</c:v>
                </c:pt>
                <c:pt idx="1807">
                  <c:v>3.34</c:v>
                </c:pt>
                <c:pt idx="1808">
                  <c:v>3.36</c:v>
                </c:pt>
                <c:pt idx="1809">
                  <c:v>3.42</c:v>
                </c:pt>
                <c:pt idx="1810">
                  <c:v>3.46</c:v>
                </c:pt>
                <c:pt idx="1811">
                  <c:v>3.47</c:v>
                </c:pt>
                <c:pt idx="1812">
                  <c:v>3.5</c:v>
                </c:pt>
                <c:pt idx="1813">
                  <c:v>3.47</c:v>
                </c:pt>
                <c:pt idx="1814">
                  <c:v>3.47</c:v>
                </c:pt>
                <c:pt idx="1815">
                  <c:v>3.46</c:v>
                </c:pt>
                <c:pt idx="1816">
                  <c:v>3.45</c:v>
                </c:pt>
                <c:pt idx="1817">
                  <c:v>3.5</c:v>
                </c:pt>
                <c:pt idx="1818">
                  <c:v>3.56</c:v>
                </c:pt>
                <c:pt idx="1819">
                  <c:v>3.58</c:v>
                </c:pt>
                <c:pt idx="1820">
                  <c:v>3.59</c:v>
                </c:pt>
                <c:pt idx="1821">
                  <c:v>3.59</c:v>
                </c:pt>
                <c:pt idx="1822">
                  <c:v>3.52</c:v>
                </c:pt>
                <c:pt idx="1823">
                  <c:v>3.49</c:v>
                </c:pt>
                <c:pt idx="1824">
                  <c:v>3.51</c:v>
                </c:pt>
                <c:pt idx="1825">
                  <c:v>3.43</c:v>
                </c:pt>
                <c:pt idx="1826">
                  <c:v>3.4</c:v>
                </c:pt>
                <c:pt idx="1827">
                  <c:v>3.39</c:v>
                </c:pt>
                <c:pt idx="1828">
                  <c:v>3.43</c:v>
                </c:pt>
                <c:pt idx="1829">
                  <c:v>3.42</c:v>
                </c:pt>
                <c:pt idx="1830">
                  <c:v>3.39</c:v>
                </c:pt>
                <c:pt idx="1831">
                  <c:v>3.34</c:v>
                </c:pt>
                <c:pt idx="1832">
                  <c:v>3.39</c:v>
                </c:pt>
                <c:pt idx="1833">
                  <c:v>3.34</c:v>
                </c:pt>
                <c:pt idx="1834">
                  <c:v>3.32</c:v>
                </c:pt>
                <c:pt idx="1835">
                  <c:v>3.309999999999999</c:v>
                </c:pt>
                <c:pt idx="1836">
                  <c:v>3.28</c:v>
                </c:pt>
                <c:pt idx="1837">
                  <c:v>3.25</c:v>
                </c:pt>
                <c:pt idx="1838">
                  <c:v>3.18</c:v>
                </c:pt>
                <c:pt idx="1839">
                  <c:v>3.19</c:v>
                </c:pt>
                <c:pt idx="1840">
                  <c:v>3.17</c:v>
                </c:pt>
                <c:pt idx="1841">
                  <c:v>3.23</c:v>
                </c:pt>
                <c:pt idx="1842">
                  <c:v>3.19</c:v>
                </c:pt>
                <c:pt idx="1843">
                  <c:v>3.22</c:v>
                </c:pt>
                <c:pt idx="1844">
                  <c:v>3.18</c:v>
                </c:pt>
                <c:pt idx="1845">
                  <c:v>3.15</c:v>
                </c:pt>
                <c:pt idx="1846">
                  <c:v>3.12</c:v>
                </c:pt>
                <c:pt idx="1847">
                  <c:v>3.18</c:v>
                </c:pt>
                <c:pt idx="1848">
                  <c:v>3.17</c:v>
                </c:pt>
                <c:pt idx="1849">
                  <c:v>3.15</c:v>
                </c:pt>
                <c:pt idx="1850">
                  <c:v>3.13</c:v>
                </c:pt>
                <c:pt idx="1851">
                  <c:v>3.12</c:v>
                </c:pt>
                <c:pt idx="1852">
                  <c:v>3.13</c:v>
                </c:pt>
                <c:pt idx="1853">
                  <c:v>3.07</c:v>
                </c:pt>
                <c:pt idx="1854">
                  <c:v>3.07</c:v>
                </c:pt>
                <c:pt idx="1855">
                  <c:v>3.05</c:v>
                </c:pt>
                <c:pt idx="1856">
                  <c:v>2.96</c:v>
                </c:pt>
                <c:pt idx="1857">
                  <c:v>3.04</c:v>
                </c:pt>
                <c:pt idx="1858">
                  <c:v>2.99</c:v>
                </c:pt>
                <c:pt idx="1859">
                  <c:v>3.01</c:v>
                </c:pt>
                <c:pt idx="1860">
                  <c:v>3.01</c:v>
                </c:pt>
                <c:pt idx="1861">
                  <c:v>2.98</c:v>
                </c:pt>
                <c:pt idx="1862">
                  <c:v>3.01</c:v>
                </c:pt>
                <c:pt idx="1863">
                  <c:v>2.99</c:v>
                </c:pt>
                <c:pt idx="1864">
                  <c:v>3.0</c:v>
                </c:pt>
                <c:pt idx="1865">
                  <c:v>3.11</c:v>
                </c:pt>
                <c:pt idx="1866">
                  <c:v>2.98</c:v>
                </c:pt>
                <c:pt idx="1867">
                  <c:v>2.93</c:v>
                </c:pt>
                <c:pt idx="1868">
                  <c:v>2.94</c:v>
                </c:pt>
                <c:pt idx="1869">
                  <c:v>2.97</c:v>
                </c:pt>
                <c:pt idx="1870">
                  <c:v>2.99</c:v>
                </c:pt>
                <c:pt idx="1871">
                  <c:v>3.01</c:v>
                </c:pt>
                <c:pt idx="1872">
                  <c:v>2.93</c:v>
                </c:pt>
                <c:pt idx="1873">
                  <c:v>2.88</c:v>
                </c:pt>
                <c:pt idx="1874">
                  <c:v>2.95</c:v>
                </c:pt>
                <c:pt idx="1875">
                  <c:v>3.05</c:v>
                </c:pt>
                <c:pt idx="1876">
                  <c:v>3.14</c:v>
                </c:pt>
                <c:pt idx="1877">
                  <c:v>3.18</c:v>
                </c:pt>
                <c:pt idx="1878">
                  <c:v>3.22</c:v>
                </c:pt>
                <c:pt idx="1879">
                  <c:v>3.16</c:v>
                </c:pt>
                <c:pt idx="1880">
                  <c:v>3.12</c:v>
                </c:pt>
                <c:pt idx="1881">
                  <c:v>3.17</c:v>
                </c:pt>
                <c:pt idx="1882">
                  <c:v>3.03</c:v>
                </c:pt>
                <c:pt idx="1883">
                  <c:v>2.94</c:v>
                </c:pt>
                <c:pt idx="1884">
                  <c:v>2.92</c:v>
                </c:pt>
                <c:pt idx="1885">
                  <c:v>2.92</c:v>
                </c:pt>
                <c:pt idx="1886">
                  <c:v>2.98</c:v>
                </c:pt>
                <c:pt idx="1887">
                  <c:v>2.94</c:v>
                </c:pt>
                <c:pt idx="1888">
                  <c:v>2.94</c:v>
                </c:pt>
                <c:pt idx="1889">
                  <c:v>2.91</c:v>
                </c:pt>
                <c:pt idx="1890">
                  <c:v>2.96</c:v>
                </c:pt>
                <c:pt idx="1891">
                  <c:v>3.03</c:v>
                </c:pt>
                <c:pt idx="1892">
                  <c:v>2.99</c:v>
                </c:pt>
                <c:pt idx="1893">
                  <c:v>3.03</c:v>
                </c:pt>
                <c:pt idx="1894">
                  <c:v>2.99</c:v>
                </c:pt>
                <c:pt idx="1895">
                  <c:v>3.01</c:v>
                </c:pt>
                <c:pt idx="1896">
                  <c:v>2.98</c:v>
                </c:pt>
                <c:pt idx="1897">
                  <c:v>2.82</c:v>
                </c:pt>
                <c:pt idx="1898">
                  <c:v>2.77</c:v>
                </c:pt>
                <c:pt idx="1899">
                  <c:v>2.66</c:v>
                </c:pt>
                <c:pt idx="1900">
                  <c:v>2.64</c:v>
                </c:pt>
                <c:pt idx="1901">
                  <c:v>2.47</c:v>
                </c:pt>
                <c:pt idx="1902">
                  <c:v>2.58</c:v>
                </c:pt>
                <c:pt idx="1903">
                  <c:v>2.4</c:v>
                </c:pt>
                <c:pt idx="1904">
                  <c:v>2.2</c:v>
                </c:pt>
                <c:pt idx="1905">
                  <c:v>2.17</c:v>
                </c:pt>
                <c:pt idx="1906">
                  <c:v>2.34</c:v>
                </c:pt>
                <c:pt idx="1907">
                  <c:v>2.24</c:v>
                </c:pt>
                <c:pt idx="1908">
                  <c:v>2.29</c:v>
                </c:pt>
                <c:pt idx="1909">
                  <c:v>2.23</c:v>
                </c:pt>
                <c:pt idx="1910">
                  <c:v>2.17</c:v>
                </c:pt>
                <c:pt idx="1911">
                  <c:v>2.08</c:v>
                </c:pt>
                <c:pt idx="1912">
                  <c:v>2.07</c:v>
                </c:pt>
                <c:pt idx="1913">
                  <c:v>2.1</c:v>
                </c:pt>
                <c:pt idx="1914">
                  <c:v>2.15</c:v>
                </c:pt>
                <c:pt idx="1915">
                  <c:v>2.29</c:v>
                </c:pt>
                <c:pt idx="1916">
                  <c:v>2.23</c:v>
                </c:pt>
                <c:pt idx="1917">
                  <c:v>2.19</c:v>
                </c:pt>
                <c:pt idx="1918">
                  <c:v>2.28</c:v>
                </c:pt>
                <c:pt idx="1919">
                  <c:v>2.19</c:v>
                </c:pt>
                <c:pt idx="1920">
                  <c:v>2.23</c:v>
                </c:pt>
                <c:pt idx="1921">
                  <c:v>2.15</c:v>
                </c:pt>
                <c:pt idx="1922">
                  <c:v>2.02</c:v>
                </c:pt>
                <c:pt idx="1923">
                  <c:v>1.98</c:v>
                </c:pt>
                <c:pt idx="1924">
                  <c:v>2.05</c:v>
                </c:pt>
                <c:pt idx="1925">
                  <c:v>2.0</c:v>
                </c:pt>
                <c:pt idx="1926">
                  <c:v>1.93</c:v>
                </c:pt>
                <c:pt idx="1927">
                  <c:v>1.94</c:v>
                </c:pt>
                <c:pt idx="1928">
                  <c:v>2.0</c:v>
                </c:pt>
                <c:pt idx="1929">
                  <c:v>2.03</c:v>
                </c:pt>
                <c:pt idx="1930">
                  <c:v>2.09</c:v>
                </c:pt>
                <c:pt idx="1931">
                  <c:v>2.08</c:v>
                </c:pt>
                <c:pt idx="1932">
                  <c:v>1.97</c:v>
                </c:pt>
                <c:pt idx="1933">
                  <c:v>1.95</c:v>
                </c:pt>
                <c:pt idx="1934">
                  <c:v>1.88</c:v>
                </c:pt>
                <c:pt idx="1935">
                  <c:v>1.72</c:v>
                </c:pt>
                <c:pt idx="1936">
                  <c:v>1.84</c:v>
                </c:pt>
                <c:pt idx="1937">
                  <c:v>1.91</c:v>
                </c:pt>
                <c:pt idx="1938">
                  <c:v>2.0</c:v>
                </c:pt>
                <c:pt idx="1939">
                  <c:v>2.03</c:v>
                </c:pt>
                <c:pt idx="1940">
                  <c:v>1.99</c:v>
                </c:pt>
                <c:pt idx="1941">
                  <c:v>1.92</c:v>
                </c:pt>
                <c:pt idx="1942">
                  <c:v>1.8</c:v>
                </c:pt>
                <c:pt idx="1943">
                  <c:v>1.81</c:v>
                </c:pt>
                <c:pt idx="1944">
                  <c:v>1.92</c:v>
                </c:pt>
                <c:pt idx="1945">
                  <c:v>2.01</c:v>
                </c:pt>
                <c:pt idx="1946">
                  <c:v>2.1</c:v>
                </c:pt>
                <c:pt idx="1947">
                  <c:v>2.18</c:v>
                </c:pt>
                <c:pt idx="1948">
                  <c:v>2.24</c:v>
                </c:pt>
                <c:pt idx="1949">
                  <c:v>2.19</c:v>
                </c:pt>
                <c:pt idx="1950">
                  <c:v>2.26</c:v>
                </c:pt>
                <c:pt idx="1951">
                  <c:v>2.18</c:v>
                </c:pt>
                <c:pt idx="1952">
                  <c:v>2.19</c:v>
                </c:pt>
                <c:pt idx="1953">
                  <c:v>2.18</c:v>
                </c:pt>
                <c:pt idx="1954">
                  <c:v>2.2</c:v>
                </c:pt>
                <c:pt idx="1955">
                  <c:v>2.23</c:v>
                </c:pt>
                <c:pt idx="1956">
                  <c:v>2.25</c:v>
                </c:pt>
                <c:pt idx="1957">
                  <c:v>2.14</c:v>
                </c:pt>
                <c:pt idx="1958">
                  <c:v>2.23</c:v>
                </c:pt>
                <c:pt idx="1959">
                  <c:v>2.42</c:v>
                </c:pt>
                <c:pt idx="1960">
                  <c:v>2.34</c:v>
                </c:pt>
                <c:pt idx="1961">
                  <c:v>2.17</c:v>
                </c:pt>
                <c:pt idx="1962">
                  <c:v>2.01</c:v>
                </c:pt>
                <c:pt idx="1963">
                  <c:v>2.03</c:v>
                </c:pt>
                <c:pt idx="1964">
                  <c:v>2.09</c:v>
                </c:pt>
                <c:pt idx="1965">
                  <c:v>2.06</c:v>
                </c:pt>
                <c:pt idx="1966">
                  <c:v>2.04</c:v>
                </c:pt>
                <c:pt idx="1967">
                  <c:v>2.1</c:v>
                </c:pt>
                <c:pt idx="1968">
                  <c:v>2.0</c:v>
                </c:pt>
                <c:pt idx="1969">
                  <c:v>2.04</c:v>
                </c:pt>
                <c:pt idx="1970">
                  <c:v>2.04</c:v>
                </c:pt>
                <c:pt idx="1971">
                  <c:v>2.06</c:v>
                </c:pt>
                <c:pt idx="1972">
                  <c:v>2.01</c:v>
                </c:pt>
                <c:pt idx="1973">
                  <c:v>1.96</c:v>
                </c:pt>
                <c:pt idx="1974">
                  <c:v>2.01</c:v>
                </c:pt>
                <c:pt idx="1975">
                  <c:v>1.97</c:v>
                </c:pt>
                <c:pt idx="1976">
                  <c:v>1.94</c:v>
                </c:pt>
                <c:pt idx="1977">
                  <c:v>1.89</c:v>
                </c:pt>
                <c:pt idx="1978">
                  <c:v>1.97</c:v>
                </c:pt>
                <c:pt idx="1979">
                  <c:v>1.97</c:v>
                </c:pt>
                <c:pt idx="1980">
                  <c:v>2.0</c:v>
                </c:pt>
                <c:pt idx="1981">
                  <c:v>2.08</c:v>
                </c:pt>
                <c:pt idx="1982">
                  <c:v>2.11</c:v>
                </c:pt>
                <c:pt idx="1983">
                  <c:v>2.05</c:v>
                </c:pt>
                <c:pt idx="1984">
                  <c:v>2.04</c:v>
                </c:pt>
                <c:pt idx="1985">
                  <c:v>2.08</c:v>
                </c:pt>
                <c:pt idx="1986">
                  <c:v>2.02</c:v>
                </c:pt>
                <c:pt idx="1987">
                  <c:v>1.99</c:v>
                </c:pt>
                <c:pt idx="1988">
                  <c:v>2.07</c:v>
                </c:pt>
                <c:pt idx="1989">
                  <c:v>2.03</c:v>
                </c:pt>
                <c:pt idx="1990">
                  <c:v>1.96</c:v>
                </c:pt>
                <c:pt idx="1991">
                  <c:v>1.92</c:v>
                </c:pt>
                <c:pt idx="1992">
                  <c:v>1.92</c:v>
                </c:pt>
                <c:pt idx="1993">
                  <c:v>1.86</c:v>
                </c:pt>
                <c:pt idx="1994">
                  <c:v>1.82</c:v>
                </c:pt>
                <c:pt idx="1995">
                  <c:v>1.94</c:v>
                </c:pt>
                <c:pt idx="1996">
                  <c:v>1.98</c:v>
                </c:pt>
                <c:pt idx="1997">
                  <c:v>1.97</c:v>
                </c:pt>
                <c:pt idx="1998">
                  <c:v>2.03</c:v>
                </c:pt>
                <c:pt idx="1999">
                  <c:v>2.02</c:v>
                </c:pt>
                <c:pt idx="2000">
                  <c:v>1.93</c:v>
                </c:pt>
                <c:pt idx="2001">
                  <c:v>1.91</c:v>
                </c:pt>
                <c:pt idx="2002">
                  <c:v>1.89</c:v>
                </c:pt>
                <c:pt idx="2003">
                  <c:v>1.97</c:v>
                </c:pt>
                <c:pt idx="2004">
                  <c:v>2.0</c:v>
                </c:pt>
                <c:pt idx="2005">
                  <c:v>2.02</c:v>
                </c:pt>
                <c:pt idx="2006">
                  <c:v>1.98</c:v>
                </c:pt>
                <c:pt idx="2007">
                  <c:v>1.98</c:v>
                </c:pt>
                <c:pt idx="2008">
                  <c:v>2.0</c:v>
                </c:pt>
                <c:pt idx="2009">
                  <c:v>1.93</c:v>
                </c:pt>
                <c:pt idx="2010">
                  <c:v>1.94</c:v>
                </c:pt>
                <c:pt idx="2011">
                  <c:v>1.89</c:v>
                </c:pt>
                <c:pt idx="2012">
                  <c:v>1.87</c:v>
                </c:pt>
                <c:pt idx="2013">
                  <c:v>1.92</c:v>
                </c:pt>
                <c:pt idx="2014">
                  <c:v>2.01</c:v>
                </c:pt>
                <c:pt idx="2015">
                  <c:v>2.05</c:v>
                </c:pt>
                <c:pt idx="2016">
                  <c:v>2.09</c:v>
                </c:pt>
                <c:pt idx="2017">
                  <c:v>2.08</c:v>
                </c:pt>
                <c:pt idx="2018">
                  <c:v>2.01</c:v>
                </c:pt>
                <c:pt idx="2019">
                  <c:v>1.96</c:v>
                </c:pt>
                <c:pt idx="2020">
                  <c:v>1.93</c:v>
                </c:pt>
                <c:pt idx="2021">
                  <c:v>1.87</c:v>
                </c:pt>
                <c:pt idx="2022">
                  <c:v>1.83</c:v>
                </c:pt>
                <c:pt idx="2023">
                  <c:v>1.87</c:v>
                </c:pt>
                <c:pt idx="2024">
                  <c:v>1.86</c:v>
                </c:pt>
                <c:pt idx="2025">
                  <c:v>1.97</c:v>
                </c:pt>
                <c:pt idx="2026">
                  <c:v>1.93</c:v>
                </c:pt>
                <c:pt idx="2027">
                  <c:v>2.0</c:v>
                </c:pt>
                <c:pt idx="2028">
                  <c:v>2.01</c:v>
                </c:pt>
                <c:pt idx="2029">
                  <c:v>2.04</c:v>
                </c:pt>
                <c:pt idx="2030">
                  <c:v>1.96</c:v>
                </c:pt>
                <c:pt idx="2031">
                  <c:v>1.99</c:v>
                </c:pt>
                <c:pt idx="2032">
                  <c:v>1.92</c:v>
                </c:pt>
                <c:pt idx="2033">
                  <c:v>1.93</c:v>
                </c:pt>
                <c:pt idx="2034">
                  <c:v>1.99</c:v>
                </c:pt>
                <c:pt idx="2035">
                  <c:v>2.01</c:v>
                </c:pt>
                <c:pt idx="2036">
                  <c:v>2.05</c:v>
                </c:pt>
                <c:pt idx="2037">
                  <c:v>2.01</c:v>
                </c:pt>
                <c:pt idx="2038">
                  <c:v>1.99</c:v>
                </c:pt>
                <c:pt idx="2039">
                  <c:v>1.98</c:v>
                </c:pt>
                <c:pt idx="2040">
                  <c:v>1.92</c:v>
                </c:pt>
                <c:pt idx="2041">
                  <c:v>1.94</c:v>
                </c:pt>
                <c:pt idx="2042">
                  <c:v>1.98</c:v>
                </c:pt>
                <c:pt idx="2043">
                  <c:v>2.03</c:v>
                </c:pt>
                <c:pt idx="2044">
                  <c:v>1.99</c:v>
                </c:pt>
                <c:pt idx="2045">
                  <c:v>2.0</c:v>
                </c:pt>
                <c:pt idx="2046">
                  <c:v>1.96</c:v>
                </c:pt>
                <c:pt idx="2047">
                  <c:v>1.98</c:v>
                </c:pt>
                <c:pt idx="2048">
                  <c:v>2.03</c:v>
                </c:pt>
                <c:pt idx="2049">
                  <c:v>2.04</c:v>
                </c:pt>
                <c:pt idx="2050">
                  <c:v>2.04</c:v>
                </c:pt>
                <c:pt idx="2051">
                  <c:v>2.14</c:v>
                </c:pt>
                <c:pt idx="2052">
                  <c:v>2.29</c:v>
                </c:pt>
                <c:pt idx="2053">
                  <c:v>2.29</c:v>
                </c:pt>
                <c:pt idx="2054">
                  <c:v>2.309999999999999</c:v>
                </c:pt>
                <c:pt idx="2055">
                  <c:v>2.39</c:v>
                </c:pt>
                <c:pt idx="2056">
                  <c:v>2.38</c:v>
                </c:pt>
                <c:pt idx="2057">
                  <c:v>2.309999999999999</c:v>
                </c:pt>
                <c:pt idx="2058">
                  <c:v>2.29</c:v>
                </c:pt>
                <c:pt idx="2059">
                  <c:v>2.25</c:v>
                </c:pt>
                <c:pt idx="2060">
                  <c:v>2.26</c:v>
                </c:pt>
                <c:pt idx="2061">
                  <c:v>2.2</c:v>
                </c:pt>
                <c:pt idx="2062">
                  <c:v>2.21</c:v>
                </c:pt>
                <c:pt idx="2063">
                  <c:v>2.18</c:v>
                </c:pt>
                <c:pt idx="2064">
                  <c:v>2.23</c:v>
                </c:pt>
                <c:pt idx="2065">
                  <c:v>2.22</c:v>
                </c:pt>
                <c:pt idx="2066">
                  <c:v>2.3</c:v>
                </c:pt>
                <c:pt idx="2067">
                  <c:v>2.25</c:v>
                </c:pt>
                <c:pt idx="2068">
                  <c:v>2.19</c:v>
                </c:pt>
                <c:pt idx="2069">
                  <c:v>2.07</c:v>
                </c:pt>
                <c:pt idx="2070">
                  <c:v>2.06</c:v>
                </c:pt>
                <c:pt idx="2071">
                  <c:v>2.01</c:v>
                </c:pt>
                <c:pt idx="2072">
                  <c:v>2.05</c:v>
                </c:pt>
                <c:pt idx="2073">
                  <c:v>2.08</c:v>
                </c:pt>
                <c:pt idx="2074">
                  <c:v>2.02</c:v>
                </c:pt>
                <c:pt idx="2075">
                  <c:v>2.0</c:v>
                </c:pt>
                <c:pt idx="2076">
                  <c:v>2.03</c:v>
                </c:pt>
                <c:pt idx="2077">
                  <c:v>2.0</c:v>
                </c:pt>
                <c:pt idx="2078">
                  <c:v>1.98</c:v>
                </c:pt>
                <c:pt idx="2079">
                  <c:v>1.99</c:v>
                </c:pt>
                <c:pt idx="2080">
                  <c:v>1.96</c:v>
                </c:pt>
                <c:pt idx="2081">
                  <c:v>2.0</c:v>
                </c:pt>
                <c:pt idx="2082">
                  <c:v>2.01</c:v>
                </c:pt>
                <c:pt idx="2083">
                  <c:v>1.98</c:v>
                </c:pt>
                <c:pt idx="2084">
                  <c:v>1.96</c:v>
                </c:pt>
                <c:pt idx="2085">
                  <c:v>1.95</c:v>
                </c:pt>
                <c:pt idx="2086">
                  <c:v>1.98</c:v>
                </c:pt>
                <c:pt idx="2087">
                  <c:v>1.96</c:v>
                </c:pt>
                <c:pt idx="2088">
                  <c:v>1.96</c:v>
                </c:pt>
                <c:pt idx="2089">
                  <c:v>1.91</c:v>
                </c:pt>
                <c:pt idx="2090">
                  <c:v>1.92</c:v>
                </c:pt>
                <c:pt idx="2091">
                  <c:v>1.88</c:v>
                </c:pt>
                <c:pt idx="2092">
                  <c:v>1.87</c:v>
                </c:pt>
                <c:pt idx="2093">
                  <c:v>1.89</c:v>
                </c:pt>
                <c:pt idx="2094">
                  <c:v>1.84</c:v>
                </c:pt>
                <c:pt idx="2095">
                  <c:v>1.78</c:v>
                </c:pt>
                <c:pt idx="2096">
                  <c:v>1.76</c:v>
                </c:pt>
                <c:pt idx="2097">
                  <c:v>1.76</c:v>
                </c:pt>
                <c:pt idx="2098">
                  <c:v>1.7</c:v>
                </c:pt>
                <c:pt idx="2099">
                  <c:v>1.71</c:v>
                </c:pt>
                <c:pt idx="2100">
                  <c:v>1.75</c:v>
                </c:pt>
                <c:pt idx="2101">
                  <c:v>1.79</c:v>
                </c:pt>
                <c:pt idx="2102">
                  <c:v>1.73</c:v>
                </c:pt>
                <c:pt idx="2103">
                  <c:v>1.77</c:v>
                </c:pt>
                <c:pt idx="2104">
                  <c:v>1.75</c:v>
                </c:pt>
                <c:pt idx="2105">
                  <c:v>1.74</c:v>
                </c:pt>
                <c:pt idx="2106">
                  <c:v>1.63</c:v>
                </c:pt>
                <c:pt idx="2107">
                  <c:v>1.59</c:v>
                </c:pt>
                <c:pt idx="2108">
                  <c:v>1.47</c:v>
                </c:pt>
                <c:pt idx="2109">
                  <c:v>1.53</c:v>
                </c:pt>
                <c:pt idx="2110">
                  <c:v>1.57</c:v>
                </c:pt>
                <c:pt idx="2111">
                  <c:v>1.66</c:v>
                </c:pt>
                <c:pt idx="2112">
                  <c:v>1.66</c:v>
                </c:pt>
                <c:pt idx="2113">
                  <c:v>1.65</c:v>
                </c:pt>
                <c:pt idx="2114">
                  <c:v>1.6</c:v>
                </c:pt>
                <c:pt idx="2115">
                  <c:v>1.67</c:v>
                </c:pt>
                <c:pt idx="2116">
                  <c:v>1.61</c:v>
                </c:pt>
                <c:pt idx="2117">
                  <c:v>1.64</c:v>
                </c:pt>
                <c:pt idx="2118">
                  <c:v>1.6</c:v>
                </c:pt>
                <c:pt idx="2119">
                  <c:v>1.59</c:v>
                </c:pt>
                <c:pt idx="2120">
                  <c:v>1.64</c:v>
                </c:pt>
                <c:pt idx="2121">
                  <c:v>1.65</c:v>
                </c:pt>
                <c:pt idx="2122">
                  <c:v>1.63</c:v>
                </c:pt>
                <c:pt idx="2123">
                  <c:v>1.69</c:v>
                </c:pt>
                <c:pt idx="2124">
                  <c:v>1.63</c:v>
                </c:pt>
                <c:pt idx="2125">
                  <c:v>1.66</c:v>
                </c:pt>
                <c:pt idx="2126">
                  <c:v>1.65</c:v>
                </c:pt>
                <c:pt idx="2127">
                  <c:v>1.6</c:v>
                </c:pt>
                <c:pt idx="2128">
                  <c:v>1.67</c:v>
                </c:pt>
                <c:pt idx="2129">
                  <c:v>1.61</c:v>
                </c:pt>
                <c:pt idx="2130">
                  <c:v>1.65</c:v>
                </c:pt>
                <c:pt idx="2131">
                  <c:v>1.62</c:v>
                </c:pt>
                <c:pt idx="2132">
                  <c:v>1.57</c:v>
                </c:pt>
                <c:pt idx="2133">
                  <c:v>1.53</c:v>
                </c:pt>
                <c:pt idx="2134">
                  <c:v>1.53</c:v>
                </c:pt>
                <c:pt idx="2135">
                  <c:v>1.54</c:v>
                </c:pt>
                <c:pt idx="2136">
                  <c:v>1.5</c:v>
                </c:pt>
                <c:pt idx="2137">
                  <c:v>1.52</c:v>
                </c:pt>
                <c:pt idx="2138">
                  <c:v>1.5</c:v>
                </c:pt>
                <c:pt idx="2139">
                  <c:v>1.53</c:v>
                </c:pt>
                <c:pt idx="2140">
                  <c:v>1.52</c:v>
                </c:pt>
                <c:pt idx="2141">
                  <c:v>1.54</c:v>
                </c:pt>
                <c:pt idx="2142">
                  <c:v>1.49</c:v>
                </c:pt>
                <c:pt idx="2143">
                  <c:v>1.47</c:v>
                </c:pt>
                <c:pt idx="2144">
                  <c:v>1.44</c:v>
                </c:pt>
                <c:pt idx="2145">
                  <c:v>1.43</c:v>
                </c:pt>
                <c:pt idx="2146">
                  <c:v>1.45</c:v>
                </c:pt>
                <c:pt idx="2147">
                  <c:v>1.58</c:v>
                </c:pt>
                <c:pt idx="2148">
                  <c:v>1.53</c:v>
                </c:pt>
                <c:pt idx="2149">
                  <c:v>1.51</c:v>
                </c:pt>
                <c:pt idx="2150">
                  <c:v>1.56</c:v>
                </c:pt>
                <c:pt idx="2151">
                  <c:v>1.51</c:v>
                </c:pt>
                <c:pt idx="2152">
                  <c:v>1.6</c:v>
                </c:pt>
                <c:pt idx="2153">
                  <c:v>1.59</c:v>
                </c:pt>
                <c:pt idx="2154">
                  <c:v>1.66</c:v>
                </c:pt>
                <c:pt idx="2155">
                  <c:v>1.68</c:v>
                </c:pt>
                <c:pt idx="2156">
                  <c:v>1.69</c:v>
                </c:pt>
                <c:pt idx="2157">
                  <c:v>1.65</c:v>
                </c:pt>
                <c:pt idx="2158">
                  <c:v>1.65</c:v>
                </c:pt>
                <c:pt idx="2159">
                  <c:v>1.73</c:v>
                </c:pt>
                <c:pt idx="2160">
                  <c:v>1.8</c:v>
                </c:pt>
                <c:pt idx="2161">
                  <c:v>1.83</c:v>
                </c:pt>
                <c:pt idx="2162">
                  <c:v>1.81</c:v>
                </c:pt>
                <c:pt idx="2163">
                  <c:v>1.82</c:v>
                </c:pt>
                <c:pt idx="2164">
                  <c:v>1.8</c:v>
                </c:pt>
                <c:pt idx="2165">
                  <c:v>1.71</c:v>
                </c:pt>
                <c:pt idx="2166">
                  <c:v>1.68</c:v>
                </c:pt>
                <c:pt idx="2167">
                  <c:v>1.68</c:v>
                </c:pt>
                <c:pt idx="2168">
                  <c:v>1.65</c:v>
                </c:pt>
                <c:pt idx="2169">
                  <c:v>1.64</c:v>
                </c:pt>
                <c:pt idx="2170">
                  <c:v>1.66</c:v>
                </c:pt>
                <c:pt idx="2171">
                  <c:v>1.63</c:v>
                </c:pt>
                <c:pt idx="2172">
                  <c:v>1.57</c:v>
                </c:pt>
                <c:pt idx="2173">
                  <c:v>1.59</c:v>
                </c:pt>
                <c:pt idx="2174">
                  <c:v>1.6</c:v>
                </c:pt>
                <c:pt idx="2175">
                  <c:v>1.68</c:v>
                </c:pt>
                <c:pt idx="2176">
                  <c:v>1.67</c:v>
                </c:pt>
                <c:pt idx="2177">
                  <c:v>1.68</c:v>
                </c:pt>
                <c:pt idx="2178">
                  <c:v>1.7</c:v>
                </c:pt>
                <c:pt idx="2179">
                  <c:v>1.77</c:v>
                </c:pt>
                <c:pt idx="2180">
                  <c:v>1.75</c:v>
                </c:pt>
                <c:pt idx="2181">
                  <c:v>1.88</c:v>
                </c:pt>
                <c:pt idx="2182">
                  <c:v>1.85</c:v>
                </c:pt>
                <c:pt idx="2183">
                  <c:v>1.82</c:v>
                </c:pt>
                <c:pt idx="2184">
                  <c:v>1.79</c:v>
                </c:pt>
                <c:pt idx="2185">
                  <c:v>1.8</c:v>
                </c:pt>
                <c:pt idx="2186">
                  <c:v>1.77</c:v>
                </c:pt>
                <c:pt idx="2187">
                  <c:v>1.74</c:v>
                </c:pt>
                <c:pt idx="2188">
                  <c:v>1.7</c:v>
                </c:pt>
                <c:pt idx="2189">
                  <c:v>1.64</c:v>
                </c:pt>
                <c:pt idx="2190">
                  <c:v>1.66</c:v>
                </c:pt>
                <c:pt idx="2191">
                  <c:v>1.65</c:v>
                </c:pt>
                <c:pt idx="2192">
                  <c:v>1.64</c:v>
                </c:pt>
                <c:pt idx="2193">
                  <c:v>1.64</c:v>
                </c:pt>
                <c:pt idx="2194">
                  <c:v>1.64</c:v>
                </c:pt>
                <c:pt idx="2195">
                  <c:v>1.7</c:v>
                </c:pt>
                <c:pt idx="2196">
                  <c:v>1.75</c:v>
                </c:pt>
                <c:pt idx="2197">
                  <c:v>1.74</c:v>
                </c:pt>
                <c:pt idx="2198">
                  <c:v>1.72</c:v>
                </c:pt>
                <c:pt idx="2199">
                  <c:v>1.7</c:v>
                </c:pt>
                <c:pt idx="2200">
                  <c:v>1.69</c:v>
                </c:pt>
                <c:pt idx="2201">
                  <c:v>1.7</c:v>
                </c:pt>
                <c:pt idx="2202">
                  <c:v>1.75</c:v>
                </c:pt>
                <c:pt idx="2203">
                  <c:v>1.83</c:v>
                </c:pt>
                <c:pt idx="2204">
                  <c:v>1.86</c:v>
                </c:pt>
                <c:pt idx="2205">
                  <c:v>1.79</c:v>
                </c:pt>
                <c:pt idx="2206">
                  <c:v>1.83</c:v>
                </c:pt>
                <c:pt idx="2207">
                  <c:v>1.79</c:v>
                </c:pt>
                <c:pt idx="2208">
                  <c:v>1.8</c:v>
                </c:pt>
                <c:pt idx="2209">
                  <c:v>1.86</c:v>
                </c:pt>
                <c:pt idx="2210">
                  <c:v>1.78</c:v>
                </c:pt>
                <c:pt idx="2211">
                  <c:v>1.74</c:v>
                </c:pt>
                <c:pt idx="2212">
                  <c:v>1.72</c:v>
                </c:pt>
                <c:pt idx="2213">
                  <c:v>1.75</c:v>
                </c:pt>
                <c:pt idx="2214">
                  <c:v>1.75</c:v>
                </c:pt>
                <c:pt idx="2215">
                  <c:v>1.72</c:v>
                </c:pt>
                <c:pt idx="2216">
                  <c:v>1.78</c:v>
                </c:pt>
                <c:pt idx="2217">
                  <c:v>1.68</c:v>
                </c:pt>
                <c:pt idx="2218">
                  <c:v>1.62</c:v>
                </c:pt>
                <c:pt idx="2219">
                  <c:v>1.61</c:v>
                </c:pt>
                <c:pt idx="2220">
                  <c:v>1.59</c:v>
                </c:pt>
                <c:pt idx="2221">
                  <c:v>1.59</c:v>
                </c:pt>
                <c:pt idx="2222">
                  <c:v>1.58</c:v>
                </c:pt>
                <c:pt idx="2223">
                  <c:v>1.58</c:v>
                </c:pt>
                <c:pt idx="2224">
                  <c:v>1.61</c:v>
                </c:pt>
                <c:pt idx="2225">
                  <c:v>1.66</c:v>
                </c:pt>
                <c:pt idx="2226">
                  <c:v>1.69</c:v>
                </c:pt>
                <c:pt idx="2227">
                  <c:v>1.7</c:v>
                </c:pt>
                <c:pt idx="2228">
                  <c:v>1.66</c:v>
                </c:pt>
                <c:pt idx="2229">
                  <c:v>1.64</c:v>
                </c:pt>
                <c:pt idx="2230">
                  <c:v>1.63</c:v>
                </c:pt>
                <c:pt idx="2231">
                  <c:v>1.62</c:v>
                </c:pt>
                <c:pt idx="2232">
                  <c:v>1.62</c:v>
                </c:pt>
                <c:pt idx="2233">
                  <c:v>1.63</c:v>
                </c:pt>
                <c:pt idx="2234">
                  <c:v>1.62</c:v>
                </c:pt>
                <c:pt idx="2235">
                  <c:v>1.6</c:v>
                </c:pt>
                <c:pt idx="2236">
                  <c:v>1.59</c:v>
                </c:pt>
                <c:pt idx="2237">
                  <c:v>1.64</c:v>
                </c:pt>
                <c:pt idx="2238">
                  <c:v>1.63</c:v>
                </c:pt>
                <c:pt idx="2239">
                  <c:v>1.66</c:v>
                </c:pt>
                <c:pt idx="2240">
                  <c:v>1.72</c:v>
                </c:pt>
                <c:pt idx="2241">
                  <c:v>1.74</c:v>
                </c:pt>
                <c:pt idx="2242">
                  <c:v>1.72</c:v>
                </c:pt>
                <c:pt idx="2243">
                  <c:v>1.78</c:v>
                </c:pt>
                <c:pt idx="2244">
                  <c:v>1.84</c:v>
                </c:pt>
                <c:pt idx="2245">
                  <c:v>1.82</c:v>
                </c:pt>
                <c:pt idx="2246">
                  <c:v>1.81</c:v>
                </c:pt>
                <c:pt idx="2247">
                  <c:v>1.77</c:v>
                </c:pt>
                <c:pt idx="2248">
                  <c:v>1.79</c:v>
                </c:pt>
                <c:pt idx="2249">
                  <c:v>1.77</c:v>
                </c:pt>
                <c:pt idx="2250">
                  <c:v>1.74</c:v>
                </c:pt>
                <c:pt idx="2251">
                  <c:v>1.73</c:v>
                </c:pt>
                <c:pt idx="2252">
                  <c:v>1.78</c:v>
                </c:pt>
                <c:pt idx="2253">
                  <c:v>1.86</c:v>
                </c:pt>
                <c:pt idx="2254">
                  <c:v>1.92</c:v>
                </c:pt>
                <c:pt idx="2255">
                  <c:v>1.93</c:v>
                </c:pt>
                <c:pt idx="2256">
                  <c:v>1.92</c:v>
                </c:pt>
                <c:pt idx="2257">
                  <c:v>1.89</c:v>
                </c:pt>
                <c:pt idx="2258">
                  <c:v>1.88</c:v>
                </c:pt>
                <c:pt idx="2259">
                  <c:v>1.91</c:v>
                </c:pt>
                <c:pt idx="2260">
                  <c:v>1.89</c:v>
                </c:pt>
                <c:pt idx="2261">
                  <c:v>1.89</c:v>
                </c:pt>
                <c:pt idx="2262">
                  <c:v>1.86</c:v>
                </c:pt>
                <c:pt idx="2263">
                  <c:v>1.84</c:v>
                </c:pt>
                <c:pt idx="2264">
                  <c:v>1.89</c:v>
                </c:pt>
                <c:pt idx="2265">
                  <c:v>1.87</c:v>
                </c:pt>
                <c:pt idx="2266">
                  <c:v>1.86</c:v>
                </c:pt>
                <c:pt idx="2267">
                  <c:v>1.86</c:v>
                </c:pt>
                <c:pt idx="2268">
                  <c:v>1.88</c:v>
                </c:pt>
                <c:pt idx="2269">
                  <c:v>1.98</c:v>
                </c:pt>
                <c:pt idx="2270">
                  <c:v>2.0</c:v>
                </c:pt>
                <c:pt idx="2271">
                  <c:v>2.03</c:v>
                </c:pt>
                <c:pt idx="2272">
                  <c:v>2.03</c:v>
                </c:pt>
                <c:pt idx="2273">
                  <c:v>2.02</c:v>
                </c:pt>
                <c:pt idx="2274">
                  <c:v>2.04</c:v>
                </c:pt>
                <c:pt idx="2275">
                  <c:v>2.0</c:v>
                </c:pt>
                <c:pt idx="2276">
                  <c:v>2.04</c:v>
                </c:pt>
                <c:pt idx="2277">
                  <c:v>2.0</c:v>
                </c:pt>
                <c:pt idx="2278">
                  <c:v>1.99</c:v>
                </c:pt>
                <c:pt idx="2279">
                  <c:v>1.99</c:v>
                </c:pt>
                <c:pt idx="2280">
                  <c:v>1.99</c:v>
                </c:pt>
                <c:pt idx="2281">
                  <c:v>2.02</c:v>
                </c:pt>
                <c:pt idx="2282">
                  <c:v>2.05</c:v>
                </c:pt>
                <c:pt idx="2283">
                  <c:v>2.0</c:v>
                </c:pt>
                <c:pt idx="2284">
                  <c:v>2.01</c:v>
                </c:pt>
                <c:pt idx="2285">
                  <c:v>2.03</c:v>
                </c:pt>
                <c:pt idx="2286">
                  <c:v>2.02</c:v>
                </c:pt>
                <c:pt idx="2287">
                  <c:v>1.99</c:v>
                </c:pt>
                <c:pt idx="2288">
                  <c:v>1.97</c:v>
                </c:pt>
                <c:pt idx="2289">
                  <c:v>1.88</c:v>
                </c:pt>
                <c:pt idx="2290">
                  <c:v>1.88</c:v>
                </c:pt>
                <c:pt idx="2291">
                  <c:v>1.91</c:v>
                </c:pt>
                <c:pt idx="2292">
                  <c:v>1.89</c:v>
                </c:pt>
                <c:pt idx="2293">
                  <c:v>1.86</c:v>
                </c:pt>
                <c:pt idx="2294">
                  <c:v>1.88</c:v>
                </c:pt>
                <c:pt idx="2295">
                  <c:v>1.9</c:v>
                </c:pt>
                <c:pt idx="2296">
                  <c:v>1.95</c:v>
                </c:pt>
                <c:pt idx="2297">
                  <c:v>2.0</c:v>
                </c:pt>
                <c:pt idx="2298">
                  <c:v>2.06</c:v>
                </c:pt>
                <c:pt idx="2299">
                  <c:v>2.07</c:v>
                </c:pt>
                <c:pt idx="2300">
                  <c:v>2.03</c:v>
                </c:pt>
                <c:pt idx="2301">
                  <c:v>2.04</c:v>
                </c:pt>
                <c:pt idx="2302">
                  <c:v>2.04</c:v>
                </c:pt>
                <c:pt idx="2303">
                  <c:v>2.01</c:v>
                </c:pt>
                <c:pt idx="2304">
                  <c:v>1.96</c:v>
                </c:pt>
                <c:pt idx="2305">
                  <c:v>1.92</c:v>
                </c:pt>
                <c:pt idx="2306">
                  <c:v>1.96</c:v>
                </c:pt>
                <c:pt idx="2307">
                  <c:v>1.95</c:v>
                </c:pt>
                <c:pt idx="2308">
                  <c:v>1.93</c:v>
                </c:pt>
                <c:pt idx="2309">
                  <c:v>1.93</c:v>
                </c:pt>
                <c:pt idx="2310">
                  <c:v>1.92</c:v>
                </c:pt>
                <c:pt idx="2311">
                  <c:v>1.87</c:v>
                </c:pt>
                <c:pt idx="2312">
                  <c:v>1.87</c:v>
                </c:pt>
                <c:pt idx="2313">
                  <c:v>1.86</c:v>
                </c:pt>
                <c:pt idx="2314">
                  <c:v>1.88</c:v>
                </c:pt>
                <c:pt idx="2315">
                  <c:v>1.83</c:v>
                </c:pt>
                <c:pt idx="2316">
                  <c:v>1.78</c:v>
                </c:pt>
                <c:pt idx="2317">
                  <c:v>1.72</c:v>
                </c:pt>
                <c:pt idx="2318">
                  <c:v>1.76</c:v>
                </c:pt>
                <c:pt idx="2319">
                  <c:v>1.78</c:v>
                </c:pt>
                <c:pt idx="2320">
                  <c:v>1.84</c:v>
                </c:pt>
                <c:pt idx="2321">
                  <c:v>1.82</c:v>
                </c:pt>
                <c:pt idx="2322">
                  <c:v>1.75</c:v>
                </c:pt>
                <c:pt idx="2323">
                  <c:v>1.72</c:v>
                </c:pt>
                <c:pt idx="2324">
                  <c:v>1.75</c:v>
                </c:pt>
                <c:pt idx="2325">
                  <c:v>1.73</c:v>
                </c:pt>
                <c:pt idx="2326">
                  <c:v>1.72</c:v>
                </c:pt>
                <c:pt idx="2327">
                  <c:v>1.73</c:v>
                </c:pt>
                <c:pt idx="2328">
                  <c:v>1.72</c:v>
                </c:pt>
                <c:pt idx="2329">
                  <c:v>1.74</c:v>
                </c:pt>
                <c:pt idx="2330">
                  <c:v>1.73</c:v>
                </c:pt>
                <c:pt idx="2331">
                  <c:v>1.74</c:v>
                </c:pt>
                <c:pt idx="2332">
                  <c:v>1.7</c:v>
                </c:pt>
                <c:pt idx="2333">
                  <c:v>1.7</c:v>
                </c:pt>
                <c:pt idx="2334">
                  <c:v>1.7</c:v>
                </c:pt>
                <c:pt idx="2335">
                  <c:v>1.66</c:v>
                </c:pt>
                <c:pt idx="2336">
                  <c:v>1.66</c:v>
                </c:pt>
                <c:pt idx="2337">
                  <c:v>1.78</c:v>
                </c:pt>
                <c:pt idx="2338">
                  <c:v>1.8</c:v>
                </c:pt>
                <c:pt idx="2339">
                  <c:v>1.82</c:v>
                </c:pt>
                <c:pt idx="2340">
                  <c:v>1.81</c:v>
                </c:pt>
                <c:pt idx="2341">
                  <c:v>1.81</c:v>
                </c:pt>
                <c:pt idx="2342">
                  <c:v>1.9</c:v>
                </c:pt>
                <c:pt idx="2343">
                  <c:v>1.92</c:v>
                </c:pt>
                <c:pt idx="2344">
                  <c:v>1.96</c:v>
                </c:pt>
                <c:pt idx="2345">
                  <c:v>1.94</c:v>
                </c:pt>
                <c:pt idx="2346">
                  <c:v>1.87</c:v>
                </c:pt>
                <c:pt idx="2347">
                  <c:v>1.95</c:v>
                </c:pt>
                <c:pt idx="2348">
                  <c:v>1.97</c:v>
                </c:pt>
                <c:pt idx="2349">
                  <c:v>1.94</c:v>
                </c:pt>
                <c:pt idx="2350">
                  <c:v>2.03</c:v>
                </c:pt>
                <c:pt idx="2351">
                  <c:v>2.02</c:v>
                </c:pt>
                <c:pt idx="2352">
                  <c:v>2.01</c:v>
                </c:pt>
                <c:pt idx="2353">
                  <c:v>2.15</c:v>
                </c:pt>
                <c:pt idx="2354">
                  <c:v>2.13</c:v>
                </c:pt>
                <c:pt idx="2355">
                  <c:v>2.13</c:v>
                </c:pt>
                <c:pt idx="2356">
                  <c:v>2.16</c:v>
                </c:pt>
                <c:pt idx="2357">
                  <c:v>2.13</c:v>
                </c:pt>
                <c:pt idx="2358">
                  <c:v>2.14</c:v>
                </c:pt>
                <c:pt idx="2359">
                  <c:v>2.1</c:v>
                </c:pt>
                <c:pt idx="2360">
                  <c:v>2.08</c:v>
                </c:pt>
                <c:pt idx="2361">
                  <c:v>2.17</c:v>
                </c:pt>
                <c:pt idx="2362">
                  <c:v>2.22</c:v>
                </c:pt>
                <c:pt idx="2363">
                  <c:v>2.2</c:v>
                </c:pt>
                <c:pt idx="2364">
                  <c:v>2.25</c:v>
                </c:pt>
                <c:pt idx="2365">
                  <c:v>2.19</c:v>
                </c:pt>
                <c:pt idx="2366">
                  <c:v>2.14</c:v>
                </c:pt>
                <c:pt idx="2367">
                  <c:v>2.19</c:v>
                </c:pt>
                <c:pt idx="2368">
                  <c:v>2.2</c:v>
                </c:pt>
                <c:pt idx="2369">
                  <c:v>2.329999999999999</c:v>
                </c:pt>
                <c:pt idx="2370">
                  <c:v>2.41</c:v>
                </c:pt>
                <c:pt idx="2371">
                  <c:v>2.52</c:v>
                </c:pt>
                <c:pt idx="2372">
                  <c:v>2.57</c:v>
                </c:pt>
                <c:pt idx="2373">
                  <c:v>2.6</c:v>
                </c:pt>
                <c:pt idx="2374">
                  <c:v>2.55</c:v>
                </c:pt>
                <c:pt idx="2375">
                  <c:v>2.49</c:v>
                </c:pt>
                <c:pt idx="2376">
                  <c:v>2.52</c:v>
                </c:pt>
                <c:pt idx="2377">
                  <c:v>2.5</c:v>
                </c:pt>
                <c:pt idx="2378">
                  <c:v>2.48</c:v>
                </c:pt>
                <c:pt idx="2379">
                  <c:v>2.52</c:v>
                </c:pt>
                <c:pt idx="2380">
                  <c:v>2.73</c:v>
                </c:pt>
                <c:pt idx="2381">
                  <c:v>2.65</c:v>
                </c:pt>
                <c:pt idx="2382">
                  <c:v>2.65</c:v>
                </c:pt>
                <c:pt idx="2383">
                  <c:v>2.7</c:v>
                </c:pt>
                <c:pt idx="2384">
                  <c:v>2.6</c:v>
                </c:pt>
                <c:pt idx="2385">
                  <c:v>2.61</c:v>
                </c:pt>
                <c:pt idx="2386">
                  <c:v>2.57</c:v>
                </c:pt>
                <c:pt idx="2387">
                  <c:v>2.55</c:v>
                </c:pt>
                <c:pt idx="2388">
                  <c:v>2.52</c:v>
                </c:pt>
                <c:pt idx="2389">
                  <c:v>2.56</c:v>
                </c:pt>
                <c:pt idx="2390">
                  <c:v>2.5</c:v>
                </c:pt>
                <c:pt idx="2391">
                  <c:v>2.5</c:v>
                </c:pt>
                <c:pt idx="2392">
                  <c:v>2.53</c:v>
                </c:pt>
                <c:pt idx="2393">
                  <c:v>2.61</c:v>
                </c:pt>
                <c:pt idx="2394">
                  <c:v>2.61</c:v>
                </c:pt>
                <c:pt idx="2395">
                  <c:v>2.58</c:v>
                </c:pt>
                <c:pt idx="2396">
                  <c:v>2.61</c:v>
                </c:pt>
                <c:pt idx="2397">
                  <c:v>2.63</c:v>
                </c:pt>
                <c:pt idx="2398">
                  <c:v>2.6</c:v>
                </c:pt>
                <c:pt idx="2399">
                  <c:v>2.74</c:v>
                </c:pt>
                <c:pt idx="2400">
                  <c:v>2.63</c:v>
                </c:pt>
                <c:pt idx="2401">
                  <c:v>2.67</c:v>
                </c:pt>
                <c:pt idx="2402">
                  <c:v>2.67</c:v>
                </c:pt>
                <c:pt idx="2403">
                  <c:v>2.61</c:v>
                </c:pt>
                <c:pt idx="2404">
                  <c:v>2.58</c:v>
                </c:pt>
                <c:pt idx="2405">
                  <c:v>2.57</c:v>
                </c:pt>
                <c:pt idx="2406">
                  <c:v>2.61</c:v>
                </c:pt>
                <c:pt idx="2407">
                  <c:v>2.71</c:v>
                </c:pt>
                <c:pt idx="2408">
                  <c:v>2.71</c:v>
                </c:pt>
                <c:pt idx="2409">
                  <c:v>2.77</c:v>
                </c:pt>
                <c:pt idx="2410">
                  <c:v>2.84</c:v>
                </c:pt>
                <c:pt idx="2411">
                  <c:v>2.88</c:v>
                </c:pt>
                <c:pt idx="2412">
                  <c:v>2.82</c:v>
                </c:pt>
                <c:pt idx="2413">
                  <c:v>2.87</c:v>
                </c:pt>
                <c:pt idx="2414">
                  <c:v>2.9</c:v>
                </c:pt>
                <c:pt idx="2415">
                  <c:v>2.82</c:v>
                </c:pt>
                <c:pt idx="2416">
                  <c:v>2.79</c:v>
                </c:pt>
                <c:pt idx="2417">
                  <c:v>2.72</c:v>
                </c:pt>
                <c:pt idx="2418">
                  <c:v>2.78</c:v>
                </c:pt>
                <c:pt idx="2419">
                  <c:v>2.75</c:v>
                </c:pt>
                <c:pt idx="2420">
                  <c:v>2.78</c:v>
                </c:pt>
                <c:pt idx="2421">
                  <c:v>2.86</c:v>
                </c:pt>
                <c:pt idx="2422">
                  <c:v>2.9</c:v>
                </c:pt>
                <c:pt idx="2423">
                  <c:v>2.98</c:v>
                </c:pt>
                <c:pt idx="2424">
                  <c:v>2.94</c:v>
                </c:pt>
                <c:pt idx="2425">
                  <c:v>2.9</c:v>
                </c:pt>
                <c:pt idx="2426">
                  <c:v>2.96</c:v>
                </c:pt>
                <c:pt idx="2427">
                  <c:v>2.93</c:v>
                </c:pt>
                <c:pt idx="2428">
                  <c:v>2.92</c:v>
                </c:pt>
                <c:pt idx="2429">
                  <c:v>2.9</c:v>
                </c:pt>
                <c:pt idx="2430">
                  <c:v>2.88</c:v>
                </c:pt>
                <c:pt idx="2431">
                  <c:v>2.86</c:v>
                </c:pt>
                <c:pt idx="2432">
                  <c:v>2.69</c:v>
                </c:pt>
                <c:pt idx="2433">
                  <c:v>2.76</c:v>
                </c:pt>
                <c:pt idx="2434">
                  <c:v>2.75</c:v>
                </c:pt>
                <c:pt idx="2435">
                  <c:v>2.72</c:v>
                </c:pt>
                <c:pt idx="2436" formatCode="General">
                  <c:v>2.67</c:v>
                </c:pt>
                <c:pt idx="2437" formatCode="General">
                  <c:v>2.63</c:v>
                </c:pt>
                <c:pt idx="2438" formatCode="General">
                  <c:v>2.66</c:v>
                </c:pt>
                <c:pt idx="2439" formatCode="General">
                  <c:v>2.64</c:v>
                </c:pt>
                <c:pt idx="2440" formatCode="General">
                  <c:v>2.64</c:v>
                </c:pt>
                <c:pt idx="2441" formatCode="General">
                  <c:v>2.66</c:v>
                </c:pt>
                <c:pt idx="2442" formatCode="General">
                  <c:v>2.63</c:v>
                </c:pt>
                <c:pt idx="2443" formatCode="General">
                  <c:v>2.62</c:v>
                </c:pt>
                <c:pt idx="2444" formatCode="General">
                  <c:v>2.66</c:v>
                </c:pt>
                <c:pt idx="2445" formatCode="General">
                  <c:v>2.65</c:v>
                </c:pt>
                <c:pt idx="2446" formatCode="General">
                  <c:v>2.66</c:v>
                </c:pt>
                <c:pt idx="2447" formatCode="General">
                  <c:v>2.68</c:v>
                </c:pt>
                <c:pt idx="2448" formatCode="General">
                  <c:v>2.71</c:v>
                </c:pt>
                <c:pt idx="2449" formatCode="General">
                  <c:v>2.7</c:v>
                </c:pt>
                <c:pt idx="2450" formatCode="General">
                  <c:v>2.75</c:v>
                </c:pt>
                <c:pt idx="2451" formatCode="General">
                  <c:v>2.69</c:v>
                </c:pt>
                <c:pt idx="2452" formatCode="General">
                  <c:v>2.61</c:v>
                </c:pt>
                <c:pt idx="2453">
                  <c:v>2.6</c:v>
                </c:pt>
                <c:pt idx="2454">
                  <c:v>2.63</c:v>
                </c:pt>
                <c:pt idx="2455">
                  <c:v>2.54</c:v>
                </c:pt>
                <c:pt idx="2456">
                  <c:v>2.51</c:v>
                </c:pt>
                <c:pt idx="2457">
                  <c:v>2.53</c:v>
                </c:pt>
                <c:pt idx="2458">
                  <c:v>2.53</c:v>
                </c:pt>
                <c:pt idx="2459">
                  <c:v>2.54</c:v>
                </c:pt>
                <c:pt idx="2460">
                  <c:v>2.53</c:v>
                </c:pt>
                <c:pt idx="2461">
                  <c:v>2.55</c:v>
                </c:pt>
                <c:pt idx="2462">
                  <c:v>2.57</c:v>
                </c:pt>
                <c:pt idx="2463">
                  <c:v>2.65</c:v>
                </c:pt>
                <c:pt idx="2464">
                  <c:v>2.63</c:v>
                </c:pt>
                <c:pt idx="2465">
                  <c:v>2.69</c:v>
                </c:pt>
                <c:pt idx="2466">
                  <c:v>2.67</c:v>
                </c:pt>
                <c:pt idx="2467">
                  <c:v>2.63</c:v>
                </c:pt>
                <c:pt idx="2468">
                  <c:v>2.77</c:v>
                </c:pt>
                <c:pt idx="2469">
                  <c:v>2.8</c:v>
                </c:pt>
                <c:pt idx="2470">
                  <c:v>2.75</c:v>
                </c:pt>
                <c:pt idx="2471">
                  <c:v>2.69</c:v>
                </c:pt>
                <c:pt idx="2472">
                  <c:v>2.71</c:v>
                </c:pt>
                <c:pt idx="2473">
                  <c:v>2.67</c:v>
                </c:pt>
                <c:pt idx="2474">
                  <c:v>2.71</c:v>
                </c:pt>
                <c:pt idx="2475">
                  <c:v>2.8</c:v>
                </c:pt>
                <c:pt idx="2476">
                  <c:v>2.79</c:v>
                </c:pt>
                <c:pt idx="2477">
                  <c:v>2.75</c:v>
                </c:pt>
                <c:pt idx="2478">
                  <c:v>2.74</c:v>
                </c:pt>
                <c:pt idx="2479">
                  <c:v>2.71</c:v>
                </c:pt>
                <c:pt idx="2480">
                  <c:v>2.74</c:v>
                </c:pt>
                <c:pt idx="2481">
                  <c:v>2.75</c:v>
                </c:pt>
                <c:pt idx="2482">
                  <c:v>2.809999999999999</c:v>
                </c:pt>
                <c:pt idx="2483">
                  <c:v>2.79</c:v>
                </c:pt>
                <c:pt idx="2484">
                  <c:v>2.84</c:v>
                </c:pt>
                <c:pt idx="2485">
                  <c:v>2.88</c:v>
                </c:pt>
                <c:pt idx="2486">
                  <c:v>2.88</c:v>
                </c:pt>
                <c:pt idx="2487">
                  <c:v>2.86</c:v>
                </c:pt>
                <c:pt idx="2488">
                  <c:v>2.809999999999999</c:v>
                </c:pt>
                <c:pt idx="2489">
                  <c:v>2.86</c:v>
                </c:pt>
                <c:pt idx="2490">
                  <c:v>2.89</c:v>
                </c:pt>
                <c:pt idx="2491">
                  <c:v>2.88</c:v>
                </c:pt>
                <c:pt idx="2492">
                  <c:v>2.89</c:v>
                </c:pt>
                <c:pt idx="2493">
                  <c:v>2.849999999999999</c:v>
                </c:pt>
                <c:pt idx="2494">
                  <c:v>2.89</c:v>
                </c:pt>
                <c:pt idx="2495">
                  <c:v>2.94</c:v>
                </c:pt>
                <c:pt idx="2496">
                  <c:v>2.89</c:v>
                </c:pt>
                <c:pt idx="2497">
                  <c:v>2.94</c:v>
                </c:pt>
                <c:pt idx="2498">
                  <c:v>2.99</c:v>
                </c:pt>
                <c:pt idx="2499">
                  <c:v>3.0</c:v>
                </c:pt>
                <c:pt idx="2500">
                  <c:v>3.02</c:v>
                </c:pt>
                <c:pt idx="2501">
                  <c:v>2.99</c:v>
                </c:pt>
                <c:pt idx="2502">
                  <c:v>3.04</c:v>
                </c:pt>
                <c:pt idx="2503">
                  <c:v>3.0</c:v>
                </c:pt>
                <c:pt idx="2504">
                  <c:v>3.01</c:v>
                </c:pt>
                <c:pt idx="2505">
                  <c:v>2.98</c:v>
                </c:pt>
                <c:pt idx="2506">
                  <c:v>2.96</c:v>
                </c:pt>
                <c:pt idx="2507">
                  <c:v>3.01</c:v>
                </c:pt>
                <c:pt idx="2508">
                  <c:v>2.97</c:v>
                </c:pt>
                <c:pt idx="2509">
                  <c:v>2.88</c:v>
                </c:pt>
                <c:pt idx="2510">
                  <c:v>2.84</c:v>
                </c:pt>
                <c:pt idx="2511">
                  <c:v>2.88</c:v>
                </c:pt>
                <c:pt idx="2512">
                  <c:v>2.9</c:v>
                </c:pt>
                <c:pt idx="2513">
                  <c:v>2.86</c:v>
                </c:pt>
                <c:pt idx="2514">
                  <c:v>2.84</c:v>
                </c:pt>
                <c:pt idx="2515">
                  <c:v>2.84</c:v>
                </c:pt>
                <c:pt idx="2516">
                  <c:v>2.849999999999999</c:v>
                </c:pt>
                <c:pt idx="2517">
                  <c:v>2.87</c:v>
                </c:pt>
                <c:pt idx="2518">
                  <c:v>2.79</c:v>
                </c:pt>
                <c:pt idx="2519">
                  <c:v>2.75</c:v>
                </c:pt>
                <c:pt idx="2520">
                  <c:v>2.78</c:v>
                </c:pt>
                <c:pt idx="2521">
                  <c:v>2.77</c:v>
                </c:pt>
                <c:pt idx="2522">
                  <c:v>2.69</c:v>
                </c:pt>
                <c:pt idx="2523">
                  <c:v>2.72</c:v>
                </c:pt>
                <c:pt idx="2524">
                  <c:v>2.67</c:v>
                </c:pt>
                <c:pt idx="2525">
                  <c:v>2.61</c:v>
                </c:pt>
                <c:pt idx="2526">
                  <c:v>2.64</c:v>
                </c:pt>
                <c:pt idx="2527">
                  <c:v>2.7</c:v>
                </c:pt>
                <c:pt idx="2528">
                  <c:v>2.73</c:v>
                </c:pt>
                <c:pt idx="2529">
                  <c:v>2.71</c:v>
                </c:pt>
                <c:pt idx="2530">
                  <c:v>2.7</c:v>
                </c:pt>
                <c:pt idx="2531">
                  <c:v>2.75</c:v>
                </c:pt>
                <c:pt idx="2532">
                  <c:v>2.8</c:v>
                </c:pt>
                <c:pt idx="2533">
                  <c:v>2.73</c:v>
                </c:pt>
                <c:pt idx="2534">
                  <c:v>2.75</c:v>
                </c:pt>
                <c:pt idx="2535">
                  <c:v>2.71</c:v>
                </c:pt>
                <c:pt idx="2536">
                  <c:v>2.73</c:v>
                </c:pt>
                <c:pt idx="2537">
                  <c:v>2.76</c:v>
                </c:pt>
                <c:pt idx="2538">
                  <c:v>2.73</c:v>
                </c:pt>
                <c:pt idx="2539">
                  <c:v>2.75</c:v>
                </c:pt>
                <c:pt idx="2540">
                  <c:v>2.7</c:v>
                </c:pt>
                <c:pt idx="2541">
                  <c:v>2.67</c:v>
                </c:pt>
                <c:pt idx="2542">
                  <c:v>2.65</c:v>
                </c:pt>
                <c:pt idx="2543">
                  <c:v>2.66</c:v>
                </c:pt>
                <c:pt idx="2544">
                  <c:v>2.6</c:v>
                </c:pt>
                <c:pt idx="2545">
                  <c:v>2.7</c:v>
                </c:pt>
                <c:pt idx="2546">
                  <c:v>2.7</c:v>
                </c:pt>
                <c:pt idx="2547">
                  <c:v>2.74</c:v>
                </c:pt>
                <c:pt idx="2548">
                  <c:v>2.8</c:v>
                </c:pt>
                <c:pt idx="2549">
                  <c:v>2.79</c:v>
                </c:pt>
                <c:pt idx="2550">
                  <c:v>2.77</c:v>
                </c:pt>
                <c:pt idx="2551">
                  <c:v>2.73</c:v>
                </c:pt>
                <c:pt idx="2552">
                  <c:v>2.66</c:v>
                </c:pt>
                <c:pt idx="2553">
                  <c:v>2.65</c:v>
                </c:pt>
                <c:pt idx="2554">
                  <c:v>2.7</c:v>
                </c:pt>
                <c:pt idx="2555">
                  <c:v>2.68</c:v>
                </c:pt>
                <c:pt idx="2556">
                  <c:v>2.78</c:v>
                </c:pt>
                <c:pt idx="2557">
                  <c:v>2.79</c:v>
                </c:pt>
                <c:pt idx="2558">
                  <c:v>2.75</c:v>
                </c:pt>
                <c:pt idx="2559">
                  <c:v>2.74</c:v>
                </c:pt>
                <c:pt idx="2560">
                  <c:v>2.75</c:v>
                </c:pt>
                <c:pt idx="2561">
                  <c:v>2.71</c:v>
                </c:pt>
                <c:pt idx="2562">
                  <c:v>2.69</c:v>
                </c:pt>
                <c:pt idx="2563">
                  <c:v>2.73</c:v>
                </c:pt>
                <c:pt idx="2564">
                  <c:v>2.73</c:v>
                </c:pt>
                <c:pt idx="2565">
                  <c:v>2.77</c:v>
                </c:pt>
                <c:pt idx="2566">
                  <c:v>2.82</c:v>
                </c:pt>
                <c:pt idx="2567">
                  <c:v>2.8</c:v>
                </c:pt>
                <c:pt idx="2568">
                  <c:v>2.74</c:v>
                </c:pt>
                <c:pt idx="2569">
                  <c:v>2.71</c:v>
                </c:pt>
                <c:pt idx="2570">
                  <c:v>2.69</c:v>
                </c:pt>
                <c:pt idx="2571">
                  <c:v>2.71</c:v>
                </c:pt>
                <c:pt idx="2572">
                  <c:v>2.65</c:v>
                </c:pt>
                <c:pt idx="2573">
                  <c:v>2.63</c:v>
                </c:pt>
                <c:pt idx="2574">
                  <c:v>2.65</c:v>
                </c:pt>
                <c:pt idx="2575">
                  <c:v>2.64</c:v>
                </c:pt>
                <c:pt idx="2576">
                  <c:v>2.65</c:v>
                </c:pt>
                <c:pt idx="2577">
                  <c:v>2.73</c:v>
                </c:pt>
                <c:pt idx="2578">
                  <c:v>2.73</c:v>
                </c:pt>
                <c:pt idx="2579">
                  <c:v>2.73</c:v>
                </c:pt>
                <c:pt idx="2580">
                  <c:v>2.7</c:v>
                </c:pt>
                <c:pt idx="2581">
                  <c:v>2.7</c:v>
                </c:pt>
                <c:pt idx="2582">
                  <c:v>2.68</c:v>
                </c:pt>
                <c:pt idx="2583">
                  <c:v>2.7</c:v>
                </c:pt>
                <c:pt idx="2584">
                  <c:v>2.71</c:v>
                </c:pt>
                <c:pt idx="2585">
                  <c:v>2.67</c:v>
                </c:pt>
                <c:pt idx="2586">
                  <c:v>2.63</c:v>
                </c:pt>
                <c:pt idx="2587">
                  <c:v>2.6</c:v>
                </c:pt>
                <c:pt idx="2588">
                  <c:v>2.63</c:v>
                </c:pt>
                <c:pt idx="2589">
                  <c:v>2.61</c:v>
                </c:pt>
                <c:pt idx="2590">
                  <c:v>2.62</c:v>
                </c:pt>
                <c:pt idx="2591">
                  <c:v>2.61</c:v>
                </c:pt>
                <c:pt idx="2592">
                  <c:v>2.62</c:v>
                </c:pt>
                <c:pt idx="2593">
                  <c:v>2.66</c:v>
                </c:pt>
                <c:pt idx="2594">
                  <c:v>2.61</c:v>
                </c:pt>
                <c:pt idx="2595">
                  <c:v>2.54</c:v>
                </c:pt>
                <c:pt idx="2596">
                  <c:v>2.5</c:v>
                </c:pt>
                <c:pt idx="2597">
                  <c:v>2.52</c:v>
                </c:pt>
                <c:pt idx="2598">
                  <c:v>2.54</c:v>
                </c:pt>
                <c:pt idx="2599">
                  <c:v>2.52</c:v>
                </c:pt>
                <c:pt idx="2600">
                  <c:v>2.54</c:v>
                </c:pt>
                <c:pt idx="2601">
                  <c:v>2.56</c:v>
                </c:pt>
                <c:pt idx="2602">
                  <c:v>2.54</c:v>
                </c:pt>
                <c:pt idx="2603">
                  <c:v>2.54</c:v>
                </c:pt>
                <c:pt idx="2604">
                  <c:v>2.52</c:v>
                </c:pt>
                <c:pt idx="2605">
                  <c:v>2.44</c:v>
                </c:pt>
                <c:pt idx="2606">
                  <c:v>2.45</c:v>
                </c:pt>
                <c:pt idx="2607">
                  <c:v>2.48</c:v>
                </c:pt>
                <c:pt idx="2608">
                  <c:v>2.54</c:v>
                </c:pt>
                <c:pt idx="2609">
                  <c:v>2.6</c:v>
                </c:pt>
                <c:pt idx="2610">
                  <c:v>2.61</c:v>
                </c:pt>
                <c:pt idx="2611">
                  <c:v>2.59</c:v>
                </c:pt>
                <c:pt idx="2612">
                  <c:v>2.62</c:v>
                </c:pt>
                <c:pt idx="2613">
                  <c:v>2.64</c:v>
                </c:pt>
                <c:pt idx="2614">
                  <c:v>2.65</c:v>
                </c:pt>
                <c:pt idx="2615">
                  <c:v>2.58</c:v>
                </c:pt>
                <c:pt idx="2616">
                  <c:v>2.6</c:v>
                </c:pt>
                <c:pt idx="2617">
                  <c:v>2.61</c:v>
                </c:pt>
                <c:pt idx="2618">
                  <c:v>2.66</c:v>
                </c:pt>
                <c:pt idx="2619">
                  <c:v>2.61</c:v>
                </c:pt>
                <c:pt idx="2620">
                  <c:v>2.64</c:v>
                </c:pt>
                <c:pt idx="2621">
                  <c:v>2.63</c:v>
                </c:pt>
                <c:pt idx="2622">
                  <c:v>2.63</c:v>
                </c:pt>
                <c:pt idx="2623">
                  <c:v>2.59</c:v>
                </c:pt>
                <c:pt idx="2624">
                  <c:v>2.57</c:v>
                </c:pt>
                <c:pt idx="2625">
                  <c:v>2.53</c:v>
                </c:pt>
                <c:pt idx="2626">
                  <c:v>2.54</c:v>
                </c:pt>
                <c:pt idx="2627">
                  <c:v>2.53</c:v>
                </c:pt>
                <c:pt idx="2628">
                  <c:v>2.58</c:v>
                </c:pt>
                <c:pt idx="2629">
                  <c:v>2.64</c:v>
                </c:pt>
                <c:pt idx="2630">
                  <c:v>2.65</c:v>
                </c:pt>
                <c:pt idx="2631">
                  <c:v>2.65</c:v>
                </c:pt>
                <c:pt idx="2632">
                  <c:v>2.63</c:v>
                </c:pt>
                <c:pt idx="2633">
                  <c:v>2.58</c:v>
                </c:pt>
                <c:pt idx="2634">
                  <c:v>2.57</c:v>
                </c:pt>
                <c:pt idx="2635">
                  <c:v>2.55</c:v>
                </c:pt>
                <c:pt idx="2636">
                  <c:v>2.53</c:v>
                </c:pt>
                <c:pt idx="2637">
                  <c:v>2.55</c:v>
                </c:pt>
                <c:pt idx="2638">
                  <c:v>2.56</c:v>
                </c:pt>
                <c:pt idx="2639">
                  <c:v>2.55</c:v>
                </c:pt>
                <c:pt idx="2640">
                  <c:v>2.47</c:v>
                </c:pt>
                <c:pt idx="2641">
                  <c:v>2.5</c:v>
                </c:pt>
                <c:pt idx="2642">
                  <c:v>2.49</c:v>
                </c:pt>
                <c:pt idx="2643">
                  <c:v>2.48</c:v>
                </c:pt>
                <c:pt idx="2644">
                  <c:v>2.48</c:v>
                </c:pt>
                <c:pt idx="2645">
                  <c:v>2.52</c:v>
                </c:pt>
                <c:pt idx="2646">
                  <c:v>2.48</c:v>
                </c:pt>
                <c:pt idx="2647">
                  <c:v>2.5</c:v>
                </c:pt>
                <c:pt idx="2648">
                  <c:v>2.47</c:v>
                </c:pt>
                <c:pt idx="2649">
                  <c:v>2.57</c:v>
                </c:pt>
                <c:pt idx="2650">
                  <c:v>2.58</c:v>
                </c:pt>
                <c:pt idx="2651">
                  <c:v>2.52</c:v>
                </c:pt>
                <c:pt idx="2652">
                  <c:v>2.51</c:v>
                </c:pt>
                <c:pt idx="2653">
                  <c:v>2.49</c:v>
                </c:pt>
                <c:pt idx="2654">
                  <c:v>2.49</c:v>
                </c:pt>
                <c:pt idx="2655">
                  <c:v>2.43</c:v>
                </c:pt>
                <c:pt idx="2656">
                  <c:v>2.44</c:v>
                </c:pt>
                <c:pt idx="2657">
                  <c:v>2.44</c:v>
                </c:pt>
                <c:pt idx="2658">
                  <c:v>2.46</c:v>
                </c:pt>
                <c:pt idx="2659">
                  <c:v>2.43</c:v>
                </c:pt>
                <c:pt idx="2660">
                  <c:v>2.4</c:v>
                </c:pt>
                <c:pt idx="2661">
                  <c:v>2.34</c:v>
                </c:pt>
                <c:pt idx="2662">
                  <c:v>2.39</c:v>
                </c:pt>
                <c:pt idx="2663">
                  <c:v>2.4</c:v>
                </c:pt>
                <c:pt idx="2664">
                  <c:v>2.43</c:v>
                </c:pt>
                <c:pt idx="2665">
                  <c:v>2.41</c:v>
                </c:pt>
                <c:pt idx="2666">
                  <c:v>2.4</c:v>
                </c:pt>
                <c:pt idx="2667">
                  <c:v>2.39</c:v>
                </c:pt>
                <c:pt idx="2668">
                  <c:v>2.39</c:v>
                </c:pt>
                <c:pt idx="2669">
                  <c:v>2.37</c:v>
                </c:pt>
                <c:pt idx="2670">
                  <c:v>2.34</c:v>
                </c:pt>
                <c:pt idx="2671">
                  <c:v>2.349999999999999</c:v>
                </c:pt>
                <c:pt idx="2672">
                  <c:v>2.349999999999999</c:v>
                </c:pt>
                <c:pt idx="2673">
                  <c:v>2.42</c:v>
                </c:pt>
                <c:pt idx="2674">
                  <c:v>2.41</c:v>
                </c:pt>
                <c:pt idx="2675">
                  <c:v>2.45</c:v>
                </c:pt>
                <c:pt idx="2676">
                  <c:v>2.46</c:v>
                </c:pt>
                <c:pt idx="2677">
                  <c:v>2.48</c:v>
                </c:pt>
                <c:pt idx="2678">
                  <c:v>2.5</c:v>
                </c:pt>
                <c:pt idx="2679">
                  <c:v>2.54</c:v>
                </c:pt>
                <c:pt idx="2680">
                  <c:v>2.54</c:v>
                </c:pt>
                <c:pt idx="2681">
                  <c:v>2.62</c:v>
                </c:pt>
                <c:pt idx="2682">
                  <c:v>2.6</c:v>
                </c:pt>
                <c:pt idx="2683">
                  <c:v>2.6</c:v>
                </c:pt>
                <c:pt idx="2684">
                  <c:v>2.62</c:v>
                </c:pt>
                <c:pt idx="2685">
                  <c:v>2.63</c:v>
                </c:pt>
                <c:pt idx="2686">
                  <c:v>2.59</c:v>
                </c:pt>
                <c:pt idx="2687">
                  <c:v>2.57</c:v>
                </c:pt>
                <c:pt idx="2688">
                  <c:v>2.54</c:v>
                </c:pt>
                <c:pt idx="2689">
                  <c:v>2.57</c:v>
                </c:pt>
                <c:pt idx="2690">
                  <c:v>2.52</c:v>
                </c:pt>
                <c:pt idx="2691">
                  <c:v>2.54</c:v>
                </c:pt>
                <c:pt idx="2692">
                  <c:v>2.5</c:v>
                </c:pt>
                <c:pt idx="2693">
                  <c:v>2.52</c:v>
                </c:pt>
                <c:pt idx="2694">
                  <c:v>2.42</c:v>
                </c:pt>
                <c:pt idx="2695">
                  <c:v>2.44</c:v>
                </c:pt>
                <c:pt idx="2696">
                  <c:v>2.45</c:v>
                </c:pt>
                <c:pt idx="2697">
                  <c:v>2.43</c:v>
                </c:pt>
                <c:pt idx="2698">
                  <c:v>2.36</c:v>
                </c:pt>
                <c:pt idx="2699">
                  <c:v>2.349999999999999</c:v>
                </c:pt>
                <c:pt idx="2700">
                  <c:v>2.34</c:v>
                </c:pt>
                <c:pt idx="2701">
                  <c:v>2.309999999999999</c:v>
                </c:pt>
                <c:pt idx="2702">
                  <c:v>2.21</c:v>
                </c:pt>
                <c:pt idx="2703">
                  <c:v>2.15</c:v>
                </c:pt>
                <c:pt idx="2704">
                  <c:v>2.17</c:v>
                </c:pt>
                <c:pt idx="2705">
                  <c:v>2.22</c:v>
                </c:pt>
                <c:pt idx="2706">
                  <c:v>2.2</c:v>
                </c:pt>
                <c:pt idx="2707">
                  <c:v>2.23</c:v>
                </c:pt>
              </c:numCache>
            </c:numRef>
          </c:val>
          <c:smooth val="0"/>
        </c:ser>
        <c:dLbls>
          <c:showLegendKey val="0"/>
          <c:showVal val="0"/>
          <c:showCatName val="0"/>
          <c:showSerName val="0"/>
          <c:showPercent val="0"/>
          <c:showBubbleSize val="0"/>
        </c:dLbls>
        <c:marker val="1"/>
        <c:smooth val="0"/>
        <c:axId val="2087758824"/>
        <c:axId val="-2145995816"/>
      </c:lineChart>
      <c:dateAx>
        <c:axId val="2087758824"/>
        <c:scaling>
          <c:orientation val="minMax"/>
          <c:max val="41933.0"/>
          <c:min val="41326.0"/>
        </c:scaling>
        <c:delete val="0"/>
        <c:axPos val="b"/>
        <c:numFmt formatCode="[$-1540A]dd\-mmm\-yy;@" sourceLinked="1"/>
        <c:majorTickMark val="none"/>
        <c:minorTickMark val="none"/>
        <c:tickLblPos val="nextTo"/>
        <c:txPr>
          <a:bodyPr rot="-5400000" vert="horz"/>
          <a:lstStyle/>
          <a:p>
            <a:pPr>
              <a:defRPr/>
            </a:pPr>
            <a:endParaRPr lang="es-ES"/>
          </a:p>
        </c:txPr>
        <c:crossAx val="-2145995816"/>
        <c:crosses val="autoZero"/>
        <c:auto val="1"/>
        <c:lblOffset val="100"/>
        <c:baseTimeUnit val="days"/>
      </c:dateAx>
      <c:valAx>
        <c:axId val="-2145995816"/>
        <c:scaling>
          <c:orientation val="minMax"/>
          <c:max val="4.0"/>
          <c:min val="1.0"/>
        </c:scaling>
        <c:delete val="0"/>
        <c:axPos val="l"/>
        <c:numFmt formatCode="#,##0.0" sourceLinked="0"/>
        <c:majorTickMark val="none"/>
        <c:minorTickMark val="none"/>
        <c:tickLblPos val="nextTo"/>
        <c:crossAx val="2087758824"/>
        <c:crosses val="autoZero"/>
        <c:crossBetween val="between"/>
        <c:majorUnit val="0.5"/>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021702148343"/>
          <c:y val="0.0448613919291875"/>
          <c:w val="0.729608348114579"/>
          <c:h val="0.716971654750226"/>
        </c:manualLayout>
      </c:layout>
      <c:lineChart>
        <c:grouping val="standard"/>
        <c:varyColors val="0"/>
        <c:ser>
          <c:idx val="1"/>
          <c:order val="0"/>
          <c:tx>
            <c:strRef>
              <c:f>Hoja1!$C$1</c:f>
              <c:strCache>
                <c:ptCount val="1"/>
                <c:pt idx="0">
                  <c:v>Colcap (Eje.der.)</c:v>
                </c:pt>
              </c:strCache>
            </c:strRef>
          </c:tx>
          <c:marker>
            <c:symbol val="none"/>
          </c:marker>
          <c:dLbls>
            <c:dLbl>
              <c:idx val="936"/>
              <c:numFmt formatCode="#,##0.0" sourceLinked="0"/>
              <c:spPr>
                <a:noFill/>
                <a:ln>
                  <a:noFill/>
                </a:ln>
                <a:effectLst/>
              </c:spPr>
              <c:txPr>
                <a:bodyPr/>
                <a:lstStyle/>
                <a:p>
                  <a:pPr>
                    <a:defRPr sz="1100" b="1">
                      <a:solidFill>
                        <a:srgbClr val="C00000"/>
                      </a:solidFill>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972"/>
              <c:layout>
                <c:manualLayout>
                  <c:x val="0.0"/>
                  <c:y val="-0.0418503405459657"/>
                </c:manualLayout>
              </c:layout>
              <c:numFmt formatCode="#,##0.0" sourceLinked="0"/>
              <c:spPr>
                <a:noFill/>
                <a:ln>
                  <a:noFill/>
                </a:ln>
                <a:effectLst/>
              </c:spPr>
              <c:txPr>
                <a:bodyPr/>
                <a:lstStyle/>
                <a:p>
                  <a:pPr>
                    <a:defRPr sz="1100" b="1">
                      <a:solidFill>
                        <a:srgbClr val="C00000"/>
                      </a:solidFill>
                    </a:defRPr>
                  </a:pPr>
                  <a:endParaRPr lang="es-ES"/>
                </a:p>
              </c:txPr>
              <c:showLegendKey val="0"/>
              <c:showVal val="1"/>
              <c:showCatName val="0"/>
              <c:showSerName val="0"/>
              <c:showPercent val="0"/>
              <c:showBubbleSize val="0"/>
            </c:dLbl>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Hoja1!$A$2:$A$974</c:f>
              <c:numCache>
                <c:formatCode>[$-C0A]d\-mmm\-yy;@</c:formatCode>
                <c:ptCount val="973"/>
                <c:pt idx="0">
                  <c:v>40546.0</c:v>
                </c:pt>
                <c:pt idx="1">
                  <c:v>40547.0</c:v>
                </c:pt>
                <c:pt idx="2">
                  <c:v>40548.0</c:v>
                </c:pt>
                <c:pt idx="3">
                  <c:v>40549.0</c:v>
                </c:pt>
                <c:pt idx="4">
                  <c:v>40550.0</c:v>
                </c:pt>
                <c:pt idx="5">
                  <c:v>40553.0</c:v>
                </c:pt>
                <c:pt idx="6">
                  <c:v>40554.0</c:v>
                </c:pt>
                <c:pt idx="7">
                  <c:v>40555.0</c:v>
                </c:pt>
                <c:pt idx="8">
                  <c:v>40556.0</c:v>
                </c:pt>
                <c:pt idx="9">
                  <c:v>40557.0</c:v>
                </c:pt>
                <c:pt idx="10">
                  <c:v>40560.0</c:v>
                </c:pt>
                <c:pt idx="11">
                  <c:v>40561.0</c:v>
                </c:pt>
                <c:pt idx="12">
                  <c:v>40562.0</c:v>
                </c:pt>
                <c:pt idx="13">
                  <c:v>40563.0</c:v>
                </c:pt>
                <c:pt idx="14">
                  <c:v>40564.0</c:v>
                </c:pt>
                <c:pt idx="15">
                  <c:v>40567.0</c:v>
                </c:pt>
                <c:pt idx="16">
                  <c:v>40568.0</c:v>
                </c:pt>
                <c:pt idx="17">
                  <c:v>40569.0</c:v>
                </c:pt>
                <c:pt idx="18">
                  <c:v>40570.0</c:v>
                </c:pt>
                <c:pt idx="19">
                  <c:v>40571.0</c:v>
                </c:pt>
                <c:pt idx="20">
                  <c:v>40574.0</c:v>
                </c:pt>
                <c:pt idx="21">
                  <c:v>40575.0</c:v>
                </c:pt>
                <c:pt idx="22">
                  <c:v>40576.0</c:v>
                </c:pt>
                <c:pt idx="23">
                  <c:v>40577.0</c:v>
                </c:pt>
                <c:pt idx="24">
                  <c:v>40578.0</c:v>
                </c:pt>
                <c:pt idx="25">
                  <c:v>40581.0</c:v>
                </c:pt>
                <c:pt idx="26">
                  <c:v>40582.0</c:v>
                </c:pt>
                <c:pt idx="27">
                  <c:v>40583.0</c:v>
                </c:pt>
                <c:pt idx="28">
                  <c:v>40584.0</c:v>
                </c:pt>
                <c:pt idx="29">
                  <c:v>40585.0</c:v>
                </c:pt>
                <c:pt idx="30">
                  <c:v>40588.0</c:v>
                </c:pt>
                <c:pt idx="31">
                  <c:v>40589.0</c:v>
                </c:pt>
                <c:pt idx="32">
                  <c:v>40590.0</c:v>
                </c:pt>
                <c:pt idx="33">
                  <c:v>40591.0</c:v>
                </c:pt>
                <c:pt idx="34">
                  <c:v>40592.0</c:v>
                </c:pt>
                <c:pt idx="35">
                  <c:v>40595.0</c:v>
                </c:pt>
                <c:pt idx="36">
                  <c:v>40596.0</c:v>
                </c:pt>
                <c:pt idx="37">
                  <c:v>40597.0</c:v>
                </c:pt>
                <c:pt idx="38">
                  <c:v>40598.0</c:v>
                </c:pt>
                <c:pt idx="39">
                  <c:v>40599.0</c:v>
                </c:pt>
                <c:pt idx="40">
                  <c:v>40602.0</c:v>
                </c:pt>
                <c:pt idx="41">
                  <c:v>40603.0</c:v>
                </c:pt>
                <c:pt idx="42">
                  <c:v>40604.0</c:v>
                </c:pt>
                <c:pt idx="43">
                  <c:v>40605.0</c:v>
                </c:pt>
                <c:pt idx="44">
                  <c:v>40606.0</c:v>
                </c:pt>
                <c:pt idx="45">
                  <c:v>40609.0</c:v>
                </c:pt>
                <c:pt idx="46">
                  <c:v>40610.0</c:v>
                </c:pt>
                <c:pt idx="47">
                  <c:v>40611.0</c:v>
                </c:pt>
                <c:pt idx="48">
                  <c:v>40612.0</c:v>
                </c:pt>
                <c:pt idx="49">
                  <c:v>40613.0</c:v>
                </c:pt>
                <c:pt idx="50">
                  <c:v>40616.0</c:v>
                </c:pt>
                <c:pt idx="51">
                  <c:v>40617.0</c:v>
                </c:pt>
                <c:pt idx="52">
                  <c:v>40618.0</c:v>
                </c:pt>
                <c:pt idx="53">
                  <c:v>40619.0</c:v>
                </c:pt>
                <c:pt idx="54">
                  <c:v>40620.0</c:v>
                </c:pt>
                <c:pt idx="55">
                  <c:v>40623.0</c:v>
                </c:pt>
                <c:pt idx="56">
                  <c:v>40624.0</c:v>
                </c:pt>
                <c:pt idx="57">
                  <c:v>40625.0</c:v>
                </c:pt>
                <c:pt idx="58">
                  <c:v>40626.0</c:v>
                </c:pt>
                <c:pt idx="59">
                  <c:v>40627.0</c:v>
                </c:pt>
                <c:pt idx="60">
                  <c:v>40630.0</c:v>
                </c:pt>
                <c:pt idx="61">
                  <c:v>40631.0</c:v>
                </c:pt>
                <c:pt idx="62">
                  <c:v>40632.0</c:v>
                </c:pt>
                <c:pt idx="63">
                  <c:v>40633.0</c:v>
                </c:pt>
                <c:pt idx="64">
                  <c:v>40634.0</c:v>
                </c:pt>
                <c:pt idx="65">
                  <c:v>40637.0</c:v>
                </c:pt>
                <c:pt idx="66">
                  <c:v>40638.0</c:v>
                </c:pt>
                <c:pt idx="67">
                  <c:v>40639.0</c:v>
                </c:pt>
                <c:pt idx="68">
                  <c:v>40640.0</c:v>
                </c:pt>
                <c:pt idx="69">
                  <c:v>40641.0</c:v>
                </c:pt>
                <c:pt idx="70">
                  <c:v>40644.0</c:v>
                </c:pt>
                <c:pt idx="71">
                  <c:v>40645.0</c:v>
                </c:pt>
                <c:pt idx="72">
                  <c:v>40646.0</c:v>
                </c:pt>
                <c:pt idx="73">
                  <c:v>40647.0</c:v>
                </c:pt>
                <c:pt idx="74">
                  <c:v>40648.0</c:v>
                </c:pt>
                <c:pt idx="75">
                  <c:v>40651.0</c:v>
                </c:pt>
                <c:pt idx="76">
                  <c:v>40652.0</c:v>
                </c:pt>
                <c:pt idx="77">
                  <c:v>40653.0</c:v>
                </c:pt>
                <c:pt idx="78">
                  <c:v>40654.0</c:v>
                </c:pt>
                <c:pt idx="79">
                  <c:v>40655.0</c:v>
                </c:pt>
                <c:pt idx="80">
                  <c:v>40658.0</c:v>
                </c:pt>
                <c:pt idx="81">
                  <c:v>40659.0</c:v>
                </c:pt>
                <c:pt idx="82">
                  <c:v>40660.0</c:v>
                </c:pt>
                <c:pt idx="83">
                  <c:v>40661.0</c:v>
                </c:pt>
                <c:pt idx="84">
                  <c:v>40662.0</c:v>
                </c:pt>
                <c:pt idx="85">
                  <c:v>40665.0</c:v>
                </c:pt>
                <c:pt idx="86">
                  <c:v>40666.0</c:v>
                </c:pt>
                <c:pt idx="87">
                  <c:v>40667.0</c:v>
                </c:pt>
                <c:pt idx="88">
                  <c:v>40668.0</c:v>
                </c:pt>
                <c:pt idx="89">
                  <c:v>40669.0</c:v>
                </c:pt>
                <c:pt idx="90">
                  <c:v>40672.0</c:v>
                </c:pt>
                <c:pt idx="91">
                  <c:v>40673.0</c:v>
                </c:pt>
                <c:pt idx="92">
                  <c:v>40674.0</c:v>
                </c:pt>
                <c:pt idx="93">
                  <c:v>40675.0</c:v>
                </c:pt>
                <c:pt idx="94">
                  <c:v>40676.0</c:v>
                </c:pt>
                <c:pt idx="95">
                  <c:v>40679.0</c:v>
                </c:pt>
                <c:pt idx="96">
                  <c:v>40680.0</c:v>
                </c:pt>
                <c:pt idx="97">
                  <c:v>40681.0</c:v>
                </c:pt>
                <c:pt idx="98">
                  <c:v>40682.0</c:v>
                </c:pt>
                <c:pt idx="99">
                  <c:v>40683.0</c:v>
                </c:pt>
                <c:pt idx="100">
                  <c:v>40686.0</c:v>
                </c:pt>
                <c:pt idx="101">
                  <c:v>40687.0</c:v>
                </c:pt>
                <c:pt idx="102">
                  <c:v>40688.0</c:v>
                </c:pt>
                <c:pt idx="103">
                  <c:v>40689.0</c:v>
                </c:pt>
                <c:pt idx="104">
                  <c:v>40690.0</c:v>
                </c:pt>
                <c:pt idx="105">
                  <c:v>40693.0</c:v>
                </c:pt>
                <c:pt idx="106">
                  <c:v>40694.0</c:v>
                </c:pt>
                <c:pt idx="107">
                  <c:v>40695.0</c:v>
                </c:pt>
                <c:pt idx="108">
                  <c:v>40696.0</c:v>
                </c:pt>
                <c:pt idx="109">
                  <c:v>40697.0</c:v>
                </c:pt>
                <c:pt idx="110">
                  <c:v>40700.0</c:v>
                </c:pt>
                <c:pt idx="111">
                  <c:v>40701.0</c:v>
                </c:pt>
                <c:pt idx="112">
                  <c:v>40702.0</c:v>
                </c:pt>
                <c:pt idx="113">
                  <c:v>40703.0</c:v>
                </c:pt>
                <c:pt idx="114">
                  <c:v>40704.0</c:v>
                </c:pt>
                <c:pt idx="115">
                  <c:v>40707.0</c:v>
                </c:pt>
                <c:pt idx="116">
                  <c:v>40708.0</c:v>
                </c:pt>
                <c:pt idx="117">
                  <c:v>40709.0</c:v>
                </c:pt>
                <c:pt idx="118">
                  <c:v>40710.0</c:v>
                </c:pt>
                <c:pt idx="119">
                  <c:v>40711.0</c:v>
                </c:pt>
                <c:pt idx="120">
                  <c:v>40714.0</c:v>
                </c:pt>
                <c:pt idx="121">
                  <c:v>40715.0</c:v>
                </c:pt>
                <c:pt idx="122">
                  <c:v>40716.0</c:v>
                </c:pt>
                <c:pt idx="123">
                  <c:v>40717.0</c:v>
                </c:pt>
                <c:pt idx="124">
                  <c:v>40718.0</c:v>
                </c:pt>
                <c:pt idx="125">
                  <c:v>40721.0</c:v>
                </c:pt>
                <c:pt idx="126">
                  <c:v>40722.0</c:v>
                </c:pt>
                <c:pt idx="127">
                  <c:v>40723.0</c:v>
                </c:pt>
                <c:pt idx="128">
                  <c:v>40724.0</c:v>
                </c:pt>
                <c:pt idx="129">
                  <c:v>40725.0</c:v>
                </c:pt>
                <c:pt idx="130">
                  <c:v>40728.0</c:v>
                </c:pt>
                <c:pt idx="131">
                  <c:v>40729.0</c:v>
                </c:pt>
                <c:pt idx="132">
                  <c:v>40730.0</c:v>
                </c:pt>
                <c:pt idx="133">
                  <c:v>40731.0</c:v>
                </c:pt>
                <c:pt idx="134">
                  <c:v>40732.0</c:v>
                </c:pt>
                <c:pt idx="135">
                  <c:v>40735.0</c:v>
                </c:pt>
                <c:pt idx="136">
                  <c:v>40736.0</c:v>
                </c:pt>
                <c:pt idx="137">
                  <c:v>40737.0</c:v>
                </c:pt>
                <c:pt idx="138">
                  <c:v>40738.0</c:v>
                </c:pt>
                <c:pt idx="139">
                  <c:v>40739.0</c:v>
                </c:pt>
                <c:pt idx="140">
                  <c:v>40742.0</c:v>
                </c:pt>
                <c:pt idx="141">
                  <c:v>40743.0</c:v>
                </c:pt>
                <c:pt idx="142">
                  <c:v>40744.0</c:v>
                </c:pt>
                <c:pt idx="143">
                  <c:v>40745.0</c:v>
                </c:pt>
                <c:pt idx="144">
                  <c:v>40746.0</c:v>
                </c:pt>
                <c:pt idx="145">
                  <c:v>40749.0</c:v>
                </c:pt>
                <c:pt idx="146">
                  <c:v>40750.0</c:v>
                </c:pt>
                <c:pt idx="147">
                  <c:v>40751.0</c:v>
                </c:pt>
                <c:pt idx="148">
                  <c:v>40752.0</c:v>
                </c:pt>
                <c:pt idx="149">
                  <c:v>40753.0</c:v>
                </c:pt>
                <c:pt idx="150">
                  <c:v>40756.0</c:v>
                </c:pt>
                <c:pt idx="151">
                  <c:v>40757.0</c:v>
                </c:pt>
                <c:pt idx="152">
                  <c:v>40758.0</c:v>
                </c:pt>
                <c:pt idx="153">
                  <c:v>40759.0</c:v>
                </c:pt>
                <c:pt idx="154">
                  <c:v>40760.0</c:v>
                </c:pt>
                <c:pt idx="155">
                  <c:v>40763.0</c:v>
                </c:pt>
                <c:pt idx="156">
                  <c:v>40764.0</c:v>
                </c:pt>
                <c:pt idx="157">
                  <c:v>40765.0</c:v>
                </c:pt>
                <c:pt idx="158">
                  <c:v>40766.0</c:v>
                </c:pt>
                <c:pt idx="159">
                  <c:v>40767.0</c:v>
                </c:pt>
                <c:pt idx="160">
                  <c:v>40770.0</c:v>
                </c:pt>
                <c:pt idx="161">
                  <c:v>40771.0</c:v>
                </c:pt>
                <c:pt idx="162">
                  <c:v>40772.0</c:v>
                </c:pt>
                <c:pt idx="163">
                  <c:v>40773.0</c:v>
                </c:pt>
                <c:pt idx="164">
                  <c:v>40774.0</c:v>
                </c:pt>
                <c:pt idx="165">
                  <c:v>40777.0</c:v>
                </c:pt>
                <c:pt idx="166">
                  <c:v>40778.0</c:v>
                </c:pt>
                <c:pt idx="167">
                  <c:v>40779.0</c:v>
                </c:pt>
                <c:pt idx="168">
                  <c:v>40780.0</c:v>
                </c:pt>
                <c:pt idx="169">
                  <c:v>40781.0</c:v>
                </c:pt>
                <c:pt idx="170">
                  <c:v>40784.0</c:v>
                </c:pt>
                <c:pt idx="171">
                  <c:v>40785.0</c:v>
                </c:pt>
                <c:pt idx="172">
                  <c:v>40786.0</c:v>
                </c:pt>
                <c:pt idx="173">
                  <c:v>40787.0</c:v>
                </c:pt>
                <c:pt idx="174">
                  <c:v>40788.0</c:v>
                </c:pt>
                <c:pt idx="175">
                  <c:v>40791.0</c:v>
                </c:pt>
                <c:pt idx="176">
                  <c:v>40792.0</c:v>
                </c:pt>
                <c:pt idx="177">
                  <c:v>40793.0</c:v>
                </c:pt>
                <c:pt idx="178">
                  <c:v>40794.0</c:v>
                </c:pt>
                <c:pt idx="179">
                  <c:v>40795.0</c:v>
                </c:pt>
                <c:pt idx="180">
                  <c:v>40798.0</c:v>
                </c:pt>
                <c:pt idx="181">
                  <c:v>40799.0</c:v>
                </c:pt>
                <c:pt idx="182">
                  <c:v>40800.0</c:v>
                </c:pt>
                <c:pt idx="183">
                  <c:v>40801.0</c:v>
                </c:pt>
                <c:pt idx="184">
                  <c:v>40802.0</c:v>
                </c:pt>
                <c:pt idx="185">
                  <c:v>40805.0</c:v>
                </c:pt>
                <c:pt idx="186">
                  <c:v>40806.0</c:v>
                </c:pt>
                <c:pt idx="187">
                  <c:v>40807.0</c:v>
                </c:pt>
                <c:pt idx="188">
                  <c:v>40808.0</c:v>
                </c:pt>
                <c:pt idx="189">
                  <c:v>40809.0</c:v>
                </c:pt>
                <c:pt idx="190">
                  <c:v>40812.0</c:v>
                </c:pt>
                <c:pt idx="191">
                  <c:v>40813.0</c:v>
                </c:pt>
                <c:pt idx="192">
                  <c:v>40814.0</c:v>
                </c:pt>
                <c:pt idx="193">
                  <c:v>40815.0</c:v>
                </c:pt>
                <c:pt idx="194">
                  <c:v>40816.0</c:v>
                </c:pt>
                <c:pt idx="195">
                  <c:v>40819.0</c:v>
                </c:pt>
                <c:pt idx="196">
                  <c:v>40820.0</c:v>
                </c:pt>
                <c:pt idx="197">
                  <c:v>40821.0</c:v>
                </c:pt>
                <c:pt idx="198">
                  <c:v>40822.0</c:v>
                </c:pt>
                <c:pt idx="199">
                  <c:v>40823.0</c:v>
                </c:pt>
                <c:pt idx="200">
                  <c:v>40826.0</c:v>
                </c:pt>
                <c:pt idx="201">
                  <c:v>40827.0</c:v>
                </c:pt>
                <c:pt idx="202">
                  <c:v>40828.0</c:v>
                </c:pt>
                <c:pt idx="203">
                  <c:v>40829.0</c:v>
                </c:pt>
                <c:pt idx="204">
                  <c:v>40830.0</c:v>
                </c:pt>
                <c:pt idx="205">
                  <c:v>40833.0</c:v>
                </c:pt>
                <c:pt idx="206">
                  <c:v>40834.0</c:v>
                </c:pt>
                <c:pt idx="207">
                  <c:v>40835.0</c:v>
                </c:pt>
                <c:pt idx="208">
                  <c:v>40836.0</c:v>
                </c:pt>
                <c:pt idx="209">
                  <c:v>40837.0</c:v>
                </c:pt>
                <c:pt idx="210">
                  <c:v>40840.0</c:v>
                </c:pt>
                <c:pt idx="211">
                  <c:v>40841.0</c:v>
                </c:pt>
                <c:pt idx="212">
                  <c:v>40842.0</c:v>
                </c:pt>
                <c:pt idx="213">
                  <c:v>40843.0</c:v>
                </c:pt>
                <c:pt idx="214">
                  <c:v>40844.0</c:v>
                </c:pt>
                <c:pt idx="215">
                  <c:v>40847.0</c:v>
                </c:pt>
                <c:pt idx="216">
                  <c:v>40848.0</c:v>
                </c:pt>
                <c:pt idx="217">
                  <c:v>40849.0</c:v>
                </c:pt>
                <c:pt idx="218">
                  <c:v>40850.0</c:v>
                </c:pt>
                <c:pt idx="219">
                  <c:v>40851.0</c:v>
                </c:pt>
                <c:pt idx="220">
                  <c:v>40854.0</c:v>
                </c:pt>
                <c:pt idx="221">
                  <c:v>40855.0</c:v>
                </c:pt>
                <c:pt idx="222">
                  <c:v>40856.0</c:v>
                </c:pt>
                <c:pt idx="223">
                  <c:v>40857.0</c:v>
                </c:pt>
                <c:pt idx="224">
                  <c:v>40858.0</c:v>
                </c:pt>
                <c:pt idx="225">
                  <c:v>40861.0</c:v>
                </c:pt>
                <c:pt idx="226">
                  <c:v>40862.0</c:v>
                </c:pt>
                <c:pt idx="227">
                  <c:v>40863.0</c:v>
                </c:pt>
                <c:pt idx="228">
                  <c:v>40864.0</c:v>
                </c:pt>
                <c:pt idx="229">
                  <c:v>40865.0</c:v>
                </c:pt>
                <c:pt idx="230">
                  <c:v>40868.0</c:v>
                </c:pt>
                <c:pt idx="231">
                  <c:v>40869.0</c:v>
                </c:pt>
                <c:pt idx="232">
                  <c:v>40870.0</c:v>
                </c:pt>
                <c:pt idx="233">
                  <c:v>40871.0</c:v>
                </c:pt>
                <c:pt idx="234">
                  <c:v>40872.0</c:v>
                </c:pt>
                <c:pt idx="235">
                  <c:v>40875.0</c:v>
                </c:pt>
                <c:pt idx="236">
                  <c:v>40876.0</c:v>
                </c:pt>
                <c:pt idx="237">
                  <c:v>40877.0</c:v>
                </c:pt>
                <c:pt idx="238">
                  <c:v>40878.0</c:v>
                </c:pt>
                <c:pt idx="239">
                  <c:v>40879.0</c:v>
                </c:pt>
                <c:pt idx="240">
                  <c:v>40882.0</c:v>
                </c:pt>
                <c:pt idx="241">
                  <c:v>40883.0</c:v>
                </c:pt>
                <c:pt idx="242">
                  <c:v>40884.0</c:v>
                </c:pt>
                <c:pt idx="243">
                  <c:v>40885.0</c:v>
                </c:pt>
                <c:pt idx="244">
                  <c:v>40886.0</c:v>
                </c:pt>
                <c:pt idx="245">
                  <c:v>40889.0</c:v>
                </c:pt>
                <c:pt idx="246">
                  <c:v>40890.0</c:v>
                </c:pt>
                <c:pt idx="247">
                  <c:v>40891.0</c:v>
                </c:pt>
                <c:pt idx="248">
                  <c:v>40892.0</c:v>
                </c:pt>
                <c:pt idx="249">
                  <c:v>40893.0</c:v>
                </c:pt>
                <c:pt idx="250">
                  <c:v>40896.0</c:v>
                </c:pt>
                <c:pt idx="251">
                  <c:v>40897.0</c:v>
                </c:pt>
                <c:pt idx="252">
                  <c:v>40898.0</c:v>
                </c:pt>
                <c:pt idx="253">
                  <c:v>40899.0</c:v>
                </c:pt>
                <c:pt idx="254">
                  <c:v>40900.0</c:v>
                </c:pt>
                <c:pt idx="255">
                  <c:v>40903.0</c:v>
                </c:pt>
                <c:pt idx="256">
                  <c:v>40904.0</c:v>
                </c:pt>
                <c:pt idx="257">
                  <c:v>40905.0</c:v>
                </c:pt>
                <c:pt idx="258">
                  <c:v>40906.0</c:v>
                </c:pt>
                <c:pt idx="259">
                  <c:v>40907.0</c:v>
                </c:pt>
                <c:pt idx="260">
                  <c:v>40910.0</c:v>
                </c:pt>
                <c:pt idx="261">
                  <c:v>40911.0</c:v>
                </c:pt>
                <c:pt idx="262">
                  <c:v>40912.0</c:v>
                </c:pt>
                <c:pt idx="263">
                  <c:v>40913.0</c:v>
                </c:pt>
                <c:pt idx="264">
                  <c:v>40914.0</c:v>
                </c:pt>
                <c:pt idx="265">
                  <c:v>40917.0</c:v>
                </c:pt>
                <c:pt idx="266">
                  <c:v>40918.0</c:v>
                </c:pt>
                <c:pt idx="267">
                  <c:v>40919.0</c:v>
                </c:pt>
                <c:pt idx="268">
                  <c:v>40920.0</c:v>
                </c:pt>
                <c:pt idx="269">
                  <c:v>40921.0</c:v>
                </c:pt>
                <c:pt idx="270">
                  <c:v>40924.0</c:v>
                </c:pt>
                <c:pt idx="271">
                  <c:v>40925.0</c:v>
                </c:pt>
                <c:pt idx="272">
                  <c:v>40926.0</c:v>
                </c:pt>
                <c:pt idx="273">
                  <c:v>40927.0</c:v>
                </c:pt>
                <c:pt idx="274">
                  <c:v>40928.0</c:v>
                </c:pt>
                <c:pt idx="275">
                  <c:v>40931.0</c:v>
                </c:pt>
                <c:pt idx="276">
                  <c:v>40932.0</c:v>
                </c:pt>
                <c:pt idx="277">
                  <c:v>40933.0</c:v>
                </c:pt>
                <c:pt idx="278">
                  <c:v>40934.0</c:v>
                </c:pt>
                <c:pt idx="279">
                  <c:v>40935.0</c:v>
                </c:pt>
                <c:pt idx="280">
                  <c:v>40938.0</c:v>
                </c:pt>
                <c:pt idx="281">
                  <c:v>40939.0</c:v>
                </c:pt>
                <c:pt idx="282">
                  <c:v>40940.0</c:v>
                </c:pt>
                <c:pt idx="283">
                  <c:v>40941.0</c:v>
                </c:pt>
                <c:pt idx="284">
                  <c:v>40942.0</c:v>
                </c:pt>
                <c:pt idx="285">
                  <c:v>40945.0</c:v>
                </c:pt>
                <c:pt idx="286">
                  <c:v>40946.0</c:v>
                </c:pt>
                <c:pt idx="287">
                  <c:v>40947.0</c:v>
                </c:pt>
                <c:pt idx="288">
                  <c:v>40948.0</c:v>
                </c:pt>
                <c:pt idx="289">
                  <c:v>40949.0</c:v>
                </c:pt>
                <c:pt idx="290">
                  <c:v>40952.0</c:v>
                </c:pt>
                <c:pt idx="291">
                  <c:v>40953.0</c:v>
                </c:pt>
                <c:pt idx="292">
                  <c:v>40954.0</c:v>
                </c:pt>
                <c:pt idx="293">
                  <c:v>40955.0</c:v>
                </c:pt>
                <c:pt idx="294">
                  <c:v>40956.0</c:v>
                </c:pt>
                <c:pt idx="295">
                  <c:v>40959.0</c:v>
                </c:pt>
                <c:pt idx="296">
                  <c:v>40960.0</c:v>
                </c:pt>
                <c:pt idx="297">
                  <c:v>40961.0</c:v>
                </c:pt>
                <c:pt idx="298">
                  <c:v>40962.0</c:v>
                </c:pt>
                <c:pt idx="299">
                  <c:v>40963.0</c:v>
                </c:pt>
                <c:pt idx="300">
                  <c:v>40966.0</c:v>
                </c:pt>
                <c:pt idx="301">
                  <c:v>40967.0</c:v>
                </c:pt>
                <c:pt idx="302">
                  <c:v>40968.0</c:v>
                </c:pt>
                <c:pt idx="303">
                  <c:v>40969.0</c:v>
                </c:pt>
                <c:pt idx="304">
                  <c:v>40970.0</c:v>
                </c:pt>
                <c:pt idx="305">
                  <c:v>40973.0</c:v>
                </c:pt>
                <c:pt idx="306">
                  <c:v>40974.0</c:v>
                </c:pt>
                <c:pt idx="307">
                  <c:v>40975.0</c:v>
                </c:pt>
                <c:pt idx="308">
                  <c:v>40976.0</c:v>
                </c:pt>
                <c:pt idx="309">
                  <c:v>40977.0</c:v>
                </c:pt>
                <c:pt idx="310">
                  <c:v>40980.0</c:v>
                </c:pt>
                <c:pt idx="311">
                  <c:v>40981.0</c:v>
                </c:pt>
                <c:pt idx="312">
                  <c:v>40982.0</c:v>
                </c:pt>
                <c:pt idx="313">
                  <c:v>40983.0</c:v>
                </c:pt>
                <c:pt idx="314">
                  <c:v>40984.0</c:v>
                </c:pt>
                <c:pt idx="315">
                  <c:v>40987.0</c:v>
                </c:pt>
                <c:pt idx="316">
                  <c:v>40988.0</c:v>
                </c:pt>
                <c:pt idx="317">
                  <c:v>40989.0</c:v>
                </c:pt>
                <c:pt idx="318">
                  <c:v>40990.0</c:v>
                </c:pt>
                <c:pt idx="319">
                  <c:v>40991.0</c:v>
                </c:pt>
                <c:pt idx="320">
                  <c:v>40994.0</c:v>
                </c:pt>
                <c:pt idx="321">
                  <c:v>40995.0</c:v>
                </c:pt>
                <c:pt idx="322">
                  <c:v>40996.0</c:v>
                </c:pt>
                <c:pt idx="323">
                  <c:v>40997.0</c:v>
                </c:pt>
                <c:pt idx="324">
                  <c:v>40998.0</c:v>
                </c:pt>
                <c:pt idx="325">
                  <c:v>41001.0</c:v>
                </c:pt>
                <c:pt idx="326">
                  <c:v>41002.0</c:v>
                </c:pt>
                <c:pt idx="327">
                  <c:v>41003.0</c:v>
                </c:pt>
                <c:pt idx="328">
                  <c:v>41004.0</c:v>
                </c:pt>
                <c:pt idx="329">
                  <c:v>41005.0</c:v>
                </c:pt>
                <c:pt idx="330">
                  <c:v>41008.0</c:v>
                </c:pt>
                <c:pt idx="331">
                  <c:v>41009.0</c:v>
                </c:pt>
                <c:pt idx="332">
                  <c:v>41010.0</c:v>
                </c:pt>
                <c:pt idx="333">
                  <c:v>41011.0</c:v>
                </c:pt>
                <c:pt idx="334">
                  <c:v>41012.0</c:v>
                </c:pt>
                <c:pt idx="335">
                  <c:v>41015.0</c:v>
                </c:pt>
                <c:pt idx="336">
                  <c:v>41016.0</c:v>
                </c:pt>
                <c:pt idx="337">
                  <c:v>41017.0</c:v>
                </c:pt>
                <c:pt idx="338">
                  <c:v>41018.0</c:v>
                </c:pt>
                <c:pt idx="339">
                  <c:v>41019.0</c:v>
                </c:pt>
                <c:pt idx="340">
                  <c:v>41022.0</c:v>
                </c:pt>
                <c:pt idx="341">
                  <c:v>41023.0</c:v>
                </c:pt>
                <c:pt idx="342">
                  <c:v>41024.0</c:v>
                </c:pt>
                <c:pt idx="343">
                  <c:v>41025.0</c:v>
                </c:pt>
                <c:pt idx="344">
                  <c:v>41026.0</c:v>
                </c:pt>
                <c:pt idx="345">
                  <c:v>41029.0</c:v>
                </c:pt>
                <c:pt idx="346">
                  <c:v>41030.0</c:v>
                </c:pt>
                <c:pt idx="347">
                  <c:v>41031.0</c:v>
                </c:pt>
                <c:pt idx="348">
                  <c:v>41032.0</c:v>
                </c:pt>
                <c:pt idx="349">
                  <c:v>41033.0</c:v>
                </c:pt>
                <c:pt idx="350">
                  <c:v>41036.0</c:v>
                </c:pt>
                <c:pt idx="351">
                  <c:v>41037.0</c:v>
                </c:pt>
                <c:pt idx="352">
                  <c:v>41038.0</c:v>
                </c:pt>
                <c:pt idx="353">
                  <c:v>41039.0</c:v>
                </c:pt>
                <c:pt idx="354">
                  <c:v>41040.0</c:v>
                </c:pt>
                <c:pt idx="355">
                  <c:v>41043.0</c:v>
                </c:pt>
                <c:pt idx="356">
                  <c:v>41044.0</c:v>
                </c:pt>
                <c:pt idx="357">
                  <c:v>41045.0</c:v>
                </c:pt>
                <c:pt idx="358">
                  <c:v>41046.0</c:v>
                </c:pt>
                <c:pt idx="359">
                  <c:v>41047.0</c:v>
                </c:pt>
                <c:pt idx="360">
                  <c:v>41050.0</c:v>
                </c:pt>
                <c:pt idx="361">
                  <c:v>41051.0</c:v>
                </c:pt>
                <c:pt idx="362">
                  <c:v>41052.0</c:v>
                </c:pt>
                <c:pt idx="363">
                  <c:v>41053.0</c:v>
                </c:pt>
                <c:pt idx="364">
                  <c:v>41054.0</c:v>
                </c:pt>
                <c:pt idx="365">
                  <c:v>41057.0</c:v>
                </c:pt>
                <c:pt idx="366">
                  <c:v>41058.0</c:v>
                </c:pt>
                <c:pt idx="367">
                  <c:v>41059.0</c:v>
                </c:pt>
                <c:pt idx="368">
                  <c:v>41060.0</c:v>
                </c:pt>
                <c:pt idx="369">
                  <c:v>41061.0</c:v>
                </c:pt>
                <c:pt idx="370">
                  <c:v>41064.0</c:v>
                </c:pt>
                <c:pt idx="371">
                  <c:v>41065.0</c:v>
                </c:pt>
                <c:pt idx="372">
                  <c:v>41066.0</c:v>
                </c:pt>
                <c:pt idx="373">
                  <c:v>41067.0</c:v>
                </c:pt>
                <c:pt idx="374">
                  <c:v>41068.0</c:v>
                </c:pt>
                <c:pt idx="375">
                  <c:v>41071.0</c:v>
                </c:pt>
                <c:pt idx="376">
                  <c:v>41072.0</c:v>
                </c:pt>
                <c:pt idx="377">
                  <c:v>41073.0</c:v>
                </c:pt>
                <c:pt idx="378">
                  <c:v>41074.0</c:v>
                </c:pt>
                <c:pt idx="379">
                  <c:v>41075.0</c:v>
                </c:pt>
                <c:pt idx="380">
                  <c:v>41078.0</c:v>
                </c:pt>
                <c:pt idx="381">
                  <c:v>41079.0</c:v>
                </c:pt>
                <c:pt idx="382">
                  <c:v>41080.0</c:v>
                </c:pt>
                <c:pt idx="383">
                  <c:v>41081.0</c:v>
                </c:pt>
                <c:pt idx="384">
                  <c:v>41082.0</c:v>
                </c:pt>
                <c:pt idx="385">
                  <c:v>41085.0</c:v>
                </c:pt>
                <c:pt idx="386">
                  <c:v>41086.0</c:v>
                </c:pt>
                <c:pt idx="387">
                  <c:v>41087.0</c:v>
                </c:pt>
                <c:pt idx="388">
                  <c:v>41088.0</c:v>
                </c:pt>
                <c:pt idx="389">
                  <c:v>41089.0</c:v>
                </c:pt>
                <c:pt idx="390">
                  <c:v>41092.0</c:v>
                </c:pt>
                <c:pt idx="391">
                  <c:v>41093.0</c:v>
                </c:pt>
                <c:pt idx="392">
                  <c:v>41094.0</c:v>
                </c:pt>
                <c:pt idx="393">
                  <c:v>41095.0</c:v>
                </c:pt>
                <c:pt idx="394">
                  <c:v>41096.0</c:v>
                </c:pt>
                <c:pt idx="395">
                  <c:v>41099.0</c:v>
                </c:pt>
                <c:pt idx="396">
                  <c:v>41100.0</c:v>
                </c:pt>
                <c:pt idx="397">
                  <c:v>41101.0</c:v>
                </c:pt>
                <c:pt idx="398">
                  <c:v>41102.0</c:v>
                </c:pt>
                <c:pt idx="399">
                  <c:v>41103.0</c:v>
                </c:pt>
                <c:pt idx="400">
                  <c:v>41106.0</c:v>
                </c:pt>
                <c:pt idx="401">
                  <c:v>41107.0</c:v>
                </c:pt>
                <c:pt idx="402">
                  <c:v>41108.0</c:v>
                </c:pt>
                <c:pt idx="403">
                  <c:v>41109.0</c:v>
                </c:pt>
                <c:pt idx="404">
                  <c:v>41110.0</c:v>
                </c:pt>
                <c:pt idx="405">
                  <c:v>41113.0</c:v>
                </c:pt>
                <c:pt idx="406">
                  <c:v>41114.0</c:v>
                </c:pt>
                <c:pt idx="407">
                  <c:v>41115.0</c:v>
                </c:pt>
                <c:pt idx="408">
                  <c:v>41116.0</c:v>
                </c:pt>
                <c:pt idx="409">
                  <c:v>41117.0</c:v>
                </c:pt>
                <c:pt idx="410">
                  <c:v>41120.0</c:v>
                </c:pt>
                <c:pt idx="411">
                  <c:v>41121.0</c:v>
                </c:pt>
                <c:pt idx="412">
                  <c:v>41122.0</c:v>
                </c:pt>
                <c:pt idx="413">
                  <c:v>41123.0</c:v>
                </c:pt>
                <c:pt idx="414">
                  <c:v>41124.0</c:v>
                </c:pt>
                <c:pt idx="415">
                  <c:v>41127.0</c:v>
                </c:pt>
                <c:pt idx="416">
                  <c:v>41128.0</c:v>
                </c:pt>
                <c:pt idx="417">
                  <c:v>41129.0</c:v>
                </c:pt>
                <c:pt idx="418">
                  <c:v>41130.0</c:v>
                </c:pt>
                <c:pt idx="419">
                  <c:v>41131.0</c:v>
                </c:pt>
                <c:pt idx="420">
                  <c:v>41134.0</c:v>
                </c:pt>
                <c:pt idx="421">
                  <c:v>41135.0</c:v>
                </c:pt>
                <c:pt idx="422">
                  <c:v>41136.0</c:v>
                </c:pt>
                <c:pt idx="423">
                  <c:v>41137.0</c:v>
                </c:pt>
                <c:pt idx="424">
                  <c:v>41138.0</c:v>
                </c:pt>
                <c:pt idx="425">
                  <c:v>41141.0</c:v>
                </c:pt>
                <c:pt idx="426">
                  <c:v>41142.0</c:v>
                </c:pt>
                <c:pt idx="427">
                  <c:v>41143.0</c:v>
                </c:pt>
                <c:pt idx="428">
                  <c:v>41144.0</c:v>
                </c:pt>
                <c:pt idx="429">
                  <c:v>41145.0</c:v>
                </c:pt>
                <c:pt idx="430">
                  <c:v>41148.0</c:v>
                </c:pt>
                <c:pt idx="431">
                  <c:v>41149.0</c:v>
                </c:pt>
                <c:pt idx="432">
                  <c:v>41150.0</c:v>
                </c:pt>
                <c:pt idx="433">
                  <c:v>41151.0</c:v>
                </c:pt>
                <c:pt idx="434">
                  <c:v>41152.0</c:v>
                </c:pt>
                <c:pt idx="435">
                  <c:v>41155.0</c:v>
                </c:pt>
                <c:pt idx="436">
                  <c:v>41156.0</c:v>
                </c:pt>
                <c:pt idx="437">
                  <c:v>41157.0</c:v>
                </c:pt>
                <c:pt idx="438">
                  <c:v>41158.0</c:v>
                </c:pt>
                <c:pt idx="439">
                  <c:v>41159.0</c:v>
                </c:pt>
                <c:pt idx="440">
                  <c:v>41162.0</c:v>
                </c:pt>
                <c:pt idx="441">
                  <c:v>41163.0</c:v>
                </c:pt>
                <c:pt idx="442">
                  <c:v>41164.0</c:v>
                </c:pt>
                <c:pt idx="443">
                  <c:v>41165.0</c:v>
                </c:pt>
                <c:pt idx="444">
                  <c:v>41166.0</c:v>
                </c:pt>
                <c:pt idx="445">
                  <c:v>41169.0</c:v>
                </c:pt>
                <c:pt idx="446">
                  <c:v>41170.0</c:v>
                </c:pt>
                <c:pt idx="447">
                  <c:v>41171.0</c:v>
                </c:pt>
                <c:pt idx="448">
                  <c:v>41172.0</c:v>
                </c:pt>
                <c:pt idx="449">
                  <c:v>41173.0</c:v>
                </c:pt>
                <c:pt idx="450">
                  <c:v>41176.0</c:v>
                </c:pt>
                <c:pt idx="451">
                  <c:v>41177.0</c:v>
                </c:pt>
                <c:pt idx="452">
                  <c:v>41178.0</c:v>
                </c:pt>
                <c:pt idx="453">
                  <c:v>41179.0</c:v>
                </c:pt>
                <c:pt idx="454">
                  <c:v>41180.0</c:v>
                </c:pt>
                <c:pt idx="455">
                  <c:v>41183.0</c:v>
                </c:pt>
                <c:pt idx="456">
                  <c:v>41184.0</c:v>
                </c:pt>
                <c:pt idx="457">
                  <c:v>41185.0</c:v>
                </c:pt>
                <c:pt idx="458">
                  <c:v>41186.0</c:v>
                </c:pt>
                <c:pt idx="459">
                  <c:v>41187.0</c:v>
                </c:pt>
                <c:pt idx="460">
                  <c:v>41190.0</c:v>
                </c:pt>
                <c:pt idx="461">
                  <c:v>41191.0</c:v>
                </c:pt>
                <c:pt idx="462">
                  <c:v>41192.0</c:v>
                </c:pt>
                <c:pt idx="463">
                  <c:v>41193.0</c:v>
                </c:pt>
                <c:pt idx="464">
                  <c:v>41194.0</c:v>
                </c:pt>
                <c:pt idx="465">
                  <c:v>41197.0</c:v>
                </c:pt>
                <c:pt idx="466">
                  <c:v>41198.0</c:v>
                </c:pt>
                <c:pt idx="467">
                  <c:v>41199.0</c:v>
                </c:pt>
                <c:pt idx="468">
                  <c:v>41200.0</c:v>
                </c:pt>
                <c:pt idx="469">
                  <c:v>41201.0</c:v>
                </c:pt>
                <c:pt idx="470">
                  <c:v>41204.0</c:v>
                </c:pt>
                <c:pt idx="471">
                  <c:v>41205.0</c:v>
                </c:pt>
                <c:pt idx="472">
                  <c:v>41206.0</c:v>
                </c:pt>
                <c:pt idx="473">
                  <c:v>41207.0</c:v>
                </c:pt>
                <c:pt idx="474">
                  <c:v>41208.0</c:v>
                </c:pt>
                <c:pt idx="475">
                  <c:v>41211.0</c:v>
                </c:pt>
                <c:pt idx="476">
                  <c:v>41212.0</c:v>
                </c:pt>
                <c:pt idx="477">
                  <c:v>41213.0</c:v>
                </c:pt>
                <c:pt idx="478">
                  <c:v>41214.0</c:v>
                </c:pt>
                <c:pt idx="479">
                  <c:v>41215.0</c:v>
                </c:pt>
                <c:pt idx="480">
                  <c:v>41218.0</c:v>
                </c:pt>
                <c:pt idx="481">
                  <c:v>41219.0</c:v>
                </c:pt>
                <c:pt idx="482">
                  <c:v>41220.0</c:v>
                </c:pt>
                <c:pt idx="483">
                  <c:v>41221.0</c:v>
                </c:pt>
                <c:pt idx="484">
                  <c:v>41222.0</c:v>
                </c:pt>
                <c:pt idx="485">
                  <c:v>41225.0</c:v>
                </c:pt>
                <c:pt idx="486">
                  <c:v>41226.0</c:v>
                </c:pt>
                <c:pt idx="487">
                  <c:v>41227.0</c:v>
                </c:pt>
                <c:pt idx="488">
                  <c:v>41228.0</c:v>
                </c:pt>
                <c:pt idx="489">
                  <c:v>41229.0</c:v>
                </c:pt>
                <c:pt idx="490">
                  <c:v>41232.0</c:v>
                </c:pt>
                <c:pt idx="491">
                  <c:v>41233.0</c:v>
                </c:pt>
                <c:pt idx="492">
                  <c:v>41234.0</c:v>
                </c:pt>
                <c:pt idx="493">
                  <c:v>41235.0</c:v>
                </c:pt>
                <c:pt idx="494">
                  <c:v>41236.0</c:v>
                </c:pt>
                <c:pt idx="495">
                  <c:v>41239.0</c:v>
                </c:pt>
                <c:pt idx="496">
                  <c:v>41240.0</c:v>
                </c:pt>
                <c:pt idx="497">
                  <c:v>41241.0</c:v>
                </c:pt>
                <c:pt idx="498">
                  <c:v>41242.0</c:v>
                </c:pt>
                <c:pt idx="499">
                  <c:v>41243.0</c:v>
                </c:pt>
                <c:pt idx="500">
                  <c:v>41246.0</c:v>
                </c:pt>
                <c:pt idx="501">
                  <c:v>41247.0</c:v>
                </c:pt>
                <c:pt idx="502">
                  <c:v>41248.0</c:v>
                </c:pt>
                <c:pt idx="503">
                  <c:v>41249.0</c:v>
                </c:pt>
                <c:pt idx="504">
                  <c:v>41250.0</c:v>
                </c:pt>
                <c:pt idx="505">
                  <c:v>41253.0</c:v>
                </c:pt>
                <c:pt idx="506">
                  <c:v>41254.0</c:v>
                </c:pt>
                <c:pt idx="507">
                  <c:v>41255.0</c:v>
                </c:pt>
                <c:pt idx="508">
                  <c:v>41256.0</c:v>
                </c:pt>
                <c:pt idx="509">
                  <c:v>41257.0</c:v>
                </c:pt>
                <c:pt idx="510">
                  <c:v>41260.0</c:v>
                </c:pt>
                <c:pt idx="511">
                  <c:v>41261.0</c:v>
                </c:pt>
                <c:pt idx="512">
                  <c:v>41262.0</c:v>
                </c:pt>
                <c:pt idx="513">
                  <c:v>41263.0</c:v>
                </c:pt>
                <c:pt idx="514">
                  <c:v>41264.0</c:v>
                </c:pt>
                <c:pt idx="515">
                  <c:v>41267.0</c:v>
                </c:pt>
                <c:pt idx="516">
                  <c:v>41268.0</c:v>
                </c:pt>
                <c:pt idx="517">
                  <c:v>41269.0</c:v>
                </c:pt>
                <c:pt idx="518">
                  <c:v>41270.0</c:v>
                </c:pt>
                <c:pt idx="519">
                  <c:v>41271.0</c:v>
                </c:pt>
                <c:pt idx="520">
                  <c:v>41274.0</c:v>
                </c:pt>
                <c:pt idx="521">
                  <c:v>41275.0</c:v>
                </c:pt>
                <c:pt idx="522">
                  <c:v>41276.0</c:v>
                </c:pt>
                <c:pt idx="523">
                  <c:v>41277.0</c:v>
                </c:pt>
                <c:pt idx="524">
                  <c:v>41278.0</c:v>
                </c:pt>
                <c:pt idx="525">
                  <c:v>41281.0</c:v>
                </c:pt>
                <c:pt idx="526">
                  <c:v>41282.0</c:v>
                </c:pt>
                <c:pt idx="527">
                  <c:v>41283.0</c:v>
                </c:pt>
                <c:pt idx="528">
                  <c:v>41284.0</c:v>
                </c:pt>
                <c:pt idx="529">
                  <c:v>41285.0</c:v>
                </c:pt>
                <c:pt idx="530">
                  <c:v>41288.0</c:v>
                </c:pt>
                <c:pt idx="531">
                  <c:v>41289.0</c:v>
                </c:pt>
                <c:pt idx="532">
                  <c:v>41290.0</c:v>
                </c:pt>
                <c:pt idx="533">
                  <c:v>41291.0</c:v>
                </c:pt>
                <c:pt idx="534">
                  <c:v>41292.0</c:v>
                </c:pt>
                <c:pt idx="535">
                  <c:v>41295.0</c:v>
                </c:pt>
                <c:pt idx="536">
                  <c:v>41296.0</c:v>
                </c:pt>
                <c:pt idx="537">
                  <c:v>41297.0</c:v>
                </c:pt>
                <c:pt idx="538">
                  <c:v>41298.0</c:v>
                </c:pt>
                <c:pt idx="539">
                  <c:v>41299.0</c:v>
                </c:pt>
                <c:pt idx="540">
                  <c:v>41302.0</c:v>
                </c:pt>
                <c:pt idx="541">
                  <c:v>41303.0</c:v>
                </c:pt>
                <c:pt idx="542">
                  <c:v>41304.0</c:v>
                </c:pt>
                <c:pt idx="543">
                  <c:v>41305.0</c:v>
                </c:pt>
                <c:pt idx="544">
                  <c:v>41306.0</c:v>
                </c:pt>
                <c:pt idx="545">
                  <c:v>41309.0</c:v>
                </c:pt>
                <c:pt idx="546">
                  <c:v>41310.0</c:v>
                </c:pt>
                <c:pt idx="547">
                  <c:v>41311.0</c:v>
                </c:pt>
                <c:pt idx="548">
                  <c:v>41312.0</c:v>
                </c:pt>
                <c:pt idx="549">
                  <c:v>41313.0</c:v>
                </c:pt>
                <c:pt idx="550">
                  <c:v>41316.0</c:v>
                </c:pt>
                <c:pt idx="551">
                  <c:v>41317.0</c:v>
                </c:pt>
                <c:pt idx="552">
                  <c:v>41318.0</c:v>
                </c:pt>
                <c:pt idx="553">
                  <c:v>41319.0</c:v>
                </c:pt>
                <c:pt idx="554">
                  <c:v>41320.0</c:v>
                </c:pt>
                <c:pt idx="555">
                  <c:v>41323.0</c:v>
                </c:pt>
                <c:pt idx="556">
                  <c:v>41324.0</c:v>
                </c:pt>
                <c:pt idx="557">
                  <c:v>41325.0</c:v>
                </c:pt>
                <c:pt idx="558">
                  <c:v>41326.0</c:v>
                </c:pt>
                <c:pt idx="559">
                  <c:v>41327.0</c:v>
                </c:pt>
                <c:pt idx="560">
                  <c:v>41330.0</c:v>
                </c:pt>
                <c:pt idx="561">
                  <c:v>41331.0</c:v>
                </c:pt>
                <c:pt idx="562">
                  <c:v>41332.0</c:v>
                </c:pt>
                <c:pt idx="563">
                  <c:v>41333.0</c:v>
                </c:pt>
                <c:pt idx="564">
                  <c:v>41334.0</c:v>
                </c:pt>
                <c:pt idx="565">
                  <c:v>41337.0</c:v>
                </c:pt>
                <c:pt idx="566">
                  <c:v>41338.0</c:v>
                </c:pt>
                <c:pt idx="567">
                  <c:v>41339.0</c:v>
                </c:pt>
                <c:pt idx="568">
                  <c:v>41340.0</c:v>
                </c:pt>
                <c:pt idx="569">
                  <c:v>41341.0</c:v>
                </c:pt>
                <c:pt idx="570">
                  <c:v>41344.0</c:v>
                </c:pt>
                <c:pt idx="571">
                  <c:v>41345.0</c:v>
                </c:pt>
                <c:pt idx="572">
                  <c:v>41346.0</c:v>
                </c:pt>
                <c:pt idx="573">
                  <c:v>41347.0</c:v>
                </c:pt>
                <c:pt idx="574">
                  <c:v>41348.0</c:v>
                </c:pt>
                <c:pt idx="575">
                  <c:v>41351.0</c:v>
                </c:pt>
                <c:pt idx="576">
                  <c:v>41352.0</c:v>
                </c:pt>
                <c:pt idx="577">
                  <c:v>41353.0</c:v>
                </c:pt>
                <c:pt idx="578">
                  <c:v>41354.0</c:v>
                </c:pt>
                <c:pt idx="579">
                  <c:v>41355.0</c:v>
                </c:pt>
                <c:pt idx="580">
                  <c:v>41359.0</c:v>
                </c:pt>
                <c:pt idx="581">
                  <c:v>41360.0</c:v>
                </c:pt>
                <c:pt idx="582">
                  <c:v>41365.0</c:v>
                </c:pt>
                <c:pt idx="583">
                  <c:v>41366.0</c:v>
                </c:pt>
                <c:pt idx="584">
                  <c:v>41367.0</c:v>
                </c:pt>
                <c:pt idx="585">
                  <c:v>41368.0</c:v>
                </c:pt>
                <c:pt idx="586">
                  <c:v>41369.0</c:v>
                </c:pt>
                <c:pt idx="587">
                  <c:v>41372.0</c:v>
                </c:pt>
                <c:pt idx="588">
                  <c:v>41373.0</c:v>
                </c:pt>
                <c:pt idx="589">
                  <c:v>41374.0</c:v>
                </c:pt>
                <c:pt idx="590">
                  <c:v>41375.0</c:v>
                </c:pt>
                <c:pt idx="591">
                  <c:v>41376.0</c:v>
                </c:pt>
                <c:pt idx="592">
                  <c:v>41379.0</c:v>
                </c:pt>
                <c:pt idx="593">
                  <c:v>41380.0</c:v>
                </c:pt>
                <c:pt idx="594">
                  <c:v>41381.0</c:v>
                </c:pt>
                <c:pt idx="595">
                  <c:v>41382.0</c:v>
                </c:pt>
                <c:pt idx="596">
                  <c:v>41383.0</c:v>
                </c:pt>
                <c:pt idx="597">
                  <c:v>41386.0</c:v>
                </c:pt>
                <c:pt idx="598">
                  <c:v>41387.0</c:v>
                </c:pt>
                <c:pt idx="599">
                  <c:v>41388.0</c:v>
                </c:pt>
                <c:pt idx="600">
                  <c:v>41389.0</c:v>
                </c:pt>
                <c:pt idx="601">
                  <c:v>41390.0</c:v>
                </c:pt>
                <c:pt idx="602">
                  <c:v>41393.0</c:v>
                </c:pt>
                <c:pt idx="603">
                  <c:v>41394.0</c:v>
                </c:pt>
                <c:pt idx="604">
                  <c:v>41396.0</c:v>
                </c:pt>
                <c:pt idx="605">
                  <c:v>41397.0</c:v>
                </c:pt>
                <c:pt idx="606">
                  <c:v>41400.0</c:v>
                </c:pt>
                <c:pt idx="607">
                  <c:v>41401.0</c:v>
                </c:pt>
                <c:pt idx="608">
                  <c:v>41402.0</c:v>
                </c:pt>
                <c:pt idx="609">
                  <c:v>41403.0</c:v>
                </c:pt>
                <c:pt idx="610">
                  <c:v>41404.0</c:v>
                </c:pt>
                <c:pt idx="611">
                  <c:v>41407.0</c:v>
                </c:pt>
                <c:pt idx="612">
                  <c:v>41408.0</c:v>
                </c:pt>
                <c:pt idx="613">
                  <c:v>41409.0</c:v>
                </c:pt>
                <c:pt idx="614">
                  <c:v>41410.0</c:v>
                </c:pt>
                <c:pt idx="615">
                  <c:v>41411.0</c:v>
                </c:pt>
                <c:pt idx="616">
                  <c:v>41414.0</c:v>
                </c:pt>
                <c:pt idx="617">
                  <c:v>41415.0</c:v>
                </c:pt>
                <c:pt idx="618">
                  <c:v>41416.0</c:v>
                </c:pt>
                <c:pt idx="619">
                  <c:v>41417.0</c:v>
                </c:pt>
                <c:pt idx="620">
                  <c:v>41418.0</c:v>
                </c:pt>
                <c:pt idx="621">
                  <c:v>41421.0</c:v>
                </c:pt>
                <c:pt idx="622">
                  <c:v>41422.0</c:v>
                </c:pt>
                <c:pt idx="623">
                  <c:v>41423.0</c:v>
                </c:pt>
                <c:pt idx="624">
                  <c:v>41424.0</c:v>
                </c:pt>
                <c:pt idx="625">
                  <c:v>41425.0</c:v>
                </c:pt>
                <c:pt idx="626">
                  <c:v>41428.0</c:v>
                </c:pt>
                <c:pt idx="627">
                  <c:v>41429.0</c:v>
                </c:pt>
                <c:pt idx="628">
                  <c:v>41430.0</c:v>
                </c:pt>
                <c:pt idx="629">
                  <c:v>41431.0</c:v>
                </c:pt>
                <c:pt idx="630">
                  <c:v>41432.0</c:v>
                </c:pt>
                <c:pt idx="631">
                  <c:v>41435.0</c:v>
                </c:pt>
                <c:pt idx="632">
                  <c:v>41436.0</c:v>
                </c:pt>
                <c:pt idx="633">
                  <c:v>41437.0</c:v>
                </c:pt>
                <c:pt idx="634">
                  <c:v>41438.0</c:v>
                </c:pt>
                <c:pt idx="635">
                  <c:v>41439.0</c:v>
                </c:pt>
                <c:pt idx="636">
                  <c:v>41442.0</c:v>
                </c:pt>
                <c:pt idx="637">
                  <c:v>41443.0</c:v>
                </c:pt>
                <c:pt idx="638">
                  <c:v>41444.0</c:v>
                </c:pt>
                <c:pt idx="639">
                  <c:v>41445.0</c:v>
                </c:pt>
                <c:pt idx="640">
                  <c:v>41446.0</c:v>
                </c:pt>
                <c:pt idx="641">
                  <c:v>41449.0</c:v>
                </c:pt>
                <c:pt idx="642">
                  <c:v>41450.0</c:v>
                </c:pt>
                <c:pt idx="643">
                  <c:v>41451.0</c:v>
                </c:pt>
                <c:pt idx="644">
                  <c:v>41452.0</c:v>
                </c:pt>
                <c:pt idx="645">
                  <c:v>41453.0</c:v>
                </c:pt>
                <c:pt idx="646">
                  <c:v>41457.0</c:v>
                </c:pt>
                <c:pt idx="647">
                  <c:v>41458.0</c:v>
                </c:pt>
                <c:pt idx="648">
                  <c:v>41459.0</c:v>
                </c:pt>
                <c:pt idx="649">
                  <c:v>41460.0</c:v>
                </c:pt>
                <c:pt idx="650">
                  <c:v>41463.0</c:v>
                </c:pt>
                <c:pt idx="651">
                  <c:v>41464.0</c:v>
                </c:pt>
                <c:pt idx="652">
                  <c:v>41465.0</c:v>
                </c:pt>
                <c:pt idx="653">
                  <c:v>41466.0</c:v>
                </c:pt>
                <c:pt idx="654">
                  <c:v>41467.0</c:v>
                </c:pt>
                <c:pt idx="655">
                  <c:v>41470.0</c:v>
                </c:pt>
                <c:pt idx="656">
                  <c:v>41471.0</c:v>
                </c:pt>
                <c:pt idx="657">
                  <c:v>41472.0</c:v>
                </c:pt>
                <c:pt idx="658">
                  <c:v>41473.0</c:v>
                </c:pt>
                <c:pt idx="659">
                  <c:v>41474.0</c:v>
                </c:pt>
                <c:pt idx="660">
                  <c:v>41477.0</c:v>
                </c:pt>
                <c:pt idx="661">
                  <c:v>41478.0</c:v>
                </c:pt>
                <c:pt idx="662">
                  <c:v>41479.0</c:v>
                </c:pt>
                <c:pt idx="663">
                  <c:v>41480.0</c:v>
                </c:pt>
                <c:pt idx="664">
                  <c:v>41481.0</c:v>
                </c:pt>
                <c:pt idx="665">
                  <c:v>41484.0</c:v>
                </c:pt>
                <c:pt idx="666">
                  <c:v>41485.0</c:v>
                </c:pt>
                <c:pt idx="667">
                  <c:v>41486.0</c:v>
                </c:pt>
                <c:pt idx="668">
                  <c:v>41487.0</c:v>
                </c:pt>
                <c:pt idx="669">
                  <c:v>41488.0</c:v>
                </c:pt>
                <c:pt idx="670">
                  <c:v>41491.0</c:v>
                </c:pt>
                <c:pt idx="671">
                  <c:v>41492.0</c:v>
                </c:pt>
                <c:pt idx="672">
                  <c:v>41494.0</c:v>
                </c:pt>
                <c:pt idx="673">
                  <c:v>41495.0</c:v>
                </c:pt>
                <c:pt idx="674">
                  <c:v>41498.0</c:v>
                </c:pt>
                <c:pt idx="675">
                  <c:v>41499.0</c:v>
                </c:pt>
                <c:pt idx="676">
                  <c:v>41500.0</c:v>
                </c:pt>
                <c:pt idx="677">
                  <c:v>41501.0</c:v>
                </c:pt>
                <c:pt idx="678">
                  <c:v>41502.0</c:v>
                </c:pt>
                <c:pt idx="679">
                  <c:v>41506.0</c:v>
                </c:pt>
                <c:pt idx="680">
                  <c:v>41507.0</c:v>
                </c:pt>
                <c:pt idx="681">
                  <c:v>41508.0</c:v>
                </c:pt>
                <c:pt idx="682">
                  <c:v>41509.0</c:v>
                </c:pt>
                <c:pt idx="683">
                  <c:v>41512.0</c:v>
                </c:pt>
                <c:pt idx="684">
                  <c:v>41513.0</c:v>
                </c:pt>
                <c:pt idx="685">
                  <c:v>41514.0</c:v>
                </c:pt>
                <c:pt idx="686">
                  <c:v>41515.0</c:v>
                </c:pt>
                <c:pt idx="687">
                  <c:v>41516.0</c:v>
                </c:pt>
                <c:pt idx="688">
                  <c:v>41519.0</c:v>
                </c:pt>
                <c:pt idx="689">
                  <c:v>41520.0</c:v>
                </c:pt>
                <c:pt idx="690">
                  <c:v>41521.0</c:v>
                </c:pt>
                <c:pt idx="691">
                  <c:v>41522.0</c:v>
                </c:pt>
                <c:pt idx="692">
                  <c:v>41523.0</c:v>
                </c:pt>
                <c:pt idx="693">
                  <c:v>41526.0</c:v>
                </c:pt>
                <c:pt idx="694">
                  <c:v>41527.0</c:v>
                </c:pt>
                <c:pt idx="695">
                  <c:v>41528.0</c:v>
                </c:pt>
                <c:pt idx="696">
                  <c:v>41529.0</c:v>
                </c:pt>
                <c:pt idx="697">
                  <c:v>41530.0</c:v>
                </c:pt>
                <c:pt idx="698">
                  <c:v>41533.0</c:v>
                </c:pt>
                <c:pt idx="699">
                  <c:v>41534.0</c:v>
                </c:pt>
                <c:pt idx="700">
                  <c:v>41535.0</c:v>
                </c:pt>
                <c:pt idx="701">
                  <c:v>41536.0</c:v>
                </c:pt>
                <c:pt idx="702">
                  <c:v>41537.0</c:v>
                </c:pt>
                <c:pt idx="703">
                  <c:v>41540.0</c:v>
                </c:pt>
                <c:pt idx="704">
                  <c:v>41541.0</c:v>
                </c:pt>
                <c:pt idx="705">
                  <c:v>41542.0</c:v>
                </c:pt>
                <c:pt idx="706">
                  <c:v>41543.0</c:v>
                </c:pt>
                <c:pt idx="707">
                  <c:v>41544.0</c:v>
                </c:pt>
                <c:pt idx="708">
                  <c:v>41547.0</c:v>
                </c:pt>
                <c:pt idx="709">
                  <c:v>41548.0</c:v>
                </c:pt>
                <c:pt idx="710">
                  <c:v>41549.0</c:v>
                </c:pt>
                <c:pt idx="711">
                  <c:v>41550.0</c:v>
                </c:pt>
                <c:pt idx="712">
                  <c:v>41551.0</c:v>
                </c:pt>
                <c:pt idx="713">
                  <c:v>41554.0</c:v>
                </c:pt>
                <c:pt idx="714">
                  <c:v>41555.0</c:v>
                </c:pt>
                <c:pt idx="715">
                  <c:v>41556.0</c:v>
                </c:pt>
                <c:pt idx="716">
                  <c:v>41557.0</c:v>
                </c:pt>
                <c:pt idx="717">
                  <c:v>41558.0</c:v>
                </c:pt>
                <c:pt idx="718">
                  <c:v>41562.0</c:v>
                </c:pt>
                <c:pt idx="719">
                  <c:v>41563.0</c:v>
                </c:pt>
                <c:pt idx="720">
                  <c:v>41564.0</c:v>
                </c:pt>
                <c:pt idx="721">
                  <c:v>41565.0</c:v>
                </c:pt>
                <c:pt idx="722" formatCode="dd\-mmm\-yy">
                  <c:v>41568.0</c:v>
                </c:pt>
                <c:pt idx="723" formatCode="dd\-mmm\-yy">
                  <c:v>41569.0</c:v>
                </c:pt>
                <c:pt idx="724" formatCode="dd\-mmm\-yy">
                  <c:v>41570.0</c:v>
                </c:pt>
                <c:pt idx="725" formatCode="dd\-mmm\-yy">
                  <c:v>41571.0</c:v>
                </c:pt>
                <c:pt idx="726" formatCode="dd\-mmm\-yy">
                  <c:v>41572.0</c:v>
                </c:pt>
                <c:pt idx="727" formatCode="dd\-mmm\-yy">
                  <c:v>41575.0</c:v>
                </c:pt>
                <c:pt idx="728" formatCode="dd\-mmm\-yy">
                  <c:v>41576.0</c:v>
                </c:pt>
                <c:pt idx="729" formatCode="dd\-mmm\-yy">
                  <c:v>41577.0</c:v>
                </c:pt>
                <c:pt idx="730" formatCode="dd\-mmm\-yy">
                  <c:v>41578.0</c:v>
                </c:pt>
                <c:pt idx="731" formatCode="dd\-mmm\-yy">
                  <c:v>41579.0</c:v>
                </c:pt>
                <c:pt idx="732" formatCode="dd\-mmm\-yy">
                  <c:v>41583.0</c:v>
                </c:pt>
                <c:pt idx="733" formatCode="dd\-mmm\-yy">
                  <c:v>41584.0</c:v>
                </c:pt>
                <c:pt idx="734" formatCode="dd\-mmm\-yy">
                  <c:v>41585.0</c:v>
                </c:pt>
                <c:pt idx="735" formatCode="dd\-mmm\-yy">
                  <c:v>41586.0</c:v>
                </c:pt>
                <c:pt idx="736" formatCode="dd\-mmm\-yy">
                  <c:v>41590.0</c:v>
                </c:pt>
                <c:pt idx="737" formatCode="dd\-mmm\-yy">
                  <c:v>41591.0</c:v>
                </c:pt>
                <c:pt idx="738" formatCode="dd\-mmm\-yy">
                  <c:v>41592.0</c:v>
                </c:pt>
                <c:pt idx="739" formatCode="dd\-mmm\-yy">
                  <c:v>41593.0</c:v>
                </c:pt>
                <c:pt idx="740" formatCode="dd\-mmm\-yy">
                  <c:v>41596.0</c:v>
                </c:pt>
                <c:pt idx="741" formatCode="dd\-mmm\-yy">
                  <c:v>41597.0</c:v>
                </c:pt>
                <c:pt idx="742" formatCode="dd\-mmm\-yy">
                  <c:v>41598.0</c:v>
                </c:pt>
                <c:pt idx="743" formatCode="dd\-mmm\-yy">
                  <c:v>41599.0</c:v>
                </c:pt>
                <c:pt idx="744" formatCode="dd\-mmm\-yy">
                  <c:v>41600.0</c:v>
                </c:pt>
                <c:pt idx="745" formatCode="dd\-mmm\-yy">
                  <c:v>41603.0</c:v>
                </c:pt>
                <c:pt idx="746" formatCode="dd\-mmm\-yy">
                  <c:v>41604.0</c:v>
                </c:pt>
                <c:pt idx="747" formatCode="dd\-mmm\-yy">
                  <c:v>41605.0</c:v>
                </c:pt>
                <c:pt idx="748" formatCode="dd\-mmm\-yy">
                  <c:v>41606.0</c:v>
                </c:pt>
                <c:pt idx="749" formatCode="dd\-mmm\-yy">
                  <c:v>41607.0</c:v>
                </c:pt>
                <c:pt idx="750" formatCode="dd\-mmm\-yy">
                  <c:v>41610.0</c:v>
                </c:pt>
                <c:pt idx="751" formatCode="dd\-mmm\-yy">
                  <c:v>41611.0</c:v>
                </c:pt>
                <c:pt idx="752" formatCode="dd\-mmm\-yy">
                  <c:v>41612.0</c:v>
                </c:pt>
                <c:pt idx="753" formatCode="dd\-mmm\-yy">
                  <c:v>41613.0</c:v>
                </c:pt>
                <c:pt idx="754" formatCode="dd\-mmm\-yy">
                  <c:v>41614.0</c:v>
                </c:pt>
                <c:pt idx="755" formatCode="dd\-mmm\-yy">
                  <c:v>41617.0</c:v>
                </c:pt>
                <c:pt idx="756" formatCode="dd\-mmm\-yy">
                  <c:v>41618.0</c:v>
                </c:pt>
                <c:pt idx="757" formatCode="dd\-mmm\-yy">
                  <c:v>41619.0</c:v>
                </c:pt>
                <c:pt idx="758" formatCode="dd\-mmm\-yy">
                  <c:v>41620.0</c:v>
                </c:pt>
                <c:pt idx="759" formatCode="dd\-mmm\-yy">
                  <c:v>41621.0</c:v>
                </c:pt>
                <c:pt idx="760" formatCode="dd\-mmm\-yy">
                  <c:v>41624.0</c:v>
                </c:pt>
                <c:pt idx="761" formatCode="dd\-mmm\-yy">
                  <c:v>41625.0</c:v>
                </c:pt>
                <c:pt idx="762" formatCode="dd\-mmm\-yy">
                  <c:v>41626.0</c:v>
                </c:pt>
                <c:pt idx="763" formatCode="dd\-mmm\-yy">
                  <c:v>41627.0</c:v>
                </c:pt>
                <c:pt idx="764" formatCode="dd\-mmm\-yy">
                  <c:v>41628.0</c:v>
                </c:pt>
                <c:pt idx="765" formatCode="dd\-mmm\-yy">
                  <c:v>41631.0</c:v>
                </c:pt>
                <c:pt idx="766" formatCode="dd\-mmm\-yy">
                  <c:v>41632.0</c:v>
                </c:pt>
                <c:pt idx="767" formatCode="dd\-mmm\-yy">
                  <c:v>41633.0</c:v>
                </c:pt>
                <c:pt idx="768" formatCode="dd\-mmm\-yy">
                  <c:v>41634.0</c:v>
                </c:pt>
                <c:pt idx="769" formatCode="dd\-mmm\-yy">
                  <c:v>41635.0</c:v>
                </c:pt>
                <c:pt idx="770" formatCode="dd\-mmm\-yy">
                  <c:v>41638.0</c:v>
                </c:pt>
                <c:pt idx="771" formatCode="dd\-mmm\-yy">
                  <c:v>41639.0</c:v>
                </c:pt>
                <c:pt idx="772" formatCode="dd\-mmm\-yy">
                  <c:v>41640.0</c:v>
                </c:pt>
                <c:pt idx="773" formatCode="dd\-mmm\-yy">
                  <c:v>41641.0</c:v>
                </c:pt>
                <c:pt idx="774" formatCode="dd\-mmm\-yy">
                  <c:v>41642.0</c:v>
                </c:pt>
                <c:pt idx="775" formatCode="dd\-mmm\-yy">
                  <c:v>41645.0</c:v>
                </c:pt>
                <c:pt idx="776" formatCode="dd\-mmm\-yy">
                  <c:v>41646.0</c:v>
                </c:pt>
                <c:pt idx="777" formatCode="dd\-mmm\-yy">
                  <c:v>41647.0</c:v>
                </c:pt>
                <c:pt idx="778" formatCode="dd\-mmm\-yy">
                  <c:v>41648.0</c:v>
                </c:pt>
                <c:pt idx="779" formatCode="dd\-mmm\-yy">
                  <c:v>41649.0</c:v>
                </c:pt>
                <c:pt idx="780" formatCode="dd\-mmm\-yy">
                  <c:v>41652.0</c:v>
                </c:pt>
                <c:pt idx="781" formatCode="dd\-mmm\-yy">
                  <c:v>41653.0</c:v>
                </c:pt>
                <c:pt idx="782" formatCode="dd\-mmm\-yy">
                  <c:v>41654.0</c:v>
                </c:pt>
                <c:pt idx="783" formatCode="dd\-mmm\-yy">
                  <c:v>41655.0</c:v>
                </c:pt>
                <c:pt idx="784" formatCode="dd\-mmm\-yy">
                  <c:v>41656.0</c:v>
                </c:pt>
                <c:pt idx="785" formatCode="dd\-mmm\-yy">
                  <c:v>41659.0</c:v>
                </c:pt>
                <c:pt idx="786" formatCode="dd\-mmm\-yy">
                  <c:v>41660.0</c:v>
                </c:pt>
                <c:pt idx="787" formatCode="dd\-mmm\-yy">
                  <c:v>41661.0</c:v>
                </c:pt>
                <c:pt idx="788" formatCode="dd\-mmm\-yy">
                  <c:v>41662.0</c:v>
                </c:pt>
                <c:pt idx="789" formatCode="dd\-mmm\-yy">
                  <c:v>41663.0</c:v>
                </c:pt>
                <c:pt idx="790" formatCode="dd\-mmm\-yy">
                  <c:v>41666.0</c:v>
                </c:pt>
                <c:pt idx="791" formatCode="dd\-mmm\-yy">
                  <c:v>41667.0</c:v>
                </c:pt>
                <c:pt idx="792" formatCode="dd\-mmm\-yy">
                  <c:v>41668.0</c:v>
                </c:pt>
                <c:pt idx="793" formatCode="dd\-mmm\-yy">
                  <c:v>41669.0</c:v>
                </c:pt>
                <c:pt idx="794" formatCode="dd\-mmm\-yy">
                  <c:v>41670.0</c:v>
                </c:pt>
                <c:pt idx="795" formatCode="dd\-mmm\-yy">
                  <c:v>41673.0</c:v>
                </c:pt>
                <c:pt idx="796" formatCode="dd\-mmm\-yy">
                  <c:v>41674.0</c:v>
                </c:pt>
                <c:pt idx="797" formatCode="dd\-mmm\-yy">
                  <c:v>41675.0</c:v>
                </c:pt>
                <c:pt idx="798" formatCode="dd\-mmm\-yy">
                  <c:v>41676.0</c:v>
                </c:pt>
                <c:pt idx="799" formatCode="dd\-mmm\-yy">
                  <c:v>41677.0</c:v>
                </c:pt>
                <c:pt idx="800" formatCode="dd\-mmm\-yy">
                  <c:v>41680.0</c:v>
                </c:pt>
                <c:pt idx="801" formatCode="dd\-mmm\-yy">
                  <c:v>41681.0</c:v>
                </c:pt>
                <c:pt idx="802" formatCode="dd\-mmm\-yy">
                  <c:v>41682.0</c:v>
                </c:pt>
                <c:pt idx="803" formatCode="dd\-mmm\-yy">
                  <c:v>41683.0</c:v>
                </c:pt>
                <c:pt idx="804" formatCode="dd\-mmm\-yy">
                  <c:v>41684.0</c:v>
                </c:pt>
                <c:pt idx="805" formatCode="dd\-mmm\-yy">
                  <c:v>41687.0</c:v>
                </c:pt>
                <c:pt idx="806" formatCode="dd\-mmm\-yy">
                  <c:v>41688.0</c:v>
                </c:pt>
                <c:pt idx="807" formatCode="dd\-mmm\-yy">
                  <c:v>41689.0</c:v>
                </c:pt>
                <c:pt idx="808" formatCode="dd\-mmm\-yy">
                  <c:v>41690.0</c:v>
                </c:pt>
                <c:pt idx="809" formatCode="dd\-mmm\-yy">
                  <c:v>41691.0</c:v>
                </c:pt>
                <c:pt idx="810">
                  <c:v>41694.0</c:v>
                </c:pt>
                <c:pt idx="811">
                  <c:v>41695.0</c:v>
                </c:pt>
                <c:pt idx="812">
                  <c:v>41696.0</c:v>
                </c:pt>
                <c:pt idx="813">
                  <c:v>41697.0</c:v>
                </c:pt>
                <c:pt idx="814">
                  <c:v>41698.0</c:v>
                </c:pt>
                <c:pt idx="815">
                  <c:v>41701.0</c:v>
                </c:pt>
                <c:pt idx="816">
                  <c:v>41702.0</c:v>
                </c:pt>
                <c:pt idx="817">
                  <c:v>41703.0</c:v>
                </c:pt>
                <c:pt idx="818">
                  <c:v>41704.0</c:v>
                </c:pt>
                <c:pt idx="819">
                  <c:v>41705.0</c:v>
                </c:pt>
                <c:pt idx="820">
                  <c:v>41708.0</c:v>
                </c:pt>
                <c:pt idx="821">
                  <c:v>41709.0</c:v>
                </c:pt>
                <c:pt idx="822">
                  <c:v>41710.0</c:v>
                </c:pt>
                <c:pt idx="823">
                  <c:v>41711.0</c:v>
                </c:pt>
                <c:pt idx="824">
                  <c:v>41712.0</c:v>
                </c:pt>
                <c:pt idx="825">
                  <c:v>41715.0</c:v>
                </c:pt>
                <c:pt idx="826">
                  <c:v>41716.0</c:v>
                </c:pt>
                <c:pt idx="827">
                  <c:v>41717.0</c:v>
                </c:pt>
                <c:pt idx="828">
                  <c:v>41718.0</c:v>
                </c:pt>
                <c:pt idx="829">
                  <c:v>41719.0</c:v>
                </c:pt>
                <c:pt idx="830">
                  <c:v>41723.0</c:v>
                </c:pt>
                <c:pt idx="831">
                  <c:v>41724.0</c:v>
                </c:pt>
                <c:pt idx="832">
                  <c:v>41725.0</c:v>
                </c:pt>
                <c:pt idx="833">
                  <c:v>41726.0</c:v>
                </c:pt>
                <c:pt idx="834">
                  <c:v>41729.0</c:v>
                </c:pt>
                <c:pt idx="835">
                  <c:v>41730.0</c:v>
                </c:pt>
                <c:pt idx="836">
                  <c:v>41731.0</c:v>
                </c:pt>
                <c:pt idx="837">
                  <c:v>41732.0</c:v>
                </c:pt>
                <c:pt idx="838">
                  <c:v>41733.0</c:v>
                </c:pt>
                <c:pt idx="839">
                  <c:v>41736.0</c:v>
                </c:pt>
                <c:pt idx="840">
                  <c:v>41737.0</c:v>
                </c:pt>
                <c:pt idx="841">
                  <c:v>41738.0</c:v>
                </c:pt>
                <c:pt idx="842">
                  <c:v>41739.0</c:v>
                </c:pt>
                <c:pt idx="843">
                  <c:v>41740.0</c:v>
                </c:pt>
                <c:pt idx="844">
                  <c:v>41743.0</c:v>
                </c:pt>
                <c:pt idx="845">
                  <c:v>41744.0</c:v>
                </c:pt>
                <c:pt idx="846">
                  <c:v>41745.0</c:v>
                </c:pt>
                <c:pt idx="847">
                  <c:v>41750.0</c:v>
                </c:pt>
                <c:pt idx="848">
                  <c:v>41751.0</c:v>
                </c:pt>
                <c:pt idx="849">
                  <c:v>41752.0</c:v>
                </c:pt>
                <c:pt idx="850">
                  <c:v>41753.0</c:v>
                </c:pt>
                <c:pt idx="851">
                  <c:v>41754.0</c:v>
                </c:pt>
                <c:pt idx="852">
                  <c:v>41757.0</c:v>
                </c:pt>
                <c:pt idx="853">
                  <c:v>41758.0</c:v>
                </c:pt>
                <c:pt idx="854">
                  <c:v>41759.0</c:v>
                </c:pt>
                <c:pt idx="855">
                  <c:v>41761.0</c:v>
                </c:pt>
                <c:pt idx="856">
                  <c:v>41764.0</c:v>
                </c:pt>
                <c:pt idx="857">
                  <c:v>41765.0</c:v>
                </c:pt>
                <c:pt idx="858">
                  <c:v>41766.0</c:v>
                </c:pt>
                <c:pt idx="859">
                  <c:v>41767.0</c:v>
                </c:pt>
                <c:pt idx="860">
                  <c:v>41768.0</c:v>
                </c:pt>
                <c:pt idx="861">
                  <c:v>41771.0</c:v>
                </c:pt>
                <c:pt idx="862">
                  <c:v>41772.0</c:v>
                </c:pt>
                <c:pt idx="863">
                  <c:v>41773.0</c:v>
                </c:pt>
                <c:pt idx="864">
                  <c:v>41774.0</c:v>
                </c:pt>
                <c:pt idx="865">
                  <c:v>41775.0</c:v>
                </c:pt>
                <c:pt idx="866">
                  <c:v>41778.0</c:v>
                </c:pt>
                <c:pt idx="867">
                  <c:v>41779.0</c:v>
                </c:pt>
                <c:pt idx="868">
                  <c:v>41780.0</c:v>
                </c:pt>
                <c:pt idx="869">
                  <c:v>41781.0</c:v>
                </c:pt>
                <c:pt idx="870">
                  <c:v>41782.0</c:v>
                </c:pt>
                <c:pt idx="871">
                  <c:v>41785.0</c:v>
                </c:pt>
                <c:pt idx="872">
                  <c:v>41786.0</c:v>
                </c:pt>
                <c:pt idx="873">
                  <c:v>41787.0</c:v>
                </c:pt>
                <c:pt idx="874">
                  <c:v>41788.0</c:v>
                </c:pt>
                <c:pt idx="875">
                  <c:v>41789.0</c:v>
                </c:pt>
                <c:pt idx="876">
                  <c:v>41793.0</c:v>
                </c:pt>
                <c:pt idx="877">
                  <c:v>41794.0</c:v>
                </c:pt>
                <c:pt idx="878">
                  <c:v>41795.0</c:v>
                </c:pt>
                <c:pt idx="879" formatCode="dd/mm/yyyy">
                  <c:v>41796.0</c:v>
                </c:pt>
                <c:pt idx="880" formatCode="dd/mm/yyyy">
                  <c:v>41799.0</c:v>
                </c:pt>
                <c:pt idx="881" formatCode="dd/mm/yyyy">
                  <c:v>41800.0</c:v>
                </c:pt>
                <c:pt idx="882" formatCode="dd/mm/yyyy">
                  <c:v>41801.0</c:v>
                </c:pt>
                <c:pt idx="883" formatCode="dd/mm/yyyy">
                  <c:v>41802.0</c:v>
                </c:pt>
                <c:pt idx="884" formatCode="dd/mm/yyyy">
                  <c:v>41803.0</c:v>
                </c:pt>
                <c:pt idx="885" formatCode="dd/mm/yyyy">
                  <c:v>41806.0</c:v>
                </c:pt>
                <c:pt idx="886" formatCode="dd/mm/yyyy">
                  <c:v>41807.0</c:v>
                </c:pt>
                <c:pt idx="887" formatCode="dd/mm/yyyy">
                  <c:v>41808.0</c:v>
                </c:pt>
                <c:pt idx="888" formatCode="dd/mm/yyyy">
                  <c:v>41809.0</c:v>
                </c:pt>
                <c:pt idx="889" formatCode="dd/mm/yyyy">
                  <c:v>41810.0</c:v>
                </c:pt>
                <c:pt idx="890" formatCode="dd/mm/yyyy">
                  <c:v>41814.0</c:v>
                </c:pt>
                <c:pt idx="891" formatCode="dd/mm/yyyy">
                  <c:v>41815.0</c:v>
                </c:pt>
                <c:pt idx="892" formatCode="dd/mm/yyyy">
                  <c:v>41816.0</c:v>
                </c:pt>
                <c:pt idx="893" formatCode="dd/mm/yyyy">
                  <c:v>41817.0</c:v>
                </c:pt>
                <c:pt idx="894" formatCode="dd/mm/yyyy">
                  <c:v>41821.0</c:v>
                </c:pt>
                <c:pt idx="895" formatCode="dd/mm/yyyy">
                  <c:v>41822.0</c:v>
                </c:pt>
                <c:pt idx="896" formatCode="dd/mm/yyyy">
                  <c:v>41823.0</c:v>
                </c:pt>
                <c:pt idx="897" formatCode="dd/mm/yyyy">
                  <c:v>41824.0</c:v>
                </c:pt>
                <c:pt idx="898" formatCode="dd/mm/yyyy">
                  <c:v>41827.0</c:v>
                </c:pt>
                <c:pt idx="899" formatCode="dd/mm/yyyy">
                  <c:v>41828.0</c:v>
                </c:pt>
                <c:pt idx="900" formatCode="dd/mm/yyyy">
                  <c:v>41829.0</c:v>
                </c:pt>
                <c:pt idx="901" formatCode="dd/mm/yyyy">
                  <c:v>41830.0</c:v>
                </c:pt>
                <c:pt idx="902" formatCode="dd/mm/yyyy">
                  <c:v>41831.0</c:v>
                </c:pt>
                <c:pt idx="903" formatCode="dd/mm/yyyy">
                  <c:v>41834.0</c:v>
                </c:pt>
                <c:pt idx="904" formatCode="dd/mm/yyyy">
                  <c:v>41835.0</c:v>
                </c:pt>
                <c:pt idx="905" formatCode="dd/mm/yyyy">
                  <c:v>41836.0</c:v>
                </c:pt>
                <c:pt idx="906" formatCode="dd/mm/yyyy">
                  <c:v>41837.0</c:v>
                </c:pt>
                <c:pt idx="907" formatCode="dd/mm/yyyy">
                  <c:v>41838.0</c:v>
                </c:pt>
                <c:pt idx="908" formatCode="dd/mm/yyyy">
                  <c:v>41841.0</c:v>
                </c:pt>
                <c:pt idx="909" formatCode="dd/mm/yyyy">
                  <c:v>41842.0</c:v>
                </c:pt>
                <c:pt idx="910" formatCode="dd/mm/yyyy">
                  <c:v>41843.0</c:v>
                </c:pt>
                <c:pt idx="911" formatCode="dd/mm/yyyy">
                  <c:v>41844.0</c:v>
                </c:pt>
                <c:pt idx="912" formatCode="dd/mm/yyyy">
                  <c:v>41845.0</c:v>
                </c:pt>
                <c:pt idx="913" formatCode="dd/mm/yyyy">
                  <c:v>41848.0</c:v>
                </c:pt>
                <c:pt idx="914" formatCode="dd/mm/yyyy">
                  <c:v>41849.0</c:v>
                </c:pt>
                <c:pt idx="915" formatCode="dd/mm/yyyy">
                  <c:v>41850.0</c:v>
                </c:pt>
                <c:pt idx="916" formatCode="dd/mm/yyyy">
                  <c:v>41851.0</c:v>
                </c:pt>
                <c:pt idx="917" formatCode="dd/mm/yyyy">
                  <c:v>41852.0</c:v>
                </c:pt>
                <c:pt idx="918" formatCode="dd/mm/yyyy">
                  <c:v>41855.0</c:v>
                </c:pt>
                <c:pt idx="919" formatCode="dd/mm/yyyy">
                  <c:v>41856.0</c:v>
                </c:pt>
                <c:pt idx="920" formatCode="dd/mm/yyyy">
                  <c:v>41857.0</c:v>
                </c:pt>
                <c:pt idx="921" formatCode="dd/mm/yyyy">
                  <c:v>41859.0</c:v>
                </c:pt>
                <c:pt idx="922" formatCode="dd/mm/yyyy">
                  <c:v>41862.0</c:v>
                </c:pt>
                <c:pt idx="923" formatCode="dd/mm/yyyy">
                  <c:v>41863.0</c:v>
                </c:pt>
                <c:pt idx="924" formatCode="dd/mm/yyyy">
                  <c:v>41864.0</c:v>
                </c:pt>
                <c:pt idx="925" formatCode="dd/mm/yyyy">
                  <c:v>41865.0</c:v>
                </c:pt>
                <c:pt idx="926" formatCode="dd/mm/yyyy">
                  <c:v>41866.0</c:v>
                </c:pt>
                <c:pt idx="927" formatCode="dd/mm/yyyy">
                  <c:v>41870.0</c:v>
                </c:pt>
                <c:pt idx="928" formatCode="dd/mm/yyyy">
                  <c:v>41871.0</c:v>
                </c:pt>
                <c:pt idx="929" formatCode="dd/mm/yyyy">
                  <c:v>41872.0</c:v>
                </c:pt>
                <c:pt idx="930" formatCode="dd/mm/yyyy">
                  <c:v>41873.0</c:v>
                </c:pt>
                <c:pt idx="931" formatCode="dd/mm/yyyy">
                  <c:v>41876.0</c:v>
                </c:pt>
                <c:pt idx="932" formatCode="dd/mm/yyyy">
                  <c:v>41877.0</c:v>
                </c:pt>
                <c:pt idx="933" formatCode="dd/mm/yyyy">
                  <c:v>41878.0</c:v>
                </c:pt>
                <c:pt idx="934" formatCode="dd/mm/yyyy">
                  <c:v>41879.0</c:v>
                </c:pt>
                <c:pt idx="935" formatCode="dd/mm/yyyy">
                  <c:v>41880.0</c:v>
                </c:pt>
                <c:pt idx="936" formatCode="dd/mm/yyyy">
                  <c:v>41883.0</c:v>
                </c:pt>
                <c:pt idx="937" formatCode="dd/mm/yyyy">
                  <c:v>41884.0</c:v>
                </c:pt>
                <c:pt idx="938" formatCode="dd/mm/yyyy">
                  <c:v>41885.0</c:v>
                </c:pt>
                <c:pt idx="939" formatCode="dd/mm/yyyy">
                  <c:v>41886.0</c:v>
                </c:pt>
                <c:pt idx="940" formatCode="dd/mm/yyyy">
                  <c:v>41887.0</c:v>
                </c:pt>
                <c:pt idx="941" formatCode="dd/mm/yyyy">
                  <c:v>41890.0</c:v>
                </c:pt>
                <c:pt idx="942" formatCode="dd/mm/yyyy">
                  <c:v>41891.0</c:v>
                </c:pt>
                <c:pt idx="943" formatCode="dd/mm/yyyy">
                  <c:v>41892.0</c:v>
                </c:pt>
                <c:pt idx="944" formatCode="dd/mm/yyyy">
                  <c:v>41893.0</c:v>
                </c:pt>
                <c:pt idx="945" formatCode="dd/mm/yyyy">
                  <c:v>41894.0</c:v>
                </c:pt>
                <c:pt idx="946" formatCode="dd/mm/yyyy">
                  <c:v>41897.0</c:v>
                </c:pt>
                <c:pt idx="947" formatCode="dd/mm/yyyy">
                  <c:v>41898.0</c:v>
                </c:pt>
                <c:pt idx="948" formatCode="dd/mm/yyyy">
                  <c:v>41899.0</c:v>
                </c:pt>
                <c:pt idx="949" formatCode="dd/mm/yyyy">
                  <c:v>41900.0</c:v>
                </c:pt>
                <c:pt idx="950" formatCode="dd/mm/yyyy">
                  <c:v>41901.0</c:v>
                </c:pt>
                <c:pt idx="951" formatCode="dd/mm/yyyy">
                  <c:v>41904.0</c:v>
                </c:pt>
                <c:pt idx="952" formatCode="dd/mm/yyyy">
                  <c:v>41905.0</c:v>
                </c:pt>
                <c:pt idx="953" formatCode="dd/mm/yyyy">
                  <c:v>41906.0</c:v>
                </c:pt>
                <c:pt idx="954" formatCode="dd/mm/yyyy">
                  <c:v>41907.0</c:v>
                </c:pt>
                <c:pt idx="955" formatCode="dd/mm/yyyy">
                  <c:v>41908.0</c:v>
                </c:pt>
                <c:pt idx="956" formatCode="dd/mm/yyyy">
                  <c:v>41911.0</c:v>
                </c:pt>
                <c:pt idx="957" formatCode="dd/mm/yyyy">
                  <c:v>41912.0</c:v>
                </c:pt>
                <c:pt idx="958" formatCode="dd/mm/yyyy">
                  <c:v>41913.0</c:v>
                </c:pt>
                <c:pt idx="959" formatCode="dd/mm/yyyy">
                  <c:v>41914.0</c:v>
                </c:pt>
                <c:pt idx="960" formatCode="dd/mm/yyyy">
                  <c:v>41915.0</c:v>
                </c:pt>
                <c:pt idx="961" formatCode="dd/mm/yyyy">
                  <c:v>41918.0</c:v>
                </c:pt>
                <c:pt idx="962" formatCode="dd/mm/yyyy">
                  <c:v>41919.0</c:v>
                </c:pt>
                <c:pt idx="963" formatCode="dd/mm/yyyy">
                  <c:v>41920.0</c:v>
                </c:pt>
                <c:pt idx="964" formatCode="dd/mm/yyyy">
                  <c:v>41921.0</c:v>
                </c:pt>
                <c:pt idx="965" formatCode="dd/mm/yyyy">
                  <c:v>41922.0</c:v>
                </c:pt>
                <c:pt idx="966" formatCode="dd/mm/yyyy">
                  <c:v>41926.0</c:v>
                </c:pt>
                <c:pt idx="967" formatCode="dd/mm/yyyy">
                  <c:v>41927.0</c:v>
                </c:pt>
                <c:pt idx="968" formatCode="dd/mm/yyyy">
                  <c:v>41928.0</c:v>
                </c:pt>
                <c:pt idx="969" formatCode="dd/mm/yyyy">
                  <c:v>41929.0</c:v>
                </c:pt>
                <c:pt idx="970" formatCode="dd/mm/yyyy">
                  <c:v>41932.0</c:v>
                </c:pt>
                <c:pt idx="971" formatCode="dd/mm/yyyy">
                  <c:v>41933.0</c:v>
                </c:pt>
                <c:pt idx="972" formatCode="dd/mm/yyyy">
                  <c:v>41934.0</c:v>
                </c:pt>
              </c:numCache>
            </c:numRef>
          </c:cat>
          <c:val>
            <c:numRef>
              <c:f>Hoja1!$C$2:$C$974</c:f>
              <c:numCache>
                <c:formatCode>0.00</c:formatCode>
                <c:ptCount val="973"/>
                <c:pt idx="0">
                  <c:v>1803.0</c:v>
                </c:pt>
                <c:pt idx="1">
                  <c:v>1810.27</c:v>
                </c:pt>
                <c:pt idx="2">
                  <c:v>1790.57</c:v>
                </c:pt>
                <c:pt idx="3">
                  <c:v>1766.77</c:v>
                </c:pt>
                <c:pt idx="4">
                  <c:v>1781.71</c:v>
                </c:pt>
                <c:pt idx="5">
                  <c:v>1781.71</c:v>
                </c:pt>
                <c:pt idx="6">
                  <c:v>1763.08</c:v>
                </c:pt>
                <c:pt idx="7">
                  <c:v>1784.1</c:v>
                </c:pt>
                <c:pt idx="8">
                  <c:v>1801.86</c:v>
                </c:pt>
                <c:pt idx="9">
                  <c:v>1796.05</c:v>
                </c:pt>
                <c:pt idx="10">
                  <c:v>1801.66</c:v>
                </c:pt>
                <c:pt idx="11">
                  <c:v>1790.41</c:v>
                </c:pt>
                <c:pt idx="12">
                  <c:v>1766.21</c:v>
                </c:pt>
                <c:pt idx="13">
                  <c:v>1741.61</c:v>
                </c:pt>
                <c:pt idx="14">
                  <c:v>1756.48</c:v>
                </c:pt>
                <c:pt idx="15">
                  <c:v>1759.99</c:v>
                </c:pt>
                <c:pt idx="16">
                  <c:v>1754.92</c:v>
                </c:pt>
                <c:pt idx="17">
                  <c:v>1771.55</c:v>
                </c:pt>
                <c:pt idx="18">
                  <c:v>1773.04</c:v>
                </c:pt>
                <c:pt idx="19">
                  <c:v>1768.13</c:v>
                </c:pt>
                <c:pt idx="20">
                  <c:v>1762.43</c:v>
                </c:pt>
                <c:pt idx="21">
                  <c:v>1759.61</c:v>
                </c:pt>
                <c:pt idx="22">
                  <c:v>1745.24</c:v>
                </c:pt>
                <c:pt idx="23">
                  <c:v>1735.96</c:v>
                </c:pt>
                <c:pt idx="24">
                  <c:v>1709.06</c:v>
                </c:pt>
                <c:pt idx="25">
                  <c:v>1691.87</c:v>
                </c:pt>
                <c:pt idx="26">
                  <c:v>1710.54</c:v>
                </c:pt>
                <c:pt idx="27">
                  <c:v>1696.85</c:v>
                </c:pt>
                <c:pt idx="28">
                  <c:v>1687.92</c:v>
                </c:pt>
                <c:pt idx="29">
                  <c:v>1694.51</c:v>
                </c:pt>
                <c:pt idx="30">
                  <c:v>1703.39</c:v>
                </c:pt>
                <c:pt idx="31">
                  <c:v>1692.43</c:v>
                </c:pt>
                <c:pt idx="32">
                  <c:v>1689.95</c:v>
                </c:pt>
                <c:pt idx="33">
                  <c:v>1666.93</c:v>
                </c:pt>
                <c:pt idx="34">
                  <c:v>1644.66</c:v>
                </c:pt>
                <c:pt idx="35">
                  <c:v>1658.33</c:v>
                </c:pt>
                <c:pt idx="36">
                  <c:v>1661.43</c:v>
                </c:pt>
                <c:pt idx="37">
                  <c:v>1698.63</c:v>
                </c:pt>
                <c:pt idx="38">
                  <c:v>1699.17</c:v>
                </c:pt>
                <c:pt idx="39">
                  <c:v>1713.4</c:v>
                </c:pt>
                <c:pt idx="40">
                  <c:v>1750.97</c:v>
                </c:pt>
                <c:pt idx="41">
                  <c:v>1762.02</c:v>
                </c:pt>
                <c:pt idx="42">
                  <c:v>1760.13</c:v>
                </c:pt>
                <c:pt idx="43">
                  <c:v>1782.06</c:v>
                </c:pt>
                <c:pt idx="44">
                  <c:v>1788.14</c:v>
                </c:pt>
                <c:pt idx="45">
                  <c:v>1778.92</c:v>
                </c:pt>
                <c:pt idx="46">
                  <c:v>1757.98</c:v>
                </c:pt>
                <c:pt idx="47">
                  <c:v>1765.67</c:v>
                </c:pt>
                <c:pt idx="48">
                  <c:v>1728.54</c:v>
                </c:pt>
                <c:pt idx="49">
                  <c:v>1699.01</c:v>
                </c:pt>
                <c:pt idx="50">
                  <c:v>1685.54</c:v>
                </c:pt>
                <c:pt idx="51">
                  <c:v>1645.96</c:v>
                </c:pt>
                <c:pt idx="52">
                  <c:v>1638.58</c:v>
                </c:pt>
                <c:pt idx="53">
                  <c:v>1708.98</c:v>
                </c:pt>
                <c:pt idx="54">
                  <c:v>1739.16</c:v>
                </c:pt>
                <c:pt idx="55">
                  <c:v>1739.16</c:v>
                </c:pt>
                <c:pt idx="56">
                  <c:v>1740.98</c:v>
                </c:pt>
                <c:pt idx="57">
                  <c:v>1743.02</c:v>
                </c:pt>
                <c:pt idx="58">
                  <c:v>1742.05</c:v>
                </c:pt>
                <c:pt idx="59">
                  <c:v>1727.79</c:v>
                </c:pt>
                <c:pt idx="60">
                  <c:v>1721.7</c:v>
                </c:pt>
                <c:pt idx="61">
                  <c:v>1708.76</c:v>
                </c:pt>
                <c:pt idx="62">
                  <c:v>1703.93</c:v>
                </c:pt>
                <c:pt idx="63">
                  <c:v>1718.45</c:v>
                </c:pt>
                <c:pt idx="64">
                  <c:v>1708.59</c:v>
                </c:pt>
                <c:pt idx="65">
                  <c:v>1708.53</c:v>
                </c:pt>
                <c:pt idx="66">
                  <c:v>1722.18</c:v>
                </c:pt>
                <c:pt idx="67">
                  <c:v>1719.57</c:v>
                </c:pt>
                <c:pt idx="68">
                  <c:v>1723.94</c:v>
                </c:pt>
                <c:pt idx="69">
                  <c:v>1708.66</c:v>
                </c:pt>
                <c:pt idx="70">
                  <c:v>1703.1</c:v>
                </c:pt>
                <c:pt idx="71">
                  <c:v>1676.58</c:v>
                </c:pt>
                <c:pt idx="72">
                  <c:v>1682.54</c:v>
                </c:pt>
                <c:pt idx="73">
                  <c:v>1670.12</c:v>
                </c:pt>
                <c:pt idx="74">
                  <c:v>1670.18</c:v>
                </c:pt>
                <c:pt idx="75">
                  <c:v>1653.76</c:v>
                </c:pt>
                <c:pt idx="76">
                  <c:v>1661.23</c:v>
                </c:pt>
                <c:pt idx="77">
                  <c:v>1691.73</c:v>
                </c:pt>
                <c:pt idx="78">
                  <c:v>1691.73</c:v>
                </c:pt>
                <c:pt idx="79">
                  <c:v>1691.73</c:v>
                </c:pt>
                <c:pt idx="80">
                  <c:v>1689.11</c:v>
                </c:pt>
                <c:pt idx="81">
                  <c:v>1697.39</c:v>
                </c:pt>
                <c:pt idx="82">
                  <c:v>1690.59</c:v>
                </c:pt>
                <c:pt idx="83">
                  <c:v>1697.39</c:v>
                </c:pt>
                <c:pt idx="84">
                  <c:v>1700.68</c:v>
                </c:pt>
                <c:pt idx="85">
                  <c:v>1692.14</c:v>
                </c:pt>
                <c:pt idx="86">
                  <c:v>1671.95</c:v>
                </c:pt>
                <c:pt idx="87">
                  <c:v>1675.38</c:v>
                </c:pt>
                <c:pt idx="88">
                  <c:v>1643.3</c:v>
                </c:pt>
                <c:pt idx="89">
                  <c:v>1652.88</c:v>
                </c:pt>
                <c:pt idx="90">
                  <c:v>1670.42</c:v>
                </c:pt>
                <c:pt idx="91">
                  <c:v>1692.77</c:v>
                </c:pt>
                <c:pt idx="92">
                  <c:v>1697.55</c:v>
                </c:pt>
                <c:pt idx="93">
                  <c:v>1703.03</c:v>
                </c:pt>
                <c:pt idx="94">
                  <c:v>1706.76</c:v>
                </c:pt>
                <c:pt idx="95">
                  <c:v>1700.03</c:v>
                </c:pt>
                <c:pt idx="96">
                  <c:v>1713.15</c:v>
                </c:pt>
                <c:pt idx="97">
                  <c:v>1710.67</c:v>
                </c:pt>
                <c:pt idx="98">
                  <c:v>1706.13</c:v>
                </c:pt>
                <c:pt idx="99">
                  <c:v>1710.5</c:v>
                </c:pt>
                <c:pt idx="100">
                  <c:v>1709.07</c:v>
                </c:pt>
                <c:pt idx="101">
                  <c:v>1721.44</c:v>
                </c:pt>
                <c:pt idx="102">
                  <c:v>1717.92</c:v>
                </c:pt>
                <c:pt idx="103">
                  <c:v>1733.2</c:v>
                </c:pt>
                <c:pt idx="104">
                  <c:v>1732.02</c:v>
                </c:pt>
                <c:pt idx="105">
                  <c:v>1737.87</c:v>
                </c:pt>
                <c:pt idx="106">
                  <c:v>1760.4</c:v>
                </c:pt>
                <c:pt idx="107">
                  <c:v>1753.64</c:v>
                </c:pt>
                <c:pt idx="108">
                  <c:v>1752.74</c:v>
                </c:pt>
                <c:pt idx="109">
                  <c:v>1753.31</c:v>
                </c:pt>
                <c:pt idx="110">
                  <c:v>1753.31</c:v>
                </c:pt>
                <c:pt idx="111">
                  <c:v>1750.15</c:v>
                </c:pt>
                <c:pt idx="112">
                  <c:v>1755.85</c:v>
                </c:pt>
                <c:pt idx="113">
                  <c:v>1753.2</c:v>
                </c:pt>
                <c:pt idx="114">
                  <c:v>1751.77</c:v>
                </c:pt>
                <c:pt idx="115">
                  <c:v>1730.0</c:v>
                </c:pt>
                <c:pt idx="116">
                  <c:v>1729.69</c:v>
                </c:pt>
                <c:pt idx="117">
                  <c:v>1701.98</c:v>
                </c:pt>
                <c:pt idx="118">
                  <c:v>1701.45</c:v>
                </c:pt>
                <c:pt idx="119">
                  <c:v>1702.44</c:v>
                </c:pt>
                <c:pt idx="120">
                  <c:v>1697.0</c:v>
                </c:pt>
                <c:pt idx="121">
                  <c:v>1709.27</c:v>
                </c:pt>
                <c:pt idx="122">
                  <c:v>1721.61</c:v>
                </c:pt>
                <c:pt idx="123">
                  <c:v>1712.98</c:v>
                </c:pt>
                <c:pt idx="124">
                  <c:v>1710.15</c:v>
                </c:pt>
                <c:pt idx="125">
                  <c:v>1710.15</c:v>
                </c:pt>
                <c:pt idx="126">
                  <c:v>1711.42</c:v>
                </c:pt>
                <c:pt idx="127">
                  <c:v>1718.91</c:v>
                </c:pt>
                <c:pt idx="128">
                  <c:v>1700.43</c:v>
                </c:pt>
                <c:pt idx="129">
                  <c:v>1707.03</c:v>
                </c:pt>
                <c:pt idx="130">
                  <c:v>1707.03</c:v>
                </c:pt>
                <c:pt idx="131">
                  <c:v>1716.02</c:v>
                </c:pt>
                <c:pt idx="132">
                  <c:v>1677.4</c:v>
                </c:pt>
                <c:pt idx="133">
                  <c:v>1673.86</c:v>
                </c:pt>
                <c:pt idx="134">
                  <c:v>1656.36</c:v>
                </c:pt>
                <c:pt idx="135">
                  <c:v>1612.67</c:v>
                </c:pt>
                <c:pt idx="136">
                  <c:v>1597.89</c:v>
                </c:pt>
                <c:pt idx="137">
                  <c:v>1610.84</c:v>
                </c:pt>
                <c:pt idx="138">
                  <c:v>1585.16</c:v>
                </c:pt>
                <c:pt idx="139">
                  <c:v>1584.07</c:v>
                </c:pt>
                <c:pt idx="140">
                  <c:v>1589.3</c:v>
                </c:pt>
                <c:pt idx="141">
                  <c:v>1628.2</c:v>
                </c:pt>
                <c:pt idx="142">
                  <c:v>1628.2</c:v>
                </c:pt>
                <c:pt idx="143">
                  <c:v>1647.32</c:v>
                </c:pt>
                <c:pt idx="144">
                  <c:v>1645.71</c:v>
                </c:pt>
                <c:pt idx="145">
                  <c:v>1655.68</c:v>
                </c:pt>
                <c:pt idx="146">
                  <c:v>1664.25</c:v>
                </c:pt>
                <c:pt idx="147">
                  <c:v>1652.59</c:v>
                </c:pt>
                <c:pt idx="148">
                  <c:v>1671.32</c:v>
                </c:pt>
                <c:pt idx="149">
                  <c:v>1659.39</c:v>
                </c:pt>
                <c:pt idx="150">
                  <c:v>1669.63</c:v>
                </c:pt>
                <c:pt idx="151">
                  <c:v>1658.98</c:v>
                </c:pt>
                <c:pt idx="152">
                  <c:v>1651.57</c:v>
                </c:pt>
                <c:pt idx="153">
                  <c:v>1601.41</c:v>
                </c:pt>
                <c:pt idx="154">
                  <c:v>1588.1</c:v>
                </c:pt>
                <c:pt idx="155">
                  <c:v>1535.48</c:v>
                </c:pt>
                <c:pt idx="156">
                  <c:v>1578.06</c:v>
                </c:pt>
                <c:pt idx="157">
                  <c:v>1582.2</c:v>
                </c:pt>
                <c:pt idx="158">
                  <c:v>1600.32</c:v>
                </c:pt>
                <c:pt idx="159">
                  <c:v>1611.13</c:v>
                </c:pt>
                <c:pt idx="160">
                  <c:v>1611.13</c:v>
                </c:pt>
                <c:pt idx="161">
                  <c:v>1620.63</c:v>
                </c:pt>
                <c:pt idx="162">
                  <c:v>1624.14</c:v>
                </c:pt>
                <c:pt idx="163">
                  <c:v>1581.3</c:v>
                </c:pt>
                <c:pt idx="164">
                  <c:v>1573.1</c:v>
                </c:pt>
                <c:pt idx="165">
                  <c:v>1576.18</c:v>
                </c:pt>
                <c:pt idx="166">
                  <c:v>1605.45</c:v>
                </c:pt>
                <c:pt idx="167">
                  <c:v>1609.82</c:v>
                </c:pt>
                <c:pt idx="168">
                  <c:v>1598.34</c:v>
                </c:pt>
                <c:pt idx="169">
                  <c:v>1604.16</c:v>
                </c:pt>
                <c:pt idx="170">
                  <c:v>1633.69</c:v>
                </c:pt>
                <c:pt idx="171">
                  <c:v>1640.97</c:v>
                </c:pt>
                <c:pt idx="172">
                  <c:v>1642.53</c:v>
                </c:pt>
                <c:pt idx="173">
                  <c:v>1642.9</c:v>
                </c:pt>
                <c:pt idx="174">
                  <c:v>1642.54</c:v>
                </c:pt>
                <c:pt idx="175">
                  <c:v>1610.98</c:v>
                </c:pt>
                <c:pt idx="176">
                  <c:v>1634.33</c:v>
                </c:pt>
                <c:pt idx="177">
                  <c:v>1646.88</c:v>
                </c:pt>
                <c:pt idx="178">
                  <c:v>1645.06</c:v>
                </c:pt>
                <c:pt idx="179">
                  <c:v>1631.87</c:v>
                </c:pt>
                <c:pt idx="180">
                  <c:v>1629.9</c:v>
                </c:pt>
                <c:pt idx="181">
                  <c:v>1634.16</c:v>
                </c:pt>
                <c:pt idx="182">
                  <c:v>1640.37</c:v>
                </c:pt>
                <c:pt idx="183">
                  <c:v>1659.03</c:v>
                </c:pt>
                <c:pt idx="184">
                  <c:v>1684.37</c:v>
                </c:pt>
                <c:pt idx="185">
                  <c:v>1680.37</c:v>
                </c:pt>
                <c:pt idx="186">
                  <c:v>1676.51</c:v>
                </c:pt>
                <c:pt idx="187">
                  <c:v>1656.33</c:v>
                </c:pt>
                <c:pt idx="188">
                  <c:v>1607.91</c:v>
                </c:pt>
                <c:pt idx="189">
                  <c:v>1593.69</c:v>
                </c:pt>
                <c:pt idx="190">
                  <c:v>1584.3</c:v>
                </c:pt>
                <c:pt idx="191">
                  <c:v>1593.65</c:v>
                </c:pt>
                <c:pt idx="192">
                  <c:v>1586.55</c:v>
                </c:pt>
                <c:pt idx="193">
                  <c:v>1602.97</c:v>
                </c:pt>
                <c:pt idx="194">
                  <c:v>1584.75</c:v>
                </c:pt>
                <c:pt idx="195">
                  <c:v>1550.95</c:v>
                </c:pt>
                <c:pt idx="196">
                  <c:v>1567.69</c:v>
                </c:pt>
                <c:pt idx="197">
                  <c:v>1578.7</c:v>
                </c:pt>
                <c:pt idx="198">
                  <c:v>1589.68</c:v>
                </c:pt>
                <c:pt idx="199">
                  <c:v>1583.86</c:v>
                </c:pt>
                <c:pt idx="200">
                  <c:v>1602.25</c:v>
                </c:pt>
                <c:pt idx="201">
                  <c:v>1596.7</c:v>
                </c:pt>
                <c:pt idx="202">
                  <c:v>1610.92</c:v>
                </c:pt>
                <c:pt idx="203">
                  <c:v>1612.34</c:v>
                </c:pt>
                <c:pt idx="204">
                  <c:v>1618.42</c:v>
                </c:pt>
                <c:pt idx="205">
                  <c:v>1618.42</c:v>
                </c:pt>
                <c:pt idx="206">
                  <c:v>1627.69</c:v>
                </c:pt>
                <c:pt idx="207">
                  <c:v>1615.59</c:v>
                </c:pt>
                <c:pt idx="208">
                  <c:v>1619.15</c:v>
                </c:pt>
                <c:pt idx="209">
                  <c:v>1627.27</c:v>
                </c:pt>
                <c:pt idx="210">
                  <c:v>1634.43</c:v>
                </c:pt>
                <c:pt idx="211">
                  <c:v>1620.98</c:v>
                </c:pt>
                <c:pt idx="212">
                  <c:v>1623.33</c:v>
                </c:pt>
                <c:pt idx="213">
                  <c:v>1639.95</c:v>
                </c:pt>
                <c:pt idx="214">
                  <c:v>1636.5</c:v>
                </c:pt>
                <c:pt idx="215">
                  <c:v>1622.23</c:v>
                </c:pt>
                <c:pt idx="216">
                  <c:v>1597.17</c:v>
                </c:pt>
                <c:pt idx="217">
                  <c:v>1595.2</c:v>
                </c:pt>
                <c:pt idx="218">
                  <c:v>1609.71</c:v>
                </c:pt>
                <c:pt idx="219">
                  <c:v>1600.14</c:v>
                </c:pt>
                <c:pt idx="220">
                  <c:v>1600.14</c:v>
                </c:pt>
                <c:pt idx="221">
                  <c:v>1606.91</c:v>
                </c:pt>
                <c:pt idx="222">
                  <c:v>1581.37</c:v>
                </c:pt>
                <c:pt idx="223">
                  <c:v>1573.5</c:v>
                </c:pt>
                <c:pt idx="224">
                  <c:v>1582.14</c:v>
                </c:pt>
                <c:pt idx="225">
                  <c:v>1582.14</c:v>
                </c:pt>
                <c:pt idx="226">
                  <c:v>1579.39</c:v>
                </c:pt>
                <c:pt idx="227">
                  <c:v>1571.96</c:v>
                </c:pt>
                <c:pt idx="228">
                  <c:v>1570.15</c:v>
                </c:pt>
                <c:pt idx="229">
                  <c:v>1562.55</c:v>
                </c:pt>
                <c:pt idx="230">
                  <c:v>1545.32</c:v>
                </c:pt>
                <c:pt idx="231">
                  <c:v>1536.74</c:v>
                </c:pt>
                <c:pt idx="232">
                  <c:v>1496.65</c:v>
                </c:pt>
                <c:pt idx="233">
                  <c:v>1492.3</c:v>
                </c:pt>
                <c:pt idx="234">
                  <c:v>1482.59</c:v>
                </c:pt>
                <c:pt idx="235">
                  <c:v>1512.95</c:v>
                </c:pt>
                <c:pt idx="236">
                  <c:v>1525.05</c:v>
                </c:pt>
                <c:pt idx="237">
                  <c:v>1561.07</c:v>
                </c:pt>
                <c:pt idx="238">
                  <c:v>1575.56</c:v>
                </c:pt>
                <c:pt idx="239">
                  <c:v>1586.85</c:v>
                </c:pt>
                <c:pt idx="240">
                  <c:v>1574.81</c:v>
                </c:pt>
                <c:pt idx="241">
                  <c:v>1544.21</c:v>
                </c:pt>
                <c:pt idx="242">
                  <c:v>1576.49</c:v>
                </c:pt>
                <c:pt idx="243">
                  <c:v>1576.49</c:v>
                </c:pt>
                <c:pt idx="244">
                  <c:v>1577.86</c:v>
                </c:pt>
                <c:pt idx="245">
                  <c:v>1572.06</c:v>
                </c:pt>
                <c:pt idx="246">
                  <c:v>1568.09</c:v>
                </c:pt>
                <c:pt idx="247">
                  <c:v>1543.97</c:v>
                </c:pt>
                <c:pt idx="248">
                  <c:v>1541.9</c:v>
                </c:pt>
                <c:pt idx="249">
                  <c:v>1571.89</c:v>
                </c:pt>
                <c:pt idx="250">
                  <c:v>1561.06</c:v>
                </c:pt>
                <c:pt idx="251">
                  <c:v>1579.47</c:v>
                </c:pt>
                <c:pt idx="252">
                  <c:v>1586.41</c:v>
                </c:pt>
                <c:pt idx="253">
                  <c:v>1599.74</c:v>
                </c:pt>
                <c:pt idx="254">
                  <c:v>1600.4</c:v>
                </c:pt>
                <c:pt idx="255">
                  <c:v>1592.11</c:v>
                </c:pt>
                <c:pt idx="256">
                  <c:v>1584.91</c:v>
                </c:pt>
                <c:pt idx="257">
                  <c:v>1589.38</c:v>
                </c:pt>
                <c:pt idx="258">
                  <c:v>1571.55</c:v>
                </c:pt>
                <c:pt idx="259">
                  <c:v>1571.55</c:v>
                </c:pt>
                <c:pt idx="260">
                  <c:v>1577.71</c:v>
                </c:pt>
                <c:pt idx="261">
                  <c:v>1601.87</c:v>
                </c:pt>
                <c:pt idx="262">
                  <c:v>1606.48</c:v>
                </c:pt>
                <c:pt idx="263">
                  <c:v>1606.09</c:v>
                </c:pt>
                <c:pt idx="264">
                  <c:v>1599.69</c:v>
                </c:pt>
                <c:pt idx="265">
                  <c:v>1618.88</c:v>
                </c:pt>
                <c:pt idx="266">
                  <c:v>1618.88</c:v>
                </c:pt>
                <c:pt idx="267">
                  <c:v>1609.94</c:v>
                </c:pt>
                <c:pt idx="268">
                  <c:v>1585.81</c:v>
                </c:pt>
                <c:pt idx="269">
                  <c:v>1592.82</c:v>
                </c:pt>
                <c:pt idx="270">
                  <c:v>1578.22</c:v>
                </c:pt>
                <c:pt idx="271">
                  <c:v>1597.95</c:v>
                </c:pt>
                <c:pt idx="272">
                  <c:v>1613.67</c:v>
                </c:pt>
                <c:pt idx="273">
                  <c:v>1606.49</c:v>
                </c:pt>
                <c:pt idx="274">
                  <c:v>1607.26</c:v>
                </c:pt>
                <c:pt idx="275">
                  <c:v>1609.92</c:v>
                </c:pt>
                <c:pt idx="276">
                  <c:v>1605.29</c:v>
                </c:pt>
                <c:pt idx="277">
                  <c:v>1602.73</c:v>
                </c:pt>
                <c:pt idx="278">
                  <c:v>1601.27</c:v>
                </c:pt>
                <c:pt idx="279">
                  <c:v>1595.77</c:v>
                </c:pt>
                <c:pt idx="280">
                  <c:v>1614.01</c:v>
                </c:pt>
                <c:pt idx="281">
                  <c:v>1633.62</c:v>
                </c:pt>
                <c:pt idx="282">
                  <c:v>1634.0</c:v>
                </c:pt>
                <c:pt idx="283">
                  <c:v>1642.73</c:v>
                </c:pt>
                <c:pt idx="284">
                  <c:v>1643.43</c:v>
                </c:pt>
                <c:pt idx="285">
                  <c:v>1642.15</c:v>
                </c:pt>
                <c:pt idx="286">
                  <c:v>1649.71</c:v>
                </c:pt>
                <c:pt idx="287">
                  <c:v>1655.43</c:v>
                </c:pt>
                <c:pt idx="288">
                  <c:v>1658.67</c:v>
                </c:pt>
                <c:pt idx="289">
                  <c:v>1657.28</c:v>
                </c:pt>
                <c:pt idx="290">
                  <c:v>1669.47</c:v>
                </c:pt>
                <c:pt idx="291">
                  <c:v>1674.22</c:v>
                </c:pt>
                <c:pt idx="292">
                  <c:v>1677.16</c:v>
                </c:pt>
                <c:pt idx="293">
                  <c:v>1705.02</c:v>
                </c:pt>
                <c:pt idx="294">
                  <c:v>1710.76</c:v>
                </c:pt>
                <c:pt idx="295">
                  <c:v>1714.26</c:v>
                </c:pt>
                <c:pt idx="296">
                  <c:v>1700.22</c:v>
                </c:pt>
                <c:pt idx="297">
                  <c:v>1703.29</c:v>
                </c:pt>
                <c:pt idx="298">
                  <c:v>1720.51</c:v>
                </c:pt>
                <c:pt idx="299">
                  <c:v>1718.51</c:v>
                </c:pt>
                <c:pt idx="300">
                  <c:v>1706.7</c:v>
                </c:pt>
                <c:pt idx="301">
                  <c:v>1698.81</c:v>
                </c:pt>
                <c:pt idx="302">
                  <c:v>1730.46</c:v>
                </c:pt>
                <c:pt idx="303">
                  <c:v>1740.64</c:v>
                </c:pt>
                <c:pt idx="304">
                  <c:v>1739.94</c:v>
                </c:pt>
                <c:pt idx="305">
                  <c:v>1735.25</c:v>
                </c:pt>
                <c:pt idx="306">
                  <c:v>1707.85</c:v>
                </c:pt>
                <c:pt idx="307">
                  <c:v>1712.59</c:v>
                </c:pt>
                <c:pt idx="308">
                  <c:v>1724.74</c:v>
                </c:pt>
                <c:pt idx="309">
                  <c:v>1724.62</c:v>
                </c:pt>
                <c:pt idx="310">
                  <c:v>1718.86</c:v>
                </c:pt>
                <c:pt idx="311">
                  <c:v>1747.23</c:v>
                </c:pt>
                <c:pt idx="312">
                  <c:v>1740.55</c:v>
                </c:pt>
                <c:pt idx="313">
                  <c:v>1739.08</c:v>
                </c:pt>
                <c:pt idx="314">
                  <c:v>1705.0</c:v>
                </c:pt>
                <c:pt idx="315">
                  <c:v>1705.0</c:v>
                </c:pt>
                <c:pt idx="316">
                  <c:v>1713.25</c:v>
                </c:pt>
                <c:pt idx="317">
                  <c:v>1714.28</c:v>
                </c:pt>
                <c:pt idx="318">
                  <c:v>1706.08</c:v>
                </c:pt>
                <c:pt idx="319">
                  <c:v>1732.23</c:v>
                </c:pt>
                <c:pt idx="320">
                  <c:v>1747.8</c:v>
                </c:pt>
                <c:pt idx="321">
                  <c:v>1736.81</c:v>
                </c:pt>
                <c:pt idx="322">
                  <c:v>1737.36</c:v>
                </c:pt>
                <c:pt idx="323">
                  <c:v>1751.47</c:v>
                </c:pt>
                <c:pt idx="324">
                  <c:v>1743.63</c:v>
                </c:pt>
                <c:pt idx="325">
                  <c:v>1741.76</c:v>
                </c:pt>
                <c:pt idx="326">
                  <c:v>1741.87</c:v>
                </c:pt>
                <c:pt idx="327">
                  <c:v>1742.9</c:v>
                </c:pt>
                <c:pt idx="328">
                  <c:v>1742.9</c:v>
                </c:pt>
                <c:pt idx="329">
                  <c:v>1742.9</c:v>
                </c:pt>
                <c:pt idx="330">
                  <c:v>1744.02</c:v>
                </c:pt>
                <c:pt idx="331">
                  <c:v>1739.48</c:v>
                </c:pt>
                <c:pt idx="332">
                  <c:v>1755.43</c:v>
                </c:pt>
                <c:pt idx="333">
                  <c:v>1756.27</c:v>
                </c:pt>
                <c:pt idx="334">
                  <c:v>1748.7</c:v>
                </c:pt>
                <c:pt idx="335">
                  <c:v>1761.03</c:v>
                </c:pt>
                <c:pt idx="336">
                  <c:v>1765.55</c:v>
                </c:pt>
                <c:pt idx="337">
                  <c:v>1762.93</c:v>
                </c:pt>
                <c:pt idx="338">
                  <c:v>1750.7</c:v>
                </c:pt>
                <c:pt idx="339">
                  <c:v>1754.56</c:v>
                </c:pt>
                <c:pt idx="340">
                  <c:v>1746.29</c:v>
                </c:pt>
                <c:pt idx="341">
                  <c:v>1736.95</c:v>
                </c:pt>
                <c:pt idx="342">
                  <c:v>1749.43</c:v>
                </c:pt>
                <c:pt idx="343">
                  <c:v>1759.62</c:v>
                </c:pt>
                <c:pt idx="344">
                  <c:v>1769.49</c:v>
                </c:pt>
                <c:pt idx="345">
                  <c:v>1785.66</c:v>
                </c:pt>
                <c:pt idx="346">
                  <c:v>1785.66</c:v>
                </c:pt>
                <c:pt idx="347">
                  <c:v>1814.12</c:v>
                </c:pt>
                <c:pt idx="348">
                  <c:v>1812.08</c:v>
                </c:pt>
                <c:pt idx="349">
                  <c:v>1799.25</c:v>
                </c:pt>
                <c:pt idx="350">
                  <c:v>1802.34</c:v>
                </c:pt>
                <c:pt idx="351">
                  <c:v>1796.45</c:v>
                </c:pt>
                <c:pt idx="352">
                  <c:v>1793.63</c:v>
                </c:pt>
                <c:pt idx="353">
                  <c:v>1779.53</c:v>
                </c:pt>
                <c:pt idx="354">
                  <c:v>1775.8</c:v>
                </c:pt>
                <c:pt idx="355">
                  <c:v>1740.03</c:v>
                </c:pt>
                <c:pt idx="356">
                  <c:v>1733.67</c:v>
                </c:pt>
                <c:pt idx="357">
                  <c:v>1737.27</c:v>
                </c:pt>
                <c:pt idx="358">
                  <c:v>1707.1</c:v>
                </c:pt>
                <c:pt idx="359">
                  <c:v>1715.45</c:v>
                </c:pt>
                <c:pt idx="360">
                  <c:v>1715.45</c:v>
                </c:pt>
                <c:pt idx="361">
                  <c:v>1732.77</c:v>
                </c:pt>
                <c:pt idx="362">
                  <c:v>1727.34</c:v>
                </c:pt>
                <c:pt idx="363">
                  <c:v>1720.08</c:v>
                </c:pt>
                <c:pt idx="364">
                  <c:v>1713.33</c:v>
                </c:pt>
                <c:pt idx="365">
                  <c:v>1701.09</c:v>
                </c:pt>
                <c:pt idx="366">
                  <c:v>1712.03</c:v>
                </c:pt>
                <c:pt idx="367">
                  <c:v>1693.06</c:v>
                </c:pt>
                <c:pt idx="368">
                  <c:v>1726.55</c:v>
                </c:pt>
                <c:pt idx="369">
                  <c:v>1680.44</c:v>
                </c:pt>
                <c:pt idx="370">
                  <c:v>1664.04</c:v>
                </c:pt>
                <c:pt idx="371">
                  <c:v>1660.65</c:v>
                </c:pt>
                <c:pt idx="372">
                  <c:v>1673.34</c:v>
                </c:pt>
                <c:pt idx="373">
                  <c:v>1676.44</c:v>
                </c:pt>
                <c:pt idx="374">
                  <c:v>1672.84</c:v>
                </c:pt>
                <c:pt idx="375">
                  <c:v>1672.84</c:v>
                </c:pt>
                <c:pt idx="376">
                  <c:v>1656.57</c:v>
                </c:pt>
                <c:pt idx="377">
                  <c:v>1653.02</c:v>
                </c:pt>
                <c:pt idx="378">
                  <c:v>1665.18</c:v>
                </c:pt>
                <c:pt idx="379">
                  <c:v>1649.5</c:v>
                </c:pt>
                <c:pt idx="380">
                  <c:v>1649.5</c:v>
                </c:pt>
                <c:pt idx="381">
                  <c:v>1676.53</c:v>
                </c:pt>
                <c:pt idx="382">
                  <c:v>1686.6</c:v>
                </c:pt>
                <c:pt idx="383">
                  <c:v>1638.93</c:v>
                </c:pt>
                <c:pt idx="384">
                  <c:v>1633.51</c:v>
                </c:pt>
                <c:pt idx="385">
                  <c:v>1593.97</c:v>
                </c:pt>
                <c:pt idx="386">
                  <c:v>1595.32</c:v>
                </c:pt>
                <c:pt idx="387">
                  <c:v>1626.87</c:v>
                </c:pt>
                <c:pt idx="388">
                  <c:v>1610.49</c:v>
                </c:pt>
                <c:pt idx="389">
                  <c:v>1640.01</c:v>
                </c:pt>
                <c:pt idx="390">
                  <c:v>1640.01</c:v>
                </c:pt>
                <c:pt idx="391">
                  <c:v>1669.72</c:v>
                </c:pt>
                <c:pt idx="392">
                  <c:v>1666.75</c:v>
                </c:pt>
                <c:pt idx="393">
                  <c:v>1673.3</c:v>
                </c:pt>
                <c:pt idx="394">
                  <c:v>1667.44</c:v>
                </c:pt>
                <c:pt idx="395">
                  <c:v>1660.33</c:v>
                </c:pt>
                <c:pt idx="396">
                  <c:v>1654.13</c:v>
                </c:pt>
                <c:pt idx="397">
                  <c:v>1666.08</c:v>
                </c:pt>
                <c:pt idx="398">
                  <c:v>1644.65</c:v>
                </c:pt>
                <c:pt idx="399">
                  <c:v>1657.84</c:v>
                </c:pt>
                <c:pt idx="400">
                  <c:v>1655.1</c:v>
                </c:pt>
                <c:pt idx="401">
                  <c:v>1660.46</c:v>
                </c:pt>
                <c:pt idx="402">
                  <c:v>1665.54</c:v>
                </c:pt>
                <c:pt idx="403">
                  <c:v>1671.02</c:v>
                </c:pt>
                <c:pt idx="404">
                  <c:v>1671.02</c:v>
                </c:pt>
                <c:pt idx="405">
                  <c:v>1658.12</c:v>
                </c:pt>
                <c:pt idx="406">
                  <c:v>1658.8</c:v>
                </c:pt>
                <c:pt idx="407">
                  <c:v>1642.76</c:v>
                </c:pt>
                <c:pt idx="408">
                  <c:v>1650.02</c:v>
                </c:pt>
                <c:pt idx="409">
                  <c:v>1684.97</c:v>
                </c:pt>
                <c:pt idx="410">
                  <c:v>1683.09</c:v>
                </c:pt>
                <c:pt idx="411">
                  <c:v>1673.87</c:v>
                </c:pt>
                <c:pt idx="412">
                  <c:v>1668.16</c:v>
                </c:pt>
                <c:pt idx="413">
                  <c:v>1651.66</c:v>
                </c:pt>
                <c:pt idx="414">
                  <c:v>1644.62</c:v>
                </c:pt>
                <c:pt idx="415">
                  <c:v>1638.69</c:v>
                </c:pt>
                <c:pt idx="416">
                  <c:v>1638.69</c:v>
                </c:pt>
                <c:pt idx="417">
                  <c:v>1612.62</c:v>
                </c:pt>
                <c:pt idx="418">
                  <c:v>1652.22</c:v>
                </c:pt>
                <c:pt idx="419">
                  <c:v>1661.68</c:v>
                </c:pt>
                <c:pt idx="420">
                  <c:v>1656.32</c:v>
                </c:pt>
                <c:pt idx="421">
                  <c:v>1667.12</c:v>
                </c:pt>
                <c:pt idx="422">
                  <c:v>1678.45</c:v>
                </c:pt>
                <c:pt idx="423">
                  <c:v>1684.47</c:v>
                </c:pt>
                <c:pt idx="424">
                  <c:v>1686.75</c:v>
                </c:pt>
                <c:pt idx="425">
                  <c:v>1686.75</c:v>
                </c:pt>
                <c:pt idx="426">
                  <c:v>1673.75</c:v>
                </c:pt>
                <c:pt idx="427">
                  <c:v>1677.78</c:v>
                </c:pt>
                <c:pt idx="428">
                  <c:v>1679.0</c:v>
                </c:pt>
                <c:pt idx="429">
                  <c:v>1672.59</c:v>
                </c:pt>
                <c:pt idx="430">
                  <c:v>1675.66</c:v>
                </c:pt>
                <c:pt idx="431">
                  <c:v>1683.2</c:v>
                </c:pt>
                <c:pt idx="432">
                  <c:v>1675.2</c:v>
                </c:pt>
                <c:pt idx="433">
                  <c:v>1667.96</c:v>
                </c:pt>
                <c:pt idx="434">
                  <c:v>1668.5</c:v>
                </c:pt>
                <c:pt idx="435">
                  <c:v>1667.1</c:v>
                </c:pt>
                <c:pt idx="436">
                  <c:v>1655.2</c:v>
                </c:pt>
                <c:pt idx="437">
                  <c:v>1650.16</c:v>
                </c:pt>
                <c:pt idx="438">
                  <c:v>1680.96</c:v>
                </c:pt>
                <c:pt idx="439">
                  <c:v>1689.54</c:v>
                </c:pt>
                <c:pt idx="440">
                  <c:v>1683.06</c:v>
                </c:pt>
                <c:pt idx="441">
                  <c:v>1685.2</c:v>
                </c:pt>
                <c:pt idx="442">
                  <c:v>1683.19</c:v>
                </c:pt>
                <c:pt idx="443">
                  <c:v>1695.77</c:v>
                </c:pt>
                <c:pt idx="444">
                  <c:v>1708.52</c:v>
                </c:pt>
                <c:pt idx="445">
                  <c:v>1681.37</c:v>
                </c:pt>
                <c:pt idx="446">
                  <c:v>1688.66</c:v>
                </c:pt>
                <c:pt idx="447">
                  <c:v>1705.1</c:v>
                </c:pt>
                <c:pt idx="448">
                  <c:v>1703.79</c:v>
                </c:pt>
                <c:pt idx="449">
                  <c:v>1709.38</c:v>
                </c:pt>
                <c:pt idx="450">
                  <c:v>1696.13</c:v>
                </c:pt>
                <c:pt idx="451">
                  <c:v>1686.1</c:v>
                </c:pt>
                <c:pt idx="452">
                  <c:v>1683.52</c:v>
                </c:pt>
                <c:pt idx="453">
                  <c:v>1695.75</c:v>
                </c:pt>
                <c:pt idx="454">
                  <c:v>1681.08</c:v>
                </c:pt>
                <c:pt idx="455">
                  <c:v>1683.4</c:v>
                </c:pt>
                <c:pt idx="456">
                  <c:v>1695.46</c:v>
                </c:pt>
                <c:pt idx="457">
                  <c:v>1692.75</c:v>
                </c:pt>
                <c:pt idx="458">
                  <c:v>1703.7</c:v>
                </c:pt>
                <c:pt idx="459">
                  <c:v>1704.62</c:v>
                </c:pt>
                <c:pt idx="460">
                  <c:v>1702.03</c:v>
                </c:pt>
                <c:pt idx="461">
                  <c:v>1695.89</c:v>
                </c:pt>
                <c:pt idx="462">
                  <c:v>1698.16</c:v>
                </c:pt>
                <c:pt idx="463">
                  <c:v>1700.28</c:v>
                </c:pt>
                <c:pt idx="464">
                  <c:v>1706.5</c:v>
                </c:pt>
                <c:pt idx="465">
                  <c:v>1706.5</c:v>
                </c:pt>
                <c:pt idx="466">
                  <c:v>1721.62</c:v>
                </c:pt>
                <c:pt idx="467">
                  <c:v>1753.63</c:v>
                </c:pt>
                <c:pt idx="468">
                  <c:v>1775.3</c:v>
                </c:pt>
                <c:pt idx="469">
                  <c:v>1780.11</c:v>
                </c:pt>
                <c:pt idx="470">
                  <c:v>1795.74</c:v>
                </c:pt>
                <c:pt idx="471">
                  <c:v>1790.49</c:v>
                </c:pt>
                <c:pt idx="472">
                  <c:v>1795.58</c:v>
                </c:pt>
                <c:pt idx="473">
                  <c:v>1832.14</c:v>
                </c:pt>
                <c:pt idx="474">
                  <c:v>1830.06</c:v>
                </c:pt>
                <c:pt idx="475">
                  <c:v>1835.82</c:v>
                </c:pt>
                <c:pt idx="476">
                  <c:v>1813.4</c:v>
                </c:pt>
                <c:pt idx="477">
                  <c:v>1809.93</c:v>
                </c:pt>
                <c:pt idx="478">
                  <c:v>1771.46</c:v>
                </c:pt>
                <c:pt idx="479">
                  <c:v>1754.39</c:v>
                </c:pt>
                <c:pt idx="480">
                  <c:v>1754.39</c:v>
                </c:pt>
                <c:pt idx="481">
                  <c:v>1742.77</c:v>
                </c:pt>
                <c:pt idx="482">
                  <c:v>1700.88</c:v>
                </c:pt>
                <c:pt idx="483">
                  <c:v>1745.4</c:v>
                </c:pt>
                <c:pt idx="484">
                  <c:v>1749.79</c:v>
                </c:pt>
                <c:pt idx="485">
                  <c:v>1749.79</c:v>
                </c:pt>
                <c:pt idx="486">
                  <c:v>1743.09</c:v>
                </c:pt>
                <c:pt idx="487">
                  <c:v>1730.7</c:v>
                </c:pt>
                <c:pt idx="488">
                  <c:v>1741.54</c:v>
                </c:pt>
                <c:pt idx="489">
                  <c:v>1739.37</c:v>
                </c:pt>
                <c:pt idx="490">
                  <c:v>1743.83</c:v>
                </c:pt>
                <c:pt idx="491">
                  <c:v>1743.33</c:v>
                </c:pt>
                <c:pt idx="492">
                  <c:v>1748.26</c:v>
                </c:pt>
                <c:pt idx="493">
                  <c:v>1746.0</c:v>
                </c:pt>
                <c:pt idx="494">
                  <c:v>1743.39</c:v>
                </c:pt>
                <c:pt idx="495">
                  <c:v>1735.06</c:v>
                </c:pt>
                <c:pt idx="496">
                  <c:v>1733.01</c:v>
                </c:pt>
                <c:pt idx="497">
                  <c:v>1738.19</c:v>
                </c:pt>
                <c:pt idx="498">
                  <c:v>1747.27</c:v>
                </c:pt>
                <c:pt idx="499">
                  <c:v>1759.53</c:v>
                </c:pt>
                <c:pt idx="500">
                  <c:v>1767.42</c:v>
                </c:pt>
                <c:pt idx="501">
                  <c:v>1773.75</c:v>
                </c:pt>
                <c:pt idx="502">
                  <c:v>1792.97</c:v>
                </c:pt>
                <c:pt idx="503">
                  <c:v>1796.93</c:v>
                </c:pt>
                <c:pt idx="504">
                  <c:v>1800.19</c:v>
                </c:pt>
                <c:pt idx="505">
                  <c:v>1803.63</c:v>
                </c:pt>
                <c:pt idx="506">
                  <c:v>1814.31</c:v>
                </c:pt>
                <c:pt idx="507">
                  <c:v>1818.73</c:v>
                </c:pt>
                <c:pt idx="508">
                  <c:v>1812.26</c:v>
                </c:pt>
                <c:pt idx="509">
                  <c:v>1806.78</c:v>
                </c:pt>
                <c:pt idx="510">
                  <c:v>1808.61</c:v>
                </c:pt>
                <c:pt idx="511">
                  <c:v>1809.56</c:v>
                </c:pt>
                <c:pt idx="512">
                  <c:v>1821.91</c:v>
                </c:pt>
                <c:pt idx="513">
                  <c:v>1815.15</c:v>
                </c:pt>
                <c:pt idx="514">
                  <c:v>1814.73</c:v>
                </c:pt>
                <c:pt idx="515">
                  <c:v>1825.23</c:v>
                </c:pt>
                <c:pt idx="516">
                  <c:v>1825.23</c:v>
                </c:pt>
                <c:pt idx="517">
                  <c:v>1822.46</c:v>
                </c:pt>
                <c:pt idx="518">
                  <c:v>1835.38</c:v>
                </c:pt>
                <c:pt idx="519">
                  <c:v>1832.75</c:v>
                </c:pt>
                <c:pt idx="520">
                  <c:v>1832.75</c:v>
                </c:pt>
                <c:pt idx="521">
                  <c:v>1832.75</c:v>
                </c:pt>
                <c:pt idx="522">
                  <c:v>1824.93</c:v>
                </c:pt>
                <c:pt idx="523">
                  <c:v>1842.71</c:v>
                </c:pt>
                <c:pt idx="524">
                  <c:v>1848.41</c:v>
                </c:pt>
                <c:pt idx="525">
                  <c:v>1848.41</c:v>
                </c:pt>
                <c:pt idx="526">
                  <c:v>1832.04</c:v>
                </c:pt>
                <c:pt idx="527">
                  <c:v>1844.33</c:v>
                </c:pt>
                <c:pt idx="528">
                  <c:v>1837.77</c:v>
                </c:pt>
                <c:pt idx="529">
                  <c:v>1837.01</c:v>
                </c:pt>
                <c:pt idx="530">
                  <c:v>1840.19</c:v>
                </c:pt>
                <c:pt idx="531">
                  <c:v>1838.7</c:v>
                </c:pt>
                <c:pt idx="532">
                  <c:v>1841.42</c:v>
                </c:pt>
                <c:pt idx="533">
                  <c:v>1833.38</c:v>
                </c:pt>
                <c:pt idx="534">
                  <c:v>1845.22</c:v>
                </c:pt>
                <c:pt idx="535">
                  <c:v>1843.72</c:v>
                </c:pt>
                <c:pt idx="536">
                  <c:v>1852.93</c:v>
                </c:pt>
                <c:pt idx="537">
                  <c:v>1856.36</c:v>
                </c:pt>
                <c:pt idx="538">
                  <c:v>1863.83</c:v>
                </c:pt>
                <c:pt idx="539">
                  <c:v>1866.62</c:v>
                </c:pt>
                <c:pt idx="540">
                  <c:v>1859.88</c:v>
                </c:pt>
                <c:pt idx="541">
                  <c:v>1867.65</c:v>
                </c:pt>
                <c:pt idx="542">
                  <c:v>1869.98</c:v>
                </c:pt>
                <c:pt idx="543">
                  <c:v>1866.21</c:v>
                </c:pt>
                <c:pt idx="544">
                  <c:v>1878.38</c:v>
                </c:pt>
                <c:pt idx="545">
                  <c:v>1876.35</c:v>
                </c:pt>
                <c:pt idx="546">
                  <c:v>1889.3</c:v>
                </c:pt>
                <c:pt idx="547">
                  <c:v>1880.02</c:v>
                </c:pt>
                <c:pt idx="548">
                  <c:v>1870.5</c:v>
                </c:pt>
                <c:pt idx="549">
                  <c:v>1870.73</c:v>
                </c:pt>
                <c:pt idx="550">
                  <c:v>1858.65</c:v>
                </c:pt>
                <c:pt idx="551">
                  <c:v>1860.3</c:v>
                </c:pt>
                <c:pt idx="552">
                  <c:v>1873.38</c:v>
                </c:pt>
                <c:pt idx="553">
                  <c:v>1873.52</c:v>
                </c:pt>
                <c:pt idx="554">
                  <c:v>1859.54</c:v>
                </c:pt>
                <c:pt idx="555">
                  <c:v>1862.53</c:v>
                </c:pt>
                <c:pt idx="556">
                  <c:v>1849.53</c:v>
                </c:pt>
                <c:pt idx="557">
                  <c:v>1845.03</c:v>
                </c:pt>
                <c:pt idx="558">
                  <c:v>1844.07</c:v>
                </c:pt>
                <c:pt idx="559">
                  <c:v>1851.93</c:v>
                </c:pt>
                <c:pt idx="560">
                  <c:v>1852.96</c:v>
                </c:pt>
                <c:pt idx="561">
                  <c:v>1846.31</c:v>
                </c:pt>
                <c:pt idx="562">
                  <c:v>1847.63</c:v>
                </c:pt>
                <c:pt idx="563">
                  <c:v>1844.49</c:v>
                </c:pt>
                <c:pt idx="564">
                  <c:v>1839.74</c:v>
                </c:pt>
                <c:pt idx="565">
                  <c:v>1822.46</c:v>
                </c:pt>
                <c:pt idx="566">
                  <c:v>1815.27</c:v>
                </c:pt>
                <c:pt idx="567">
                  <c:v>1806.97</c:v>
                </c:pt>
                <c:pt idx="568">
                  <c:v>1790.98</c:v>
                </c:pt>
                <c:pt idx="569">
                  <c:v>1792.26</c:v>
                </c:pt>
                <c:pt idx="570">
                  <c:v>1793.99</c:v>
                </c:pt>
                <c:pt idx="571">
                  <c:v>1800.66</c:v>
                </c:pt>
                <c:pt idx="572">
                  <c:v>1790.1</c:v>
                </c:pt>
                <c:pt idx="573">
                  <c:v>1789.81</c:v>
                </c:pt>
                <c:pt idx="574">
                  <c:v>1806.67</c:v>
                </c:pt>
                <c:pt idx="575">
                  <c:v>1779.81</c:v>
                </c:pt>
                <c:pt idx="576">
                  <c:v>1760.23</c:v>
                </c:pt>
                <c:pt idx="577">
                  <c:v>1759.56</c:v>
                </c:pt>
                <c:pt idx="578">
                  <c:v>1758.44</c:v>
                </c:pt>
                <c:pt idx="579">
                  <c:v>1760.05</c:v>
                </c:pt>
                <c:pt idx="580">
                  <c:v>1773.98</c:v>
                </c:pt>
                <c:pt idx="581">
                  <c:v>1774.86</c:v>
                </c:pt>
                <c:pt idx="582">
                  <c:v>1770.09</c:v>
                </c:pt>
                <c:pt idx="583">
                  <c:v>1769.61</c:v>
                </c:pt>
                <c:pt idx="584">
                  <c:v>1746.9</c:v>
                </c:pt>
                <c:pt idx="585">
                  <c:v>1756.97</c:v>
                </c:pt>
                <c:pt idx="586">
                  <c:v>1758.88</c:v>
                </c:pt>
                <c:pt idx="587">
                  <c:v>1745.89</c:v>
                </c:pt>
                <c:pt idx="588">
                  <c:v>1739.58</c:v>
                </c:pt>
                <c:pt idx="589">
                  <c:v>1742.18</c:v>
                </c:pt>
                <c:pt idx="590">
                  <c:v>1750.72</c:v>
                </c:pt>
                <c:pt idx="591">
                  <c:v>1733.9</c:v>
                </c:pt>
                <c:pt idx="592">
                  <c:v>1682.2</c:v>
                </c:pt>
                <c:pt idx="593">
                  <c:v>1705.48</c:v>
                </c:pt>
                <c:pt idx="594">
                  <c:v>1699.94</c:v>
                </c:pt>
                <c:pt idx="595">
                  <c:v>1703.49</c:v>
                </c:pt>
                <c:pt idx="596">
                  <c:v>1705.98</c:v>
                </c:pt>
                <c:pt idx="597">
                  <c:v>1713.68</c:v>
                </c:pt>
                <c:pt idx="598">
                  <c:v>1713.35</c:v>
                </c:pt>
                <c:pt idx="599">
                  <c:v>1715.77</c:v>
                </c:pt>
                <c:pt idx="600">
                  <c:v>1715.96</c:v>
                </c:pt>
                <c:pt idx="601">
                  <c:v>1705.11</c:v>
                </c:pt>
                <c:pt idx="602">
                  <c:v>1700.13</c:v>
                </c:pt>
                <c:pt idx="603">
                  <c:v>1684.88</c:v>
                </c:pt>
                <c:pt idx="604">
                  <c:v>1695.64</c:v>
                </c:pt>
                <c:pt idx="605">
                  <c:v>1698.54</c:v>
                </c:pt>
                <c:pt idx="606">
                  <c:v>1686.81</c:v>
                </c:pt>
                <c:pt idx="607">
                  <c:v>1688.35</c:v>
                </c:pt>
                <c:pt idx="608">
                  <c:v>1674.3</c:v>
                </c:pt>
                <c:pt idx="609">
                  <c:v>1674.21</c:v>
                </c:pt>
                <c:pt idx="610">
                  <c:v>1654.77</c:v>
                </c:pt>
                <c:pt idx="611">
                  <c:v>1654.77</c:v>
                </c:pt>
                <c:pt idx="612">
                  <c:v>1663.53</c:v>
                </c:pt>
                <c:pt idx="613">
                  <c:v>1677.53</c:v>
                </c:pt>
                <c:pt idx="614">
                  <c:v>1686.64</c:v>
                </c:pt>
                <c:pt idx="615">
                  <c:v>1689.89</c:v>
                </c:pt>
                <c:pt idx="616">
                  <c:v>1681.81</c:v>
                </c:pt>
                <c:pt idx="617">
                  <c:v>1690.57</c:v>
                </c:pt>
                <c:pt idx="618">
                  <c:v>1694.68</c:v>
                </c:pt>
                <c:pt idx="619">
                  <c:v>1699.53</c:v>
                </c:pt>
                <c:pt idx="620">
                  <c:v>1704.66</c:v>
                </c:pt>
                <c:pt idx="621">
                  <c:v>1704.2</c:v>
                </c:pt>
                <c:pt idx="622">
                  <c:v>1716.23</c:v>
                </c:pt>
                <c:pt idx="623">
                  <c:v>1708.44</c:v>
                </c:pt>
                <c:pt idx="624">
                  <c:v>1702.68</c:v>
                </c:pt>
                <c:pt idx="625">
                  <c:v>1666.25</c:v>
                </c:pt>
                <c:pt idx="626">
                  <c:v>1666.25</c:v>
                </c:pt>
                <c:pt idx="627">
                  <c:v>1685.12</c:v>
                </c:pt>
                <c:pt idx="628">
                  <c:v>1682.02</c:v>
                </c:pt>
                <c:pt idx="629">
                  <c:v>1677.52</c:v>
                </c:pt>
                <c:pt idx="630">
                  <c:v>1672.83</c:v>
                </c:pt>
                <c:pt idx="631">
                  <c:v>1672.83</c:v>
                </c:pt>
                <c:pt idx="632">
                  <c:v>1653.52</c:v>
                </c:pt>
                <c:pt idx="633">
                  <c:v>1629.7</c:v>
                </c:pt>
                <c:pt idx="634">
                  <c:v>1629.59</c:v>
                </c:pt>
                <c:pt idx="635">
                  <c:v>1636.9</c:v>
                </c:pt>
                <c:pt idx="636">
                  <c:v>1635.23</c:v>
                </c:pt>
                <c:pt idx="637">
                  <c:v>1655.85</c:v>
                </c:pt>
                <c:pt idx="638">
                  <c:v>1650.73</c:v>
                </c:pt>
                <c:pt idx="639">
                  <c:v>1614.17</c:v>
                </c:pt>
                <c:pt idx="640">
                  <c:v>1595.35</c:v>
                </c:pt>
                <c:pt idx="641">
                  <c:v>1570.66</c:v>
                </c:pt>
                <c:pt idx="642">
                  <c:v>1557.29</c:v>
                </c:pt>
                <c:pt idx="643">
                  <c:v>1574.5</c:v>
                </c:pt>
                <c:pt idx="644">
                  <c:v>1577.39</c:v>
                </c:pt>
                <c:pt idx="645">
                  <c:v>1615.84</c:v>
                </c:pt>
                <c:pt idx="646">
                  <c:v>1613.05</c:v>
                </c:pt>
                <c:pt idx="647">
                  <c:v>1607.03</c:v>
                </c:pt>
                <c:pt idx="648">
                  <c:v>1610.45</c:v>
                </c:pt>
                <c:pt idx="649">
                  <c:v>1597.41</c:v>
                </c:pt>
                <c:pt idx="650">
                  <c:v>1586.14</c:v>
                </c:pt>
                <c:pt idx="651">
                  <c:v>1575.68</c:v>
                </c:pt>
                <c:pt idx="652">
                  <c:v>1550.7</c:v>
                </c:pt>
                <c:pt idx="653">
                  <c:v>1584.43</c:v>
                </c:pt>
                <c:pt idx="654">
                  <c:v>1604.24</c:v>
                </c:pt>
                <c:pt idx="655">
                  <c:v>1634.75</c:v>
                </c:pt>
                <c:pt idx="656">
                  <c:v>1644.74</c:v>
                </c:pt>
                <c:pt idx="657">
                  <c:v>1666.87</c:v>
                </c:pt>
                <c:pt idx="658">
                  <c:v>1680.11</c:v>
                </c:pt>
                <c:pt idx="659">
                  <c:v>1685.63</c:v>
                </c:pt>
                <c:pt idx="660">
                  <c:v>1666.29</c:v>
                </c:pt>
                <c:pt idx="661">
                  <c:v>1694.59</c:v>
                </c:pt>
                <c:pt idx="662">
                  <c:v>1704.86</c:v>
                </c:pt>
                <c:pt idx="663">
                  <c:v>1701.29</c:v>
                </c:pt>
                <c:pt idx="664">
                  <c:v>1694.34</c:v>
                </c:pt>
                <c:pt idx="665">
                  <c:v>1689.53</c:v>
                </c:pt>
                <c:pt idx="666">
                  <c:v>1694.9</c:v>
                </c:pt>
                <c:pt idx="667">
                  <c:v>1680.7</c:v>
                </c:pt>
                <c:pt idx="668">
                  <c:v>1706.0</c:v>
                </c:pt>
                <c:pt idx="669">
                  <c:v>1721.95</c:v>
                </c:pt>
                <c:pt idx="670">
                  <c:v>1718.45</c:v>
                </c:pt>
                <c:pt idx="671">
                  <c:v>1720.03</c:v>
                </c:pt>
                <c:pt idx="672">
                  <c:v>1716.4</c:v>
                </c:pt>
                <c:pt idx="673">
                  <c:v>1720.67</c:v>
                </c:pt>
                <c:pt idx="674">
                  <c:v>1722.91</c:v>
                </c:pt>
                <c:pt idx="675">
                  <c:v>1736.35</c:v>
                </c:pt>
                <c:pt idx="676">
                  <c:v>1747.11</c:v>
                </c:pt>
                <c:pt idx="677">
                  <c:v>1730.41</c:v>
                </c:pt>
                <c:pt idx="678">
                  <c:v>1727.74</c:v>
                </c:pt>
                <c:pt idx="679">
                  <c:v>1725.64</c:v>
                </c:pt>
                <c:pt idx="680">
                  <c:v>1723.34</c:v>
                </c:pt>
                <c:pt idx="681">
                  <c:v>1722.35</c:v>
                </c:pt>
                <c:pt idx="682">
                  <c:v>1720.68</c:v>
                </c:pt>
                <c:pt idx="683">
                  <c:v>1714.15</c:v>
                </c:pt>
                <c:pt idx="684">
                  <c:v>1714.14</c:v>
                </c:pt>
                <c:pt idx="685">
                  <c:v>1734.0</c:v>
                </c:pt>
                <c:pt idx="686">
                  <c:v>1721.94</c:v>
                </c:pt>
                <c:pt idx="687">
                  <c:v>1729.62</c:v>
                </c:pt>
                <c:pt idx="688">
                  <c:v>1732.65</c:v>
                </c:pt>
                <c:pt idx="689">
                  <c:v>1737.62</c:v>
                </c:pt>
                <c:pt idx="690">
                  <c:v>1746.9</c:v>
                </c:pt>
                <c:pt idx="691">
                  <c:v>1746.75</c:v>
                </c:pt>
                <c:pt idx="692">
                  <c:v>1736.54</c:v>
                </c:pt>
                <c:pt idx="693">
                  <c:v>1752.76</c:v>
                </c:pt>
                <c:pt idx="694">
                  <c:v>1765.98</c:v>
                </c:pt>
                <c:pt idx="695">
                  <c:v>1770.01</c:v>
                </c:pt>
                <c:pt idx="696">
                  <c:v>1768.04</c:v>
                </c:pt>
                <c:pt idx="697">
                  <c:v>1761.31</c:v>
                </c:pt>
                <c:pt idx="698">
                  <c:v>1758.74</c:v>
                </c:pt>
                <c:pt idx="699">
                  <c:v>1766.95</c:v>
                </c:pt>
                <c:pt idx="700">
                  <c:v>1766.0</c:v>
                </c:pt>
                <c:pt idx="701">
                  <c:v>1765.99</c:v>
                </c:pt>
                <c:pt idx="702">
                  <c:v>1767.5</c:v>
                </c:pt>
                <c:pt idx="703">
                  <c:v>1773.48</c:v>
                </c:pt>
                <c:pt idx="704">
                  <c:v>1775.35</c:v>
                </c:pt>
                <c:pt idx="705">
                  <c:v>1777.0</c:v>
                </c:pt>
                <c:pt idx="706">
                  <c:v>1765.51</c:v>
                </c:pt>
                <c:pt idx="707">
                  <c:v>1768.52</c:v>
                </c:pt>
                <c:pt idx="708">
                  <c:v>1752.26</c:v>
                </c:pt>
                <c:pt idx="709">
                  <c:v>1757.92</c:v>
                </c:pt>
                <c:pt idx="710">
                  <c:v>1756.97</c:v>
                </c:pt>
                <c:pt idx="711">
                  <c:v>1754.75</c:v>
                </c:pt>
                <c:pt idx="712">
                  <c:v>1751.71</c:v>
                </c:pt>
                <c:pt idx="713">
                  <c:v>1753.6</c:v>
                </c:pt>
                <c:pt idx="714">
                  <c:v>1757.29</c:v>
                </c:pt>
                <c:pt idx="715">
                  <c:v>1751.06</c:v>
                </c:pt>
                <c:pt idx="716">
                  <c:v>1756.77</c:v>
                </c:pt>
                <c:pt idx="717">
                  <c:v>1763.11</c:v>
                </c:pt>
                <c:pt idx="718">
                  <c:v>1766.44</c:v>
                </c:pt>
                <c:pt idx="719">
                  <c:v>1770.06</c:v>
                </c:pt>
                <c:pt idx="720">
                  <c:v>1772.17</c:v>
                </c:pt>
                <c:pt idx="721">
                  <c:v>1781.0</c:v>
                </c:pt>
                <c:pt idx="722">
                  <c:v>1779.67</c:v>
                </c:pt>
                <c:pt idx="723">
                  <c:v>1773.52</c:v>
                </c:pt>
                <c:pt idx="724">
                  <c:v>1771.25</c:v>
                </c:pt>
                <c:pt idx="725">
                  <c:v>1775.05</c:v>
                </c:pt>
                <c:pt idx="726">
                  <c:v>1773.84</c:v>
                </c:pt>
                <c:pt idx="727">
                  <c:v>1763.16</c:v>
                </c:pt>
                <c:pt idx="728">
                  <c:v>1763.01</c:v>
                </c:pt>
                <c:pt idx="729">
                  <c:v>1758.37</c:v>
                </c:pt>
                <c:pt idx="730">
                  <c:v>1742.94</c:v>
                </c:pt>
                <c:pt idx="731">
                  <c:v>1752.97</c:v>
                </c:pt>
                <c:pt idx="732">
                  <c:v>1734.76</c:v>
                </c:pt>
                <c:pt idx="733">
                  <c:v>1736.78</c:v>
                </c:pt>
                <c:pt idx="734">
                  <c:v>1713.84</c:v>
                </c:pt>
                <c:pt idx="735">
                  <c:v>1678.18</c:v>
                </c:pt>
                <c:pt idx="736">
                  <c:v>1626.07</c:v>
                </c:pt>
                <c:pt idx="737">
                  <c:v>1663.0</c:v>
                </c:pt>
                <c:pt idx="738">
                  <c:v>1672.18</c:v>
                </c:pt>
                <c:pt idx="739">
                  <c:v>1672.1</c:v>
                </c:pt>
                <c:pt idx="740">
                  <c:v>1670.99</c:v>
                </c:pt>
                <c:pt idx="741">
                  <c:v>1666.26</c:v>
                </c:pt>
                <c:pt idx="742">
                  <c:v>1662.73</c:v>
                </c:pt>
                <c:pt idx="743">
                  <c:v>1659.55</c:v>
                </c:pt>
                <c:pt idx="744">
                  <c:v>1655.24</c:v>
                </c:pt>
                <c:pt idx="745">
                  <c:v>1635.5</c:v>
                </c:pt>
                <c:pt idx="746">
                  <c:v>1625.62</c:v>
                </c:pt>
                <c:pt idx="747">
                  <c:v>1622.53</c:v>
                </c:pt>
                <c:pt idx="748">
                  <c:v>1627.07</c:v>
                </c:pt>
                <c:pt idx="749">
                  <c:v>1630.19</c:v>
                </c:pt>
                <c:pt idx="750">
                  <c:v>1625.93</c:v>
                </c:pt>
                <c:pt idx="751">
                  <c:v>1626.99</c:v>
                </c:pt>
                <c:pt idx="752">
                  <c:v>1587.37</c:v>
                </c:pt>
                <c:pt idx="753">
                  <c:v>1610.28</c:v>
                </c:pt>
                <c:pt idx="754">
                  <c:v>1599.52</c:v>
                </c:pt>
                <c:pt idx="755">
                  <c:v>1614.63</c:v>
                </c:pt>
                <c:pt idx="756">
                  <c:v>1624.0</c:v>
                </c:pt>
                <c:pt idx="757">
                  <c:v>1630.84</c:v>
                </c:pt>
                <c:pt idx="758">
                  <c:v>1646.73</c:v>
                </c:pt>
                <c:pt idx="759">
                  <c:v>1638.2</c:v>
                </c:pt>
                <c:pt idx="760">
                  <c:v>1606.98</c:v>
                </c:pt>
                <c:pt idx="761">
                  <c:v>1616.45</c:v>
                </c:pt>
                <c:pt idx="762">
                  <c:v>1600.13</c:v>
                </c:pt>
                <c:pt idx="763">
                  <c:v>1607.44</c:v>
                </c:pt>
                <c:pt idx="764">
                  <c:v>1630.43</c:v>
                </c:pt>
                <c:pt idx="765">
                  <c:v>1602.6</c:v>
                </c:pt>
                <c:pt idx="766">
                  <c:v>1613.81</c:v>
                </c:pt>
                <c:pt idx="767">
                  <c:v>1613.81</c:v>
                </c:pt>
                <c:pt idx="768">
                  <c:v>1602.72</c:v>
                </c:pt>
                <c:pt idx="769">
                  <c:v>1601.5</c:v>
                </c:pt>
                <c:pt idx="770">
                  <c:v>1606.33</c:v>
                </c:pt>
                <c:pt idx="771">
                  <c:v>1606.33</c:v>
                </c:pt>
                <c:pt idx="772">
                  <c:v>1606.33</c:v>
                </c:pt>
                <c:pt idx="773">
                  <c:v>1611.77</c:v>
                </c:pt>
                <c:pt idx="774">
                  <c:v>1601.29</c:v>
                </c:pt>
                <c:pt idx="775">
                  <c:v>1601.29</c:v>
                </c:pt>
                <c:pt idx="776">
                  <c:v>1575.61</c:v>
                </c:pt>
                <c:pt idx="777">
                  <c:v>1566.28</c:v>
                </c:pt>
                <c:pt idx="778">
                  <c:v>1563.4</c:v>
                </c:pt>
                <c:pt idx="779">
                  <c:v>1542.07</c:v>
                </c:pt>
                <c:pt idx="780">
                  <c:v>1539.48</c:v>
                </c:pt>
                <c:pt idx="781">
                  <c:v>1542.3</c:v>
                </c:pt>
                <c:pt idx="782">
                  <c:v>1548.29</c:v>
                </c:pt>
                <c:pt idx="783">
                  <c:v>1535.34</c:v>
                </c:pt>
                <c:pt idx="784" formatCode="General">
                  <c:v>1536.08</c:v>
                </c:pt>
                <c:pt idx="785" formatCode="General">
                  <c:v>1537.99</c:v>
                </c:pt>
                <c:pt idx="786" formatCode="General">
                  <c:v>1533.29</c:v>
                </c:pt>
                <c:pt idx="787" formatCode="General">
                  <c:v>1541.94</c:v>
                </c:pt>
                <c:pt idx="788">
                  <c:v>1516.2</c:v>
                </c:pt>
                <c:pt idx="789">
                  <c:v>1494.77</c:v>
                </c:pt>
                <c:pt idx="790">
                  <c:v>1473.27</c:v>
                </c:pt>
                <c:pt idx="791">
                  <c:v>1461.0</c:v>
                </c:pt>
                <c:pt idx="792">
                  <c:v>1452.68</c:v>
                </c:pt>
                <c:pt idx="793">
                  <c:v>1453.56</c:v>
                </c:pt>
                <c:pt idx="794">
                  <c:v>1460.04</c:v>
                </c:pt>
                <c:pt idx="795">
                  <c:v>1448.74</c:v>
                </c:pt>
                <c:pt idx="796">
                  <c:v>1451.76</c:v>
                </c:pt>
                <c:pt idx="797">
                  <c:v>1465.76</c:v>
                </c:pt>
                <c:pt idx="798">
                  <c:v>1487.61</c:v>
                </c:pt>
                <c:pt idx="799">
                  <c:v>1499.57</c:v>
                </c:pt>
                <c:pt idx="800">
                  <c:v>1484.52</c:v>
                </c:pt>
                <c:pt idx="801">
                  <c:v>1497.94</c:v>
                </c:pt>
                <c:pt idx="802">
                  <c:v>1515.4</c:v>
                </c:pt>
                <c:pt idx="803">
                  <c:v>1520.23</c:v>
                </c:pt>
                <c:pt idx="804">
                  <c:v>1527.35</c:v>
                </c:pt>
                <c:pt idx="805">
                  <c:v>1524.37</c:v>
                </c:pt>
                <c:pt idx="806">
                  <c:v>1534.93</c:v>
                </c:pt>
                <c:pt idx="807">
                  <c:v>1546.07</c:v>
                </c:pt>
                <c:pt idx="808">
                  <c:v>1525.21</c:v>
                </c:pt>
                <c:pt idx="809">
                  <c:v>1520.6</c:v>
                </c:pt>
                <c:pt idx="810">
                  <c:v>1535.11</c:v>
                </c:pt>
                <c:pt idx="811">
                  <c:v>1501.4</c:v>
                </c:pt>
                <c:pt idx="812">
                  <c:v>1488.44</c:v>
                </c:pt>
                <c:pt idx="813">
                  <c:v>1495.01</c:v>
                </c:pt>
                <c:pt idx="814">
                  <c:v>1520.74</c:v>
                </c:pt>
                <c:pt idx="815">
                  <c:v>1504.11</c:v>
                </c:pt>
                <c:pt idx="816">
                  <c:v>1539.33</c:v>
                </c:pt>
                <c:pt idx="817">
                  <c:v>1563.41</c:v>
                </c:pt>
                <c:pt idx="818">
                  <c:v>1588.91</c:v>
                </c:pt>
                <c:pt idx="819">
                  <c:v>1571.84</c:v>
                </c:pt>
                <c:pt idx="820">
                  <c:v>1571.44</c:v>
                </c:pt>
                <c:pt idx="821">
                  <c:v>1586.04</c:v>
                </c:pt>
                <c:pt idx="822">
                  <c:v>1584.93</c:v>
                </c:pt>
                <c:pt idx="823">
                  <c:v>1597.85</c:v>
                </c:pt>
                <c:pt idx="824">
                  <c:v>1589.85</c:v>
                </c:pt>
                <c:pt idx="825">
                  <c:v>1596.76</c:v>
                </c:pt>
                <c:pt idx="826">
                  <c:v>1592.49</c:v>
                </c:pt>
                <c:pt idx="827">
                  <c:v>1595.18</c:v>
                </c:pt>
                <c:pt idx="828">
                  <c:v>1608.99</c:v>
                </c:pt>
                <c:pt idx="829">
                  <c:v>1607.95</c:v>
                </c:pt>
                <c:pt idx="830">
                  <c:v>1639.02</c:v>
                </c:pt>
                <c:pt idx="831">
                  <c:v>1646.01</c:v>
                </c:pt>
                <c:pt idx="832">
                  <c:v>1663.84</c:v>
                </c:pt>
                <c:pt idx="833">
                  <c:v>1673.72</c:v>
                </c:pt>
                <c:pt idx="834">
                  <c:v>1688.3</c:v>
                </c:pt>
                <c:pt idx="835">
                  <c:v>1691.88</c:v>
                </c:pt>
                <c:pt idx="836">
                  <c:v>1707.22</c:v>
                </c:pt>
                <c:pt idx="837">
                  <c:v>1713.01</c:v>
                </c:pt>
                <c:pt idx="838">
                  <c:v>1703.12</c:v>
                </c:pt>
                <c:pt idx="839">
                  <c:v>1682.99</c:v>
                </c:pt>
                <c:pt idx="840">
                  <c:v>1673.08</c:v>
                </c:pt>
                <c:pt idx="841">
                  <c:v>1668.97</c:v>
                </c:pt>
                <c:pt idx="842">
                  <c:v>1681.42</c:v>
                </c:pt>
                <c:pt idx="843">
                  <c:v>1676.8</c:v>
                </c:pt>
                <c:pt idx="844">
                  <c:v>1688.17</c:v>
                </c:pt>
                <c:pt idx="845">
                  <c:v>1669.24</c:v>
                </c:pt>
                <c:pt idx="846">
                  <c:v>1677.73</c:v>
                </c:pt>
                <c:pt idx="847">
                  <c:v>1668.85</c:v>
                </c:pt>
                <c:pt idx="848">
                  <c:v>1668.85</c:v>
                </c:pt>
                <c:pt idx="849">
                  <c:v>1654.78</c:v>
                </c:pt>
                <c:pt idx="850">
                  <c:v>1649.67</c:v>
                </c:pt>
                <c:pt idx="851">
                  <c:v>1634.54</c:v>
                </c:pt>
                <c:pt idx="852">
                  <c:v>1642.1</c:v>
                </c:pt>
                <c:pt idx="853">
                  <c:v>1653.62</c:v>
                </c:pt>
                <c:pt idx="854">
                  <c:v>1672.47</c:v>
                </c:pt>
                <c:pt idx="855">
                  <c:v>1659.54</c:v>
                </c:pt>
                <c:pt idx="856">
                  <c:v>1650.36</c:v>
                </c:pt>
                <c:pt idx="857">
                  <c:v>1651.95</c:v>
                </c:pt>
                <c:pt idx="858">
                  <c:v>1663.76</c:v>
                </c:pt>
                <c:pt idx="859">
                  <c:v>1674.28</c:v>
                </c:pt>
                <c:pt idx="860">
                  <c:v>1674.22</c:v>
                </c:pt>
                <c:pt idx="861">
                  <c:v>1686.47</c:v>
                </c:pt>
                <c:pt idx="862">
                  <c:v>1688.91</c:v>
                </c:pt>
                <c:pt idx="863">
                  <c:v>1689.49</c:v>
                </c:pt>
                <c:pt idx="864">
                  <c:v>1676.77</c:v>
                </c:pt>
                <c:pt idx="865">
                  <c:v>1685.11</c:v>
                </c:pt>
                <c:pt idx="866">
                  <c:v>1683.19</c:v>
                </c:pt>
                <c:pt idx="867">
                  <c:v>1662.45</c:v>
                </c:pt>
                <c:pt idx="868">
                  <c:v>1673.48</c:v>
                </c:pt>
                <c:pt idx="869">
                  <c:v>1664.57</c:v>
                </c:pt>
                <c:pt idx="870">
                  <c:v>1666.79</c:v>
                </c:pt>
                <c:pt idx="871">
                  <c:v>1663.96</c:v>
                </c:pt>
                <c:pt idx="872">
                  <c:v>1663.46</c:v>
                </c:pt>
                <c:pt idx="873">
                  <c:v>1661.55</c:v>
                </c:pt>
                <c:pt idx="874">
                  <c:v>1662.86</c:v>
                </c:pt>
                <c:pt idx="875">
                  <c:v>1659.05</c:v>
                </c:pt>
                <c:pt idx="876">
                  <c:v>1678.97</c:v>
                </c:pt>
                <c:pt idx="877">
                  <c:v>1675.34</c:v>
                </c:pt>
                <c:pt idx="878">
                  <c:v>1682.81</c:v>
                </c:pt>
                <c:pt idx="879">
                  <c:v>1676.84</c:v>
                </c:pt>
                <c:pt idx="880">
                  <c:v>1683.87</c:v>
                </c:pt>
                <c:pt idx="881">
                  <c:v>1714.03</c:v>
                </c:pt>
                <c:pt idx="882">
                  <c:v>1720.6</c:v>
                </c:pt>
                <c:pt idx="883">
                  <c:v>1714.84</c:v>
                </c:pt>
                <c:pt idx="884">
                  <c:v>1716.81</c:v>
                </c:pt>
                <c:pt idx="885">
                  <c:v>1728.28</c:v>
                </c:pt>
                <c:pt idx="886">
                  <c:v>1719.06</c:v>
                </c:pt>
                <c:pt idx="887">
                  <c:v>1722.24</c:v>
                </c:pt>
                <c:pt idx="888">
                  <c:v>1720.16</c:v>
                </c:pt>
                <c:pt idx="889">
                  <c:v>1725.13</c:v>
                </c:pt>
                <c:pt idx="890">
                  <c:v>1723.7</c:v>
                </c:pt>
                <c:pt idx="891">
                  <c:v>1717.65</c:v>
                </c:pt>
                <c:pt idx="892">
                  <c:v>1710.67</c:v>
                </c:pt>
                <c:pt idx="893">
                  <c:v>1705.99</c:v>
                </c:pt>
                <c:pt idx="894">
                  <c:v>1705.14</c:v>
                </c:pt>
                <c:pt idx="895">
                  <c:v>1703.39</c:v>
                </c:pt>
                <c:pt idx="896">
                  <c:v>1705.49</c:v>
                </c:pt>
                <c:pt idx="897">
                  <c:v>1704.32</c:v>
                </c:pt>
                <c:pt idx="898">
                  <c:v>1701.44</c:v>
                </c:pt>
                <c:pt idx="899">
                  <c:v>1695.6</c:v>
                </c:pt>
                <c:pt idx="900">
                  <c:v>1684.34</c:v>
                </c:pt>
                <c:pt idx="901">
                  <c:v>1674.48</c:v>
                </c:pt>
                <c:pt idx="902">
                  <c:v>1684.25</c:v>
                </c:pt>
                <c:pt idx="903">
                  <c:v>1673.99</c:v>
                </c:pt>
                <c:pt idx="904">
                  <c:v>1680.12</c:v>
                </c:pt>
                <c:pt idx="905">
                  <c:v>1687.0</c:v>
                </c:pt>
                <c:pt idx="906">
                  <c:v>1688.55</c:v>
                </c:pt>
                <c:pt idx="907">
                  <c:v>1689.55</c:v>
                </c:pt>
                <c:pt idx="908">
                  <c:v>1689.25</c:v>
                </c:pt>
                <c:pt idx="909">
                  <c:v>1697.12</c:v>
                </c:pt>
                <c:pt idx="910">
                  <c:v>1695.55</c:v>
                </c:pt>
                <c:pt idx="911">
                  <c:v>1693.63</c:v>
                </c:pt>
                <c:pt idx="912">
                  <c:v>1700.91</c:v>
                </c:pt>
                <c:pt idx="913">
                  <c:v>1714.94</c:v>
                </c:pt>
                <c:pt idx="914">
                  <c:v>1706.94</c:v>
                </c:pt>
                <c:pt idx="915">
                  <c:v>1710.59</c:v>
                </c:pt>
                <c:pt idx="916">
                  <c:v>1694.59</c:v>
                </c:pt>
                <c:pt idx="917">
                  <c:v>1693.06</c:v>
                </c:pt>
                <c:pt idx="918">
                  <c:v>1712.97</c:v>
                </c:pt>
                <c:pt idx="919">
                  <c:v>1724.24</c:v>
                </c:pt>
                <c:pt idx="920">
                  <c:v>1720.24</c:v>
                </c:pt>
                <c:pt idx="921">
                  <c:v>1719.88</c:v>
                </c:pt>
                <c:pt idx="922">
                  <c:v>1740.83</c:v>
                </c:pt>
                <c:pt idx="923">
                  <c:v>1720.34</c:v>
                </c:pt>
                <c:pt idx="924">
                  <c:v>1726.32</c:v>
                </c:pt>
                <c:pt idx="925">
                  <c:v>1723.15</c:v>
                </c:pt>
                <c:pt idx="926">
                  <c:v>1722.54</c:v>
                </c:pt>
                <c:pt idx="927">
                  <c:v>1731.95</c:v>
                </c:pt>
                <c:pt idx="928">
                  <c:v>1750.67</c:v>
                </c:pt>
                <c:pt idx="929">
                  <c:v>1755.26</c:v>
                </c:pt>
                <c:pt idx="930">
                  <c:v>1747.13</c:v>
                </c:pt>
                <c:pt idx="931">
                  <c:v>1749.93</c:v>
                </c:pt>
                <c:pt idx="932">
                  <c:v>1754.19</c:v>
                </c:pt>
                <c:pt idx="933">
                  <c:v>1764.1</c:v>
                </c:pt>
                <c:pt idx="934">
                  <c:v>1763.51</c:v>
                </c:pt>
                <c:pt idx="935">
                  <c:v>1771.18</c:v>
                </c:pt>
                <c:pt idx="936">
                  <c:v>1776.76</c:v>
                </c:pt>
                <c:pt idx="937">
                  <c:v>1777.53</c:v>
                </c:pt>
                <c:pt idx="938">
                  <c:v>1780.25</c:v>
                </c:pt>
                <c:pt idx="939">
                  <c:v>1769.38</c:v>
                </c:pt>
                <c:pt idx="940">
                  <c:v>1761.69</c:v>
                </c:pt>
                <c:pt idx="941">
                  <c:v>1749.84</c:v>
                </c:pt>
                <c:pt idx="942">
                  <c:v>1741.59</c:v>
                </c:pt>
                <c:pt idx="943">
                  <c:v>1744.09</c:v>
                </c:pt>
                <c:pt idx="944">
                  <c:v>1733.52</c:v>
                </c:pt>
                <c:pt idx="945">
                  <c:v>1734.98</c:v>
                </c:pt>
                <c:pt idx="946">
                  <c:v>1732.93</c:v>
                </c:pt>
                <c:pt idx="947">
                  <c:v>1728.09</c:v>
                </c:pt>
                <c:pt idx="948">
                  <c:v>1735.42</c:v>
                </c:pt>
                <c:pt idx="949">
                  <c:v>1741.58</c:v>
                </c:pt>
                <c:pt idx="950">
                  <c:v>1739.41</c:v>
                </c:pt>
                <c:pt idx="951">
                  <c:v>1730.8</c:v>
                </c:pt>
                <c:pt idx="952">
                  <c:v>1696.34</c:v>
                </c:pt>
                <c:pt idx="953">
                  <c:v>1688.37</c:v>
                </c:pt>
                <c:pt idx="954">
                  <c:v>1675.14</c:v>
                </c:pt>
                <c:pt idx="955">
                  <c:v>1678.0</c:v>
                </c:pt>
                <c:pt idx="956">
                  <c:v>1678.48</c:v>
                </c:pt>
                <c:pt idx="957">
                  <c:v>1665.7</c:v>
                </c:pt>
                <c:pt idx="958">
                  <c:v>1635.43</c:v>
                </c:pt>
                <c:pt idx="959">
                  <c:v>1629.09</c:v>
                </c:pt>
                <c:pt idx="960">
                  <c:v>1654.23</c:v>
                </c:pt>
                <c:pt idx="961">
                  <c:v>1669.03</c:v>
                </c:pt>
                <c:pt idx="962">
                  <c:v>1655.85</c:v>
                </c:pt>
                <c:pt idx="963">
                  <c:v>1643.31</c:v>
                </c:pt>
                <c:pt idx="964">
                  <c:v>1640.36</c:v>
                </c:pt>
                <c:pt idx="965">
                  <c:v>1601.8</c:v>
                </c:pt>
                <c:pt idx="966">
                  <c:v>1590.3</c:v>
                </c:pt>
                <c:pt idx="967">
                  <c:v>1580.26</c:v>
                </c:pt>
                <c:pt idx="968">
                  <c:v>1603.09</c:v>
                </c:pt>
                <c:pt idx="969">
                  <c:v>1617.0</c:v>
                </c:pt>
                <c:pt idx="970">
                  <c:v>1617.07</c:v>
                </c:pt>
                <c:pt idx="971">
                  <c:v>1626.33</c:v>
                </c:pt>
                <c:pt idx="972">
                  <c:v>1613.1</c:v>
                </c:pt>
              </c:numCache>
            </c:numRef>
          </c:val>
          <c:smooth val="0"/>
        </c:ser>
        <c:dLbls>
          <c:showLegendKey val="0"/>
          <c:showVal val="0"/>
          <c:showCatName val="0"/>
          <c:showSerName val="0"/>
          <c:showPercent val="0"/>
          <c:showBubbleSize val="0"/>
        </c:dLbls>
        <c:marker val="1"/>
        <c:smooth val="0"/>
        <c:axId val="2087964760"/>
        <c:axId val="2087974280"/>
      </c:lineChart>
      <c:lineChart>
        <c:grouping val="standard"/>
        <c:varyColors val="0"/>
        <c:ser>
          <c:idx val="2"/>
          <c:order val="1"/>
          <c:tx>
            <c:strRef>
              <c:f>Hoja1!$D$1</c:f>
              <c:strCache>
                <c:ptCount val="1"/>
                <c:pt idx="0">
                  <c:v>Columna1</c:v>
                </c:pt>
              </c:strCache>
            </c:strRef>
          </c:tx>
          <c:marker>
            <c:symbol val="none"/>
          </c:marker>
          <c:cat>
            <c:numRef>
              <c:f>Hoja1!$A$2:$A$974</c:f>
              <c:numCache>
                <c:formatCode>[$-C0A]d\-mmm\-yy;@</c:formatCode>
                <c:ptCount val="973"/>
                <c:pt idx="0">
                  <c:v>40546.0</c:v>
                </c:pt>
                <c:pt idx="1">
                  <c:v>40547.0</c:v>
                </c:pt>
                <c:pt idx="2">
                  <c:v>40548.0</c:v>
                </c:pt>
                <c:pt idx="3">
                  <c:v>40549.0</c:v>
                </c:pt>
                <c:pt idx="4">
                  <c:v>40550.0</c:v>
                </c:pt>
                <c:pt idx="5">
                  <c:v>40553.0</c:v>
                </c:pt>
                <c:pt idx="6">
                  <c:v>40554.0</c:v>
                </c:pt>
                <c:pt idx="7">
                  <c:v>40555.0</c:v>
                </c:pt>
                <c:pt idx="8">
                  <c:v>40556.0</c:v>
                </c:pt>
                <c:pt idx="9">
                  <c:v>40557.0</c:v>
                </c:pt>
                <c:pt idx="10">
                  <c:v>40560.0</c:v>
                </c:pt>
                <c:pt idx="11">
                  <c:v>40561.0</c:v>
                </c:pt>
                <c:pt idx="12">
                  <c:v>40562.0</c:v>
                </c:pt>
                <c:pt idx="13">
                  <c:v>40563.0</c:v>
                </c:pt>
                <c:pt idx="14">
                  <c:v>40564.0</c:v>
                </c:pt>
                <c:pt idx="15">
                  <c:v>40567.0</c:v>
                </c:pt>
                <c:pt idx="16">
                  <c:v>40568.0</c:v>
                </c:pt>
                <c:pt idx="17">
                  <c:v>40569.0</c:v>
                </c:pt>
                <c:pt idx="18">
                  <c:v>40570.0</c:v>
                </c:pt>
                <c:pt idx="19">
                  <c:v>40571.0</c:v>
                </c:pt>
                <c:pt idx="20">
                  <c:v>40574.0</c:v>
                </c:pt>
                <c:pt idx="21">
                  <c:v>40575.0</c:v>
                </c:pt>
                <c:pt idx="22">
                  <c:v>40576.0</c:v>
                </c:pt>
                <c:pt idx="23">
                  <c:v>40577.0</c:v>
                </c:pt>
                <c:pt idx="24">
                  <c:v>40578.0</c:v>
                </c:pt>
                <c:pt idx="25">
                  <c:v>40581.0</c:v>
                </c:pt>
                <c:pt idx="26">
                  <c:v>40582.0</c:v>
                </c:pt>
                <c:pt idx="27">
                  <c:v>40583.0</c:v>
                </c:pt>
                <c:pt idx="28">
                  <c:v>40584.0</c:v>
                </c:pt>
                <c:pt idx="29">
                  <c:v>40585.0</c:v>
                </c:pt>
                <c:pt idx="30">
                  <c:v>40588.0</c:v>
                </c:pt>
                <c:pt idx="31">
                  <c:v>40589.0</c:v>
                </c:pt>
                <c:pt idx="32">
                  <c:v>40590.0</c:v>
                </c:pt>
                <c:pt idx="33">
                  <c:v>40591.0</c:v>
                </c:pt>
                <c:pt idx="34">
                  <c:v>40592.0</c:v>
                </c:pt>
                <c:pt idx="35">
                  <c:v>40595.0</c:v>
                </c:pt>
                <c:pt idx="36">
                  <c:v>40596.0</c:v>
                </c:pt>
                <c:pt idx="37">
                  <c:v>40597.0</c:v>
                </c:pt>
                <c:pt idx="38">
                  <c:v>40598.0</c:v>
                </c:pt>
                <c:pt idx="39">
                  <c:v>40599.0</c:v>
                </c:pt>
                <c:pt idx="40">
                  <c:v>40602.0</c:v>
                </c:pt>
                <c:pt idx="41">
                  <c:v>40603.0</c:v>
                </c:pt>
                <c:pt idx="42">
                  <c:v>40604.0</c:v>
                </c:pt>
                <c:pt idx="43">
                  <c:v>40605.0</c:v>
                </c:pt>
                <c:pt idx="44">
                  <c:v>40606.0</c:v>
                </c:pt>
                <c:pt idx="45">
                  <c:v>40609.0</c:v>
                </c:pt>
                <c:pt idx="46">
                  <c:v>40610.0</c:v>
                </c:pt>
                <c:pt idx="47">
                  <c:v>40611.0</c:v>
                </c:pt>
                <c:pt idx="48">
                  <c:v>40612.0</c:v>
                </c:pt>
                <c:pt idx="49">
                  <c:v>40613.0</c:v>
                </c:pt>
                <c:pt idx="50">
                  <c:v>40616.0</c:v>
                </c:pt>
                <c:pt idx="51">
                  <c:v>40617.0</c:v>
                </c:pt>
                <c:pt idx="52">
                  <c:v>40618.0</c:v>
                </c:pt>
                <c:pt idx="53">
                  <c:v>40619.0</c:v>
                </c:pt>
                <c:pt idx="54">
                  <c:v>40620.0</c:v>
                </c:pt>
                <c:pt idx="55">
                  <c:v>40623.0</c:v>
                </c:pt>
                <c:pt idx="56">
                  <c:v>40624.0</c:v>
                </c:pt>
                <c:pt idx="57">
                  <c:v>40625.0</c:v>
                </c:pt>
                <c:pt idx="58">
                  <c:v>40626.0</c:v>
                </c:pt>
                <c:pt idx="59">
                  <c:v>40627.0</c:v>
                </c:pt>
                <c:pt idx="60">
                  <c:v>40630.0</c:v>
                </c:pt>
                <c:pt idx="61">
                  <c:v>40631.0</c:v>
                </c:pt>
                <c:pt idx="62">
                  <c:v>40632.0</c:v>
                </c:pt>
                <c:pt idx="63">
                  <c:v>40633.0</c:v>
                </c:pt>
                <c:pt idx="64">
                  <c:v>40634.0</c:v>
                </c:pt>
                <c:pt idx="65">
                  <c:v>40637.0</c:v>
                </c:pt>
                <c:pt idx="66">
                  <c:v>40638.0</c:v>
                </c:pt>
                <c:pt idx="67">
                  <c:v>40639.0</c:v>
                </c:pt>
                <c:pt idx="68">
                  <c:v>40640.0</c:v>
                </c:pt>
                <c:pt idx="69">
                  <c:v>40641.0</c:v>
                </c:pt>
                <c:pt idx="70">
                  <c:v>40644.0</c:v>
                </c:pt>
                <c:pt idx="71">
                  <c:v>40645.0</c:v>
                </c:pt>
                <c:pt idx="72">
                  <c:v>40646.0</c:v>
                </c:pt>
                <c:pt idx="73">
                  <c:v>40647.0</c:v>
                </c:pt>
                <c:pt idx="74">
                  <c:v>40648.0</c:v>
                </c:pt>
                <c:pt idx="75">
                  <c:v>40651.0</c:v>
                </c:pt>
                <c:pt idx="76">
                  <c:v>40652.0</c:v>
                </c:pt>
                <c:pt idx="77">
                  <c:v>40653.0</c:v>
                </c:pt>
                <c:pt idx="78">
                  <c:v>40654.0</c:v>
                </c:pt>
                <c:pt idx="79">
                  <c:v>40655.0</c:v>
                </c:pt>
                <c:pt idx="80">
                  <c:v>40658.0</c:v>
                </c:pt>
                <c:pt idx="81">
                  <c:v>40659.0</c:v>
                </c:pt>
                <c:pt idx="82">
                  <c:v>40660.0</c:v>
                </c:pt>
                <c:pt idx="83">
                  <c:v>40661.0</c:v>
                </c:pt>
                <c:pt idx="84">
                  <c:v>40662.0</c:v>
                </c:pt>
                <c:pt idx="85">
                  <c:v>40665.0</c:v>
                </c:pt>
                <c:pt idx="86">
                  <c:v>40666.0</c:v>
                </c:pt>
                <c:pt idx="87">
                  <c:v>40667.0</c:v>
                </c:pt>
                <c:pt idx="88">
                  <c:v>40668.0</c:v>
                </c:pt>
                <c:pt idx="89">
                  <c:v>40669.0</c:v>
                </c:pt>
                <c:pt idx="90">
                  <c:v>40672.0</c:v>
                </c:pt>
                <c:pt idx="91">
                  <c:v>40673.0</c:v>
                </c:pt>
                <c:pt idx="92">
                  <c:v>40674.0</c:v>
                </c:pt>
                <c:pt idx="93">
                  <c:v>40675.0</c:v>
                </c:pt>
                <c:pt idx="94">
                  <c:v>40676.0</c:v>
                </c:pt>
                <c:pt idx="95">
                  <c:v>40679.0</c:v>
                </c:pt>
                <c:pt idx="96">
                  <c:v>40680.0</c:v>
                </c:pt>
                <c:pt idx="97">
                  <c:v>40681.0</c:v>
                </c:pt>
                <c:pt idx="98">
                  <c:v>40682.0</c:v>
                </c:pt>
                <c:pt idx="99">
                  <c:v>40683.0</c:v>
                </c:pt>
                <c:pt idx="100">
                  <c:v>40686.0</c:v>
                </c:pt>
                <c:pt idx="101">
                  <c:v>40687.0</c:v>
                </c:pt>
                <c:pt idx="102">
                  <c:v>40688.0</c:v>
                </c:pt>
                <c:pt idx="103">
                  <c:v>40689.0</c:v>
                </c:pt>
                <c:pt idx="104">
                  <c:v>40690.0</c:v>
                </c:pt>
                <c:pt idx="105">
                  <c:v>40693.0</c:v>
                </c:pt>
                <c:pt idx="106">
                  <c:v>40694.0</c:v>
                </c:pt>
                <c:pt idx="107">
                  <c:v>40695.0</c:v>
                </c:pt>
                <c:pt idx="108">
                  <c:v>40696.0</c:v>
                </c:pt>
                <c:pt idx="109">
                  <c:v>40697.0</c:v>
                </c:pt>
                <c:pt idx="110">
                  <c:v>40700.0</c:v>
                </c:pt>
                <c:pt idx="111">
                  <c:v>40701.0</c:v>
                </c:pt>
                <c:pt idx="112">
                  <c:v>40702.0</c:v>
                </c:pt>
                <c:pt idx="113">
                  <c:v>40703.0</c:v>
                </c:pt>
                <c:pt idx="114">
                  <c:v>40704.0</c:v>
                </c:pt>
                <c:pt idx="115">
                  <c:v>40707.0</c:v>
                </c:pt>
                <c:pt idx="116">
                  <c:v>40708.0</c:v>
                </c:pt>
                <c:pt idx="117">
                  <c:v>40709.0</c:v>
                </c:pt>
                <c:pt idx="118">
                  <c:v>40710.0</c:v>
                </c:pt>
                <c:pt idx="119">
                  <c:v>40711.0</c:v>
                </c:pt>
                <c:pt idx="120">
                  <c:v>40714.0</c:v>
                </c:pt>
                <c:pt idx="121">
                  <c:v>40715.0</c:v>
                </c:pt>
                <c:pt idx="122">
                  <c:v>40716.0</c:v>
                </c:pt>
                <c:pt idx="123">
                  <c:v>40717.0</c:v>
                </c:pt>
                <c:pt idx="124">
                  <c:v>40718.0</c:v>
                </c:pt>
                <c:pt idx="125">
                  <c:v>40721.0</c:v>
                </c:pt>
                <c:pt idx="126">
                  <c:v>40722.0</c:v>
                </c:pt>
                <c:pt idx="127">
                  <c:v>40723.0</c:v>
                </c:pt>
                <c:pt idx="128">
                  <c:v>40724.0</c:v>
                </c:pt>
                <c:pt idx="129">
                  <c:v>40725.0</c:v>
                </c:pt>
                <c:pt idx="130">
                  <c:v>40728.0</c:v>
                </c:pt>
                <c:pt idx="131">
                  <c:v>40729.0</c:v>
                </c:pt>
                <c:pt idx="132">
                  <c:v>40730.0</c:v>
                </c:pt>
                <c:pt idx="133">
                  <c:v>40731.0</c:v>
                </c:pt>
                <c:pt idx="134">
                  <c:v>40732.0</c:v>
                </c:pt>
                <c:pt idx="135">
                  <c:v>40735.0</c:v>
                </c:pt>
                <c:pt idx="136">
                  <c:v>40736.0</c:v>
                </c:pt>
                <c:pt idx="137">
                  <c:v>40737.0</c:v>
                </c:pt>
                <c:pt idx="138">
                  <c:v>40738.0</c:v>
                </c:pt>
                <c:pt idx="139">
                  <c:v>40739.0</c:v>
                </c:pt>
                <c:pt idx="140">
                  <c:v>40742.0</c:v>
                </c:pt>
                <c:pt idx="141">
                  <c:v>40743.0</c:v>
                </c:pt>
                <c:pt idx="142">
                  <c:v>40744.0</c:v>
                </c:pt>
                <c:pt idx="143">
                  <c:v>40745.0</c:v>
                </c:pt>
                <c:pt idx="144">
                  <c:v>40746.0</c:v>
                </c:pt>
                <c:pt idx="145">
                  <c:v>40749.0</c:v>
                </c:pt>
                <c:pt idx="146">
                  <c:v>40750.0</c:v>
                </c:pt>
                <c:pt idx="147">
                  <c:v>40751.0</c:v>
                </c:pt>
                <c:pt idx="148">
                  <c:v>40752.0</c:v>
                </c:pt>
                <c:pt idx="149">
                  <c:v>40753.0</c:v>
                </c:pt>
                <c:pt idx="150">
                  <c:v>40756.0</c:v>
                </c:pt>
                <c:pt idx="151">
                  <c:v>40757.0</c:v>
                </c:pt>
                <c:pt idx="152">
                  <c:v>40758.0</c:v>
                </c:pt>
                <c:pt idx="153">
                  <c:v>40759.0</c:v>
                </c:pt>
                <c:pt idx="154">
                  <c:v>40760.0</c:v>
                </c:pt>
                <c:pt idx="155">
                  <c:v>40763.0</c:v>
                </c:pt>
                <c:pt idx="156">
                  <c:v>40764.0</c:v>
                </c:pt>
                <c:pt idx="157">
                  <c:v>40765.0</c:v>
                </c:pt>
                <c:pt idx="158">
                  <c:v>40766.0</c:v>
                </c:pt>
                <c:pt idx="159">
                  <c:v>40767.0</c:v>
                </c:pt>
                <c:pt idx="160">
                  <c:v>40770.0</c:v>
                </c:pt>
                <c:pt idx="161">
                  <c:v>40771.0</c:v>
                </c:pt>
                <c:pt idx="162">
                  <c:v>40772.0</c:v>
                </c:pt>
                <c:pt idx="163">
                  <c:v>40773.0</c:v>
                </c:pt>
                <c:pt idx="164">
                  <c:v>40774.0</c:v>
                </c:pt>
                <c:pt idx="165">
                  <c:v>40777.0</c:v>
                </c:pt>
                <c:pt idx="166">
                  <c:v>40778.0</c:v>
                </c:pt>
                <c:pt idx="167">
                  <c:v>40779.0</c:v>
                </c:pt>
                <c:pt idx="168">
                  <c:v>40780.0</c:v>
                </c:pt>
                <c:pt idx="169">
                  <c:v>40781.0</c:v>
                </c:pt>
                <c:pt idx="170">
                  <c:v>40784.0</c:v>
                </c:pt>
                <c:pt idx="171">
                  <c:v>40785.0</c:v>
                </c:pt>
                <c:pt idx="172">
                  <c:v>40786.0</c:v>
                </c:pt>
                <c:pt idx="173">
                  <c:v>40787.0</c:v>
                </c:pt>
                <c:pt idx="174">
                  <c:v>40788.0</c:v>
                </c:pt>
                <c:pt idx="175">
                  <c:v>40791.0</c:v>
                </c:pt>
                <c:pt idx="176">
                  <c:v>40792.0</c:v>
                </c:pt>
                <c:pt idx="177">
                  <c:v>40793.0</c:v>
                </c:pt>
                <c:pt idx="178">
                  <c:v>40794.0</c:v>
                </c:pt>
                <c:pt idx="179">
                  <c:v>40795.0</c:v>
                </c:pt>
                <c:pt idx="180">
                  <c:v>40798.0</c:v>
                </c:pt>
                <c:pt idx="181">
                  <c:v>40799.0</c:v>
                </c:pt>
                <c:pt idx="182">
                  <c:v>40800.0</c:v>
                </c:pt>
                <c:pt idx="183">
                  <c:v>40801.0</c:v>
                </c:pt>
                <c:pt idx="184">
                  <c:v>40802.0</c:v>
                </c:pt>
                <c:pt idx="185">
                  <c:v>40805.0</c:v>
                </c:pt>
                <c:pt idx="186">
                  <c:v>40806.0</c:v>
                </c:pt>
                <c:pt idx="187">
                  <c:v>40807.0</c:v>
                </c:pt>
                <c:pt idx="188">
                  <c:v>40808.0</c:v>
                </c:pt>
                <c:pt idx="189">
                  <c:v>40809.0</c:v>
                </c:pt>
                <c:pt idx="190">
                  <c:v>40812.0</c:v>
                </c:pt>
                <c:pt idx="191">
                  <c:v>40813.0</c:v>
                </c:pt>
                <c:pt idx="192">
                  <c:v>40814.0</c:v>
                </c:pt>
                <c:pt idx="193">
                  <c:v>40815.0</c:v>
                </c:pt>
                <c:pt idx="194">
                  <c:v>40816.0</c:v>
                </c:pt>
                <c:pt idx="195">
                  <c:v>40819.0</c:v>
                </c:pt>
                <c:pt idx="196">
                  <c:v>40820.0</c:v>
                </c:pt>
                <c:pt idx="197">
                  <c:v>40821.0</c:v>
                </c:pt>
                <c:pt idx="198">
                  <c:v>40822.0</c:v>
                </c:pt>
                <c:pt idx="199">
                  <c:v>40823.0</c:v>
                </c:pt>
                <c:pt idx="200">
                  <c:v>40826.0</c:v>
                </c:pt>
                <c:pt idx="201">
                  <c:v>40827.0</c:v>
                </c:pt>
                <c:pt idx="202">
                  <c:v>40828.0</c:v>
                </c:pt>
                <c:pt idx="203">
                  <c:v>40829.0</c:v>
                </c:pt>
                <c:pt idx="204">
                  <c:v>40830.0</c:v>
                </c:pt>
                <c:pt idx="205">
                  <c:v>40833.0</c:v>
                </c:pt>
                <c:pt idx="206">
                  <c:v>40834.0</c:v>
                </c:pt>
                <c:pt idx="207">
                  <c:v>40835.0</c:v>
                </c:pt>
                <c:pt idx="208">
                  <c:v>40836.0</c:v>
                </c:pt>
                <c:pt idx="209">
                  <c:v>40837.0</c:v>
                </c:pt>
                <c:pt idx="210">
                  <c:v>40840.0</c:v>
                </c:pt>
                <c:pt idx="211">
                  <c:v>40841.0</c:v>
                </c:pt>
                <c:pt idx="212">
                  <c:v>40842.0</c:v>
                </c:pt>
                <c:pt idx="213">
                  <c:v>40843.0</c:v>
                </c:pt>
                <c:pt idx="214">
                  <c:v>40844.0</c:v>
                </c:pt>
                <c:pt idx="215">
                  <c:v>40847.0</c:v>
                </c:pt>
                <c:pt idx="216">
                  <c:v>40848.0</c:v>
                </c:pt>
                <c:pt idx="217">
                  <c:v>40849.0</c:v>
                </c:pt>
                <c:pt idx="218">
                  <c:v>40850.0</c:v>
                </c:pt>
                <c:pt idx="219">
                  <c:v>40851.0</c:v>
                </c:pt>
                <c:pt idx="220">
                  <c:v>40854.0</c:v>
                </c:pt>
                <c:pt idx="221">
                  <c:v>40855.0</c:v>
                </c:pt>
                <c:pt idx="222">
                  <c:v>40856.0</c:v>
                </c:pt>
                <c:pt idx="223">
                  <c:v>40857.0</c:v>
                </c:pt>
                <c:pt idx="224">
                  <c:v>40858.0</c:v>
                </c:pt>
                <c:pt idx="225">
                  <c:v>40861.0</c:v>
                </c:pt>
                <c:pt idx="226">
                  <c:v>40862.0</c:v>
                </c:pt>
                <c:pt idx="227">
                  <c:v>40863.0</c:v>
                </c:pt>
                <c:pt idx="228">
                  <c:v>40864.0</c:v>
                </c:pt>
                <c:pt idx="229">
                  <c:v>40865.0</c:v>
                </c:pt>
                <c:pt idx="230">
                  <c:v>40868.0</c:v>
                </c:pt>
                <c:pt idx="231">
                  <c:v>40869.0</c:v>
                </c:pt>
                <c:pt idx="232">
                  <c:v>40870.0</c:v>
                </c:pt>
                <c:pt idx="233">
                  <c:v>40871.0</c:v>
                </c:pt>
                <c:pt idx="234">
                  <c:v>40872.0</c:v>
                </c:pt>
                <c:pt idx="235">
                  <c:v>40875.0</c:v>
                </c:pt>
                <c:pt idx="236">
                  <c:v>40876.0</c:v>
                </c:pt>
                <c:pt idx="237">
                  <c:v>40877.0</c:v>
                </c:pt>
                <c:pt idx="238">
                  <c:v>40878.0</c:v>
                </c:pt>
                <c:pt idx="239">
                  <c:v>40879.0</c:v>
                </c:pt>
                <c:pt idx="240">
                  <c:v>40882.0</c:v>
                </c:pt>
                <c:pt idx="241">
                  <c:v>40883.0</c:v>
                </c:pt>
                <c:pt idx="242">
                  <c:v>40884.0</c:v>
                </c:pt>
                <c:pt idx="243">
                  <c:v>40885.0</c:v>
                </c:pt>
                <c:pt idx="244">
                  <c:v>40886.0</c:v>
                </c:pt>
                <c:pt idx="245">
                  <c:v>40889.0</c:v>
                </c:pt>
                <c:pt idx="246">
                  <c:v>40890.0</c:v>
                </c:pt>
                <c:pt idx="247">
                  <c:v>40891.0</c:v>
                </c:pt>
                <c:pt idx="248">
                  <c:v>40892.0</c:v>
                </c:pt>
                <c:pt idx="249">
                  <c:v>40893.0</c:v>
                </c:pt>
                <c:pt idx="250">
                  <c:v>40896.0</c:v>
                </c:pt>
                <c:pt idx="251">
                  <c:v>40897.0</c:v>
                </c:pt>
                <c:pt idx="252">
                  <c:v>40898.0</c:v>
                </c:pt>
                <c:pt idx="253">
                  <c:v>40899.0</c:v>
                </c:pt>
                <c:pt idx="254">
                  <c:v>40900.0</c:v>
                </c:pt>
                <c:pt idx="255">
                  <c:v>40903.0</c:v>
                </c:pt>
                <c:pt idx="256">
                  <c:v>40904.0</c:v>
                </c:pt>
                <c:pt idx="257">
                  <c:v>40905.0</c:v>
                </c:pt>
                <c:pt idx="258">
                  <c:v>40906.0</c:v>
                </c:pt>
                <c:pt idx="259">
                  <c:v>40907.0</c:v>
                </c:pt>
                <c:pt idx="260">
                  <c:v>40910.0</c:v>
                </c:pt>
                <c:pt idx="261">
                  <c:v>40911.0</c:v>
                </c:pt>
                <c:pt idx="262">
                  <c:v>40912.0</c:v>
                </c:pt>
                <c:pt idx="263">
                  <c:v>40913.0</c:v>
                </c:pt>
                <c:pt idx="264">
                  <c:v>40914.0</c:v>
                </c:pt>
                <c:pt idx="265">
                  <c:v>40917.0</c:v>
                </c:pt>
                <c:pt idx="266">
                  <c:v>40918.0</c:v>
                </c:pt>
                <c:pt idx="267">
                  <c:v>40919.0</c:v>
                </c:pt>
                <c:pt idx="268">
                  <c:v>40920.0</c:v>
                </c:pt>
                <c:pt idx="269">
                  <c:v>40921.0</c:v>
                </c:pt>
                <c:pt idx="270">
                  <c:v>40924.0</c:v>
                </c:pt>
                <c:pt idx="271">
                  <c:v>40925.0</c:v>
                </c:pt>
                <c:pt idx="272">
                  <c:v>40926.0</c:v>
                </c:pt>
                <c:pt idx="273">
                  <c:v>40927.0</c:v>
                </c:pt>
                <c:pt idx="274">
                  <c:v>40928.0</c:v>
                </c:pt>
                <c:pt idx="275">
                  <c:v>40931.0</c:v>
                </c:pt>
                <c:pt idx="276">
                  <c:v>40932.0</c:v>
                </c:pt>
                <c:pt idx="277">
                  <c:v>40933.0</c:v>
                </c:pt>
                <c:pt idx="278">
                  <c:v>40934.0</c:v>
                </c:pt>
                <c:pt idx="279">
                  <c:v>40935.0</c:v>
                </c:pt>
                <c:pt idx="280">
                  <c:v>40938.0</c:v>
                </c:pt>
                <c:pt idx="281">
                  <c:v>40939.0</c:v>
                </c:pt>
                <c:pt idx="282">
                  <c:v>40940.0</c:v>
                </c:pt>
                <c:pt idx="283">
                  <c:v>40941.0</c:v>
                </c:pt>
                <c:pt idx="284">
                  <c:v>40942.0</c:v>
                </c:pt>
                <c:pt idx="285">
                  <c:v>40945.0</c:v>
                </c:pt>
                <c:pt idx="286">
                  <c:v>40946.0</c:v>
                </c:pt>
                <c:pt idx="287">
                  <c:v>40947.0</c:v>
                </c:pt>
                <c:pt idx="288">
                  <c:v>40948.0</c:v>
                </c:pt>
                <c:pt idx="289">
                  <c:v>40949.0</c:v>
                </c:pt>
                <c:pt idx="290">
                  <c:v>40952.0</c:v>
                </c:pt>
                <c:pt idx="291">
                  <c:v>40953.0</c:v>
                </c:pt>
                <c:pt idx="292">
                  <c:v>40954.0</c:v>
                </c:pt>
                <c:pt idx="293">
                  <c:v>40955.0</c:v>
                </c:pt>
                <c:pt idx="294">
                  <c:v>40956.0</c:v>
                </c:pt>
                <c:pt idx="295">
                  <c:v>40959.0</c:v>
                </c:pt>
                <c:pt idx="296">
                  <c:v>40960.0</c:v>
                </c:pt>
                <c:pt idx="297">
                  <c:v>40961.0</c:v>
                </c:pt>
                <c:pt idx="298">
                  <c:v>40962.0</c:v>
                </c:pt>
                <c:pt idx="299">
                  <c:v>40963.0</c:v>
                </c:pt>
                <c:pt idx="300">
                  <c:v>40966.0</c:v>
                </c:pt>
                <c:pt idx="301">
                  <c:v>40967.0</c:v>
                </c:pt>
                <c:pt idx="302">
                  <c:v>40968.0</c:v>
                </c:pt>
                <c:pt idx="303">
                  <c:v>40969.0</c:v>
                </c:pt>
                <c:pt idx="304">
                  <c:v>40970.0</c:v>
                </c:pt>
                <c:pt idx="305">
                  <c:v>40973.0</c:v>
                </c:pt>
                <c:pt idx="306">
                  <c:v>40974.0</c:v>
                </c:pt>
                <c:pt idx="307">
                  <c:v>40975.0</c:v>
                </c:pt>
                <c:pt idx="308">
                  <c:v>40976.0</c:v>
                </c:pt>
                <c:pt idx="309">
                  <c:v>40977.0</c:v>
                </c:pt>
                <c:pt idx="310">
                  <c:v>40980.0</c:v>
                </c:pt>
                <c:pt idx="311">
                  <c:v>40981.0</c:v>
                </c:pt>
                <c:pt idx="312">
                  <c:v>40982.0</c:v>
                </c:pt>
                <c:pt idx="313">
                  <c:v>40983.0</c:v>
                </c:pt>
                <c:pt idx="314">
                  <c:v>40984.0</c:v>
                </c:pt>
                <c:pt idx="315">
                  <c:v>40987.0</c:v>
                </c:pt>
                <c:pt idx="316">
                  <c:v>40988.0</c:v>
                </c:pt>
                <c:pt idx="317">
                  <c:v>40989.0</c:v>
                </c:pt>
                <c:pt idx="318">
                  <c:v>40990.0</c:v>
                </c:pt>
                <c:pt idx="319">
                  <c:v>40991.0</c:v>
                </c:pt>
                <c:pt idx="320">
                  <c:v>40994.0</c:v>
                </c:pt>
                <c:pt idx="321">
                  <c:v>40995.0</c:v>
                </c:pt>
                <c:pt idx="322">
                  <c:v>40996.0</c:v>
                </c:pt>
                <c:pt idx="323">
                  <c:v>40997.0</c:v>
                </c:pt>
                <c:pt idx="324">
                  <c:v>40998.0</c:v>
                </c:pt>
                <c:pt idx="325">
                  <c:v>41001.0</c:v>
                </c:pt>
                <c:pt idx="326">
                  <c:v>41002.0</c:v>
                </c:pt>
                <c:pt idx="327">
                  <c:v>41003.0</c:v>
                </c:pt>
                <c:pt idx="328">
                  <c:v>41004.0</c:v>
                </c:pt>
                <c:pt idx="329">
                  <c:v>41005.0</c:v>
                </c:pt>
                <c:pt idx="330">
                  <c:v>41008.0</c:v>
                </c:pt>
                <c:pt idx="331">
                  <c:v>41009.0</c:v>
                </c:pt>
                <c:pt idx="332">
                  <c:v>41010.0</c:v>
                </c:pt>
                <c:pt idx="333">
                  <c:v>41011.0</c:v>
                </c:pt>
                <c:pt idx="334">
                  <c:v>41012.0</c:v>
                </c:pt>
                <c:pt idx="335">
                  <c:v>41015.0</c:v>
                </c:pt>
                <c:pt idx="336">
                  <c:v>41016.0</c:v>
                </c:pt>
                <c:pt idx="337">
                  <c:v>41017.0</c:v>
                </c:pt>
                <c:pt idx="338">
                  <c:v>41018.0</c:v>
                </c:pt>
                <c:pt idx="339">
                  <c:v>41019.0</c:v>
                </c:pt>
                <c:pt idx="340">
                  <c:v>41022.0</c:v>
                </c:pt>
                <c:pt idx="341">
                  <c:v>41023.0</c:v>
                </c:pt>
                <c:pt idx="342">
                  <c:v>41024.0</c:v>
                </c:pt>
                <c:pt idx="343">
                  <c:v>41025.0</c:v>
                </c:pt>
                <c:pt idx="344">
                  <c:v>41026.0</c:v>
                </c:pt>
                <c:pt idx="345">
                  <c:v>41029.0</c:v>
                </c:pt>
                <c:pt idx="346">
                  <c:v>41030.0</c:v>
                </c:pt>
                <c:pt idx="347">
                  <c:v>41031.0</c:v>
                </c:pt>
                <c:pt idx="348">
                  <c:v>41032.0</c:v>
                </c:pt>
                <c:pt idx="349">
                  <c:v>41033.0</c:v>
                </c:pt>
                <c:pt idx="350">
                  <c:v>41036.0</c:v>
                </c:pt>
                <c:pt idx="351">
                  <c:v>41037.0</c:v>
                </c:pt>
                <c:pt idx="352">
                  <c:v>41038.0</c:v>
                </c:pt>
                <c:pt idx="353">
                  <c:v>41039.0</c:v>
                </c:pt>
                <c:pt idx="354">
                  <c:v>41040.0</c:v>
                </c:pt>
                <c:pt idx="355">
                  <c:v>41043.0</c:v>
                </c:pt>
                <c:pt idx="356">
                  <c:v>41044.0</c:v>
                </c:pt>
                <c:pt idx="357">
                  <c:v>41045.0</c:v>
                </c:pt>
                <c:pt idx="358">
                  <c:v>41046.0</c:v>
                </c:pt>
                <c:pt idx="359">
                  <c:v>41047.0</c:v>
                </c:pt>
                <c:pt idx="360">
                  <c:v>41050.0</c:v>
                </c:pt>
                <c:pt idx="361">
                  <c:v>41051.0</c:v>
                </c:pt>
                <c:pt idx="362">
                  <c:v>41052.0</c:v>
                </c:pt>
                <c:pt idx="363">
                  <c:v>41053.0</c:v>
                </c:pt>
                <c:pt idx="364">
                  <c:v>41054.0</c:v>
                </c:pt>
                <c:pt idx="365">
                  <c:v>41057.0</c:v>
                </c:pt>
                <c:pt idx="366">
                  <c:v>41058.0</c:v>
                </c:pt>
                <c:pt idx="367">
                  <c:v>41059.0</c:v>
                </c:pt>
                <c:pt idx="368">
                  <c:v>41060.0</c:v>
                </c:pt>
                <c:pt idx="369">
                  <c:v>41061.0</c:v>
                </c:pt>
                <c:pt idx="370">
                  <c:v>41064.0</c:v>
                </c:pt>
                <c:pt idx="371">
                  <c:v>41065.0</c:v>
                </c:pt>
                <c:pt idx="372">
                  <c:v>41066.0</c:v>
                </c:pt>
                <c:pt idx="373">
                  <c:v>41067.0</c:v>
                </c:pt>
                <c:pt idx="374">
                  <c:v>41068.0</c:v>
                </c:pt>
                <c:pt idx="375">
                  <c:v>41071.0</c:v>
                </c:pt>
                <c:pt idx="376">
                  <c:v>41072.0</c:v>
                </c:pt>
                <c:pt idx="377">
                  <c:v>41073.0</c:v>
                </c:pt>
                <c:pt idx="378">
                  <c:v>41074.0</c:v>
                </c:pt>
                <c:pt idx="379">
                  <c:v>41075.0</c:v>
                </c:pt>
                <c:pt idx="380">
                  <c:v>41078.0</c:v>
                </c:pt>
                <c:pt idx="381">
                  <c:v>41079.0</c:v>
                </c:pt>
                <c:pt idx="382">
                  <c:v>41080.0</c:v>
                </c:pt>
                <c:pt idx="383">
                  <c:v>41081.0</c:v>
                </c:pt>
                <c:pt idx="384">
                  <c:v>41082.0</c:v>
                </c:pt>
                <c:pt idx="385">
                  <c:v>41085.0</c:v>
                </c:pt>
                <c:pt idx="386">
                  <c:v>41086.0</c:v>
                </c:pt>
                <c:pt idx="387">
                  <c:v>41087.0</c:v>
                </c:pt>
                <c:pt idx="388">
                  <c:v>41088.0</c:v>
                </c:pt>
                <c:pt idx="389">
                  <c:v>41089.0</c:v>
                </c:pt>
                <c:pt idx="390">
                  <c:v>41092.0</c:v>
                </c:pt>
                <c:pt idx="391">
                  <c:v>41093.0</c:v>
                </c:pt>
                <c:pt idx="392">
                  <c:v>41094.0</c:v>
                </c:pt>
                <c:pt idx="393">
                  <c:v>41095.0</c:v>
                </c:pt>
                <c:pt idx="394">
                  <c:v>41096.0</c:v>
                </c:pt>
                <c:pt idx="395">
                  <c:v>41099.0</c:v>
                </c:pt>
                <c:pt idx="396">
                  <c:v>41100.0</c:v>
                </c:pt>
                <c:pt idx="397">
                  <c:v>41101.0</c:v>
                </c:pt>
                <c:pt idx="398">
                  <c:v>41102.0</c:v>
                </c:pt>
                <c:pt idx="399">
                  <c:v>41103.0</c:v>
                </c:pt>
                <c:pt idx="400">
                  <c:v>41106.0</c:v>
                </c:pt>
                <c:pt idx="401">
                  <c:v>41107.0</c:v>
                </c:pt>
                <c:pt idx="402">
                  <c:v>41108.0</c:v>
                </c:pt>
                <c:pt idx="403">
                  <c:v>41109.0</c:v>
                </c:pt>
                <c:pt idx="404">
                  <c:v>41110.0</c:v>
                </c:pt>
                <c:pt idx="405">
                  <c:v>41113.0</c:v>
                </c:pt>
                <c:pt idx="406">
                  <c:v>41114.0</c:v>
                </c:pt>
                <c:pt idx="407">
                  <c:v>41115.0</c:v>
                </c:pt>
                <c:pt idx="408">
                  <c:v>41116.0</c:v>
                </c:pt>
                <c:pt idx="409">
                  <c:v>41117.0</c:v>
                </c:pt>
                <c:pt idx="410">
                  <c:v>41120.0</c:v>
                </c:pt>
                <c:pt idx="411">
                  <c:v>41121.0</c:v>
                </c:pt>
                <c:pt idx="412">
                  <c:v>41122.0</c:v>
                </c:pt>
                <c:pt idx="413">
                  <c:v>41123.0</c:v>
                </c:pt>
                <c:pt idx="414">
                  <c:v>41124.0</c:v>
                </c:pt>
                <c:pt idx="415">
                  <c:v>41127.0</c:v>
                </c:pt>
                <c:pt idx="416">
                  <c:v>41128.0</c:v>
                </c:pt>
                <c:pt idx="417">
                  <c:v>41129.0</c:v>
                </c:pt>
                <c:pt idx="418">
                  <c:v>41130.0</c:v>
                </c:pt>
                <c:pt idx="419">
                  <c:v>41131.0</c:v>
                </c:pt>
                <c:pt idx="420">
                  <c:v>41134.0</c:v>
                </c:pt>
                <c:pt idx="421">
                  <c:v>41135.0</c:v>
                </c:pt>
                <c:pt idx="422">
                  <c:v>41136.0</c:v>
                </c:pt>
                <c:pt idx="423">
                  <c:v>41137.0</c:v>
                </c:pt>
                <c:pt idx="424">
                  <c:v>41138.0</c:v>
                </c:pt>
                <c:pt idx="425">
                  <c:v>41141.0</c:v>
                </c:pt>
                <c:pt idx="426">
                  <c:v>41142.0</c:v>
                </c:pt>
                <c:pt idx="427">
                  <c:v>41143.0</c:v>
                </c:pt>
                <c:pt idx="428">
                  <c:v>41144.0</c:v>
                </c:pt>
                <c:pt idx="429">
                  <c:v>41145.0</c:v>
                </c:pt>
                <c:pt idx="430">
                  <c:v>41148.0</c:v>
                </c:pt>
                <c:pt idx="431">
                  <c:v>41149.0</c:v>
                </c:pt>
                <c:pt idx="432">
                  <c:v>41150.0</c:v>
                </c:pt>
                <c:pt idx="433">
                  <c:v>41151.0</c:v>
                </c:pt>
                <c:pt idx="434">
                  <c:v>41152.0</c:v>
                </c:pt>
                <c:pt idx="435">
                  <c:v>41155.0</c:v>
                </c:pt>
                <c:pt idx="436">
                  <c:v>41156.0</c:v>
                </c:pt>
                <c:pt idx="437">
                  <c:v>41157.0</c:v>
                </c:pt>
                <c:pt idx="438">
                  <c:v>41158.0</c:v>
                </c:pt>
                <c:pt idx="439">
                  <c:v>41159.0</c:v>
                </c:pt>
                <c:pt idx="440">
                  <c:v>41162.0</c:v>
                </c:pt>
                <c:pt idx="441">
                  <c:v>41163.0</c:v>
                </c:pt>
                <c:pt idx="442">
                  <c:v>41164.0</c:v>
                </c:pt>
                <c:pt idx="443">
                  <c:v>41165.0</c:v>
                </c:pt>
                <c:pt idx="444">
                  <c:v>41166.0</c:v>
                </c:pt>
                <c:pt idx="445">
                  <c:v>41169.0</c:v>
                </c:pt>
                <c:pt idx="446">
                  <c:v>41170.0</c:v>
                </c:pt>
                <c:pt idx="447">
                  <c:v>41171.0</c:v>
                </c:pt>
                <c:pt idx="448">
                  <c:v>41172.0</c:v>
                </c:pt>
                <c:pt idx="449">
                  <c:v>41173.0</c:v>
                </c:pt>
                <c:pt idx="450">
                  <c:v>41176.0</c:v>
                </c:pt>
                <c:pt idx="451">
                  <c:v>41177.0</c:v>
                </c:pt>
                <c:pt idx="452">
                  <c:v>41178.0</c:v>
                </c:pt>
                <c:pt idx="453">
                  <c:v>41179.0</c:v>
                </c:pt>
                <c:pt idx="454">
                  <c:v>41180.0</c:v>
                </c:pt>
                <c:pt idx="455">
                  <c:v>41183.0</c:v>
                </c:pt>
                <c:pt idx="456">
                  <c:v>41184.0</c:v>
                </c:pt>
                <c:pt idx="457">
                  <c:v>41185.0</c:v>
                </c:pt>
                <c:pt idx="458">
                  <c:v>41186.0</c:v>
                </c:pt>
                <c:pt idx="459">
                  <c:v>41187.0</c:v>
                </c:pt>
                <c:pt idx="460">
                  <c:v>41190.0</c:v>
                </c:pt>
                <c:pt idx="461">
                  <c:v>41191.0</c:v>
                </c:pt>
                <c:pt idx="462">
                  <c:v>41192.0</c:v>
                </c:pt>
                <c:pt idx="463">
                  <c:v>41193.0</c:v>
                </c:pt>
                <c:pt idx="464">
                  <c:v>41194.0</c:v>
                </c:pt>
                <c:pt idx="465">
                  <c:v>41197.0</c:v>
                </c:pt>
                <c:pt idx="466">
                  <c:v>41198.0</c:v>
                </c:pt>
                <c:pt idx="467">
                  <c:v>41199.0</c:v>
                </c:pt>
                <c:pt idx="468">
                  <c:v>41200.0</c:v>
                </c:pt>
                <c:pt idx="469">
                  <c:v>41201.0</c:v>
                </c:pt>
                <c:pt idx="470">
                  <c:v>41204.0</c:v>
                </c:pt>
                <c:pt idx="471">
                  <c:v>41205.0</c:v>
                </c:pt>
                <c:pt idx="472">
                  <c:v>41206.0</c:v>
                </c:pt>
                <c:pt idx="473">
                  <c:v>41207.0</c:v>
                </c:pt>
                <c:pt idx="474">
                  <c:v>41208.0</c:v>
                </c:pt>
                <c:pt idx="475">
                  <c:v>41211.0</c:v>
                </c:pt>
                <c:pt idx="476">
                  <c:v>41212.0</c:v>
                </c:pt>
                <c:pt idx="477">
                  <c:v>41213.0</c:v>
                </c:pt>
                <c:pt idx="478">
                  <c:v>41214.0</c:v>
                </c:pt>
                <c:pt idx="479">
                  <c:v>41215.0</c:v>
                </c:pt>
                <c:pt idx="480">
                  <c:v>41218.0</c:v>
                </c:pt>
                <c:pt idx="481">
                  <c:v>41219.0</c:v>
                </c:pt>
                <c:pt idx="482">
                  <c:v>41220.0</c:v>
                </c:pt>
                <c:pt idx="483">
                  <c:v>41221.0</c:v>
                </c:pt>
                <c:pt idx="484">
                  <c:v>41222.0</c:v>
                </c:pt>
                <c:pt idx="485">
                  <c:v>41225.0</c:v>
                </c:pt>
                <c:pt idx="486">
                  <c:v>41226.0</c:v>
                </c:pt>
                <c:pt idx="487">
                  <c:v>41227.0</c:v>
                </c:pt>
                <c:pt idx="488">
                  <c:v>41228.0</c:v>
                </c:pt>
                <c:pt idx="489">
                  <c:v>41229.0</c:v>
                </c:pt>
                <c:pt idx="490">
                  <c:v>41232.0</c:v>
                </c:pt>
                <c:pt idx="491">
                  <c:v>41233.0</c:v>
                </c:pt>
                <c:pt idx="492">
                  <c:v>41234.0</c:v>
                </c:pt>
                <c:pt idx="493">
                  <c:v>41235.0</c:v>
                </c:pt>
                <c:pt idx="494">
                  <c:v>41236.0</c:v>
                </c:pt>
                <c:pt idx="495">
                  <c:v>41239.0</c:v>
                </c:pt>
                <c:pt idx="496">
                  <c:v>41240.0</c:v>
                </c:pt>
                <c:pt idx="497">
                  <c:v>41241.0</c:v>
                </c:pt>
                <c:pt idx="498">
                  <c:v>41242.0</c:v>
                </c:pt>
                <c:pt idx="499">
                  <c:v>41243.0</c:v>
                </c:pt>
                <c:pt idx="500">
                  <c:v>41246.0</c:v>
                </c:pt>
                <c:pt idx="501">
                  <c:v>41247.0</c:v>
                </c:pt>
                <c:pt idx="502">
                  <c:v>41248.0</c:v>
                </c:pt>
                <c:pt idx="503">
                  <c:v>41249.0</c:v>
                </c:pt>
                <c:pt idx="504">
                  <c:v>41250.0</c:v>
                </c:pt>
                <c:pt idx="505">
                  <c:v>41253.0</c:v>
                </c:pt>
                <c:pt idx="506">
                  <c:v>41254.0</c:v>
                </c:pt>
                <c:pt idx="507">
                  <c:v>41255.0</c:v>
                </c:pt>
                <c:pt idx="508">
                  <c:v>41256.0</c:v>
                </c:pt>
                <c:pt idx="509">
                  <c:v>41257.0</c:v>
                </c:pt>
                <c:pt idx="510">
                  <c:v>41260.0</c:v>
                </c:pt>
                <c:pt idx="511">
                  <c:v>41261.0</c:v>
                </c:pt>
                <c:pt idx="512">
                  <c:v>41262.0</c:v>
                </c:pt>
                <c:pt idx="513">
                  <c:v>41263.0</c:v>
                </c:pt>
                <c:pt idx="514">
                  <c:v>41264.0</c:v>
                </c:pt>
                <c:pt idx="515">
                  <c:v>41267.0</c:v>
                </c:pt>
                <c:pt idx="516">
                  <c:v>41268.0</c:v>
                </c:pt>
                <c:pt idx="517">
                  <c:v>41269.0</c:v>
                </c:pt>
                <c:pt idx="518">
                  <c:v>41270.0</c:v>
                </c:pt>
                <c:pt idx="519">
                  <c:v>41271.0</c:v>
                </c:pt>
                <c:pt idx="520">
                  <c:v>41274.0</c:v>
                </c:pt>
                <c:pt idx="521">
                  <c:v>41275.0</c:v>
                </c:pt>
                <c:pt idx="522">
                  <c:v>41276.0</c:v>
                </c:pt>
                <c:pt idx="523">
                  <c:v>41277.0</c:v>
                </c:pt>
                <c:pt idx="524">
                  <c:v>41278.0</c:v>
                </c:pt>
                <c:pt idx="525">
                  <c:v>41281.0</c:v>
                </c:pt>
                <c:pt idx="526">
                  <c:v>41282.0</c:v>
                </c:pt>
                <c:pt idx="527">
                  <c:v>41283.0</c:v>
                </c:pt>
                <c:pt idx="528">
                  <c:v>41284.0</c:v>
                </c:pt>
                <c:pt idx="529">
                  <c:v>41285.0</c:v>
                </c:pt>
                <c:pt idx="530">
                  <c:v>41288.0</c:v>
                </c:pt>
                <c:pt idx="531">
                  <c:v>41289.0</c:v>
                </c:pt>
                <c:pt idx="532">
                  <c:v>41290.0</c:v>
                </c:pt>
                <c:pt idx="533">
                  <c:v>41291.0</c:v>
                </c:pt>
                <c:pt idx="534">
                  <c:v>41292.0</c:v>
                </c:pt>
                <c:pt idx="535">
                  <c:v>41295.0</c:v>
                </c:pt>
                <c:pt idx="536">
                  <c:v>41296.0</c:v>
                </c:pt>
                <c:pt idx="537">
                  <c:v>41297.0</c:v>
                </c:pt>
                <c:pt idx="538">
                  <c:v>41298.0</c:v>
                </c:pt>
                <c:pt idx="539">
                  <c:v>41299.0</c:v>
                </c:pt>
                <c:pt idx="540">
                  <c:v>41302.0</c:v>
                </c:pt>
                <c:pt idx="541">
                  <c:v>41303.0</c:v>
                </c:pt>
                <c:pt idx="542">
                  <c:v>41304.0</c:v>
                </c:pt>
                <c:pt idx="543">
                  <c:v>41305.0</c:v>
                </c:pt>
                <c:pt idx="544">
                  <c:v>41306.0</c:v>
                </c:pt>
                <c:pt idx="545">
                  <c:v>41309.0</c:v>
                </c:pt>
                <c:pt idx="546">
                  <c:v>41310.0</c:v>
                </c:pt>
                <c:pt idx="547">
                  <c:v>41311.0</c:v>
                </c:pt>
                <c:pt idx="548">
                  <c:v>41312.0</c:v>
                </c:pt>
                <c:pt idx="549">
                  <c:v>41313.0</c:v>
                </c:pt>
                <c:pt idx="550">
                  <c:v>41316.0</c:v>
                </c:pt>
                <c:pt idx="551">
                  <c:v>41317.0</c:v>
                </c:pt>
                <c:pt idx="552">
                  <c:v>41318.0</c:v>
                </c:pt>
                <c:pt idx="553">
                  <c:v>41319.0</c:v>
                </c:pt>
                <c:pt idx="554">
                  <c:v>41320.0</c:v>
                </c:pt>
                <c:pt idx="555">
                  <c:v>41323.0</c:v>
                </c:pt>
                <c:pt idx="556">
                  <c:v>41324.0</c:v>
                </c:pt>
                <c:pt idx="557">
                  <c:v>41325.0</c:v>
                </c:pt>
                <c:pt idx="558">
                  <c:v>41326.0</c:v>
                </c:pt>
                <c:pt idx="559">
                  <c:v>41327.0</c:v>
                </c:pt>
                <c:pt idx="560">
                  <c:v>41330.0</c:v>
                </c:pt>
                <c:pt idx="561">
                  <c:v>41331.0</c:v>
                </c:pt>
                <c:pt idx="562">
                  <c:v>41332.0</c:v>
                </c:pt>
                <c:pt idx="563">
                  <c:v>41333.0</c:v>
                </c:pt>
                <c:pt idx="564">
                  <c:v>41334.0</c:v>
                </c:pt>
                <c:pt idx="565">
                  <c:v>41337.0</c:v>
                </c:pt>
                <c:pt idx="566">
                  <c:v>41338.0</c:v>
                </c:pt>
                <c:pt idx="567">
                  <c:v>41339.0</c:v>
                </c:pt>
                <c:pt idx="568">
                  <c:v>41340.0</c:v>
                </c:pt>
                <c:pt idx="569">
                  <c:v>41341.0</c:v>
                </c:pt>
                <c:pt idx="570">
                  <c:v>41344.0</c:v>
                </c:pt>
                <c:pt idx="571">
                  <c:v>41345.0</c:v>
                </c:pt>
                <c:pt idx="572">
                  <c:v>41346.0</c:v>
                </c:pt>
                <c:pt idx="573">
                  <c:v>41347.0</c:v>
                </c:pt>
                <c:pt idx="574">
                  <c:v>41348.0</c:v>
                </c:pt>
                <c:pt idx="575">
                  <c:v>41351.0</c:v>
                </c:pt>
                <c:pt idx="576">
                  <c:v>41352.0</c:v>
                </c:pt>
                <c:pt idx="577">
                  <c:v>41353.0</c:v>
                </c:pt>
                <c:pt idx="578">
                  <c:v>41354.0</c:v>
                </c:pt>
                <c:pt idx="579">
                  <c:v>41355.0</c:v>
                </c:pt>
                <c:pt idx="580">
                  <c:v>41359.0</c:v>
                </c:pt>
                <c:pt idx="581">
                  <c:v>41360.0</c:v>
                </c:pt>
                <c:pt idx="582">
                  <c:v>41365.0</c:v>
                </c:pt>
                <c:pt idx="583">
                  <c:v>41366.0</c:v>
                </c:pt>
                <c:pt idx="584">
                  <c:v>41367.0</c:v>
                </c:pt>
                <c:pt idx="585">
                  <c:v>41368.0</c:v>
                </c:pt>
                <c:pt idx="586">
                  <c:v>41369.0</c:v>
                </c:pt>
                <c:pt idx="587">
                  <c:v>41372.0</c:v>
                </c:pt>
                <c:pt idx="588">
                  <c:v>41373.0</c:v>
                </c:pt>
                <c:pt idx="589">
                  <c:v>41374.0</c:v>
                </c:pt>
                <c:pt idx="590">
                  <c:v>41375.0</c:v>
                </c:pt>
                <c:pt idx="591">
                  <c:v>41376.0</c:v>
                </c:pt>
                <c:pt idx="592">
                  <c:v>41379.0</c:v>
                </c:pt>
                <c:pt idx="593">
                  <c:v>41380.0</c:v>
                </c:pt>
                <c:pt idx="594">
                  <c:v>41381.0</c:v>
                </c:pt>
                <c:pt idx="595">
                  <c:v>41382.0</c:v>
                </c:pt>
                <c:pt idx="596">
                  <c:v>41383.0</c:v>
                </c:pt>
                <c:pt idx="597">
                  <c:v>41386.0</c:v>
                </c:pt>
                <c:pt idx="598">
                  <c:v>41387.0</c:v>
                </c:pt>
                <c:pt idx="599">
                  <c:v>41388.0</c:v>
                </c:pt>
                <c:pt idx="600">
                  <c:v>41389.0</c:v>
                </c:pt>
                <c:pt idx="601">
                  <c:v>41390.0</c:v>
                </c:pt>
                <c:pt idx="602">
                  <c:v>41393.0</c:v>
                </c:pt>
                <c:pt idx="603">
                  <c:v>41394.0</c:v>
                </c:pt>
                <c:pt idx="604">
                  <c:v>41396.0</c:v>
                </c:pt>
                <c:pt idx="605">
                  <c:v>41397.0</c:v>
                </c:pt>
                <c:pt idx="606">
                  <c:v>41400.0</c:v>
                </c:pt>
                <c:pt idx="607">
                  <c:v>41401.0</c:v>
                </c:pt>
                <c:pt idx="608">
                  <c:v>41402.0</c:v>
                </c:pt>
                <c:pt idx="609">
                  <c:v>41403.0</c:v>
                </c:pt>
                <c:pt idx="610">
                  <c:v>41404.0</c:v>
                </c:pt>
                <c:pt idx="611">
                  <c:v>41407.0</c:v>
                </c:pt>
                <c:pt idx="612">
                  <c:v>41408.0</c:v>
                </c:pt>
                <c:pt idx="613">
                  <c:v>41409.0</c:v>
                </c:pt>
                <c:pt idx="614">
                  <c:v>41410.0</c:v>
                </c:pt>
                <c:pt idx="615">
                  <c:v>41411.0</c:v>
                </c:pt>
                <c:pt idx="616">
                  <c:v>41414.0</c:v>
                </c:pt>
                <c:pt idx="617">
                  <c:v>41415.0</c:v>
                </c:pt>
                <c:pt idx="618">
                  <c:v>41416.0</c:v>
                </c:pt>
                <c:pt idx="619">
                  <c:v>41417.0</c:v>
                </c:pt>
                <c:pt idx="620">
                  <c:v>41418.0</c:v>
                </c:pt>
                <c:pt idx="621">
                  <c:v>41421.0</c:v>
                </c:pt>
                <c:pt idx="622">
                  <c:v>41422.0</c:v>
                </c:pt>
                <c:pt idx="623">
                  <c:v>41423.0</c:v>
                </c:pt>
                <c:pt idx="624">
                  <c:v>41424.0</c:v>
                </c:pt>
                <c:pt idx="625">
                  <c:v>41425.0</c:v>
                </c:pt>
                <c:pt idx="626">
                  <c:v>41428.0</c:v>
                </c:pt>
                <c:pt idx="627">
                  <c:v>41429.0</c:v>
                </c:pt>
                <c:pt idx="628">
                  <c:v>41430.0</c:v>
                </c:pt>
                <c:pt idx="629">
                  <c:v>41431.0</c:v>
                </c:pt>
                <c:pt idx="630">
                  <c:v>41432.0</c:v>
                </c:pt>
                <c:pt idx="631">
                  <c:v>41435.0</c:v>
                </c:pt>
                <c:pt idx="632">
                  <c:v>41436.0</c:v>
                </c:pt>
                <c:pt idx="633">
                  <c:v>41437.0</c:v>
                </c:pt>
                <c:pt idx="634">
                  <c:v>41438.0</c:v>
                </c:pt>
                <c:pt idx="635">
                  <c:v>41439.0</c:v>
                </c:pt>
                <c:pt idx="636">
                  <c:v>41442.0</c:v>
                </c:pt>
                <c:pt idx="637">
                  <c:v>41443.0</c:v>
                </c:pt>
                <c:pt idx="638">
                  <c:v>41444.0</c:v>
                </c:pt>
                <c:pt idx="639">
                  <c:v>41445.0</c:v>
                </c:pt>
                <c:pt idx="640">
                  <c:v>41446.0</c:v>
                </c:pt>
                <c:pt idx="641">
                  <c:v>41449.0</c:v>
                </c:pt>
                <c:pt idx="642">
                  <c:v>41450.0</c:v>
                </c:pt>
                <c:pt idx="643">
                  <c:v>41451.0</c:v>
                </c:pt>
                <c:pt idx="644">
                  <c:v>41452.0</c:v>
                </c:pt>
                <c:pt idx="645">
                  <c:v>41453.0</c:v>
                </c:pt>
                <c:pt idx="646">
                  <c:v>41457.0</c:v>
                </c:pt>
                <c:pt idx="647">
                  <c:v>41458.0</c:v>
                </c:pt>
                <c:pt idx="648">
                  <c:v>41459.0</c:v>
                </c:pt>
                <c:pt idx="649">
                  <c:v>41460.0</c:v>
                </c:pt>
                <c:pt idx="650">
                  <c:v>41463.0</c:v>
                </c:pt>
                <c:pt idx="651">
                  <c:v>41464.0</c:v>
                </c:pt>
                <c:pt idx="652">
                  <c:v>41465.0</c:v>
                </c:pt>
                <c:pt idx="653">
                  <c:v>41466.0</c:v>
                </c:pt>
                <c:pt idx="654">
                  <c:v>41467.0</c:v>
                </c:pt>
                <c:pt idx="655">
                  <c:v>41470.0</c:v>
                </c:pt>
                <c:pt idx="656">
                  <c:v>41471.0</c:v>
                </c:pt>
                <c:pt idx="657">
                  <c:v>41472.0</c:v>
                </c:pt>
                <c:pt idx="658">
                  <c:v>41473.0</c:v>
                </c:pt>
                <c:pt idx="659">
                  <c:v>41474.0</c:v>
                </c:pt>
                <c:pt idx="660">
                  <c:v>41477.0</c:v>
                </c:pt>
                <c:pt idx="661">
                  <c:v>41478.0</c:v>
                </c:pt>
                <c:pt idx="662">
                  <c:v>41479.0</c:v>
                </c:pt>
                <c:pt idx="663">
                  <c:v>41480.0</c:v>
                </c:pt>
                <c:pt idx="664">
                  <c:v>41481.0</c:v>
                </c:pt>
                <c:pt idx="665">
                  <c:v>41484.0</c:v>
                </c:pt>
                <c:pt idx="666">
                  <c:v>41485.0</c:v>
                </c:pt>
                <c:pt idx="667">
                  <c:v>41486.0</c:v>
                </c:pt>
                <c:pt idx="668">
                  <c:v>41487.0</c:v>
                </c:pt>
                <c:pt idx="669">
                  <c:v>41488.0</c:v>
                </c:pt>
                <c:pt idx="670">
                  <c:v>41491.0</c:v>
                </c:pt>
                <c:pt idx="671">
                  <c:v>41492.0</c:v>
                </c:pt>
                <c:pt idx="672">
                  <c:v>41494.0</c:v>
                </c:pt>
                <c:pt idx="673">
                  <c:v>41495.0</c:v>
                </c:pt>
                <c:pt idx="674">
                  <c:v>41498.0</c:v>
                </c:pt>
                <c:pt idx="675">
                  <c:v>41499.0</c:v>
                </c:pt>
                <c:pt idx="676">
                  <c:v>41500.0</c:v>
                </c:pt>
                <c:pt idx="677">
                  <c:v>41501.0</c:v>
                </c:pt>
                <c:pt idx="678">
                  <c:v>41502.0</c:v>
                </c:pt>
                <c:pt idx="679">
                  <c:v>41506.0</c:v>
                </c:pt>
                <c:pt idx="680">
                  <c:v>41507.0</c:v>
                </c:pt>
                <c:pt idx="681">
                  <c:v>41508.0</c:v>
                </c:pt>
                <c:pt idx="682">
                  <c:v>41509.0</c:v>
                </c:pt>
                <c:pt idx="683">
                  <c:v>41512.0</c:v>
                </c:pt>
                <c:pt idx="684">
                  <c:v>41513.0</c:v>
                </c:pt>
                <c:pt idx="685">
                  <c:v>41514.0</c:v>
                </c:pt>
                <c:pt idx="686">
                  <c:v>41515.0</c:v>
                </c:pt>
                <c:pt idx="687">
                  <c:v>41516.0</c:v>
                </c:pt>
                <c:pt idx="688">
                  <c:v>41519.0</c:v>
                </c:pt>
                <c:pt idx="689">
                  <c:v>41520.0</c:v>
                </c:pt>
                <c:pt idx="690">
                  <c:v>41521.0</c:v>
                </c:pt>
                <c:pt idx="691">
                  <c:v>41522.0</c:v>
                </c:pt>
                <c:pt idx="692">
                  <c:v>41523.0</c:v>
                </c:pt>
                <c:pt idx="693">
                  <c:v>41526.0</c:v>
                </c:pt>
                <c:pt idx="694">
                  <c:v>41527.0</c:v>
                </c:pt>
                <c:pt idx="695">
                  <c:v>41528.0</c:v>
                </c:pt>
                <c:pt idx="696">
                  <c:v>41529.0</c:v>
                </c:pt>
                <c:pt idx="697">
                  <c:v>41530.0</c:v>
                </c:pt>
                <c:pt idx="698">
                  <c:v>41533.0</c:v>
                </c:pt>
                <c:pt idx="699">
                  <c:v>41534.0</c:v>
                </c:pt>
                <c:pt idx="700">
                  <c:v>41535.0</c:v>
                </c:pt>
                <c:pt idx="701">
                  <c:v>41536.0</c:v>
                </c:pt>
                <c:pt idx="702">
                  <c:v>41537.0</c:v>
                </c:pt>
                <c:pt idx="703">
                  <c:v>41540.0</c:v>
                </c:pt>
                <c:pt idx="704">
                  <c:v>41541.0</c:v>
                </c:pt>
                <c:pt idx="705">
                  <c:v>41542.0</c:v>
                </c:pt>
                <c:pt idx="706">
                  <c:v>41543.0</c:v>
                </c:pt>
                <c:pt idx="707">
                  <c:v>41544.0</c:v>
                </c:pt>
                <c:pt idx="708">
                  <c:v>41547.0</c:v>
                </c:pt>
                <c:pt idx="709">
                  <c:v>41548.0</c:v>
                </c:pt>
                <c:pt idx="710">
                  <c:v>41549.0</c:v>
                </c:pt>
                <c:pt idx="711">
                  <c:v>41550.0</c:v>
                </c:pt>
                <c:pt idx="712">
                  <c:v>41551.0</c:v>
                </c:pt>
                <c:pt idx="713">
                  <c:v>41554.0</c:v>
                </c:pt>
                <c:pt idx="714">
                  <c:v>41555.0</c:v>
                </c:pt>
                <c:pt idx="715">
                  <c:v>41556.0</c:v>
                </c:pt>
                <c:pt idx="716">
                  <c:v>41557.0</c:v>
                </c:pt>
                <c:pt idx="717">
                  <c:v>41558.0</c:v>
                </c:pt>
                <c:pt idx="718">
                  <c:v>41562.0</c:v>
                </c:pt>
                <c:pt idx="719">
                  <c:v>41563.0</c:v>
                </c:pt>
                <c:pt idx="720">
                  <c:v>41564.0</c:v>
                </c:pt>
                <c:pt idx="721">
                  <c:v>41565.0</c:v>
                </c:pt>
                <c:pt idx="722" formatCode="dd\-mmm\-yy">
                  <c:v>41568.0</c:v>
                </c:pt>
                <c:pt idx="723" formatCode="dd\-mmm\-yy">
                  <c:v>41569.0</c:v>
                </c:pt>
                <c:pt idx="724" formatCode="dd\-mmm\-yy">
                  <c:v>41570.0</c:v>
                </c:pt>
                <c:pt idx="725" formatCode="dd\-mmm\-yy">
                  <c:v>41571.0</c:v>
                </c:pt>
                <c:pt idx="726" formatCode="dd\-mmm\-yy">
                  <c:v>41572.0</c:v>
                </c:pt>
                <c:pt idx="727" formatCode="dd\-mmm\-yy">
                  <c:v>41575.0</c:v>
                </c:pt>
                <c:pt idx="728" formatCode="dd\-mmm\-yy">
                  <c:v>41576.0</c:v>
                </c:pt>
                <c:pt idx="729" formatCode="dd\-mmm\-yy">
                  <c:v>41577.0</c:v>
                </c:pt>
                <c:pt idx="730" formatCode="dd\-mmm\-yy">
                  <c:v>41578.0</c:v>
                </c:pt>
                <c:pt idx="731" formatCode="dd\-mmm\-yy">
                  <c:v>41579.0</c:v>
                </c:pt>
                <c:pt idx="732" formatCode="dd\-mmm\-yy">
                  <c:v>41583.0</c:v>
                </c:pt>
                <c:pt idx="733" formatCode="dd\-mmm\-yy">
                  <c:v>41584.0</c:v>
                </c:pt>
                <c:pt idx="734" formatCode="dd\-mmm\-yy">
                  <c:v>41585.0</c:v>
                </c:pt>
                <c:pt idx="735" formatCode="dd\-mmm\-yy">
                  <c:v>41586.0</c:v>
                </c:pt>
                <c:pt idx="736" formatCode="dd\-mmm\-yy">
                  <c:v>41590.0</c:v>
                </c:pt>
                <c:pt idx="737" formatCode="dd\-mmm\-yy">
                  <c:v>41591.0</c:v>
                </c:pt>
                <c:pt idx="738" formatCode="dd\-mmm\-yy">
                  <c:v>41592.0</c:v>
                </c:pt>
                <c:pt idx="739" formatCode="dd\-mmm\-yy">
                  <c:v>41593.0</c:v>
                </c:pt>
                <c:pt idx="740" formatCode="dd\-mmm\-yy">
                  <c:v>41596.0</c:v>
                </c:pt>
                <c:pt idx="741" formatCode="dd\-mmm\-yy">
                  <c:v>41597.0</c:v>
                </c:pt>
                <c:pt idx="742" formatCode="dd\-mmm\-yy">
                  <c:v>41598.0</c:v>
                </c:pt>
                <c:pt idx="743" formatCode="dd\-mmm\-yy">
                  <c:v>41599.0</c:v>
                </c:pt>
                <c:pt idx="744" formatCode="dd\-mmm\-yy">
                  <c:v>41600.0</c:v>
                </c:pt>
                <c:pt idx="745" formatCode="dd\-mmm\-yy">
                  <c:v>41603.0</c:v>
                </c:pt>
                <c:pt idx="746" formatCode="dd\-mmm\-yy">
                  <c:v>41604.0</c:v>
                </c:pt>
                <c:pt idx="747" formatCode="dd\-mmm\-yy">
                  <c:v>41605.0</c:v>
                </c:pt>
                <c:pt idx="748" formatCode="dd\-mmm\-yy">
                  <c:v>41606.0</c:v>
                </c:pt>
                <c:pt idx="749" formatCode="dd\-mmm\-yy">
                  <c:v>41607.0</c:v>
                </c:pt>
                <c:pt idx="750" formatCode="dd\-mmm\-yy">
                  <c:v>41610.0</c:v>
                </c:pt>
                <c:pt idx="751" formatCode="dd\-mmm\-yy">
                  <c:v>41611.0</c:v>
                </c:pt>
                <c:pt idx="752" formatCode="dd\-mmm\-yy">
                  <c:v>41612.0</c:v>
                </c:pt>
                <c:pt idx="753" formatCode="dd\-mmm\-yy">
                  <c:v>41613.0</c:v>
                </c:pt>
                <c:pt idx="754" formatCode="dd\-mmm\-yy">
                  <c:v>41614.0</c:v>
                </c:pt>
                <c:pt idx="755" formatCode="dd\-mmm\-yy">
                  <c:v>41617.0</c:v>
                </c:pt>
                <c:pt idx="756" formatCode="dd\-mmm\-yy">
                  <c:v>41618.0</c:v>
                </c:pt>
                <c:pt idx="757" formatCode="dd\-mmm\-yy">
                  <c:v>41619.0</c:v>
                </c:pt>
                <c:pt idx="758" formatCode="dd\-mmm\-yy">
                  <c:v>41620.0</c:v>
                </c:pt>
                <c:pt idx="759" formatCode="dd\-mmm\-yy">
                  <c:v>41621.0</c:v>
                </c:pt>
                <c:pt idx="760" formatCode="dd\-mmm\-yy">
                  <c:v>41624.0</c:v>
                </c:pt>
                <c:pt idx="761" formatCode="dd\-mmm\-yy">
                  <c:v>41625.0</c:v>
                </c:pt>
                <c:pt idx="762" formatCode="dd\-mmm\-yy">
                  <c:v>41626.0</c:v>
                </c:pt>
                <c:pt idx="763" formatCode="dd\-mmm\-yy">
                  <c:v>41627.0</c:v>
                </c:pt>
                <c:pt idx="764" formatCode="dd\-mmm\-yy">
                  <c:v>41628.0</c:v>
                </c:pt>
                <c:pt idx="765" formatCode="dd\-mmm\-yy">
                  <c:v>41631.0</c:v>
                </c:pt>
                <c:pt idx="766" formatCode="dd\-mmm\-yy">
                  <c:v>41632.0</c:v>
                </c:pt>
                <c:pt idx="767" formatCode="dd\-mmm\-yy">
                  <c:v>41633.0</c:v>
                </c:pt>
                <c:pt idx="768" formatCode="dd\-mmm\-yy">
                  <c:v>41634.0</c:v>
                </c:pt>
                <c:pt idx="769" formatCode="dd\-mmm\-yy">
                  <c:v>41635.0</c:v>
                </c:pt>
                <c:pt idx="770" formatCode="dd\-mmm\-yy">
                  <c:v>41638.0</c:v>
                </c:pt>
                <c:pt idx="771" formatCode="dd\-mmm\-yy">
                  <c:v>41639.0</c:v>
                </c:pt>
                <c:pt idx="772" formatCode="dd\-mmm\-yy">
                  <c:v>41640.0</c:v>
                </c:pt>
                <c:pt idx="773" formatCode="dd\-mmm\-yy">
                  <c:v>41641.0</c:v>
                </c:pt>
                <c:pt idx="774" formatCode="dd\-mmm\-yy">
                  <c:v>41642.0</c:v>
                </c:pt>
                <c:pt idx="775" formatCode="dd\-mmm\-yy">
                  <c:v>41645.0</c:v>
                </c:pt>
                <c:pt idx="776" formatCode="dd\-mmm\-yy">
                  <c:v>41646.0</c:v>
                </c:pt>
                <c:pt idx="777" formatCode="dd\-mmm\-yy">
                  <c:v>41647.0</c:v>
                </c:pt>
                <c:pt idx="778" formatCode="dd\-mmm\-yy">
                  <c:v>41648.0</c:v>
                </c:pt>
                <c:pt idx="779" formatCode="dd\-mmm\-yy">
                  <c:v>41649.0</c:v>
                </c:pt>
                <c:pt idx="780" formatCode="dd\-mmm\-yy">
                  <c:v>41652.0</c:v>
                </c:pt>
                <c:pt idx="781" formatCode="dd\-mmm\-yy">
                  <c:v>41653.0</c:v>
                </c:pt>
                <c:pt idx="782" formatCode="dd\-mmm\-yy">
                  <c:v>41654.0</c:v>
                </c:pt>
                <c:pt idx="783" formatCode="dd\-mmm\-yy">
                  <c:v>41655.0</c:v>
                </c:pt>
                <c:pt idx="784" formatCode="dd\-mmm\-yy">
                  <c:v>41656.0</c:v>
                </c:pt>
                <c:pt idx="785" formatCode="dd\-mmm\-yy">
                  <c:v>41659.0</c:v>
                </c:pt>
                <c:pt idx="786" formatCode="dd\-mmm\-yy">
                  <c:v>41660.0</c:v>
                </c:pt>
                <c:pt idx="787" formatCode="dd\-mmm\-yy">
                  <c:v>41661.0</c:v>
                </c:pt>
                <c:pt idx="788" formatCode="dd\-mmm\-yy">
                  <c:v>41662.0</c:v>
                </c:pt>
                <c:pt idx="789" formatCode="dd\-mmm\-yy">
                  <c:v>41663.0</c:v>
                </c:pt>
                <c:pt idx="790" formatCode="dd\-mmm\-yy">
                  <c:v>41666.0</c:v>
                </c:pt>
                <c:pt idx="791" formatCode="dd\-mmm\-yy">
                  <c:v>41667.0</c:v>
                </c:pt>
                <c:pt idx="792" formatCode="dd\-mmm\-yy">
                  <c:v>41668.0</c:v>
                </c:pt>
                <c:pt idx="793" formatCode="dd\-mmm\-yy">
                  <c:v>41669.0</c:v>
                </c:pt>
                <c:pt idx="794" formatCode="dd\-mmm\-yy">
                  <c:v>41670.0</c:v>
                </c:pt>
                <c:pt idx="795" formatCode="dd\-mmm\-yy">
                  <c:v>41673.0</c:v>
                </c:pt>
                <c:pt idx="796" formatCode="dd\-mmm\-yy">
                  <c:v>41674.0</c:v>
                </c:pt>
                <c:pt idx="797" formatCode="dd\-mmm\-yy">
                  <c:v>41675.0</c:v>
                </c:pt>
                <c:pt idx="798" formatCode="dd\-mmm\-yy">
                  <c:v>41676.0</c:v>
                </c:pt>
                <c:pt idx="799" formatCode="dd\-mmm\-yy">
                  <c:v>41677.0</c:v>
                </c:pt>
                <c:pt idx="800" formatCode="dd\-mmm\-yy">
                  <c:v>41680.0</c:v>
                </c:pt>
                <c:pt idx="801" formatCode="dd\-mmm\-yy">
                  <c:v>41681.0</c:v>
                </c:pt>
                <c:pt idx="802" formatCode="dd\-mmm\-yy">
                  <c:v>41682.0</c:v>
                </c:pt>
                <c:pt idx="803" formatCode="dd\-mmm\-yy">
                  <c:v>41683.0</c:v>
                </c:pt>
                <c:pt idx="804" formatCode="dd\-mmm\-yy">
                  <c:v>41684.0</c:v>
                </c:pt>
                <c:pt idx="805" formatCode="dd\-mmm\-yy">
                  <c:v>41687.0</c:v>
                </c:pt>
                <c:pt idx="806" formatCode="dd\-mmm\-yy">
                  <c:v>41688.0</c:v>
                </c:pt>
                <c:pt idx="807" formatCode="dd\-mmm\-yy">
                  <c:v>41689.0</c:v>
                </c:pt>
                <c:pt idx="808" formatCode="dd\-mmm\-yy">
                  <c:v>41690.0</c:v>
                </c:pt>
                <c:pt idx="809" formatCode="dd\-mmm\-yy">
                  <c:v>41691.0</c:v>
                </c:pt>
                <c:pt idx="810">
                  <c:v>41694.0</c:v>
                </c:pt>
                <c:pt idx="811">
                  <c:v>41695.0</c:v>
                </c:pt>
                <c:pt idx="812">
                  <c:v>41696.0</c:v>
                </c:pt>
                <c:pt idx="813">
                  <c:v>41697.0</c:v>
                </c:pt>
                <c:pt idx="814">
                  <c:v>41698.0</c:v>
                </c:pt>
                <c:pt idx="815">
                  <c:v>41701.0</c:v>
                </c:pt>
                <c:pt idx="816">
                  <c:v>41702.0</c:v>
                </c:pt>
                <c:pt idx="817">
                  <c:v>41703.0</c:v>
                </c:pt>
                <c:pt idx="818">
                  <c:v>41704.0</c:v>
                </c:pt>
                <c:pt idx="819">
                  <c:v>41705.0</c:v>
                </c:pt>
                <c:pt idx="820">
                  <c:v>41708.0</c:v>
                </c:pt>
                <c:pt idx="821">
                  <c:v>41709.0</c:v>
                </c:pt>
                <c:pt idx="822">
                  <c:v>41710.0</c:v>
                </c:pt>
                <c:pt idx="823">
                  <c:v>41711.0</c:v>
                </c:pt>
                <c:pt idx="824">
                  <c:v>41712.0</c:v>
                </c:pt>
                <c:pt idx="825">
                  <c:v>41715.0</c:v>
                </c:pt>
                <c:pt idx="826">
                  <c:v>41716.0</c:v>
                </c:pt>
                <c:pt idx="827">
                  <c:v>41717.0</c:v>
                </c:pt>
                <c:pt idx="828">
                  <c:v>41718.0</c:v>
                </c:pt>
                <c:pt idx="829">
                  <c:v>41719.0</c:v>
                </c:pt>
                <c:pt idx="830">
                  <c:v>41723.0</c:v>
                </c:pt>
                <c:pt idx="831">
                  <c:v>41724.0</c:v>
                </c:pt>
                <c:pt idx="832">
                  <c:v>41725.0</c:v>
                </c:pt>
                <c:pt idx="833">
                  <c:v>41726.0</c:v>
                </c:pt>
                <c:pt idx="834">
                  <c:v>41729.0</c:v>
                </c:pt>
                <c:pt idx="835">
                  <c:v>41730.0</c:v>
                </c:pt>
                <c:pt idx="836">
                  <c:v>41731.0</c:v>
                </c:pt>
                <c:pt idx="837">
                  <c:v>41732.0</c:v>
                </c:pt>
                <c:pt idx="838">
                  <c:v>41733.0</c:v>
                </c:pt>
                <c:pt idx="839">
                  <c:v>41736.0</c:v>
                </c:pt>
                <c:pt idx="840">
                  <c:v>41737.0</c:v>
                </c:pt>
                <c:pt idx="841">
                  <c:v>41738.0</c:v>
                </c:pt>
                <c:pt idx="842">
                  <c:v>41739.0</c:v>
                </c:pt>
                <c:pt idx="843">
                  <c:v>41740.0</c:v>
                </c:pt>
                <c:pt idx="844">
                  <c:v>41743.0</c:v>
                </c:pt>
                <c:pt idx="845">
                  <c:v>41744.0</c:v>
                </c:pt>
                <c:pt idx="846">
                  <c:v>41745.0</c:v>
                </c:pt>
                <c:pt idx="847">
                  <c:v>41750.0</c:v>
                </c:pt>
                <c:pt idx="848">
                  <c:v>41751.0</c:v>
                </c:pt>
                <c:pt idx="849">
                  <c:v>41752.0</c:v>
                </c:pt>
                <c:pt idx="850">
                  <c:v>41753.0</c:v>
                </c:pt>
                <c:pt idx="851">
                  <c:v>41754.0</c:v>
                </c:pt>
                <c:pt idx="852">
                  <c:v>41757.0</c:v>
                </c:pt>
                <c:pt idx="853">
                  <c:v>41758.0</c:v>
                </c:pt>
                <c:pt idx="854">
                  <c:v>41759.0</c:v>
                </c:pt>
                <c:pt idx="855">
                  <c:v>41761.0</c:v>
                </c:pt>
                <c:pt idx="856">
                  <c:v>41764.0</c:v>
                </c:pt>
                <c:pt idx="857">
                  <c:v>41765.0</c:v>
                </c:pt>
                <c:pt idx="858">
                  <c:v>41766.0</c:v>
                </c:pt>
                <c:pt idx="859">
                  <c:v>41767.0</c:v>
                </c:pt>
                <c:pt idx="860">
                  <c:v>41768.0</c:v>
                </c:pt>
                <c:pt idx="861">
                  <c:v>41771.0</c:v>
                </c:pt>
                <c:pt idx="862">
                  <c:v>41772.0</c:v>
                </c:pt>
                <c:pt idx="863">
                  <c:v>41773.0</c:v>
                </c:pt>
                <c:pt idx="864">
                  <c:v>41774.0</c:v>
                </c:pt>
                <c:pt idx="865">
                  <c:v>41775.0</c:v>
                </c:pt>
                <c:pt idx="866">
                  <c:v>41778.0</c:v>
                </c:pt>
                <c:pt idx="867">
                  <c:v>41779.0</c:v>
                </c:pt>
                <c:pt idx="868">
                  <c:v>41780.0</c:v>
                </c:pt>
                <c:pt idx="869">
                  <c:v>41781.0</c:v>
                </c:pt>
                <c:pt idx="870">
                  <c:v>41782.0</c:v>
                </c:pt>
                <c:pt idx="871">
                  <c:v>41785.0</c:v>
                </c:pt>
                <c:pt idx="872">
                  <c:v>41786.0</c:v>
                </c:pt>
                <c:pt idx="873">
                  <c:v>41787.0</c:v>
                </c:pt>
                <c:pt idx="874">
                  <c:v>41788.0</c:v>
                </c:pt>
                <c:pt idx="875">
                  <c:v>41789.0</c:v>
                </c:pt>
                <c:pt idx="876">
                  <c:v>41793.0</c:v>
                </c:pt>
                <c:pt idx="877">
                  <c:v>41794.0</c:v>
                </c:pt>
                <c:pt idx="878">
                  <c:v>41795.0</c:v>
                </c:pt>
                <c:pt idx="879" formatCode="dd/mm/yyyy">
                  <c:v>41796.0</c:v>
                </c:pt>
                <c:pt idx="880" formatCode="dd/mm/yyyy">
                  <c:v>41799.0</c:v>
                </c:pt>
                <c:pt idx="881" formatCode="dd/mm/yyyy">
                  <c:v>41800.0</c:v>
                </c:pt>
                <c:pt idx="882" formatCode="dd/mm/yyyy">
                  <c:v>41801.0</c:v>
                </c:pt>
                <c:pt idx="883" formatCode="dd/mm/yyyy">
                  <c:v>41802.0</c:v>
                </c:pt>
                <c:pt idx="884" formatCode="dd/mm/yyyy">
                  <c:v>41803.0</c:v>
                </c:pt>
                <c:pt idx="885" formatCode="dd/mm/yyyy">
                  <c:v>41806.0</c:v>
                </c:pt>
                <c:pt idx="886" formatCode="dd/mm/yyyy">
                  <c:v>41807.0</c:v>
                </c:pt>
                <c:pt idx="887" formatCode="dd/mm/yyyy">
                  <c:v>41808.0</c:v>
                </c:pt>
                <c:pt idx="888" formatCode="dd/mm/yyyy">
                  <c:v>41809.0</c:v>
                </c:pt>
                <c:pt idx="889" formatCode="dd/mm/yyyy">
                  <c:v>41810.0</c:v>
                </c:pt>
                <c:pt idx="890" formatCode="dd/mm/yyyy">
                  <c:v>41814.0</c:v>
                </c:pt>
                <c:pt idx="891" formatCode="dd/mm/yyyy">
                  <c:v>41815.0</c:v>
                </c:pt>
                <c:pt idx="892" formatCode="dd/mm/yyyy">
                  <c:v>41816.0</c:v>
                </c:pt>
                <c:pt idx="893" formatCode="dd/mm/yyyy">
                  <c:v>41817.0</c:v>
                </c:pt>
                <c:pt idx="894" formatCode="dd/mm/yyyy">
                  <c:v>41821.0</c:v>
                </c:pt>
                <c:pt idx="895" formatCode="dd/mm/yyyy">
                  <c:v>41822.0</c:v>
                </c:pt>
                <c:pt idx="896" formatCode="dd/mm/yyyy">
                  <c:v>41823.0</c:v>
                </c:pt>
                <c:pt idx="897" formatCode="dd/mm/yyyy">
                  <c:v>41824.0</c:v>
                </c:pt>
                <c:pt idx="898" formatCode="dd/mm/yyyy">
                  <c:v>41827.0</c:v>
                </c:pt>
                <c:pt idx="899" formatCode="dd/mm/yyyy">
                  <c:v>41828.0</c:v>
                </c:pt>
                <c:pt idx="900" formatCode="dd/mm/yyyy">
                  <c:v>41829.0</c:v>
                </c:pt>
                <c:pt idx="901" formatCode="dd/mm/yyyy">
                  <c:v>41830.0</c:v>
                </c:pt>
                <c:pt idx="902" formatCode="dd/mm/yyyy">
                  <c:v>41831.0</c:v>
                </c:pt>
                <c:pt idx="903" formatCode="dd/mm/yyyy">
                  <c:v>41834.0</c:v>
                </c:pt>
                <c:pt idx="904" formatCode="dd/mm/yyyy">
                  <c:v>41835.0</c:v>
                </c:pt>
                <c:pt idx="905" formatCode="dd/mm/yyyy">
                  <c:v>41836.0</c:v>
                </c:pt>
                <c:pt idx="906" formatCode="dd/mm/yyyy">
                  <c:v>41837.0</c:v>
                </c:pt>
                <c:pt idx="907" formatCode="dd/mm/yyyy">
                  <c:v>41838.0</c:v>
                </c:pt>
                <c:pt idx="908" formatCode="dd/mm/yyyy">
                  <c:v>41841.0</c:v>
                </c:pt>
                <c:pt idx="909" formatCode="dd/mm/yyyy">
                  <c:v>41842.0</c:v>
                </c:pt>
                <c:pt idx="910" formatCode="dd/mm/yyyy">
                  <c:v>41843.0</c:v>
                </c:pt>
                <c:pt idx="911" formatCode="dd/mm/yyyy">
                  <c:v>41844.0</c:v>
                </c:pt>
                <c:pt idx="912" formatCode="dd/mm/yyyy">
                  <c:v>41845.0</c:v>
                </c:pt>
                <c:pt idx="913" formatCode="dd/mm/yyyy">
                  <c:v>41848.0</c:v>
                </c:pt>
                <c:pt idx="914" formatCode="dd/mm/yyyy">
                  <c:v>41849.0</c:v>
                </c:pt>
                <c:pt idx="915" formatCode="dd/mm/yyyy">
                  <c:v>41850.0</c:v>
                </c:pt>
                <c:pt idx="916" formatCode="dd/mm/yyyy">
                  <c:v>41851.0</c:v>
                </c:pt>
                <c:pt idx="917" formatCode="dd/mm/yyyy">
                  <c:v>41852.0</c:v>
                </c:pt>
                <c:pt idx="918" formatCode="dd/mm/yyyy">
                  <c:v>41855.0</c:v>
                </c:pt>
                <c:pt idx="919" formatCode="dd/mm/yyyy">
                  <c:v>41856.0</c:v>
                </c:pt>
                <c:pt idx="920" formatCode="dd/mm/yyyy">
                  <c:v>41857.0</c:v>
                </c:pt>
                <c:pt idx="921" formatCode="dd/mm/yyyy">
                  <c:v>41859.0</c:v>
                </c:pt>
                <c:pt idx="922" formatCode="dd/mm/yyyy">
                  <c:v>41862.0</c:v>
                </c:pt>
                <c:pt idx="923" formatCode="dd/mm/yyyy">
                  <c:v>41863.0</c:v>
                </c:pt>
                <c:pt idx="924" formatCode="dd/mm/yyyy">
                  <c:v>41864.0</c:v>
                </c:pt>
                <c:pt idx="925" formatCode="dd/mm/yyyy">
                  <c:v>41865.0</c:v>
                </c:pt>
                <c:pt idx="926" formatCode="dd/mm/yyyy">
                  <c:v>41866.0</c:v>
                </c:pt>
                <c:pt idx="927" formatCode="dd/mm/yyyy">
                  <c:v>41870.0</c:v>
                </c:pt>
                <c:pt idx="928" formatCode="dd/mm/yyyy">
                  <c:v>41871.0</c:v>
                </c:pt>
                <c:pt idx="929" formatCode="dd/mm/yyyy">
                  <c:v>41872.0</c:v>
                </c:pt>
                <c:pt idx="930" formatCode="dd/mm/yyyy">
                  <c:v>41873.0</c:v>
                </c:pt>
                <c:pt idx="931" formatCode="dd/mm/yyyy">
                  <c:v>41876.0</c:v>
                </c:pt>
                <c:pt idx="932" formatCode="dd/mm/yyyy">
                  <c:v>41877.0</c:v>
                </c:pt>
                <c:pt idx="933" formatCode="dd/mm/yyyy">
                  <c:v>41878.0</c:v>
                </c:pt>
                <c:pt idx="934" formatCode="dd/mm/yyyy">
                  <c:v>41879.0</c:v>
                </c:pt>
                <c:pt idx="935" formatCode="dd/mm/yyyy">
                  <c:v>41880.0</c:v>
                </c:pt>
                <c:pt idx="936" formatCode="dd/mm/yyyy">
                  <c:v>41883.0</c:v>
                </c:pt>
                <c:pt idx="937" formatCode="dd/mm/yyyy">
                  <c:v>41884.0</c:v>
                </c:pt>
                <c:pt idx="938" formatCode="dd/mm/yyyy">
                  <c:v>41885.0</c:v>
                </c:pt>
                <c:pt idx="939" formatCode="dd/mm/yyyy">
                  <c:v>41886.0</c:v>
                </c:pt>
                <c:pt idx="940" formatCode="dd/mm/yyyy">
                  <c:v>41887.0</c:v>
                </c:pt>
                <c:pt idx="941" formatCode="dd/mm/yyyy">
                  <c:v>41890.0</c:v>
                </c:pt>
                <c:pt idx="942" formatCode="dd/mm/yyyy">
                  <c:v>41891.0</c:v>
                </c:pt>
                <c:pt idx="943" formatCode="dd/mm/yyyy">
                  <c:v>41892.0</c:v>
                </c:pt>
                <c:pt idx="944" formatCode="dd/mm/yyyy">
                  <c:v>41893.0</c:v>
                </c:pt>
                <c:pt idx="945" formatCode="dd/mm/yyyy">
                  <c:v>41894.0</c:v>
                </c:pt>
                <c:pt idx="946" formatCode="dd/mm/yyyy">
                  <c:v>41897.0</c:v>
                </c:pt>
                <c:pt idx="947" formatCode="dd/mm/yyyy">
                  <c:v>41898.0</c:v>
                </c:pt>
                <c:pt idx="948" formatCode="dd/mm/yyyy">
                  <c:v>41899.0</c:v>
                </c:pt>
                <c:pt idx="949" formatCode="dd/mm/yyyy">
                  <c:v>41900.0</c:v>
                </c:pt>
                <c:pt idx="950" formatCode="dd/mm/yyyy">
                  <c:v>41901.0</c:v>
                </c:pt>
                <c:pt idx="951" formatCode="dd/mm/yyyy">
                  <c:v>41904.0</c:v>
                </c:pt>
                <c:pt idx="952" formatCode="dd/mm/yyyy">
                  <c:v>41905.0</c:v>
                </c:pt>
                <c:pt idx="953" formatCode="dd/mm/yyyy">
                  <c:v>41906.0</c:v>
                </c:pt>
                <c:pt idx="954" formatCode="dd/mm/yyyy">
                  <c:v>41907.0</c:v>
                </c:pt>
                <c:pt idx="955" formatCode="dd/mm/yyyy">
                  <c:v>41908.0</c:v>
                </c:pt>
                <c:pt idx="956" formatCode="dd/mm/yyyy">
                  <c:v>41911.0</c:v>
                </c:pt>
                <c:pt idx="957" formatCode="dd/mm/yyyy">
                  <c:v>41912.0</c:v>
                </c:pt>
                <c:pt idx="958" formatCode="dd/mm/yyyy">
                  <c:v>41913.0</c:v>
                </c:pt>
                <c:pt idx="959" formatCode="dd/mm/yyyy">
                  <c:v>41914.0</c:v>
                </c:pt>
                <c:pt idx="960" formatCode="dd/mm/yyyy">
                  <c:v>41915.0</c:v>
                </c:pt>
                <c:pt idx="961" formatCode="dd/mm/yyyy">
                  <c:v>41918.0</c:v>
                </c:pt>
                <c:pt idx="962" formatCode="dd/mm/yyyy">
                  <c:v>41919.0</c:v>
                </c:pt>
                <c:pt idx="963" formatCode="dd/mm/yyyy">
                  <c:v>41920.0</c:v>
                </c:pt>
                <c:pt idx="964" formatCode="dd/mm/yyyy">
                  <c:v>41921.0</c:v>
                </c:pt>
                <c:pt idx="965" formatCode="dd/mm/yyyy">
                  <c:v>41922.0</c:v>
                </c:pt>
                <c:pt idx="966" formatCode="dd/mm/yyyy">
                  <c:v>41926.0</c:v>
                </c:pt>
                <c:pt idx="967" formatCode="dd/mm/yyyy">
                  <c:v>41927.0</c:v>
                </c:pt>
                <c:pt idx="968" formatCode="dd/mm/yyyy">
                  <c:v>41928.0</c:v>
                </c:pt>
                <c:pt idx="969" formatCode="dd/mm/yyyy">
                  <c:v>41929.0</c:v>
                </c:pt>
                <c:pt idx="970" formatCode="dd/mm/yyyy">
                  <c:v>41932.0</c:v>
                </c:pt>
                <c:pt idx="971" formatCode="dd/mm/yyyy">
                  <c:v>41933.0</c:v>
                </c:pt>
                <c:pt idx="972" formatCode="dd/mm/yyyy">
                  <c:v>41934.0</c:v>
                </c:pt>
              </c:numCache>
            </c:numRef>
          </c:cat>
          <c:val>
            <c:numRef>
              <c:f>Hoja1!$D$2:$D$866</c:f>
              <c:numCache>
                <c:formatCode>General</c:formatCode>
                <c:ptCount val="865"/>
                <c:pt idx="789" formatCode="0.0%">
                  <c:v>-0.170749342205406</c:v>
                </c:pt>
              </c:numCache>
            </c:numRef>
          </c:val>
          <c:smooth val="0"/>
        </c:ser>
        <c:ser>
          <c:idx val="3"/>
          <c:order val="2"/>
          <c:tx>
            <c:strRef>
              <c:f>Hoja1!$E$1</c:f>
              <c:strCache>
                <c:ptCount val="1"/>
                <c:pt idx="0">
                  <c:v>Columna2</c:v>
                </c:pt>
              </c:strCache>
            </c:strRef>
          </c:tx>
          <c:marker>
            <c:symbol val="none"/>
          </c:marker>
          <c:cat>
            <c:numRef>
              <c:f>Hoja1!$A$2:$A$974</c:f>
              <c:numCache>
                <c:formatCode>[$-C0A]d\-mmm\-yy;@</c:formatCode>
                <c:ptCount val="973"/>
                <c:pt idx="0">
                  <c:v>40546.0</c:v>
                </c:pt>
                <c:pt idx="1">
                  <c:v>40547.0</c:v>
                </c:pt>
                <c:pt idx="2">
                  <c:v>40548.0</c:v>
                </c:pt>
                <c:pt idx="3">
                  <c:v>40549.0</c:v>
                </c:pt>
                <c:pt idx="4">
                  <c:v>40550.0</c:v>
                </c:pt>
                <c:pt idx="5">
                  <c:v>40553.0</c:v>
                </c:pt>
                <c:pt idx="6">
                  <c:v>40554.0</c:v>
                </c:pt>
                <c:pt idx="7">
                  <c:v>40555.0</c:v>
                </c:pt>
                <c:pt idx="8">
                  <c:v>40556.0</c:v>
                </c:pt>
                <c:pt idx="9">
                  <c:v>40557.0</c:v>
                </c:pt>
                <c:pt idx="10">
                  <c:v>40560.0</c:v>
                </c:pt>
                <c:pt idx="11">
                  <c:v>40561.0</c:v>
                </c:pt>
                <c:pt idx="12">
                  <c:v>40562.0</c:v>
                </c:pt>
                <c:pt idx="13">
                  <c:v>40563.0</c:v>
                </c:pt>
                <c:pt idx="14">
                  <c:v>40564.0</c:v>
                </c:pt>
                <c:pt idx="15">
                  <c:v>40567.0</c:v>
                </c:pt>
                <c:pt idx="16">
                  <c:v>40568.0</c:v>
                </c:pt>
                <c:pt idx="17">
                  <c:v>40569.0</c:v>
                </c:pt>
                <c:pt idx="18">
                  <c:v>40570.0</c:v>
                </c:pt>
                <c:pt idx="19">
                  <c:v>40571.0</c:v>
                </c:pt>
                <c:pt idx="20">
                  <c:v>40574.0</c:v>
                </c:pt>
                <c:pt idx="21">
                  <c:v>40575.0</c:v>
                </c:pt>
                <c:pt idx="22">
                  <c:v>40576.0</c:v>
                </c:pt>
                <c:pt idx="23">
                  <c:v>40577.0</c:v>
                </c:pt>
                <c:pt idx="24">
                  <c:v>40578.0</c:v>
                </c:pt>
                <c:pt idx="25">
                  <c:v>40581.0</c:v>
                </c:pt>
                <c:pt idx="26">
                  <c:v>40582.0</c:v>
                </c:pt>
                <c:pt idx="27">
                  <c:v>40583.0</c:v>
                </c:pt>
                <c:pt idx="28">
                  <c:v>40584.0</c:v>
                </c:pt>
                <c:pt idx="29">
                  <c:v>40585.0</c:v>
                </c:pt>
                <c:pt idx="30">
                  <c:v>40588.0</c:v>
                </c:pt>
                <c:pt idx="31">
                  <c:v>40589.0</c:v>
                </c:pt>
                <c:pt idx="32">
                  <c:v>40590.0</c:v>
                </c:pt>
                <c:pt idx="33">
                  <c:v>40591.0</c:v>
                </c:pt>
                <c:pt idx="34">
                  <c:v>40592.0</c:v>
                </c:pt>
                <c:pt idx="35">
                  <c:v>40595.0</c:v>
                </c:pt>
                <c:pt idx="36">
                  <c:v>40596.0</c:v>
                </c:pt>
                <c:pt idx="37">
                  <c:v>40597.0</c:v>
                </c:pt>
                <c:pt idx="38">
                  <c:v>40598.0</c:v>
                </c:pt>
                <c:pt idx="39">
                  <c:v>40599.0</c:v>
                </c:pt>
                <c:pt idx="40">
                  <c:v>40602.0</c:v>
                </c:pt>
                <c:pt idx="41">
                  <c:v>40603.0</c:v>
                </c:pt>
                <c:pt idx="42">
                  <c:v>40604.0</c:v>
                </c:pt>
                <c:pt idx="43">
                  <c:v>40605.0</c:v>
                </c:pt>
                <c:pt idx="44">
                  <c:v>40606.0</c:v>
                </c:pt>
                <c:pt idx="45">
                  <c:v>40609.0</c:v>
                </c:pt>
                <c:pt idx="46">
                  <c:v>40610.0</c:v>
                </c:pt>
                <c:pt idx="47">
                  <c:v>40611.0</c:v>
                </c:pt>
                <c:pt idx="48">
                  <c:v>40612.0</c:v>
                </c:pt>
                <c:pt idx="49">
                  <c:v>40613.0</c:v>
                </c:pt>
                <c:pt idx="50">
                  <c:v>40616.0</c:v>
                </c:pt>
                <c:pt idx="51">
                  <c:v>40617.0</c:v>
                </c:pt>
                <c:pt idx="52">
                  <c:v>40618.0</c:v>
                </c:pt>
                <c:pt idx="53">
                  <c:v>40619.0</c:v>
                </c:pt>
                <c:pt idx="54">
                  <c:v>40620.0</c:v>
                </c:pt>
                <c:pt idx="55">
                  <c:v>40623.0</c:v>
                </c:pt>
                <c:pt idx="56">
                  <c:v>40624.0</c:v>
                </c:pt>
                <c:pt idx="57">
                  <c:v>40625.0</c:v>
                </c:pt>
                <c:pt idx="58">
                  <c:v>40626.0</c:v>
                </c:pt>
                <c:pt idx="59">
                  <c:v>40627.0</c:v>
                </c:pt>
                <c:pt idx="60">
                  <c:v>40630.0</c:v>
                </c:pt>
                <c:pt idx="61">
                  <c:v>40631.0</c:v>
                </c:pt>
                <c:pt idx="62">
                  <c:v>40632.0</c:v>
                </c:pt>
                <c:pt idx="63">
                  <c:v>40633.0</c:v>
                </c:pt>
                <c:pt idx="64">
                  <c:v>40634.0</c:v>
                </c:pt>
                <c:pt idx="65">
                  <c:v>40637.0</c:v>
                </c:pt>
                <c:pt idx="66">
                  <c:v>40638.0</c:v>
                </c:pt>
                <c:pt idx="67">
                  <c:v>40639.0</c:v>
                </c:pt>
                <c:pt idx="68">
                  <c:v>40640.0</c:v>
                </c:pt>
                <c:pt idx="69">
                  <c:v>40641.0</c:v>
                </c:pt>
                <c:pt idx="70">
                  <c:v>40644.0</c:v>
                </c:pt>
                <c:pt idx="71">
                  <c:v>40645.0</c:v>
                </c:pt>
                <c:pt idx="72">
                  <c:v>40646.0</c:v>
                </c:pt>
                <c:pt idx="73">
                  <c:v>40647.0</c:v>
                </c:pt>
                <c:pt idx="74">
                  <c:v>40648.0</c:v>
                </c:pt>
                <c:pt idx="75">
                  <c:v>40651.0</c:v>
                </c:pt>
                <c:pt idx="76">
                  <c:v>40652.0</c:v>
                </c:pt>
                <c:pt idx="77">
                  <c:v>40653.0</c:v>
                </c:pt>
                <c:pt idx="78">
                  <c:v>40654.0</c:v>
                </c:pt>
                <c:pt idx="79">
                  <c:v>40655.0</c:v>
                </c:pt>
                <c:pt idx="80">
                  <c:v>40658.0</c:v>
                </c:pt>
                <c:pt idx="81">
                  <c:v>40659.0</c:v>
                </c:pt>
                <c:pt idx="82">
                  <c:v>40660.0</c:v>
                </c:pt>
                <c:pt idx="83">
                  <c:v>40661.0</c:v>
                </c:pt>
                <c:pt idx="84">
                  <c:v>40662.0</c:v>
                </c:pt>
                <c:pt idx="85">
                  <c:v>40665.0</c:v>
                </c:pt>
                <c:pt idx="86">
                  <c:v>40666.0</c:v>
                </c:pt>
                <c:pt idx="87">
                  <c:v>40667.0</c:v>
                </c:pt>
                <c:pt idx="88">
                  <c:v>40668.0</c:v>
                </c:pt>
                <c:pt idx="89">
                  <c:v>40669.0</c:v>
                </c:pt>
                <c:pt idx="90">
                  <c:v>40672.0</c:v>
                </c:pt>
                <c:pt idx="91">
                  <c:v>40673.0</c:v>
                </c:pt>
                <c:pt idx="92">
                  <c:v>40674.0</c:v>
                </c:pt>
                <c:pt idx="93">
                  <c:v>40675.0</c:v>
                </c:pt>
                <c:pt idx="94">
                  <c:v>40676.0</c:v>
                </c:pt>
                <c:pt idx="95">
                  <c:v>40679.0</c:v>
                </c:pt>
                <c:pt idx="96">
                  <c:v>40680.0</c:v>
                </c:pt>
                <c:pt idx="97">
                  <c:v>40681.0</c:v>
                </c:pt>
                <c:pt idx="98">
                  <c:v>40682.0</c:v>
                </c:pt>
                <c:pt idx="99">
                  <c:v>40683.0</c:v>
                </c:pt>
                <c:pt idx="100">
                  <c:v>40686.0</c:v>
                </c:pt>
                <c:pt idx="101">
                  <c:v>40687.0</c:v>
                </c:pt>
                <c:pt idx="102">
                  <c:v>40688.0</c:v>
                </c:pt>
                <c:pt idx="103">
                  <c:v>40689.0</c:v>
                </c:pt>
                <c:pt idx="104">
                  <c:v>40690.0</c:v>
                </c:pt>
                <c:pt idx="105">
                  <c:v>40693.0</c:v>
                </c:pt>
                <c:pt idx="106">
                  <c:v>40694.0</c:v>
                </c:pt>
                <c:pt idx="107">
                  <c:v>40695.0</c:v>
                </c:pt>
                <c:pt idx="108">
                  <c:v>40696.0</c:v>
                </c:pt>
                <c:pt idx="109">
                  <c:v>40697.0</c:v>
                </c:pt>
                <c:pt idx="110">
                  <c:v>40700.0</c:v>
                </c:pt>
                <c:pt idx="111">
                  <c:v>40701.0</c:v>
                </c:pt>
                <c:pt idx="112">
                  <c:v>40702.0</c:v>
                </c:pt>
                <c:pt idx="113">
                  <c:v>40703.0</c:v>
                </c:pt>
                <c:pt idx="114">
                  <c:v>40704.0</c:v>
                </c:pt>
                <c:pt idx="115">
                  <c:v>40707.0</c:v>
                </c:pt>
                <c:pt idx="116">
                  <c:v>40708.0</c:v>
                </c:pt>
                <c:pt idx="117">
                  <c:v>40709.0</c:v>
                </c:pt>
                <c:pt idx="118">
                  <c:v>40710.0</c:v>
                </c:pt>
                <c:pt idx="119">
                  <c:v>40711.0</c:v>
                </c:pt>
                <c:pt idx="120">
                  <c:v>40714.0</c:v>
                </c:pt>
                <c:pt idx="121">
                  <c:v>40715.0</c:v>
                </c:pt>
                <c:pt idx="122">
                  <c:v>40716.0</c:v>
                </c:pt>
                <c:pt idx="123">
                  <c:v>40717.0</c:v>
                </c:pt>
                <c:pt idx="124">
                  <c:v>40718.0</c:v>
                </c:pt>
                <c:pt idx="125">
                  <c:v>40721.0</c:v>
                </c:pt>
                <c:pt idx="126">
                  <c:v>40722.0</c:v>
                </c:pt>
                <c:pt idx="127">
                  <c:v>40723.0</c:v>
                </c:pt>
                <c:pt idx="128">
                  <c:v>40724.0</c:v>
                </c:pt>
                <c:pt idx="129">
                  <c:v>40725.0</c:v>
                </c:pt>
                <c:pt idx="130">
                  <c:v>40728.0</c:v>
                </c:pt>
                <c:pt idx="131">
                  <c:v>40729.0</c:v>
                </c:pt>
                <c:pt idx="132">
                  <c:v>40730.0</c:v>
                </c:pt>
                <c:pt idx="133">
                  <c:v>40731.0</c:v>
                </c:pt>
                <c:pt idx="134">
                  <c:v>40732.0</c:v>
                </c:pt>
                <c:pt idx="135">
                  <c:v>40735.0</c:v>
                </c:pt>
                <c:pt idx="136">
                  <c:v>40736.0</c:v>
                </c:pt>
                <c:pt idx="137">
                  <c:v>40737.0</c:v>
                </c:pt>
                <c:pt idx="138">
                  <c:v>40738.0</c:v>
                </c:pt>
                <c:pt idx="139">
                  <c:v>40739.0</c:v>
                </c:pt>
                <c:pt idx="140">
                  <c:v>40742.0</c:v>
                </c:pt>
                <c:pt idx="141">
                  <c:v>40743.0</c:v>
                </c:pt>
                <c:pt idx="142">
                  <c:v>40744.0</c:v>
                </c:pt>
                <c:pt idx="143">
                  <c:v>40745.0</c:v>
                </c:pt>
                <c:pt idx="144">
                  <c:v>40746.0</c:v>
                </c:pt>
                <c:pt idx="145">
                  <c:v>40749.0</c:v>
                </c:pt>
                <c:pt idx="146">
                  <c:v>40750.0</c:v>
                </c:pt>
                <c:pt idx="147">
                  <c:v>40751.0</c:v>
                </c:pt>
                <c:pt idx="148">
                  <c:v>40752.0</c:v>
                </c:pt>
                <c:pt idx="149">
                  <c:v>40753.0</c:v>
                </c:pt>
                <c:pt idx="150">
                  <c:v>40756.0</c:v>
                </c:pt>
                <c:pt idx="151">
                  <c:v>40757.0</c:v>
                </c:pt>
                <c:pt idx="152">
                  <c:v>40758.0</c:v>
                </c:pt>
                <c:pt idx="153">
                  <c:v>40759.0</c:v>
                </c:pt>
                <c:pt idx="154">
                  <c:v>40760.0</c:v>
                </c:pt>
                <c:pt idx="155">
                  <c:v>40763.0</c:v>
                </c:pt>
                <c:pt idx="156">
                  <c:v>40764.0</c:v>
                </c:pt>
                <c:pt idx="157">
                  <c:v>40765.0</c:v>
                </c:pt>
                <c:pt idx="158">
                  <c:v>40766.0</c:v>
                </c:pt>
                <c:pt idx="159">
                  <c:v>40767.0</c:v>
                </c:pt>
                <c:pt idx="160">
                  <c:v>40770.0</c:v>
                </c:pt>
                <c:pt idx="161">
                  <c:v>40771.0</c:v>
                </c:pt>
                <c:pt idx="162">
                  <c:v>40772.0</c:v>
                </c:pt>
                <c:pt idx="163">
                  <c:v>40773.0</c:v>
                </c:pt>
                <c:pt idx="164">
                  <c:v>40774.0</c:v>
                </c:pt>
                <c:pt idx="165">
                  <c:v>40777.0</c:v>
                </c:pt>
                <c:pt idx="166">
                  <c:v>40778.0</c:v>
                </c:pt>
                <c:pt idx="167">
                  <c:v>40779.0</c:v>
                </c:pt>
                <c:pt idx="168">
                  <c:v>40780.0</c:v>
                </c:pt>
                <c:pt idx="169">
                  <c:v>40781.0</c:v>
                </c:pt>
                <c:pt idx="170">
                  <c:v>40784.0</c:v>
                </c:pt>
                <c:pt idx="171">
                  <c:v>40785.0</c:v>
                </c:pt>
                <c:pt idx="172">
                  <c:v>40786.0</c:v>
                </c:pt>
                <c:pt idx="173">
                  <c:v>40787.0</c:v>
                </c:pt>
                <c:pt idx="174">
                  <c:v>40788.0</c:v>
                </c:pt>
                <c:pt idx="175">
                  <c:v>40791.0</c:v>
                </c:pt>
                <c:pt idx="176">
                  <c:v>40792.0</c:v>
                </c:pt>
                <c:pt idx="177">
                  <c:v>40793.0</c:v>
                </c:pt>
                <c:pt idx="178">
                  <c:v>40794.0</c:v>
                </c:pt>
                <c:pt idx="179">
                  <c:v>40795.0</c:v>
                </c:pt>
                <c:pt idx="180">
                  <c:v>40798.0</c:v>
                </c:pt>
                <c:pt idx="181">
                  <c:v>40799.0</c:v>
                </c:pt>
                <c:pt idx="182">
                  <c:v>40800.0</c:v>
                </c:pt>
                <c:pt idx="183">
                  <c:v>40801.0</c:v>
                </c:pt>
                <c:pt idx="184">
                  <c:v>40802.0</c:v>
                </c:pt>
                <c:pt idx="185">
                  <c:v>40805.0</c:v>
                </c:pt>
                <c:pt idx="186">
                  <c:v>40806.0</c:v>
                </c:pt>
                <c:pt idx="187">
                  <c:v>40807.0</c:v>
                </c:pt>
                <c:pt idx="188">
                  <c:v>40808.0</c:v>
                </c:pt>
                <c:pt idx="189">
                  <c:v>40809.0</c:v>
                </c:pt>
                <c:pt idx="190">
                  <c:v>40812.0</c:v>
                </c:pt>
                <c:pt idx="191">
                  <c:v>40813.0</c:v>
                </c:pt>
                <c:pt idx="192">
                  <c:v>40814.0</c:v>
                </c:pt>
                <c:pt idx="193">
                  <c:v>40815.0</c:v>
                </c:pt>
                <c:pt idx="194">
                  <c:v>40816.0</c:v>
                </c:pt>
                <c:pt idx="195">
                  <c:v>40819.0</c:v>
                </c:pt>
                <c:pt idx="196">
                  <c:v>40820.0</c:v>
                </c:pt>
                <c:pt idx="197">
                  <c:v>40821.0</c:v>
                </c:pt>
                <c:pt idx="198">
                  <c:v>40822.0</c:v>
                </c:pt>
                <c:pt idx="199">
                  <c:v>40823.0</c:v>
                </c:pt>
                <c:pt idx="200">
                  <c:v>40826.0</c:v>
                </c:pt>
                <c:pt idx="201">
                  <c:v>40827.0</c:v>
                </c:pt>
                <c:pt idx="202">
                  <c:v>40828.0</c:v>
                </c:pt>
                <c:pt idx="203">
                  <c:v>40829.0</c:v>
                </c:pt>
                <c:pt idx="204">
                  <c:v>40830.0</c:v>
                </c:pt>
                <c:pt idx="205">
                  <c:v>40833.0</c:v>
                </c:pt>
                <c:pt idx="206">
                  <c:v>40834.0</c:v>
                </c:pt>
                <c:pt idx="207">
                  <c:v>40835.0</c:v>
                </c:pt>
                <c:pt idx="208">
                  <c:v>40836.0</c:v>
                </c:pt>
                <c:pt idx="209">
                  <c:v>40837.0</c:v>
                </c:pt>
                <c:pt idx="210">
                  <c:v>40840.0</c:v>
                </c:pt>
                <c:pt idx="211">
                  <c:v>40841.0</c:v>
                </c:pt>
                <c:pt idx="212">
                  <c:v>40842.0</c:v>
                </c:pt>
                <c:pt idx="213">
                  <c:v>40843.0</c:v>
                </c:pt>
                <c:pt idx="214">
                  <c:v>40844.0</c:v>
                </c:pt>
                <c:pt idx="215">
                  <c:v>40847.0</c:v>
                </c:pt>
                <c:pt idx="216">
                  <c:v>40848.0</c:v>
                </c:pt>
                <c:pt idx="217">
                  <c:v>40849.0</c:v>
                </c:pt>
                <c:pt idx="218">
                  <c:v>40850.0</c:v>
                </c:pt>
                <c:pt idx="219">
                  <c:v>40851.0</c:v>
                </c:pt>
                <c:pt idx="220">
                  <c:v>40854.0</c:v>
                </c:pt>
                <c:pt idx="221">
                  <c:v>40855.0</c:v>
                </c:pt>
                <c:pt idx="222">
                  <c:v>40856.0</c:v>
                </c:pt>
                <c:pt idx="223">
                  <c:v>40857.0</c:v>
                </c:pt>
                <c:pt idx="224">
                  <c:v>40858.0</c:v>
                </c:pt>
                <c:pt idx="225">
                  <c:v>40861.0</c:v>
                </c:pt>
                <c:pt idx="226">
                  <c:v>40862.0</c:v>
                </c:pt>
                <c:pt idx="227">
                  <c:v>40863.0</c:v>
                </c:pt>
                <c:pt idx="228">
                  <c:v>40864.0</c:v>
                </c:pt>
                <c:pt idx="229">
                  <c:v>40865.0</c:v>
                </c:pt>
                <c:pt idx="230">
                  <c:v>40868.0</c:v>
                </c:pt>
                <c:pt idx="231">
                  <c:v>40869.0</c:v>
                </c:pt>
                <c:pt idx="232">
                  <c:v>40870.0</c:v>
                </c:pt>
                <c:pt idx="233">
                  <c:v>40871.0</c:v>
                </c:pt>
                <c:pt idx="234">
                  <c:v>40872.0</c:v>
                </c:pt>
                <c:pt idx="235">
                  <c:v>40875.0</c:v>
                </c:pt>
                <c:pt idx="236">
                  <c:v>40876.0</c:v>
                </c:pt>
                <c:pt idx="237">
                  <c:v>40877.0</c:v>
                </c:pt>
                <c:pt idx="238">
                  <c:v>40878.0</c:v>
                </c:pt>
                <c:pt idx="239">
                  <c:v>40879.0</c:v>
                </c:pt>
                <c:pt idx="240">
                  <c:v>40882.0</c:v>
                </c:pt>
                <c:pt idx="241">
                  <c:v>40883.0</c:v>
                </c:pt>
                <c:pt idx="242">
                  <c:v>40884.0</c:v>
                </c:pt>
                <c:pt idx="243">
                  <c:v>40885.0</c:v>
                </c:pt>
                <c:pt idx="244">
                  <c:v>40886.0</c:v>
                </c:pt>
                <c:pt idx="245">
                  <c:v>40889.0</c:v>
                </c:pt>
                <c:pt idx="246">
                  <c:v>40890.0</c:v>
                </c:pt>
                <c:pt idx="247">
                  <c:v>40891.0</c:v>
                </c:pt>
                <c:pt idx="248">
                  <c:v>40892.0</c:v>
                </c:pt>
                <c:pt idx="249">
                  <c:v>40893.0</c:v>
                </c:pt>
                <c:pt idx="250">
                  <c:v>40896.0</c:v>
                </c:pt>
                <c:pt idx="251">
                  <c:v>40897.0</c:v>
                </c:pt>
                <c:pt idx="252">
                  <c:v>40898.0</c:v>
                </c:pt>
                <c:pt idx="253">
                  <c:v>40899.0</c:v>
                </c:pt>
                <c:pt idx="254">
                  <c:v>40900.0</c:v>
                </c:pt>
                <c:pt idx="255">
                  <c:v>40903.0</c:v>
                </c:pt>
                <c:pt idx="256">
                  <c:v>40904.0</c:v>
                </c:pt>
                <c:pt idx="257">
                  <c:v>40905.0</c:v>
                </c:pt>
                <c:pt idx="258">
                  <c:v>40906.0</c:v>
                </c:pt>
                <c:pt idx="259">
                  <c:v>40907.0</c:v>
                </c:pt>
                <c:pt idx="260">
                  <c:v>40910.0</c:v>
                </c:pt>
                <c:pt idx="261">
                  <c:v>40911.0</c:v>
                </c:pt>
                <c:pt idx="262">
                  <c:v>40912.0</c:v>
                </c:pt>
                <c:pt idx="263">
                  <c:v>40913.0</c:v>
                </c:pt>
                <c:pt idx="264">
                  <c:v>40914.0</c:v>
                </c:pt>
                <c:pt idx="265">
                  <c:v>40917.0</c:v>
                </c:pt>
                <c:pt idx="266">
                  <c:v>40918.0</c:v>
                </c:pt>
                <c:pt idx="267">
                  <c:v>40919.0</c:v>
                </c:pt>
                <c:pt idx="268">
                  <c:v>40920.0</c:v>
                </c:pt>
                <c:pt idx="269">
                  <c:v>40921.0</c:v>
                </c:pt>
                <c:pt idx="270">
                  <c:v>40924.0</c:v>
                </c:pt>
                <c:pt idx="271">
                  <c:v>40925.0</c:v>
                </c:pt>
                <c:pt idx="272">
                  <c:v>40926.0</c:v>
                </c:pt>
                <c:pt idx="273">
                  <c:v>40927.0</c:v>
                </c:pt>
                <c:pt idx="274">
                  <c:v>40928.0</c:v>
                </c:pt>
                <c:pt idx="275">
                  <c:v>40931.0</c:v>
                </c:pt>
                <c:pt idx="276">
                  <c:v>40932.0</c:v>
                </c:pt>
                <c:pt idx="277">
                  <c:v>40933.0</c:v>
                </c:pt>
                <c:pt idx="278">
                  <c:v>40934.0</c:v>
                </c:pt>
                <c:pt idx="279">
                  <c:v>40935.0</c:v>
                </c:pt>
                <c:pt idx="280">
                  <c:v>40938.0</c:v>
                </c:pt>
                <c:pt idx="281">
                  <c:v>40939.0</c:v>
                </c:pt>
                <c:pt idx="282">
                  <c:v>40940.0</c:v>
                </c:pt>
                <c:pt idx="283">
                  <c:v>40941.0</c:v>
                </c:pt>
                <c:pt idx="284">
                  <c:v>40942.0</c:v>
                </c:pt>
                <c:pt idx="285">
                  <c:v>40945.0</c:v>
                </c:pt>
                <c:pt idx="286">
                  <c:v>40946.0</c:v>
                </c:pt>
                <c:pt idx="287">
                  <c:v>40947.0</c:v>
                </c:pt>
                <c:pt idx="288">
                  <c:v>40948.0</c:v>
                </c:pt>
                <c:pt idx="289">
                  <c:v>40949.0</c:v>
                </c:pt>
                <c:pt idx="290">
                  <c:v>40952.0</c:v>
                </c:pt>
                <c:pt idx="291">
                  <c:v>40953.0</c:v>
                </c:pt>
                <c:pt idx="292">
                  <c:v>40954.0</c:v>
                </c:pt>
                <c:pt idx="293">
                  <c:v>40955.0</c:v>
                </c:pt>
                <c:pt idx="294">
                  <c:v>40956.0</c:v>
                </c:pt>
                <c:pt idx="295">
                  <c:v>40959.0</c:v>
                </c:pt>
                <c:pt idx="296">
                  <c:v>40960.0</c:v>
                </c:pt>
                <c:pt idx="297">
                  <c:v>40961.0</c:v>
                </c:pt>
                <c:pt idx="298">
                  <c:v>40962.0</c:v>
                </c:pt>
                <c:pt idx="299">
                  <c:v>40963.0</c:v>
                </c:pt>
                <c:pt idx="300">
                  <c:v>40966.0</c:v>
                </c:pt>
                <c:pt idx="301">
                  <c:v>40967.0</c:v>
                </c:pt>
                <c:pt idx="302">
                  <c:v>40968.0</c:v>
                </c:pt>
                <c:pt idx="303">
                  <c:v>40969.0</c:v>
                </c:pt>
                <c:pt idx="304">
                  <c:v>40970.0</c:v>
                </c:pt>
                <c:pt idx="305">
                  <c:v>40973.0</c:v>
                </c:pt>
                <c:pt idx="306">
                  <c:v>40974.0</c:v>
                </c:pt>
                <c:pt idx="307">
                  <c:v>40975.0</c:v>
                </c:pt>
                <c:pt idx="308">
                  <c:v>40976.0</c:v>
                </c:pt>
                <c:pt idx="309">
                  <c:v>40977.0</c:v>
                </c:pt>
                <c:pt idx="310">
                  <c:v>40980.0</c:v>
                </c:pt>
                <c:pt idx="311">
                  <c:v>40981.0</c:v>
                </c:pt>
                <c:pt idx="312">
                  <c:v>40982.0</c:v>
                </c:pt>
                <c:pt idx="313">
                  <c:v>40983.0</c:v>
                </c:pt>
                <c:pt idx="314">
                  <c:v>40984.0</c:v>
                </c:pt>
                <c:pt idx="315">
                  <c:v>40987.0</c:v>
                </c:pt>
                <c:pt idx="316">
                  <c:v>40988.0</c:v>
                </c:pt>
                <c:pt idx="317">
                  <c:v>40989.0</c:v>
                </c:pt>
                <c:pt idx="318">
                  <c:v>40990.0</c:v>
                </c:pt>
                <c:pt idx="319">
                  <c:v>40991.0</c:v>
                </c:pt>
                <c:pt idx="320">
                  <c:v>40994.0</c:v>
                </c:pt>
                <c:pt idx="321">
                  <c:v>40995.0</c:v>
                </c:pt>
                <c:pt idx="322">
                  <c:v>40996.0</c:v>
                </c:pt>
                <c:pt idx="323">
                  <c:v>40997.0</c:v>
                </c:pt>
                <c:pt idx="324">
                  <c:v>40998.0</c:v>
                </c:pt>
                <c:pt idx="325">
                  <c:v>41001.0</c:v>
                </c:pt>
                <c:pt idx="326">
                  <c:v>41002.0</c:v>
                </c:pt>
                <c:pt idx="327">
                  <c:v>41003.0</c:v>
                </c:pt>
                <c:pt idx="328">
                  <c:v>41004.0</c:v>
                </c:pt>
                <c:pt idx="329">
                  <c:v>41005.0</c:v>
                </c:pt>
                <c:pt idx="330">
                  <c:v>41008.0</c:v>
                </c:pt>
                <c:pt idx="331">
                  <c:v>41009.0</c:v>
                </c:pt>
                <c:pt idx="332">
                  <c:v>41010.0</c:v>
                </c:pt>
                <c:pt idx="333">
                  <c:v>41011.0</c:v>
                </c:pt>
                <c:pt idx="334">
                  <c:v>41012.0</c:v>
                </c:pt>
                <c:pt idx="335">
                  <c:v>41015.0</c:v>
                </c:pt>
                <c:pt idx="336">
                  <c:v>41016.0</c:v>
                </c:pt>
                <c:pt idx="337">
                  <c:v>41017.0</c:v>
                </c:pt>
                <c:pt idx="338">
                  <c:v>41018.0</c:v>
                </c:pt>
                <c:pt idx="339">
                  <c:v>41019.0</c:v>
                </c:pt>
                <c:pt idx="340">
                  <c:v>41022.0</c:v>
                </c:pt>
                <c:pt idx="341">
                  <c:v>41023.0</c:v>
                </c:pt>
                <c:pt idx="342">
                  <c:v>41024.0</c:v>
                </c:pt>
                <c:pt idx="343">
                  <c:v>41025.0</c:v>
                </c:pt>
                <c:pt idx="344">
                  <c:v>41026.0</c:v>
                </c:pt>
                <c:pt idx="345">
                  <c:v>41029.0</c:v>
                </c:pt>
                <c:pt idx="346">
                  <c:v>41030.0</c:v>
                </c:pt>
                <c:pt idx="347">
                  <c:v>41031.0</c:v>
                </c:pt>
                <c:pt idx="348">
                  <c:v>41032.0</c:v>
                </c:pt>
                <c:pt idx="349">
                  <c:v>41033.0</c:v>
                </c:pt>
                <c:pt idx="350">
                  <c:v>41036.0</c:v>
                </c:pt>
                <c:pt idx="351">
                  <c:v>41037.0</c:v>
                </c:pt>
                <c:pt idx="352">
                  <c:v>41038.0</c:v>
                </c:pt>
                <c:pt idx="353">
                  <c:v>41039.0</c:v>
                </c:pt>
                <c:pt idx="354">
                  <c:v>41040.0</c:v>
                </c:pt>
                <c:pt idx="355">
                  <c:v>41043.0</c:v>
                </c:pt>
                <c:pt idx="356">
                  <c:v>41044.0</c:v>
                </c:pt>
                <c:pt idx="357">
                  <c:v>41045.0</c:v>
                </c:pt>
                <c:pt idx="358">
                  <c:v>41046.0</c:v>
                </c:pt>
                <c:pt idx="359">
                  <c:v>41047.0</c:v>
                </c:pt>
                <c:pt idx="360">
                  <c:v>41050.0</c:v>
                </c:pt>
                <c:pt idx="361">
                  <c:v>41051.0</c:v>
                </c:pt>
                <c:pt idx="362">
                  <c:v>41052.0</c:v>
                </c:pt>
                <c:pt idx="363">
                  <c:v>41053.0</c:v>
                </c:pt>
                <c:pt idx="364">
                  <c:v>41054.0</c:v>
                </c:pt>
                <c:pt idx="365">
                  <c:v>41057.0</c:v>
                </c:pt>
                <c:pt idx="366">
                  <c:v>41058.0</c:v>
                </c:pt>
                <c:pt idx="367">
                  <c:v>41059.0</c:v>
                </c:pt>
                <c:pt idx="368">
                  <c:v>41060.0</c:v>
                </c:pt>
                <c:pt idx="369">
                  <c:v>41061.0</c:v>
                </c:pt>
                <c:pt idx="370">
                  <c:v>41064.0</c:v>
                </c:pt>
                <c:pt idx="371">
                  <c:v>41065.0</c:v>
                </c:pt>
                <c:pt idx="372">
                  <c:v>41066.0</c:v>
                </c:pt>
                <c:pt idx="373">
                  <c:v>41067.0</c:v>
                </c:pt>
                <c:pt idx="374">
                  <c:v>41068.0</c:v>
                </c:pt>
                <c:pt idx="375">
                  <c:v>41071.0</c:v>
                </c:pt>
                <c:pt idx="376">
                  <c:v>41072.0</c:v>
                </c:pt>
                <c:pt idx="377">
                  <c:v>41073.0</c:v>
                </c:pt>
                <c:pt idx="378">
                  <c:v>41074.0</c:v>
                </c:pt>
                <c:pt idx="379">
                  <c:v>41075.0</c:v>
                </c:pt>
                <c:pt idx="380">
                  <c:v>41078.0</c:v>
                </c:pt>
                <c:pt idx="381">
                  <c:v>41079.0</c:v>
                </c:pt>
                <c:pt idx="382">
                  <c:v>41080.0</c:v>
                </c:pt>
                <c:pt idx="383">
                  <c:v>41081.0</c:v>
                </c:pt>
                <c:pt idx="384">
                  <c:v>41082.0</c:v>
                </c:pt>
                <c:pt idx="385">
                  <c:v>41085.0</c:v>
                </c:pt>
                <c:pt idx="386">
                  <c:v>41086.0</c:v>
                </c:pt>
                <c:pt idx="387">
                  <c:v>41087.0</c:v>
                </c:pt>
                <c:pt idx="388">
                  <c:v>41088.0</c:v>
                </c:pt>
                <c:pt idx="389">
                  <c:v>41089.0</c:v>
                </c:pt>
                <c:pt idx="390">
                  <c:v>41092.0</c:v>
                </c:pt>
                <c:pt idx="391">
                  <c:v>41093.0</c:v>
                </c:pt>
                <c:pt idx="392">
                  <c:v>41094.0</c:v>
                </c:pt>
                <c:pt idx="393">
                  <c:v>41095.0</c:v>
                </c:pt>
                <c:pt idx="394">
                  <c:v>41096.0</c:v>
                </c:pt>
                <c:pt idx="395">
                  <c:v>41099.0</c:v>
                </c:pt>
                <c:pt idx="396">
                  <c:v>41100.0</c:v>
                </c:pt>
                <c:pt idx="397">
                  <c:v>41101.0</c:v>
                </c:pt>
                <c:pt idx="398">
                  <c:v>41102.0</c:v>
                </c:pt>
                <c:pt idx="399">
                  <c:v>41103.0</c:v>
                </c:pt>
                <c:pt idx="400">
                  <c:v>41106.0</c:v>
                </c:pt>
                <c:pt idx="401">
                  <c:v>41107.0</c:v>
                </c:pt>
                <c:pt idx="402">
                  <c:v>41108.0</c:v>
                </c:pt>
                <c:pt idx="403">
                  <c:v>41109.0</c:v>
                </c:pt>
                <c:pt idx="404">
                  <c:v>41110.0</c:v>
                </c:pt>
                <c:pt idx="405">
                  <c:v>41113.0</c:v>
                </c:pt>
                <c:pt idx="406">
                  <c:v>41114.0</c:v>
                </c:pt>
                <c:pt idx="407">
                  <c:v>41115.0</c:v>
                </c:pt>
                <c:pt idx="408">
                  <c:v>41116.0</c:v>
                </c:pt>
                <c:pt idx="409">
                  <c:v>41117.0</c:v>
                </c:pt>
                <c:pt idx="410">
                  <c:v>41120.0</c:v>
                </c:pt>
                <c:pt idx="411">
                  <c:v>41121.0</c:v>
                </c:pt>
                <c:pt idx="412">
                  <c:v>41122.0</c:v>
                </c:pt>
                <c:pt idx="413">
                  <c:v>41123.0</c:v>
                </c:pt>
                <c:pt idx="414">
                  <c:v>41124.0</c:v>
                </c:pt>
                <c:pt idx="415">
                  <c:v>41127.0</c:v>
                </c:pt>
                <c:pt idx="416">
                  <c:v>41128.0</c:v>
                </c:pt>
                <c:pt idx="417">
                  <c:v>41129.0</c:v>
                </c:pt>
                <c:pt idx="418">
                  <c:v>41130.0</c:v>
                </c:pt>
                <c:pt idx="419">
                  <c:v>41131.0</c:v>
                </c:pt>
                <c:pt idx="420">
                  <c:v>41134.0</c:v>
                </c:pt>
                <c:pt idx="421">
                  <c:v>41135.0</c:v>
                </c:pt>
                <c:pt idx="422">
                  <c:v>41136.0</c:v>
                </c:pt>
                <c:pt idx="423">
                  <c:v>41137.0</c:v>
                </c:pt>
                <c:pt idx="424">
                  <c:v>41138.0</c:v>
                </c:pt>
                <c:pt idx="425">
                  <c:v>41141.0</c:v>
                </c:pt>
                <c:pt idx="426">
                  <c:v>41142.0</c:v>
                </c:pt>
                <c:pt idx="427">
                  <c:v>41143.0</c:v>
                </c:pt>
                <c:pt idx="428">
                  <c:v>41144.0</c:v>
                </c:pt>
                <c:pt idx="429">
                  <c:v>41145.0</c:v>
                </c:pt>
                <c:pt idx="430">
                  <c:v>41148.0</c:v>
                </c:pt>
                <c:pt idx="431">
                  <c:v>41149.0</c:v>
                </c:pt>
                <c:pt idx="432">
                  <c:v>41150.0</c:v>
                </c:pt>
                <c:pt idx="433">
                  <c:v>41151.0</c:v>
                </c:pt>
                <c:pt idx="434">
                  <c:v>41152.0</c:v>
                </c:pt>
                <c:pt idx="435">
                  <c:v>41155.0</c:v>
                </c:pt>
                <c:pt idx="436">
                  <c:v>41156.0</c:v>
                </c:pt>
                <c:pt idx="437">
                  <c:v>41157.0</c:v>
                </c:pt>
                <c:pt idx="438">
                  <c:v>41158.0</c:v>
                </c:pt>
                <c:pt idx="439">
                  <c:v>41159.0</c:v>
                </c:pt>
                <c:pt idx="440">
                  <c:v>41162.0</c:v>
                </c:pt>
                <c:pt idx="441">
                  <c:v>41163.0</c:v>
                </c:pt>
                <c:pt idx="442">
                  <c:v>41164.0</c:v>
                </c:pt>
                <c:pt idx="443">
                  <c:v>41165.0</c:v>
                </c:pt>
                <c:pt idx="444">
                  <c:v>41166.0</c:v>
                </c:pt>
                <c:pt idx="445">
                  <c:v>41169.0</c:v>
                </c:pt>
                <c:pt idx="446">
                  <c:v>41170.0</c:v>
                </c:pt>
                <c:pt idx="447">
                  <c:v>41171.0</c:v>
                </c:pt>
                <c:pt idx="448">
                  <c:v>41172.0</c:v>
                </c:pt>
                <c:pt idx="449">
                  <c:v>41173.0</c:v>
                </c:pt>
                <c:pt idx="450">
                  <c:v>41176.0</c:v>
                </c:pt>
                <c:pt idx="451">
                  <c:v>41177.0</c:v>
                </c:pt>
                <c:pt idx="452">
                  <c:v>41178.0</c:v>
                </c:pt>
                <c:pt idx="453">
                  <c:v>41179.0</c:v>
                </c:pt>
                <c:pt idx="454">
                  <c:v>41180.0</c:v>
                </c:pt>
                <c:pt idx="455">
                  <c:v>41183.0</c:v>
                </c:pt>
                <c:pt idx="456">
                  <c:v>41184.0</c:v>
                </c:pt>
                <c:pt idx="457">
                  <c:v>41185.0</c:v>
                </c:pt>
                <c:pt idx="458">
                  <c:v>41186.0</c:v>
                </c:pt>
                <c:pt idx="459">
                  <c:v>41187.0</c:v>
                </c:pt>
                <c:pt idx="460">
                  <c:v>41190.0</c:v>
                </c:pt>
                <c:pt idx="461">
                  <c:v>41191.0</c:v>
                </c:pt>
                <c:pt idx="462">
                  <c:v>41192.0</c:v>
                </c:pt>
                <c:pt idx="463">
                  <c:v>41193.0</c:v>
                </c:pt>
                <c:pt idx="464">
                  <c:v>41194.0</c:v>
                </c:pt>
                <c:pt idx="465">
                  <c:v>41197.0</c:v>
                </c:pt>
                <c:pt idx="466">
                  <c:v>41198.0</c:v>
                </c:pt>
                <c:pt idx="467">
                  <c:v>41199.0</c:v>
                </c:pt>
                <c:pt idx="468">
                  <c:v>41200.0</c:v>
                </c:pt>
                <c:pt idx="469">
                  <c:v>41201.0</c:v>
                </c:pt>
                <c:pt idx="470">
                  <c:v>41204.0</c:v>
                </c:pt>
                <c:pt idx="471">
                  <c:v>41205.0</c:v>
                </c:pt>
                <c:pt idx="472">
                  <c:v>41206.0</c:v>
                </c:pt>
                <c:pt idx="473">
                  <c:v>41207.0</c:v>
                </c:pt>
                <c:pt idx="474">
                  <c:v>41208.0</c:v>
                </c:pt>
                <c:pt idx="475">
                  <c:v>41211.0</c:v>
                </c:pt>
                <c:pt idx="476">
                  <c:v>41212.0</c:v>
                </c:pt>
                <c:pt idx="477">
                  <c:v>41213.0</c:v>
                </c:pt>
                <c:pt idx="478">
                  <c:v>41214.0</c:v>
                </c:pt>
                <c:pt idx="479">
                  <c:v>41215.0</c:v>
                </c:pt>
                <c:pt idx="480">
                  <c:v>41218.0</c:v>
                </c:pt>
                <c:pt idx="481">
                  <c:v>41219.0</c:v>
                </c:pt>
                <c:pt idx="482">
                  <c:v>41220.0</c:v>
                </c:pt>
                <c:pt idx="483">
                  <c:v>41221.0</c:v>
                </c:pt>
                <c:pt idx="484">
                  <c:v>41222.0</c:v>
                </c:pt>
                <c:pt idx="485">
                  <c:v>41225.0</c:v>
                </c:pt>
                <c:pt idx="486">
                  <c:v>41226.0</c:v>
                </c:pt>
                <c:pt idx="487">
                  <c:v>41227.0</c:v>
                </c:pt>
                <c:pt idx="488">
                  <c:v>41228.0</c:v>
                </c:pt>
                <c:pt idx="489">
                  <c:v>41229.0</c:v>
                </c:pt>
                <c:pt idx="490">
                  <c:v>41232.0</c:v>
                </c:pt>
                <c:pt idx="491">
                  <c:v>41233.0</c:v>
                </c:pt>
                <c:pt idx="492">
                  <c:v>41234.0</c:v>
                </c:pt>
                <c:pt idx="493">
                  <c:v>41235.0</c:v>
                </c:pt>
                <c:pt idx="494">
                  <c:v>41236.0</c:v>
                </c:pt>
                <c:pt idx="495">
                  <c:v>41239.0</c:v>
                </c:pt>
                <c:pt idx="496">
                  <c:v>41240.0</c:v>
                </c:pt>
                <c:pt idx="497">
                  <c:v>41241.0</c:v>
                </c:pt>
                <c:pt idx="498">
                  <c:v>41242.0</c:v>
                </c:pt>
                <c:pt idx="499">
                  <c:v>41243.0</c:v>
                </c:pt>
                <c:pt idx="500">
                  <c:v>41246.0</c:v>
                </c:pt>
                <c:pt idx="501">
                  <c:v>41247.0</c:v>
                </c:pt>
                <c:pt idx="502">
                  <c:v>41248.0</c:v>
                </c:pt>
                <c:pt idx="503">
                  <c:v>41249.0</c:v>
                </c:pt>
                <c:pt idx="504">
                  <c:v>41250.0</c:v>
                </c:pt>
                <c:pt idx="505">
                  <c:v>41253.0</c:v>
                </c:pt>
                <c:pt idx="506">
                  <c:v>41254.0</c:v>
                </c:pt>
                <c:pt idx="507">
                  <c:v>41255.0</c:v>
                </c:pt>
                <c:pt idx="508">
                  <c:v>41256.0</c:v>
                </c:pt>
                <c:pt idx="509">
                  <c:v>41257.0</c:v>
                </c:pt>
                <c:pt idx="510">
                  <c:v>41260.0</c:v>
                </c:pt>
                <c:pt idx="511">
                  <c:v>41261.0</c:v>
                </c:pt>
                <c:pt idx="512">
                  <c:v>41262.0</c:v>
                </c:pt>
                <c:pt idx="513">
                  <c:v>41263.0</c:v>
                </c:pt>
                <c:pt idx="514">
                  <c:v>41264.0</c:v>
                </c:pt>
                <c:pt idx="515">
                  <c:v>41267.0</c:v>
                </c:pt>
                <c:pt idx="516">
                  <c:v>41268.0</c:v>
                </c:pt>
                <c:pt idx="517">
                  <c:v>41269.0</c:v>
                </c:pt>
                <c:pt idx="518">
                  <c:v>41270.0</c:v>
                </c:pt>
                <c:pt idx="519">
                  <c:v>41271.0</c:v>
                </c:pt>
                <c:pt idx="520">
                  <c:v>41274.0</c:v>
                </c:pt>
                <c:pt idx="521">
                  <c:v>41275.0</c:v>
                </c:pt>
                <c:pt idx="522">
                  <c:v>41276.0</c:v>
                </c:pt>
                <c:pt idx="523">
                  <c:v>41277.0</c:v>
                </c:pt>
                <c:pt idx="524">
                  <c:v>41278.0</c:v>
                </c:pt>
                <c:pt idx="525">
                  <c:v>41281.0</c:v>
                </c:pt>
                <c:pt idx="526">
                  <c:v>41282.0</c:v>
                </c:pt>
                <c:pt idx="527">
                  <c:v>41283.0</c:v>
                </c:pt>
                <c:pt idx="528">
                  <c:v>41284.0</c:v>
                </c:pt>
                <c:pt idx="529">
                  <c:v>41285.0</c:v>
                </c:pt>
                <c:pt idx="530">
                  <c:v>41288.0</c:v>
                </c:pt>
                <c:pt idx="531">
                  <c:v>41289.0</c:v>
                </c:pt>
                <c:pt idx="532">
                  <c:v>41290.0</c:v>
                </c:pt>
                <c:pt idx="533">
                  <c:v>41291.0</c:v>
                </c:pt>
                <c:pt idx="534">
                  <c:v>41292.0</c:v>
                </c:pt>
                <c:pt idx="535">
                  <c:v>41295.0</c:v>
                </c:pt>
                <c:pt idx="536">
                  <c:v>41296.0</c:v>
                </c:pt>
                <c:pt idx="537">
                  <c:v>41297.0</c:v>
                </c:pt>
                <c:pt idx="538">
                  <c:v>41298.0</c:v>
                </c:pt>
                <c:pt idx="539">
                  <c:v>41299.0</c:v>
                </c:pt>
                <c:pt idx="540">
                  <c:v>41302.0</c:v>
                </c:pt>
                <c:pt idx="541">
                  <c:v>41303.0</c:v>
                </c:pt>
                <c:pt idx="542">
                  <c:v>41304.0</c:v>
                </c:pt>
                <c:pt idx="543">
                  <c:v>41305.0</c:v>
                </c:pt>
                <c:pt idx="544">
                  <c:v>41306.0</c:v>
                </c:pt>
                <c:pt idx="545">
                  <c:v>41309.0</c:v>
                </c:pt>
                <c:pt idx="546">
                  <c:v>41310.0</c:v>
                </c:pt>
                <c:pt idx="547">
                  <c:v>41311.0</c:v>
                </c:pt>
                <c:pt idx="548">
                  <c:v>41312.0</c:v>
                </c:pt>
                <c:pt idx="549">
                  <c:v>41313.0</c:v>
                </c:pt>
                <c:pt idx="550">
                  <c:v>41316.0</c:v>
                </c:pt>
                <c:pt idx="551">
                  <c:v>41317.0</c:v>
                </c:pt>
                <c:pt idx="552">
                  <c:v>41318.0</c:v>
                </c:pt>
                <c:pt idx="553">
                  <c:v>41319.0</c:v>
                </c:pt>
                <c:pt idx="554">
                  <c:v>41320.0</c:v>
                </c:pt>
                <c:pt idx="555">
                  <c:v>41323.0</c:v>
                </c:pt>
                <c:pt idx="556">
                  <c:v>41324.0</c:v>
                </c:pt>
                <c:pt idx="557">
                  <c:v>41325.0</c:v>
                </c:pt>
                <c:pt idx="558">
                  <c:v>41326.0</c:v>
                </c:pt>
                <c:pt idx="559">
                  <c:v>41327.0</c:v>
                </c:pt>
                <c:pt idx="560">
                  <c:v>41330.0</c:v>
                </c:pt>
                <c:pt idx="561">
                  <c:v>41331.0</c:v>
                </c:pt>
                <c:pt idx="562">
                  <c:v>41332.0</c:v>
                </c:pt>
                <c:pt idx="563">
                  <c:v>41333.0</c:v>
                </c:pt>
                <c:pt idx="564">
                  <c:v>41334.0</c:v>
                </c:pt>
                <c:pt idx="565">
                  <c:v>41337.0</c:v>
                </c:pt>
                <c:pt idx="566">
                  <c:v>41338.0</c:v>
                </c:pt>
                <c:pt idx="567">
                  <c:v>41339.0</c:v>
                </c:pt>
                <c:pt idx="568">
                  <c:v>41340.0</c:v>
                </c:pt>
                <c:pt idx="569">
                  <c:v>41341.0</c:v>
                </c:pt>
                <c:pt idx="570">
                  <c:v>41344.0</c:v>
                </c:pt>
                <c:pt idx="571">
                  <c:v>41345.0</c:v>
                </c:pt>
                <c:pt idx="572">
                  <c:v>41346.0</c:v>
                </c:pt>
                <c:pt idx="573">
                  <c:v>41347.0</c:v>
                </c:pt>
                <c:pt idx="574">
                  <c:v>41348.0</c:v>
                </c:pt>
                <c:pt idx="575">
                  <c:v>41351.0</c:v>
                </c:pt>
                <c:pt idx="576">
                  <c:v>41352.0</c:v>
                </c:pt>
                <c:pt idx="577">
                  <c:v>41353.0</c:v>
                </c:pt>
                <c:pt idx="578">
                  <c:v>41354.0</c:v>
                </c:pt>
                <c:pt idx="579">
                  <c:v>41355.0</c:v>
                </c:pt>
                <c:pt idx="580">
                  <c:v>41359.0</c:v>
                </c:pt>
                <c:pt idx="581">
                  <c:v>41360.0</c:v>
                </c:pt>
                <c:pt idx="582">
                  <c:v>41365.0</c:v>
                </c:pt>
                <c:pt idx="583">
                  <c:v>41366.0</c:v>
                </c:pt>
                <c:pt idx="584">
                  <c:v>41367.0</c:v>
                </c:pt>
                <c:pt idx="585">
                  <c:v>41368.0</c:v>
                </c:pt>
                <c:pt idx="586">
                  <c:v>41369.0</c:v>
                </c:pt>
                <c:pt idx="587">
                  <c:v>41372.0</c:v>
                </c:pt>
                <c:pt idx="588">
                  <c:v>41373.0</c:v>
                </c:pt>
                <c:pt idx="589">
                  <c:v>41374.0</c:v>
                </c:pt>
                <c:pt idx="590">
                  <c:v>41375.0</c:v>
                </c:pt>
                <c:pt idx="591">
                  <c:v>41376.0</c:v>
                </c:pt>
                <c:pt idx="592">
                  <c:v>41379.0</c:v>
                </c:pt>
                <c:pt idx="593">
                  <c:v>41380.0</c:v>
                </c:pt>
                <c:pt idx="594">
                  <c:v>41381.0</c:v>
                </c:pt>
                <c:pt idx="595">
                  <c:v>41382.0</c:v>
                </c:pt>
                <c:pt idx="596">
                  <c:v>41383.0</c:v>
                </c:pt>
                <c:pt idx="597">
                  <c:v>41386.0</c:v>
                </c:pt>
                <c:pt idx="598">
                  <c:v>41387.0</c:v>
                </c:pt>
                <c:pt idx="599">
                  <c:v>41388.0</c:v>
                </c:pt>
                <c:pt idx="600">
                  <c:v>41389.0</c:v>
                </c:pt>
                <c:pt idx="601">
                  <c:v>41390.0</c:v>
                </c:pt>
                <c:pt idx="602">
                  <c:v>41393.0</c:v>
                </c:pt>
                <c:pt idx="603">
                  <c:v>41394.0</c:v>
                </c:pt>
                <c:pt idx="604">
                  <c:v>41396.0</c:v>
                </c:pt>
                <c:pt idx="605">
                  <c:v>41397.0</c:v>
                </c:pt>
                <c:pt idx="606">
                  <c:v>41400.0</c:v>
                </c:pt>
                <c:pt idx="607">
                  <c:v>41401.0</c:v>
                </c:pt>
                <c:pt idx="608">
                  <c:v>41402.0</c:v>
                </c:pt>
                <c:pt idx="609">
                  <c:v>41403.0</c:v>
                </c:pt>
                <c:pt idx="610">
                  <c:v>41404.0</c:v>
                </c:pt>
                <c:pt idx="611">
                  <c:v>41407.0</c:v>
                </c:pt>
                <c:pt idx="612">
                  <c:v>41408.0</c:v>
                </c:pt>
                <c:pt idx="613">
                  <c:v>41409.0</c:v>
                </c:pt>
                <c:pt idx="614">
                  <c:v>41410.0</c:v>
                </c:pt>
                <c:pt idx="615">
                  <c:v>41411.0</c:v>
                </c:pt>
                <c:pt idx="616">
                  <c:v>41414.0</c:v>
                </c:pt>
                <c:pt idx="617">
                  <c:v>41415.0</c:v>
                </c:pt>
                <c:pt idx="618">
                  <c:v>41416.0</c:v>
                </c:pt>
                <c:pt idx="619">
                  <c:v>41417.0</c:v>
                </c:pt>
                <c:pt idx="620">
                  <c:v>41418.0</c:v>
                </c:pt>
                <c:pt idx="621">
                  <c:v>41421.0</c:v>
                </c:pt>
                <c:pt idx="622">
                  <c:v>41422.0</c:v>
                </c:pt>
                <c:pt idx="623">
                  <c:v>41423.0</c:v>
                </c:pt>
                <c:pt idx="624">
                  <c:v>41424.0</c:v>
                </c:pt>
                <c:pt idx="625">
                  <c:v>41425.0</c:v>
                </c:pt>
                <c:pt idx="626">
                  <c:v>41428.0</c:v>
                </c:pt>
                <c:pt idx="627">
                  <c:v>41429.0</c:v>
                </c:pt>
                <c:pt idx="628">
                  <c:v>41430.0</c:v>
                </c:pt>
                <c:pt idx="629">
                  <c:v>41431.0</c:v>
                </c:pt>
                <c:pt idx="630">
                  <c:v>41432.0</c:v>
                </c:pt>
                <c:pt idx="631">
                  <c:v>41435.0</c:v>
                </c:pt>
                <c:pt idx="632">
                  <c:v>41436.0</c:v>
                </c:pt>
                <c:pt idx="633">
                  <c:v>41437.0</c:v>
                </c:pt>
                <c:pt idx="634">
                  <c:v>41438.0</c:v>
                </c:pt>
                <c:pt idx="635">
                  <c:v>41439.0</c:v>
                </c:pt>
                <c:pt idx="636">
                  <c:v>41442.0</c:v>
                </c:pt>
                <c:pt idx="637">
                  <c:v>41443.0</c:v>
                </c:pt>
                <c:pt idx="638">
                  <c:v>41444.0</c:v>
                </c:pt>
                <c:pt idx="639">
                  <c:v>41445.0</c:v>
                </c:pt>
                <c:pt idx="640">
                  <c:v>41446.0</c:v>
                </c:pt>
                <c:pt idx="641">
                  <c:v>41449.0</c:v>
                </c:pt>
                <c:pt idx="642">
                  <c:v>41450.0</c:v>
                </c:pt>
                <c:pt idx="643">
                  <c:v>41451.0</c:v>
                </c:pt>
                <c:pt idx="644">
                  <c:v>41452.0</c:v>
                </c:pt>
                <c:pt idx="645">
                  <c:v>41453.0</c:v>
                </c:pt>
                <c:pt idx="646">
                  <c:v>41457.0</c:v>
                </c:pt>
                <c:pt idx="647">
                  <c:v>41458.0</c:v>
                </c:pt>
                <c:pt idx="648">
                  <c:v>41459.0</c:v>
                </c:pt>
                <c:pt idx="649">
                  <c:v>41460.0</c:v>
                </c:pt>
                <c:pt idx="650">
                  <c:v>41463.0</c:v>
                </c:pt>
                <c:pt idx="651">
                  <c:v>41464.0</c:v>
                </c:pt>
                <c:pt idx="652">
                  <c:v>41465.0</c:v>
                </c:pt>
                <c:pt idx="653">
                  <c:v>41466.0</c:v>
                </c:pt>
                <c:pt idx="654">
                  <c:v>41467.0</c:v>
                </c:pt>
                <c:pt idx="655">
                  <c:v>41470.0</c:v>
                </c:pt>
                <c:pt idx="656">
                  <c:v>41471.0</c:v>
                </c:pt>
                <c:pt idx="657">
                  <c:v>41472.0</c:v>
                </c:pt>
                <c:pt idx="658">
                  <c:v>41473.0</c:v>
                </c:pt>
                <c:pt idx="659">
                  <c:v>41474.0</c:v>
                </c:pt>
                <c:pt idx="660">
                  <c:v>41477.0</c:v>
                </c:pt>
                <c:pt idx="661">
                  <c:v>41478.0</c:v>
                </c:pt>
                <c:pt idx="662">
                  <c:v>41479.0</c:v>
                </c:pt>
                <c:pt idx="663">
                  <c:v>41480.0</c:v>
                </c:pt>
                <c:pt idx="664">
                  <c:v>41481.0</c:v>
                </c:pt>
                <c:pt idx="665">
                  <c:v>41484.0</c:v>
                </c:pt>
                <c:pt idx="666">
                  <c:v>41485.0</c:v>
                </c:pt>
                <c:pt idx="667">
                  <c:v>41486.0</c:v>
                </c:pt>
                <c:pt idx="668">
                  <c:v>41487.0</c:v>
                </c:pt>
                <c:pt idx="669">
                  <c:v>41488.0</c:v>
                </c:pt>
                <c:pt idx="670">
                  <c:v>41491.0</c:v>
                </c:pt>
                <c:pt idx="671">
                  <c:v>41492.0</c:v>
                </c:pt>
                <c:pt idx="672">
                  <c:v>41494.0</c:v>
                </c:pt>
                <c:pt idx="673">
                  <c:v>41495.0</c:v>
                </c:pt>
                <c:pt idx="674">
                  <c:v>41498.0</c:v>
                </c:pt>
                <c:pt idx="675">
                  <c:v>41499.0</c:v>
                </c:pt>
                <c:pt idx="676">
                  <c:v>41500.0</c:v>
                </c:pt>
                <c:pt idx="677">
                  <c:v>41501.0</c:v>
                </c:pt>
                <c:pt idx="678">
                  <c:v>41502.0</c:v>
                </c:pt>
                <c:pt idx="679">
                  <c:v>41506.0</c:v>
                </c:pt>
                <c:pt idx="680">
                  <c:v>41507.0</c:v>
                </c:pt>
                <c:pt idx="681">
                  <c:v>41508.0</c:v>
                </c:pt>
                <c:pt idx="682">
                  <c:v>41509.0</c:v>
                </c:pt>
                <c:pt idx="683">
                  <c:v>41512.0</c:v>
                </c:pt>
                <c:pt idx="684">
                  <c:v>41513.0</c:v>
                </c:pt>
                <c:pt idx="685">
                  <c:v>41514.0</c:v>
                </c:pt>
                <c:pt idx="686">
                  <c:v>41515.0</c:v>
                </c:pt>
                <c:pt idx="687">
                  <c:v>41516.0</c:v>
                </c:pt>
                <c:pt idx="688">
                  <c:v>41519.0</c:v>
                </c:pt>
                <c:pt idx="689">
                  <c:v>41520.0</c:v>
                </c:pt>
                <c:pt idx="690">
                  <c:v>41521.0</c:v>
                </c:pt>
                <c:pt idx="691">
                  <c:v>41522.0</c:v>
                </c:pt>
                <c:pt idx="692">
                  <c:v>41523.0</c:v>
                </c:pt>
                <c:pt idx="693">
                  <c:v>41526.0</c:v>
                </c:pt>
                <c:pt idx="694">
                  <c:v>41527.0</c:v>
                </c:pt>
                <c:pt idx="695">
                  <c:v>41528.0</c:v>
                </c:pt>
                <c:pt idx="696">
                  <c:v>41529.0</c:v>
                </c:pt>
                <c:pt idx="697">
                  <c:v>41530.0</c:v>
                </c:pt>
                <c:pt idx="698">
                  <c:v>41533.0</c:v>
                </c:pt>
                <c:pt idx="699">
                  <c:v>41534.0</c:v>
                </c:pt>
                <c:pt idx="700">
                  <c:v>41535.0</c:v>
                </c:pt>
                <c:pt idx="701">
                  <c:v>41536.0</c:v>
                </c:pt>
                <c:pt idx="702">
                  <c:v>41537.0</c:v>
                </c:pt>
                <c:pt idx="703">
                  <c:v>41540.0</c:v>
                </c:pt>
                <c:pt idx="704">
                  <c:v>41541.0</c:v>
                </c:pt>
                <c:pt idx="705">
                  <c:v>41542.0</c:v>
                </c:pt>
                <c:pt idx="706">
                  <c:v>41543.0</c:v>
                </c:pt>
                <c:pt idx="707">
                  <c:v>41544.0</c:v>
                </c:pt>
                <c:pt idx="708">
                  <c:v>41547.0</c:v>
                </c:pt>
                <c:pt idx="709">
                  <c:v>41548.0</c:v>
                </c:pt>
                <c:pt idx="710">
                  <c:v>41549.0</c:v>
                </c:pt>
                <c:pt idx="711">
                  <c:v>41550.0</c:v>
                </c:pt>
                <c:pt idx="712">
                  <c:v>41551.0</c:v>
                </c:pt>
                <c:pt idx="713">
                  <c:v>41554.0</c:v>
                </c:pt>
                <c:pt idx="714">
                  <c:v>41555.0</c:v>
                </c:pt>
                <c:pt idx="715">
                  <c:v>41556.0</c:v>
                </c:pt>
                <c:pt idx="716">
                  <c:v>41557.0</c:v>
                </c:pt>
                <c:pt idx="717">
                  <c:v>41558.0</c:v>
                </c:pt>
                <c:pt idx="718">
                  <c:v>41562.0</c:v>
                </c:pt>
                <c:pt idx="719">
                  <c:v>41563.0</c:v>
                </c:pt>
                <c:pt idx="720">
                  <c:v>41564.0</c:v>
                </c:pt>
                <c:pt idx="721">
                  <c:v>41565.0</c:v>
                </c:pt>
                <c:pt idx="722" formatCode="dd\-mmm\-yy">
                  <c:v>41568.0</c:v>
                </c:pt>
                <c:pt idx="723" formatCode="dd\-mmm\-yy">
                  <c:v>41569.0</c:v>
                </c:pt>
                <c:pt idx="724" formatCode="dd\-mmm\-yy">
                  <c:v>41570.0</c:v>
                </c:pt>
                <c:pt idx="725" formatCode="dd\-mmm\-yy">
                  <c:v>41571.0</c:v>
                </c:pt>
                <c:pt idx="726" formatCode="dd\-mmm\-yy">
                  <c:v>41572.0</c:v>
                </c:pt>
                <c:pt idx="727" formatCode="dd\-mmm\-yy">
                  <c:v>41575.0</c:v>
                </c:pt>
                <c:pt idx="728" formatCode="dd\-mmm\-yy">
                  <c:v>41576.0</c:v>
                </c:pt>
                <c:pt idx="729" formatCode="dd\-mmm\-yy">
                  <c:v>41577.0</c:v>
                </c:pt>
                <c:pt idx="730" formatCode="dd\-mmm\-yy">
                  <c:v>41578.0</c:v>
                </c:pt>
                <c:pt idx="731" formatCode="dd\-mmm\-yy">
                  <c:v>41579.0</c:v>
                </c:pt>
                <c:pt idx="732" formatCode="dd\-mmm\-yy">
                  <c:v>41583.0</c:v>
                </c:pt>
                <c:pt idx="733" formatCode="dd\-mmm\-yy">
                  <c:v>41584.0</c:v>
                </c:pt>
                <c:pt idx="734" formatCode="dd\-mmm\-yy">
                  <c:v>41585.0</c:v>
                </c:pt>
                <c:pt idx="735" formatCode="dd\-mmm\-yy">
                  <c:v>41586.0</c:v>
                </c:pt>
                <c:pt idx="736" formatCode="dd\-mmm\-yy">
                  <c:v>41590.0</c:v>
                </c:pt>
                <c:pt idx="737" formatCode="dd\-mmm\-yy">
                  <c:v>41591.0</c:v>
                </c:pt>
                <c:pt idx="738" formatCode="dd\-mmm\-yy">
                  <c:v>41592.0</c:v>
                </c:pt>
                <c:pt idx="739" formatCode="dd\-mmm\-yy">
                  <c:v>41593.0</c:v>
                </c:pt>
                <c:pt idx="740" formatCode="dd\-mmm\-yy">
                  <c:v>41596.0</c:v>
                </c:pt>
                <c:pt idx="741" formatCode="dd\-mmm\-yy">
                  <c:v>41597.0</c:v>
                </c:pt>
                <c:pt idx="742" formatCode="dd\-mmm\-yy">
                  <c:v>41598.0</c:v>
                </c:pt>
                <c:pt idx="743" formatCode="dd\-mmm\-yy">
                  <c:v>41599.0</c:v>
                </c:pt>
                <c:pt idx="744" formatCode="dd\-mmm\-yy">
                  <c:v>41600.0</c:v>
                </c:pt>
                <c:pt idx="745" formatCode="dd\-mmm\-yy">
                  <c:v>41603.0</c:v>
                </c:pt>
                <c:pt idx="746" formatCode="dd\-mmm\-yy">
                  <c:v>41604.0</c:v>
                </c:pt>
                <c:pt idx="747" formatCode="dd\-mmm\-yy">
                  <c:v>41605.0</c:v>
                </c:pt>
                <c:pt idx="748" formatCode="dd\-mmm\-yy">
                  <c:v>41606.0</c:v>
                </c:pt>
                <c:pt idx="749" formatCode="dd\-mmm\-yy">
                  <c:v>41607.0</c:v>
                </c:pt>
                <c:pt idx="750" formatCode="dd\-mmm\-yy">
                  <c:v>41610.0</c:v>
                </c:pt>
                <c:pt idx="751" formatCode="dd\-mmm\-yy">
                  <c:v>41611.0</c:v>
                </c:pt>
                <c:pt idx="752" formatCode="dd\-mmm\-yy">
                  <c:v>41612.0</c:v>
                </c:pt>
                <c:pt idx="753" formatCode="dd\-mmm\-yy">
                  <c:v>41613.0</c:v>
                </c:pt>
                <c:pt idx="754" formatCode="dd\-mmm\-yy">
                  <c:v>41614.0</c:v>
                </c:pt>
                <c:pt idx="755" formatCode="dd\-mmm\-yy">
                  <c:v>41617.0</c:v>
                </c:pt>
                <c:pt idx="756" formatCode="dd\-mmm\-yy">
                  <c:v>41618.0</c:v>
                </c:pt>
                <c:pt idx="757" formatCode="dd\-mmm\-yy">
                  <c:v>41619.0</c:v>
                </c:pt>
                <c:pt idx="758" formatCode="dd\-mmm\-yy">
                  <c:v>41620.0</c:v>
                </c:pt>
                <c:pt idx="759" formatCode="dd\-mmm\-yy">
                  <c:v>41621.0</c:v>
                </c:pt>
                <c:pt idx="760" formatCode="dd\-mmm\-yy">
                  <c:v>41624.0</c:v>
                </c:pt>
                <c:pt idx="761" formatCode="dd\-mmm\-yy">
                  <c:v>41625.0</c:v>
                </c:pt>
                <c:pt idx="762" formatCode="dd\-mmm\-yy">
                  <c:v>41626.0</c:v>
                </c:pt>
                <c:pt idx="763" formatCode="dd\-mmm\-yy">
                  <c:v>41627.0</c:v>
                </c:pt>
                <c:pt idx="764" formatCode="dd\-mmm\-yy">
                  <c:v>41628.0</c:v>
                </c:pt>
                <c:pt idx="765" formatCode="dd\-mmm\-yy">
                  <c:v>41631.0</c:v>
                </c:pt>
                <c:pt idx="766" formatCode="dd\-mmm\-yy">
                  <c:v>41632.0</c:v>
                </c:pt>
                <c:pt idx="767" formatCode="dd\-mmm\-yy">
                  <c:v>41633.0</c:v>
                </c:pt>
                <c:pt idx="768" formatCode="dd\-mmm\-yy">
                  <c:v>41634.0</c:v>
                </c:pt>
                <c:pt idx="769" formatCode="dd\-mmm\-yy">
                  <c:v>41635.0</c:v>
                </c:pt>
                <c:pt idx="770" formatCode="dd\-mmm\-yy">
                  <c:v>41638.0</c:v>
                </c:pt>
                <c:pt idx="771" formatCode="dd\-mmm\-yy">
                  <c:v>41639.0</c:v>
                </c:pt>
                <c:pt idx="772" formatCode="dd\-mmm\-yy">
                  <c:v>41640.0</c:v>
                </c:pt>
                <c:pt idx="773" formatCode="dd\-mmm\-yy">
                  <c:v>41641.0</c:v>
                </c:pt>
                <c:pt idx="774" formatCode="dd\-mmm\-yy">
                  <c:v>41642.0</c:v>
                </c:pt>
                <c:pt idx="775" formatCode="dd\-mmm\-yy">
                  <c:v>41645.0</c:v>
                </c:pt>
                <c:pt idx="776" formatCode="dd\-mmm\-yy">
                  <c:v>41646.0</c:v>
                </c:pt>
                <c:pt idx="777" formatCode="dd\-mmm\-yy">
                  <c:v>41647.0</c:v>
                </c:pt>
                <c:pt idx="778" formatCode="dd\-mmm\-yy">
                  <c:v>41648.0</c:v>
                </c:pt>
                <c:pt idx="779" formatCode="dd\-mmm\-yy">
                  <c:v>41649.0</c:v>
                </c:pt>
                <c:pt idx="780" formatCode="dd\-mmm\-yy">
                  <c:v>41652.0</c:v>
                </c:pt>
                <c:pt idx="781" formatCode="dd\-mmm\-yy">
                  <c:v>41653.0</c:v>
                </c:pt>
                <c:pt idx="782" formatCode="dd\-mmm\-yy">
                  <c:v>41654.0</c:v>
                </c:pt>
                <c:pt idx="783" formatCode="dd\-mmm\-yy">
                  <c:v>41655.0</c:v>
                </c:pt>
                <c:pt idx="784" formatCode="dd\-mmm\-yy">
                  <c:v>41656.0</c:v>
                </c:pt>
                <c:pt idx="785" formatCode="dd\-mmm\-yy">
                  <c:v>41659.0</c:v>
                </c:pt>
                <c:pt idx="786" formatCode="dd\-mmm\-yy">
                  <c:v>41660.0</c:v>
                </c:pt>
                <c:pt idx="787" formatCode="dd\-mmm\-yy">
                  <c:v>41661.0</c:v>
                </c:pt>
                <c:pt idx="788" formatCode="dd\-mmm\-yy">
                  <c:v>41662.0</c:v>
                </c:pt>
                <c:pt idx="789" formatCode="dd\-mmm\-yy">
                  <c:v>41663.0</c:v>
                </c:pt>
                <c:pt idx="790" formatCode="dd\-mmm\-yy">
                  <c:v>41666.0</c:v>
                </c:pt>
                <c:pt idx="791" formatCode="dd\-mmm\-yy">
                  <c:v>41667.0</c:v>
                </c:pt>
                <c:pt idx="792" formatCode="dd\-mmm\-yy">
                  <c:v>41668.0</c:v>
                </c:pt>
                <c:pt idx="793" formatCode="dd\-mmm\-yy">
                  <c:v>41669.0</c:v>
                </c:pt>
                <c:pt idx="794" formatCode="dd\-mmm\-yy">
                  <c:v>41670.0</c:v>
                </c:pt>
                <c:pt idx="795" formatCode="dd\-mmm\-yy">
                  <c:v>41673.0</c:v>
                </c:pt>
                <c:pt idx="796" formatCode="dd\-mmm\-yy">
                  <c:v>41674.0</c:v>
                </c:pt>
                <c:pt idx="797" formatCode="dd\-mmm\-yy">
                  <c:v>41675.0</c:v>
                </c:pt>
                <c:pt idx="798" formatCode="dd\-mmm\-yy">
                  <c:v>41676.0</c:v>
                </c:pt>
                <c:pt idx="799" formatCode="dd\-mmm\-yy">
                  <c:v>41677.0</c:v>
                </c:pt>
                <c:pt idx="800" formatCode="dd\-mmm\-yy">
                  <c:v>41680.0</c:v>
                </c:pt>
                <c:pt idx="801" formatCode="dd\-mmm\-yy">
                  <c:v>41681.0</c:v>
                </c:pt>
                <c:pt idx="802" formatCode="dd\-mmm\-yy">
                  <c:v>41682.0</c:v>
                </c:pt>
                <c:pt idx="803" formatCode="dd\-mmm\-yy">
                  <c:v>41683.0</c:v>
                </c:pt>
                <c:pt idx="804" formatCode="dd\-mmm\-yy">
                  <c:v>41684.0</c:v>
                </c:pt>
                <c:pt idx="805" formatCode="dd\-mmm\-yy">
                  <c:v>41687.0</c:v>
                </c:pt>
                <c:pt idx="806" formatCode="dd\-mmm\-yy">
                  <c:v>41688.0</c:v>
                </c:pt>
                <c:pt idx="807" formatCode="dd\-mmm\-yy">
                  <c:v>41689.0</c:v>
                </c:pt>
                <c:pt idx="808" formatCode="dd\-mmm\-yy">
                  <c:v>41690.0</c:v>
                </c:pt>
                <c:pt idx="809" formatCode="dd\-mmm\-yy">
                  <c:v>41691.0</c:v>
                </c:pt>
                <c:pt idx="810">
                  <c:v>41694.0</c:v>
                </c:pt>
                <c:pt idx="811">
                  <c:v>41695.0</c:v>
                </c:pt>
                <c:pt idx="812">
                  <c:v>41696.0</c:v>
                </c:pt>
                <c:pt idx="813">
                  <c:v>41697.0</c:v>
                </c:pt>
                <c:pt idx="814">
                  <c:v>41698.0</c:v>
                </c:pt>
                <c:pt idx="815">
                  <c:v>41701.0</c:v>
                </c:pt>
                <c:pt idx="816">
                  <c:v>41702.0</c:v>
                </c:pt>
                <c:pt idx="817">
                  <c:v>41703.0</c:v>
                </c:pt>
                <c:pt idx="818">
                  <c:v>41704.0</c:v>
                </c:pt>
                <c:pt idx="819">
                  <c:v>41705.0</c:v>
                </c:pt>
                <c:pt idx="820">
                  <c:v>41708.0</c:v>
                </c:pt>
                <c:pt idx="821">
                  <c:v>41709.0</c:v>
                </c:pt>
                <c:pt idx="822">
                  <c:v>41710.0</c:v>
                </c:pt>
                <c:pt idx="823">
                  <c:v>41711.0</c:v>
                </c:pt>
                <c:pt idx="824">
                  <c:v>41712.0</c:v>
                </c:pt>
                <c:pt idx="825">
                  <c:v>41715.0</c:v>
                </c:pt>
                <c:pt idx="826">
                  <c:v>41716.0</c:v>
                </c:pt>
                <c:pt idx="827">
                  <c:v>41717.0</c:v>
                </c:pt>
                <c:pt idx="828">
                  <c:v>41718.0</c:v>
                </c:pt>
                <c:pt idx="829">
                  <c:v>41719.0</c:v>
                </c:pt>
                <c:pt idx="830">
                  <c:v>41723.0</c:v>
                </c:pt>
                <c:pt idx="831">
                  <c:v>41724.0</c:v>
                </c:pt>
                <c:pt idx="832">
                  <c:v>41725.0</c:v>
                </c:pt>
                <c:pt idx="833">
                  <c:v>41726.0</c:v>
                </c:pt>
                <c:pt idx="834">
                  <c:v>41729.0</c:v>
                </c:pt>
                <c:pt idx="835">
                  <c:v>41730.0</c:v>
                </c:pt>
                <c:pt idx="836">
                  <c:v>41731.0</c:v>
                </c:pt>
                <c:pt idx="837">
                  <c:v>41732.0</c:v>
                </c:pt>
                <c:pt idx="838">
                  <c:v>41733.0</c:v>
                </c:pt>
                <c:pt idx="839">
                  <c:v>41736.0</c:v>
                </c:pt>
                <c:pt idx="840">
                  <c:v>41737.0</c:v>
                </c:pt>
                <c:pt idx="841">
                  <c:v>41738.0</c:v>
                </c:pt>
                <c:pt idx="842">
                  <c:v>41739.0</c:v>
                </c:pt>
                <c:pt idx="843">
                  <c:v>41740.0</c:v>
                </c:pt>
                <c:pt idx="844">
                  <c:v>41743.0</c:v>
                </c:pt>
                <c:pt idx="845">
                  <c:v>41744.0</c:v>
                </c:pt>
                <c:pt idx="846">
                  <c:v>41745.0</c:v>
                </c:pt>
                <c:pt idx="847">
                  <c:v>41750.0</c:v>
                </c:pt>
                <c:pt idx="848">
                  <c:v>41751.0</c:v>
                </c:pt>
                <c:pt idx="849">
                  <c:v>41752.0</c:v>
                </c:pt>
                <c:pt idx="850">
                  <c:v>41753.0</c:v>
                </c:pt>
                <c:pt idx="851">
                  <c:v>41754.0</c:v>
                </c:pt>
                <c:pt idx="852">
                  <c:v>41757.0</c:v>
                </c:pt>
                <c:pt idx="853">
                  <c:v>41758.0</c:v>
                </c:pt>
                <c:pt idx="854">
                  <c:v>41759.0</c:v>
                </c:pt>
                <c:pt idx="855">
                  <c:v>41761.0</c:v>
                </c:pt>
                <c:pt idx="856">
                  <c:v>41764.0</c:v>
                </c:pt>
                <c:pt idx="857">
                  <c:v>41765.0</c:v>
                </c:pt>
                <c:pt idx="858">
                  <c:v>41766.0</c:v>
                </c:pt>
                <c:pt idx="859">
                  <c:v>41767.0</c:v>
                </c:pt>
                <c:pt idx="860">
                  <c:v>41768.0</c:v>
                </c:pt>
                <c:pt idx="861">
                  <c:v>41771.0</c:v>
                </c:pt>
                <c:pt idx="862">
                  <c:v>41772.0</c:v>
                </c:pt>
                <c:pt idx="863">
                  <c:v>41773.0</c:v>
                </c:pt>
                <c:pt idx="864">
                  <c:v>41774.0</c:v>
                </c:pt>
                <c:pt idx="865">
                  <c:v>41775.0</c:v>
                </c:pt>
                <c:pt idx="866">
                  <c:v>41778.0</c:v>
                </c:pt>
                <c:pt idx="867">
                  <c:v>41779.0</c:v>
                </c:pt>
                <c:pt idx="868">
                  <c:v>41780.0</c:v>
                </c:pt>
                <c:pt idx="869">
                  <c:v>41781.0</c:v>
                </c:pt>
                <c:pt idx="870">
                  <c:v>41782.0</c:v>
                </c:pt>
                <c:pt idx="871">
                  <c:v>41785.0</c:v>
                </c:pt>
                <c:pt idx="872">
                  <c:v>41786.0</c:v>
                </c:pt>
                <c:pt idx="873">
                  <c:v>41787.0</c:v>
                </c:pt>
                <c:pt idx="874">
                  <c:v>41788.0</c:v>
                </c:pt>
                <c:pt idx="875">
                  <c:v>41789.0</c:v>
                </c:pt>
                <c:pt idx="876">
                  <c:v>41793.0</c:v>
                </c:pt>
                <c:pt idx="877">
                  <c:v>41794.0</c:v>
                </c:pt>
                <c:pt idx="878">
                  <c:v>41795.0</c:v>
                </c:pt>
                <c:pt idx="879" formatCode="dd/mm/yyyy">
                  <c:v>41796.0</c:v>
                </c:pt>
                <c:pt idx="880" formatCode="dd/mm/yyyy">
                  <c:v>41799.0</c:v>
                </c:pt>
                <c:pt idx="881" formatCode="dd/mm/yyyy">
                  <c:v>41800.0</c:v>
                </c:pt>
                <c:pt idx="882" formatCode="dd/mm/yyyy">
                  <c:v>41801.0</c:v>
                </c:pt>
                <c:pt idx="883" formatCode="dd/mm/yyyy">
                  <c:v>41802.0</c:v>
                </c:pt>
                <c:pt idx="884" formatCode="dd/mm/yyyy">
                  <c:v>41803.0</c:v>
                </c:pt>
                <c:pt idx="885" formatCode="dd/mm/yyyy">
                  <c:v>41806.0</c:v>
                </c:pt>
                <c:pt idx="886" formatCode="dd/mm/yyyy">
                  <c:v>41807.0</c:v>
                </c:pt>
                <c:pt idx="887" formatCode="dd/mm/yyyy">
                  <c:v>41808.0</c:v>
                </c:pt>
                <c:pt idx="888" formatCode="dd/mm/yyyy">
                  <c:v>41809.0</c:v>
                </c:pt>
                <c:pt idx="889" formatCode="dd/mm/yyyy">
                  <c:v>41810.0</c:v>
                </c:pt>
                <c:pt idx="890" formatCode="dd/mm/yyyy">
                  <c:v>41814.0</c:v>
                </c:pt>
                <c:pt idx="891" formatCode="dd/mm/yyyy">
                  <c:v>41815.0</c:v>
                </c:pt>
                <c:pt idx="892" formatCode="dd/mm/yyyy">
                  <c:v>41816.0</c:v>
                </c:pt>
                <c:pt idx="893" formatCode="dd/mm/yyyy">
                  <c:v>41817.0</c:v>
                </c:pt>
                <c:pt idx="894" formatCode="dd/mm/yyyy">
                  <c:v>41821.0</c:v>
                </c:pt>
                <c:pt idx="895" formatCode="dd/mm/yyyy">
                  <c:v>41822.0</c:v>
                </c:pt>
                <c:pt idx="896" formatCode="dd/mm/yyyy">
                  <c:v>41823.0</c:v>
                </c:pt>
                <c:pt idx="897" formatCode="dd/mm/yyyy">
                  <c:v>41824.0</c:v>
                </c:pt>
                <c:pt idx="898" formatCode="dd/mm/yyyy">
                  <c:v>41827.0</c:v>
                </c:pt>
                <c:pt idx="899" formatCode="dd/mm/yyyy">
                  <c:v>41828.0</c:v>
                </c:pt>
                <c:pt idx="900" formatCode="dd/mm/yyyy">
                  <c:v>41829.0</c:v>
                </c:pt>
                <c:pt idx="901" formatCode="dd/mm/yyyy">
                  <c:v>41830.0</c:v>
                </c:pt>
                <c:pt idx="902" formatCode="dd/mm/yyyy">
                  <c:v>41831.0</c:v>
                </c:pt>
                <c:pt idx="903" formatCode="dd/mm/yyyy">
                  <c:v>41834.0</c:v>
                </c:pt>
                <c:pt idx="904" formatCode="dd/mm/yyyy">
                  <c:v>41835.0</c:v>
                </c:pt>
                <c:pt idx="905" formatCode="dd/mm/yyyy">
                  <c:v>41836.0</c:v>
                </c:pt>
                <c:pt idx="906" formatCode="dd/mm/yyyy">
                  <c:v>41837.0</c:v>
                </c:pt>
                <c:pt idx="907" formatCode="dd/mm/yyyy">
                  <c:v>41838.0</c:v>
                </c:pt>
                <c:pt idx="908" formatCode="dd/mm/yyyy">
                  <c:v>41841.0</c:v>
                </c:pt>
                <c:pt idx="909" formatCode="dd/mm/yyyy">
                  <c:v>41842.0</c:v>
                </c:pt>
                <c:pt idx="910" formatCode="dd/mm/yyyy">
                  <c:v>41843.0</c:v>
                </c:pt>
                <c:pt idx="911" formatCode="dd/mm/yyyy">
                  <c:v>41844.0</c:v>
                </c:pt>
                <c:pt idx="912" formatCode="dd/mm/yyyy">
                  <c:v>41845.0</c:v>
                </c:pt>
                <c:pt idx="913" formatCode="dd/mm/yyyy">
                  <c:v>41848.0</c:v>
                </c:pt>
                <c:pt idx="914" formatCode="dd/mm/yyyy">
                  <c:v>41849.0</c:v>
                </c:pt>
                <c:pt idx="915" formatCode="dd/mm/yyyy">
                  <c:v>41850.0</c:v>
                </c:pt>
                <c:pt idx="916" formatCode="dd/mm/yyyy">
                  <c:v>41851.0</c:v>
                </c:pt>
                <c:pt idx="917" formatCode="dd/mm/yyyy">
                  <c:v>41852.0</c:v>
                </c:pt>
                <c:pt idx="918" formatCode="dd/mm/yyyy">
                  <c:v>41855.0</c:v>
                </c:pt>
                <c:pt idx="919" formatCode="dd/mm/yyyy">
                  <c:v>41856.0</c:v>
                </c:pt>
                <c:pt idx="920" formatCode="dd/mm/yyyy">
                  <c:v>41857.0</c:v>
                </c:pt>
                <c:pt idx="921" formatCode="dd/mm/yyyy">
                  <c:v>41859.0</c:v>
                </c:pt>
                <c:pt idx="922" formatCode="dd/mm/yyyy">
                  <c:v>41862.0</c:v>
                </c:pt>
                <c:pt idx="923" formatCode="dd/mm/yyyy">
                  <c:v>41863.0</c:v>
                </c:pt>
                <c:pt idx="924" formatCode="dd/mm/yyyy">
                  <c:v>41864.0</c:v>
                </c:pt>
                <c:pt idx="925" formatCode="dd/mm/yyyy">
                  <c:v>41865.0</c:v>
                </c:pt>
                <c:pt idx="926" formatCode="dd/mm/yyyy">
                  <c:v>41866.0</c:v>
                </c:pt>
                <c:pt idx="927" formatCode="dd/mm/yyyy">
                  <c:v>41870.0</c:v>
                </c:pt>
                <c:pt idx="928" formatCode="dd/mm/yyyy">
                  <c:v>41871.0</c:v>
                </c:pt>
                <c:pt idx="929" formatCode="dd/mm/yyyy">
                  <c:v>41872.0</c:v>
                </c:pt>
                <c:pt idx="930" formatCode="dd/mm/yyyy">
                  <c:v>41873.0</c:v>
                </c:pt>
                <c:pt idx="931" formatCode="dd/mm/yyyy">
                  <c:v>41876.0</c:v>
                </c:pt>
                <c:pt idx="932" formatCode="dd/mm/yyyy">
                  <c:v>41877.0</c:v>
                </c:pt>
                <c:pt idx="933" formatCode="dd/mm/yyyy">
                  <c:v>41878.0</c:v>
                </c:pt>
                <c:pt idx="934" formatCode="dd/mm/yyyy">
                  <c:v>41879.0</c:v>
                </c:pt>
                <c:pt idx="935" formatCode="dd/mm/yyyy">
                  <c:v>41880.0</c:v>
                </c:pt>
                <c:pt idx="936" formatCode="dd/mm/yyyy">
                  <c:v>41883.0</c:v>
                </c:pt>
                <c:pt idx="937" formatCode="dd/mm/yyyy">
                  <c:v>41884.0</c:v>
                </c:pt>
                <c:pt idx="938" formatCode="dd/mm/yyyy">
                  <c:v>41885.0</c:v>
                </c:pt>
                <c:pt idx="939" formatCode="dd/mm/yyyy">
                  <c:v>41886.0</c:v>
                </c:pt>
                <c:pt idx="940" formatCode="dd/mm/yyyy">
                  <c:v>41887.0</c:v>
                </c:pt>
                <c:pt idx="941" formatCode="dd/mm/yyyy">
                  <c:v>41890.0</c:v>
                </c:pt>
                <c:pt idx="942" formatCode="dd/mm/yyyy">
                  <c:v>41891.0</c:v>
                </c:pt>
                <c:pt idx="943" formatCode="dd/mm/yyyy">
                  <c:v>41892.0</c:v>
                </c:pt>
                <c:pt idx="944" formatCode="dd/mm/yyyy">
                  <c:v>41893.0</c:v>
                </c:pt>
                <c:pt idx="945" formatCode="dd/mm/yyyy">
                  <c:v>41894.0</c:v>
                </c:pt>
                <c:pt idx="946" formatCode="dd/mm/yyyy">
                  <c:v>41897.0</c:v>
                </c:pt>
                <c:pt idx="947" formatCode="dd/mm/yyyy">
                  <c:v>41898.0</c:v>
                </c:pt>
                <c:pt idx="948" formatCode="dd/mm/yyyy">
                  <c:v>41899.0</c:v>
                </c:pt>
                <c:pt idx="949" formatCode="dd/mm/yyyy">
                  <c:v>41900.0</c:v>
                </c:pt>
                <c:pt idx="950" formatCode="dd/mm/yyyy">
                  <c:v>41901.0</c:v>
                </c:pt>
                <c:pt idx="951" formatCode="dd/mm/yyyy">
                  <c:v>41904.0</c:v>
                </c:pt>
                <c:pt idx="952" formatCode="dd/mm/yyyy">
                  <c:v>41905.0</c:v>
                </c:pt>
                <c:pt idx="953" formatCode="dd/mm/yyyy">
                  <c:v>41906.0</c:v>
                </c:pt>
                <c:pt idx="954" formatCode="dd/mm/yyyy">
                  <c:v>41907.0</c:v>
                </c:pt>
                <c:pt idx="955" formatCode="dd/mm/yyyy">
                  <c:v>41908.0</c:v>
                </c:pt>
                <c:pt idx="956" formatCode="dd/mm/yyyy">
                  <c:v>41911.0</c:v>
                </c:pt>
                <c:pt idx="957" formatCode="dd/mm/yyyy">
                  <c:v>41912.0</c:v>
                </c:pt>
                <c:pt idx="958" formatCode="dd/mm/yyyy">
                  <c:v>41913.0</c:v>
                </c:pt>
                <c:pt idx="959" formatCode="dd/mm/yyyy">
                  <c:v>41914.0</c:v>
                </c:pt>
                <c:pt idx="960" formatCode="dd/mm/yyyy">
                  <c:v>41915.0</c:v>
                </c:pt>
                <c:pt idx="961" formatCode="dd/mm/yyyy">
                  <c:v>41918.0</c:v>
                </c:pt>
                <c:pt idx="962" formatCode="dd/mm/yyyy">
                  <c:v>41919.0</c:v>
                </c:pt>
                <c:pt idx="963" formatCode="dd/mm/yyyy">
                  <c:v>41920.0</c:v>
                </c:pt>
                <c:pt idx="964" formatCode="dd/mm/yyyy">
                  <c:v>41921.0</c:v>
                </c:pt>
                <c:pt idx="965" formatCode="dd/mm/yyyy">
                  <c:v>41922.0</c:v>
                </c:pt>
                <c:pt idx="966" formatCode="dd/mm/yyyy">
                  <c:v>41926.0</c:v>
                </c:pt>
                <c:pt idx="967" formatCode="dd/mm/yyyy">
                  <c:v>41927.0</c:v>
                </c:pt>
                <c:pt idx="968" formatCode="dd/mm/yyyy">
                  <c:v>41928.0</c:v>
                </c:pt>
                <c:pt idx="969" formatCode="dd/mm/yyyy">
                  <c:v>41929.0</c:v>
                </c:pt>
                <c:pt idx="970" formatCode="dd/mm/yyyy">
                  <c:v>41932.0</c:v>
                </c:pt>
                <c:pt idx="971" formatCode="dd/mm/yyyy">
                  <c:v>41933.0</c:v>
                </c:pt>
                <c:pt idx="972" formatCode="dd/mm/yyyy">
                  <c:v>41934.0</c:v>
                </c:pt>
              </c:numCache>
            </c:numRef>
          </c:cat>
          <c:val>
            <c:numRef>
              <c:f>Hoja1!$E$2:$E$866</c:f>
              <c:numCache>
                <c:formatCode>General</c:formatCode>
                <c:ptCount val="865"/>
                <c:pt idx="789" formatCode="0.0%">
                  <c:v>-0.181792388487246</c:v>
                </c:pt>
              </c:numCache>
            </c:numRef>
          </c:val>
          <c:smooth val="0"/>
        </c:ser>
        <c:dLbls>
          <c:showLegendKey val="0"/>
          <c:showVal val="0"/>
          <c:showCatName val="0"/>
          <c:showSerName val="0"/>
          <c:showPercent val="0"/>
          <c:showBubbleSize val="0"/>
        </c:dLbls>
        <c:marker val="1"/>
        <c:smooth val="0"/>
        <c:axId val="2087965624"/>
        <c:axId val="2087945096"/>
      </c:lineChart>
      <c:dateAx>
        <c:axId val="2087964760"/>
        <c:scaling>
          <c:orientation val="minMax"/>
          <c:max val="41934.0"/>
          <c:min val="41327.0"/>
        </c:scaling>
        <c:delete val="0"/>
        <c:axPos val="b"/>
        <c:minorGridlines>
          <c:spPr>
            <a:ln>
              <a:noFill/>
            </a:ln>
          </c:spPr>
        </c:minorGridlines>
        <c:numFmt formatCode="[$-C0A]dd\-mmm\-yy;@" sourceLinked="0"/>
        <c:majorTickMark val="none"/>
        <c:minorTickMark val="none"/>
        <c:tickLblPos val="nextTo"/>
        <c:txPr>
          <a:bodyPr rot="-5400000" vert="horz"/>
          <a:lstStyle/>
          <a:p>
            <a:pPr>
              <a:defRPr/>
            </a:pPr>
            <a:endParaRPr lang="es-ES"/>
          </a:p>
        </c:txPr>
        <c:crossAx val="2087974280"/>
        <c:crosses val="autoZero"/>
        <c:auto val="1"/>
        <c:lblOffset val="100"/>
        <c:baseTimeUnit val="days"/>
        <c:majorUnit val="4.0"/>
        <c:majorTimeUnit val="months"/>
      </c:dateAx>
      <c:valAx>
        <c:axId val="2087974280"/>
        <c:scaling>
          <c:orientation val="minMax"/>
          <c:max val="2000.0"/>
          <c:min val="1400.0"/>
        </c:scaling>
        <c:delete val="0"/>
        <c:axPos val="l"/>
        <c:majorGridlines>
          <c:spPr>
            <a:ln>
              <a:noFill/>
            </a:ln>
          </c:spPr>
        </c:majorGridlines>
        <c:numFmt formatCode="#,##0" sourceLinked="0"/>
        <c:majorTickMark val="none"/>
        <c:minorTickMark val="none"/>
        <c:tickLblPos val="nextTo"/>
        <c:crossAx val="2087964760"/>
        <c:crosses val="autoZero"/>
        <c:crossBetween val="between"/>
        <c:majorUnit val="200.0"/>
      </c:valAx>
      <c:valAx>
        <c:axId val="2087945096"/>
        <c:scaling>
          <c:orientation val="minMax"/>
          <c:max val="2400.0"/>
          <c:min val="1200.0"/>
        </c:scaling>
        <c:delete val="0"/>
        <c:axPos val="r"/>
        <c:numFmt formatCode="0" sourceLinked="0"/>
        <c:majorTickMark val="none"/>
        <c:minorTickMark val="none"/>
        <c:tickLblPos val="none"/>
        <c:spPr>
          <a:ln>
            <a:noFill/>
          </a:ln>
        </c:spPr>
        <c:crossAx val="2087965624"/>
        <c:crosses val="max"/>
        <c:crossBetween val="between"/>
        <c:majorUnit val="300.0"/>
      </c:valAx>
      <c:dateAx>
        <c:axId val="2087965624"/>
        <c:scaling>
          <c:orientation val="minMax"/>
        </c:scaling>
        <c:delete val="1"/>
        <c:axPos val="b"/>
        <c:numFmt formatCode="[$-C0A]d\-mmm\-yy;@" sourceLinked="1"/>
        <c:majorTickMark val="out"/>
        <c:minorTickMark val="none"/>
        <c:tickLblPos val="none"/>
        <c:crossAx val="2087945096"/>
        <c:crosses val="autoZero"/>
        <c:auto val="1"/>
        <c:lblOffset val="100"/>
        <c:baseTimeUnit val="days"/>
      </c:dateAx>
      <c:spPr>
        <a:noFill/>
        <a:ln>
          <a:noFill/>
        </a:ln>
      </c:spPr>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9054071939975"/>
          <c:y val="0.0296786967716716"/>
          <c:w val="0.577790911315666"/>
          <c:h val="0.770525888661335"/>
        </c:manualLayout>
      </c:layout>
      <c:barChart>
        <c:barDir val="bar"/>
        <c:grouping val="clustered"/>
        <c:varyColors val="0"/>
        <c:ser>
          <c:idx val="0"/>
          <c:order val="0"/>
          <c:tx>
            <c:strRef>
              <c:f>Hoja1!$B$1</c:f>
              <c:strCache>
                <c:ptCount val="1"/>
                <c:pt idx="0">
                  <c:v>2013-1S</c:v>
                </c:pt>
              </c:strCache>
            </c:strRef>
          </c:tx>
          <c:spPr>
            <a:solidFill>
              <a:srgbClr val="002060"/>
            </a:solidFill>
            <a:ln>
              <a:noFill/>
            </a:ln>
            <a:effectLst/>
          </c:spPr>
          <c:invertIfNegative val="0"/>
          <c:dLbls>
            <c:dLbl>
              <c:idx val="0"/>
              <c:layout>
                <c:manualLayout>
                  <c:x val="-0.00171522324103181"/>
                  <c:y val="0.01079225337151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171522324103181"/>
                  <c:y val="0.01079225337151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343044648206362"/>
                  <c:y val="0.010792253371516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0343044648206362"/>
                  <c:y val="0.0134903167143961"/>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2890792318034E-17"/>
                  <c:y val="0.013490316714396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0171522324103181"/>
                  <c:y val="0.013490316714396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chemeClr val="accent1">
                        <a:lumMod val="7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11"/>
                <c:pt idx="0">
                  <c:v>PIB Total</c:v>
                </c:pt>
                <c:pt idx="1">
                  <c:v>   Construcción de obras civiles</c:v>
                </c:pt>
                <c:pt idx="2">
                  <c:v>Construcción de edificaciones </c:v>
                </c:pt>
                <c:pt idx="3">
                  <c:v>Servicios Sociales</c:v>
                </c:pt>
                <c:pt idx="4">
                  <c:v>Establecimientos Financieros</c:v>
                </c:pt>
                <c:pt idx="5">
                  <c:v>Comercio </c:v>
                </c:pt>
                <c:pt idx="6">
                  <c:v>Transporte</c:v>
                </c:pt>
                <c:pt idx="7">
                  <c:v>Agricultura</c:v>
                </c:pt>
                <c:pt idx="8">
                  <c:v>Servicios Públicos</c:v>
                </c:pt>
                <c:pt idx="9">
                  <c:v>Minería</c:v>
                </c:pt>
                <c:pt idx="10">
                  <c:v>Industria</c:v>
                </c:pt>
              </c:strCache>
            </c:strRef>
          </c:cat>
          <c:val>
            <c:numRef>
              <c:f>Hoja1!$B$2:$B$12</c:f>
              <c:numCache>
                <c:formatCode>0.0</c:formatCode>
                <c:ptCount val="11"/>
                <c:pt idx="0" formatCode="General">
                  <c:v>3.7</c:v>
                </c:pt>
                <c:pt idx="1">
                  <c:v>7.5</c:v>
                </c:pt>
                <c:pt idx="2" formatCode="General">
                  <c:v>9.9</c:v>
                </c:pt>
                <c:pt idx="3" formatCode="_(* #,##0.0_);_(* \(#,##0.0\);_(* &quot;-&quot;??_);_(@_)">
                  <c:v>5.010165478782969</c:v>
                </c:pt>
                <c:pt idx="4" formatCode="_(* #,##0.0_);_(* \(#,##0.0\);_(* &quot;-&quot;??_);_(@_)">
                  <c:v>4.157551991770009</c:v>
                </c:pt>
                <c:pt idx="5" formatCode="_(* #,##0.0_);_(* \(#,##0.0\);_(* &quot;-&quot;??_);_(@_)">
                  <c:v>3.57548730617755</c:v>
                </c:pt>
                <c:pt idx="6" formatCode="_(* #,##0.0_);_(* \(#,##0.0\);_(* &quot;-&quot;??_);_(@_)">
                  <c:v>2.772893534025357</c:v>
                </c:pt>
                <c:pt idx="7" formatCode="_(* #,##0.0_);_(* \(#,##0.0\);_(* &quot;-&quot;??_);_(@_)">
                  <c:v>5.331574251164071</c:v>
                </c:pt>
                <c:pt idx="8" formatCode="_(* #,##0.0_);_(* \(#,##0.0\);_(* &quot;-&quot;??_);_(@_)">
                  <c:v>4.996573045177478</c:v>
                </c:pt>
                <c:pt idx="9" formatCode="_(* #,##0.0_);_(* \(#,##0.0\);_(* &quot;-&quot;??_);_(@_)">
                  <c:v>2.655217433777144</c:v>
                </c:pt>
                <c:pt idx="10" formatCode="_(* #,##0.0_);_(* \(#,##0.0\);_(* &quot;-&quot;??_);_(@_)">
                  <c:v>-1.790106038085597</c:v>
                </c:pt>
              </c:numCache>
            </c:numRef>
          </c:val>
        </c:ser>
        <c:ser>
          <c:idx val="1"/>
          <c:order val="1"/>
          <c:tx>
            <c:strRef>
              <c:f>Hoja1!$C$1</c:f>
              <c:strCache>
                <c:ptCount val="1"/>
                <c:pt idx="0">
                  <c:v>2014-1S</c:v>
                </c:pt>
              </c:strCache>
            </c:strRef>
          </c:tx>
          <c:spPr>
            <a:solidFill>
              <a:srgbClr val="C00000"/>
            </a:solidFill>
            <a:ln>
              <a:noFill/>
            </a:ln>
            <a:effectLst/>
          </c:spPr>
          <c:invertIfNegative val="0"/>
          <c:dLbls>
            <c:dLbl>
              <c:idx val="1"/>
              <c:layout>
                <c:manualLayout>
                  <c:x val="-6.2890792318034E-17"/>
                  <c:y val="-0.013490316714396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2890792318034E-17"/>
                  <c:y val="-0.00809419002863771"/>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0857611620515901"/>
                  <c:y val="-0.0107922533715169"/>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
                  <c:y val="-0.010792253371516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1"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11"/>
                <c:pt idx="0">
                  <c:v>PIB Total</c:v>
                </c:pt>
                <c:pt idx="1">
                  <c:v>   Construcción de obras civiles</c:v>
                </c:pt>
                <c:pt idx="2">
                  <c:v>Construcción de edificaciones </c:v>
                </c:pt>
                <c:pt idx="3">
                  <c:v>Servicios Sociales</c:v>
                </c:pt>
                <c:pt idx="4">
                  <c:v>Establecimientos Financieros</c:v>
                </c:pt>
                <c:pt idx="5">
                  <c:v>Comercio </c:v>
                </c:pt>
                <c:pt idx="6">
                  <c:v>Transporte</c:v>
                </c:pt>
                <c:pt idx="7">
                  <c:v>Agricultura</c:v>
                </c:pt>
                <c:pt idx="8">
                  <c:v>Servicios Públicos</c:v>
                </c:pt>
                <c:pt idx="9">
                  <c:v>Minería</c:v>
                </c:pt>
                <c:pt idx="10">
                  <c:v>Industria</c:v>
                </c:pt>
              </c:strCache>
            </c:strRef>
          </c:cat>
          <c:val>
            <c:numRef>
              <c:f>Hoja1!$C$2:$C$12</c:f>
              <c:numCache>
                <c:formatCode>General</c:formatCode>
                <c:ptCount val="11"/>
                <c:pt idx="0">
                  <c:v>5.4</c:v>
                </c:pt>
                <c:pt idx="1">
                  <c:v>22.1</c:v>
                </c:pt>
                <c:pt idx="2">
                  <c:v>4.4</c:v>
                </c:pt>
                <c:pt idx="3" formatCode="_(* #,##0.0_);_(* \(#,##0.0\);_(* &quot;-&quot;??_);_(@_)">
                  <c:v>6.135688164663822</c:v>
                </c:pt>
                <c:pt idx="4" formatCode="_(* #,##0.0_);_(* \(#,##0.0\);_(* &quot;-&quot;??_);_(@_)">
                  <c:v>6.082150655794017</c:v>
                </c:pt>
                <c:pt idx="5" formatCode="_(* #,##0.0_);_(* \(#,##0.0\);_(* &quot;-&quot;??_);_(@_)">
                  <c:v>5.185595979924685</c:v>
                </c:pt>
                <c:pt idx="6" formatCode="_(* #,##0.0_);_(* \(#,##0.0\);_(* &quot;-&quot;??_);_(@_)">
                  <c:v>4.450805653343558</c:v>
                </c:pt>
                <c:pt idx="7" formatCode="_(* #,##0.0_);_(* \(#,##0.0\);_(* &quot;-&quot;??_);_(@_)">
                  <c:v>3.88319034089108</c:v>
                </c:pt>
                <c:pt idx="8" formatCode="_(* #,##0.0_);_(* \(#,##0.0\);_(* &quot;-&quot;??_);_(@_)">
                  <c:v>3.317419371907818</c:v>
                </c:pt>
                <c:pt idx="9" formatCode="_(* #,##0.0_);_(* \(#,##0.0\);_(* &quot;-&quot;??_);_(@_)">
                  <c:v>1.740830325132158</c:v>
                </c:pt>
                <c:pt idx="10" formatCode="_(* #,##0.0_);_(* \(#,##0.0\);_(* &quot;-&quot;??_);_(@_)">
                  <c:v>0.945423961384122</c:v>
                </c:pt>
              </c:numCache>
            </c:numRef>
          </c:val>
        </c:ser>
        <c:dLbls>
          <c:showLegendKey val="0"/>
          <c:showVal val="0"/>
          <c:showCatName val="0"/>
          <c:showSerName val="0"/>
          <c:showPercent val="0"/>
          <c:showBubbleSize val="0"/>
        </c:dLbls>
        <c:gapWidth val="219"/>
        <c:axId val="2147019048"/>
        <c:axId val="2147246776"/>
      </c:barChart>
      <c:catAx>
        <c:axId val="214701904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2147246776"/>
        <c:crosses val="autoZero"/>
        <c:auto val="1"/>
        <c:lblAlgn val="ctr"/>
        <c:lblOffset val="100"/>
        <c:noMultiLvlLbl val="0"/>
      </c:catAx>
      <c:valAx>
        <c:axId val="2147246776"/>
        <c:scaling>
          <c:orientation val="minMax"/>
          <c:min val="-5.0"/>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s-CO" b="1"/>
                  <a:t>Variación anual, %</a:t>
                </a:r>
              </a:p>
            </c:rich>
          </c:tx>
          <c:layout>
            <c:manualLayout>
              <c:xMode val="edge"/>
              <c:yMode val="edge"/>
              <c:x val="0.402838254593176"/>
              <c:y val="0.885315698818898"/>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2147019048"/>
        <c:crosses val="autoZero"/>
        <c:crossBetween val="between"/>
        <c:majorUnit val="5.0"/>
      </c:valAx>
      <c:spPr>
        <a:noFill/>
        <a:ln>
          <a:noFill/>
        </a:ln>
        <a:effectLst/>
      </c:spPr>
    </c:plotArea>
    <c:legend>
      <c:legendPos val="b"/>
      <c:layout>
        <c:manualLayout>
          <c:xMode val="edge"/>
          <c:yMode val="edge"/>
          <c:x val="0.814626235298377"/>
          <c:y val="0.0384754454991205"/>
          <c:w val="0.147345914878468"/>
          <c:h val="0.11961768229985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sz="1600">
          <a:solidFill>
            <a:schemeClr val="tx1"/>
          </a:solidFill>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02544573237"/>
          <c:y val="0.028882874015748"/>
          <c:w val="0.80230643097269"/>
          <c:h val="0.764556840551182"/>
        </c:manualLayout>
      </c:layout>
      <c:lineChart>
        <c:grouping val="standard"/>
        <c:varyColors val="0"/>
        <c:ser>
          <c:idx val="1"/>
          <c:order val="0"/>
          <c:tx>
            <c:strRef>
              <c:f>Hoja1!$C$1</c:f>
              <c:strCache>
                <c:ptCount val="1"/>
                <c:pt idx="0">
                  <c:v>EMBI Colombia</c:v>
                </c:pt>
              </c:strCache>
            </c:strRef>
          </c:tx>
          <c:marker>
            <c:symbol val="none"/>
          </c:marker>
          <c:dLbls>
            <c:dLbl>
              <c:idx val="1032"/>
              <c:layout>
                <c:manualLayout>
                  <c:x val="0.0"/>
                  <c:y val="0.0245443413093585"/>
                </c:manualLayout>
              </c:layout>
              <c:spPr/>
              <c:txPr>
                <a:bodyPr/>
                <a:lstStyle/>
                <a:p>
                  <a:pPr>
                    <a:defRPr b="1">
                      <a:solidFill>
                        <a:srgbClr val="C00000"/>
                      </a:solidFill>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058"/>
              <c:layout>
                <c:manualLayout>
                  <c:x val="0.0"/>
                  <c:y val="-0.00920412799100942"/>
                </c:manualLayout>
              </c:layout>
              <c:spPr>
                <a:noFill/>
                <a:ln>
                  <a:noFill/>
                </a:ln>
                <a:effectLst/>
              </c:spPr>
              <c:txPr>
                <a:bodyPr wrap="square" lIns="38100" tIns="19050" rIns="38100" bIns="19050" anchor="ctr">
                  <a:spAutoFit/>
                </a:bodyPr>
                <a:lstStyle/>
                <a:p>
                  <a:pPr>
                    <a:defRPr b="1">
                      <a:solidFill>
                        <a:srgbClr val="C00000"/>
                      </a:solidFill>
                    </a:defRPr>
                  </a:pPr>
                  <a:endParaRPr lang="es-ES"/>
                </a:p>
              </c:txPr>
              <c:showLegendKey val="0"/>
              <c:showVal val="1"/>
              <c:showCatName val="0"/>
              <c:showSerName val="0"/>
              <c:showPercent val="0"/>
              <c:showBubbleSize val="0"/>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Hoja1!$A$2:$A$1060</c:f>
              <c:numCache>
                <c:formatCode>[$-C0A]dd\-mmm\-yy;@</c:formatCode>
                <c:ptCount val="1059"/>
                <c:pt idx="0">
                  <c:v>40182.0</c:v>
                </c:pt>
                <c:pt idx="1">
                  <c:v>40183.0</c:v>
                </c:pt>
                <c:pt idx="2">
                  <c:v>40184.0</c:v>
                </c:pt>
                <c:pt idx="3">
                  <c:v>40185.0</c:v>
                </c:pt>
                <c:pt idx="4">
                  <c:v>40190.0</c:v>
                </c:pt>
                <c:pt idx="5">
                  <c:v>40191.0</c:v>
                </c:pt>
                <c:pt idx="6">
                  <c:v>40192.0</c:v>
                </c:pt>
                <c:pt idx="7">
                  <c:v>40193.0</c:v>
                </c:pt>
                <c:pt idx="8">
                  <c:v>40196.0</c:v>
                </c:pt>
                <c:pt idx="9">
                  <c:v>40197.0</c:v>
                </c:pt>
                <c:pt idx="10">
                  <c:v>40198.0</c:v>
                </c:pt>
                <c:pt idx="11">
                  <c:v>40199.0</c:v>
                </c:pt>
                <c:pt idx="12">
                  <c:v>40200.0</c:v>
                </c:pt>
                <c:pt idx="13">
                  <c:v>40203.0</c:v>
                </c:pt>
                <c:pt idx="14">
                  <c:v>40204.0</c:v>
                </c:pt>
                <c:pt idx="15">
                  <c:v>40205.0</c:v>
                </c:pt>
                <c:pt idx="16">
                  <c:v>40206.0</c:v>
                </c:pt>
                <c:pt idx="17">
                  <c:v>40207.0</c:v>
                </c:pt>
                <c:pt idx="18">
                  <c:v>40210.0</c:v>
                </c:pt>
                <c:pt idx="19">
                  <c:v>40211.0</c:v>
                </c:pt>
                <c:pt idx="20">
                  <c:v>40212.0</c:v>
                </c:pt>
                <c:pt idx="21">
                  <c:v>40213.0</c:v>
                </c:pt>
                <c:pt idx="22">
                  <c:v>40214.0</c:v>
                </c:pt>
                <c:pt idx="23">
                  <c:v>40217.0</c:v>
                </c:pt>
                <c:pt idx="24">
                  <c:v>40218.0</c:v>
                </c:pt>
                <c:pt idx="25">
                  <c:v>40219.0</c:v>
                </c:pt>
                <c:pt idx="26">
                  <c:v>40220.0</c:v>
                </c:pt>
                <c:pt idx="27">
                  <c:v>40221.0</c:v>
                </c:pt>
                <c:pt idx="28">
                  <c:v>40224.0</c:v>
                </c:pt>
                <c:pt idx="29">
                  <c:v>40225.0</c:v>
                </c:pt>
                <c:pt idx="30">
                  <c:v>40226.0</c:v>
                </c:pt>
                <c:pt idx="31">
                  <c:v>40227.0</c:v>
                </c:pt>
                <c:pt idx="32">
                  <c:v>40228.0</c:v>
                </c:pt>
                <c:pt idx="33">
                  <c:v>40231.0</c:v>
                </c:pt>
                <c:pt idx="34">
                  <c:v>40232.0</c:v>
                </c:pt>
                <c:pt idx="35">
                  <c:v>40233.0</c:v>
                </c:pt>
                <c:pt idx="36">
                  <c:v>40234.0</c:v>
                </c:pt>
                <c:pt idx="37">
                  <c:v>40235.0</c:v>
                </c:pt>
                <c:pt idx="38">
                  <c:v>40238.0</c:v>
                </c:pt>
                <c:pt idx="39">
                  <c:v>40239.0</c:v>
                </c:pt>
                <c:pt idx="40">
                  <c:v>40240.0</c:v>
                </c:pt>
                <c:pt idx="41">
                  <c:v>40241.0</c:v>
                </c:pt>
                <c:pt idx="42">
                  <c:v>40242.0</c:v>
                </c:pt>
                <c:pt idx="43">
                  <c:v>40245.0</c:v>
                </c:pt>
                <c:pt idx="44">
                  <c:v>40246.0</c:v>
                </c:pt>
                <c:pt idx="45">
                  <c:v>40247.0</c:v>
                </c:pt>
                <c:pt idx="46">
                  <c:v>40248.0</c:v>
                </c:pt>
                <c:pt idx="47">
                  <c:v>40249.0</c:v>
                </c:pt>
                <c:pt idx="48">
                  <c:v>40252.0</c:v>
                </c:pt>
                <c:pt idx="49">
                  <c:v>40253.0</c:v>
                </c:pt>
                <c:pt idx="50">
                  <c:v>40254.0</c:v>
                </c:pt>
                <c:pt idx="51">
                  <c:v>40255.0</c:v>
                </c:pt>
                <c:pt idx="52">
                  <c:v>40256.0</c:v>
                </c:pt>
                <c:pt idx="53">
                  <c:v>40260.0</c:v>
                </c:pt>
                <c:pt idx="54">
                  <c:v>40261.0</c:v>
                </c:pt>
                <c:pt idx="55">
                  <c:v>40262.0</c:v>
                </c:pt>
                <c:pt idx="56">
                  <c:v>40263.0</c:v>
                </c:pt>
                <c:pt idx="57">
                  <c:v>40266.0</c:v>
                </c:pt>
                <c:pt idx="58">
                  <c:v>40267.0</c:v>
                </c:pt>
                <c:pt idx="59">
                  <c:v>40268.0</c:v>
                </c:pt>
                <c:pt idx="60">
                  <c:v>40273.0</c:v>
                </c:pt>
                <c:pt idx="61">
                  <c:v>40274.0</c:v>
                </c:pt>
                <c:pt idx="62">
                  <c:v>40275.0</c:v>
                </c:pt>
                <c:pt idx="63">
                  <c:v>40276.0</c:v>
                </c:pt>
                <c:pt idx="64">
                  <c:v>40277.0</c:v>
                </c:pt>
                <c:pt idx="65">
                  <c:v>40280.0</c:v>
                </c:pt>
                <c:pt idx="66">
                  <c:v>40281.0</c:v>
                </c:pt>
                <c:pt idx="67">
                  <c:v>40282.0</c:v>
                </c:pt>
                <c:pt idx="68">
                  <c:v>40283.0</c:v>
                </c:pt>
                <c:pt idx="69">
                  <c:v>40284.0</c:v>
                </c:pt>
                <c:pt idx="70">
                  <c:v>40287.0</c:v>
                </c:pt>
                <c:pt idx="71">
                  <c:v>40288.0</c:v>
                </c:pt>
                <c:pt idx="72">
                  <c:v>40289.0</c:v>
                </c:pt>
                <c:pt idx="73">
                  <c:v>40290.0</c:v>
                </c:pt>
                <c:pt idx="74">
                  <c:v>40291.0</c:v>
                </c:pt>
                <c:pt idx="75">
                  <c:v>40294.0</c:v>
                </c:pt>
                <c:pt idx="76">
                  <c:v>40295.0</c:v>
                </c:pt>
                <c:pt idx="77">
                  <c:v>40296.0</c:v>
                </c:pt>
                <c:pt idx="78">
                  <c:v>40297.0</c:v>
                </c:pt>
                <c:pt idx="79">
                  <c:v>40298.0</c:v>
                </c:pt>
                <c:pt idx="80">
                  <c:v>40301.0</c:v>
                </c:pt>
                <c:pt idx="81">
                  <c:v>40302.0</c:v>
                </c:pt>
                <c:pt idx="82">
                  <c:v>40303.0</c:v>
                </c:pt>
                <c:pt idx="83">
                  <c:v>40304.0</c:v>
                </c:pt>
                <c:pt idx="84">
                  <c:v>40305.0</c:v>
                </c:pt>
                <c:pt idx="85">
                  <c:v>40308.0</c:v>
                </c:pt>
                <c:pt idx="86">
                  <c:v>40309.0</c:v>
                </c:pt>
                <c:pt idx="87">
                  <c:v>40310.0</c:v>
                </c:pt>
                <c:pt idx="88">
                  <c:v>40311.0</c:v>
                </c:pt>
                <c:pt idx="89">
                  <c:v>40312.0</c:v>
                </c:pt>
                <c:pt idx="90">
                  <c:v>40316.0</c:v>
                </c:pt>
                <c:pt idx="91">
                  <c:v>40317.0</c:v>
                </c:pt>
                <c:pt idx="92">
                  <c:v>40318.0</c:v>
                </c:pt>
                <c:pt idx="93">
                  <c:v>40319.0</c:v>
                </c:pt>
                <c:pt idx="94">
                  <c:v>40322.0</c:v>
                </c:pt>
                <c:pt idx="95">
                  <c:v>40323.0</c:v>
                </c:pt>
                <c:pt idx="96">
                  <c:v>40324.0</c:v>
                </c:pt>
                <c:pt idx="97">
                  <c:v>40325.0</c:v>
                </c:pt>
                <c:pt idx="98">
                  <c:v>40326.0</c:v>
                </c:pt>
                <c:pt idx="99">
                  <c:v>40329.0</c:v>
                </c:pt>
                <c:pt idx="100">
                  <c:v>40330.0</c:v>
                </c:pt>
                <c:pt idx="101">
                  <c:v>40331.0</c:v>
                </c:pt>
                <c:pt idx="102">
                  <c:v>40332.0</c:v>
                </c:pt>
                <c:pt idx="103">
                  <c:v>40333.0</c:v>
                </c:pt>
                <c:pt idx="104">
                  <c:v>40337.0</c:v>
                </c:pt>
                <c:pt idx="105">
                  <c:v>40338.0</c:v>
                </c:pt>
                <c:pt idx="106">
                  <c:v>40339.0</c:v>
                </c:pt>
                <c:pt idx="107">
                  <c:v>40344.0</c:v>
                </c:pt>
                <c:pt idx="108">
                  <c:v>40345.0</c:v>
                </c:pt>
                <c:pt idx="109">
                  <c:v>40346.0</c:v>
                </c:pt>
                <c:pt idx="110">
                  <c:v>40347.0</c:v>
                </c:pt>
                <c:pt idx="111">
                  <c:v>40350.0</c:v>
                </c:pt>
                <c:pt idx="112">
                  <c:v>40351.0</c:v>
                </c:pt>
                <c:pt idx="113">
                  <c:v>40352.0</c:v>
                </c:pt>
                <c:pt idx="114">
                  <c:v>40353.0</c:v>
                </c:pt>
                <c:pt idx="115">
                  <c:v>40354.0</c:v>
                </c:pt>
                <c:pt idx="116">
                  <c:v>40357.0</c:v>
                </c:pt>
                <c:pt idx="117">
                  <c:v>40358.0</c:v>
                </c:pt>
                <c:pt idx="118">
                  <c:v>40359.0</c:v>
                </c:pt>
                <c:pt idx="119">
                  <c:v>40360.0</c:v>
                </c:pt>
                <c:pt idx="120">
                  <c:v>40361.0</c:v>
                </c:pt>
                <c:pt idx="121">
                  <c:v>40365.0</c:v>
                </c:pt>
                <c:pt idx="122">
                  <c:v>40366.0</c:v>
                </c:pt>
                <c:pt idx="123">
                  <c:v>40367.0</c:v>
                </c:pt>
                <c:pt idx="124">
                  <c:v>40368.0</c:v>
                </c:pt>
                <c:pt idx="125">
                  <c:v>40371.0</c:v>
                </c:pt>
                <c:pt idx="126">
                  <c:v>40372.0</c:v>
                </c:pt>
                <c:pt idx="127">
                  <c:v>40373.0</c:v>
                </c:pt>
                <c:pt idx="128">
                  <c:v>40374.0</c:v>
                </c:pt>
                <c:pt idx="129">
                  <c:v>40375.0</c:v>
                </c:pt>
                <c:pt idx="130">
                  <c:v>40378.0</c:v>
                </c:pt>
                <c:pt idx="131">
                  <c:v>40380.0</c:v>
                </c:pt>
                <c:pt idx="132">
                  <c:v>40381.0</c:v>
                </c:pt>
                <c:pt idx="133">
                  <c:v>40382.0</c:v>
                </c:pt>
                <c:pt idx="134">
                  <c:v>40385.0</c:v>
                </c:pt>
                <c:pt idx="135">
                  <c:v>40386.0</c:v>
                </c:pt>
                <c:pt idx="136">
                  <c:v>40387.0</c:v>
                </c:pt>
                <c:pt idx="137">
                  <c:v>40388.0</c:v>
                </c:pt>
                <c:pt idx="138">
                  <c:v>40389.0</c:v>
                </c:pt>
                <c:pt idx="139">
                  <c:v>40392.0</c:v>
                </c:pt>
                <c:pt idx="140">
                  <c:v>40393.0</c:v>
                </c:pt>
                <c:pt idx="141">
                  <c:v>40394.0</c:v>
                </c:pt>
                <c:pt idx="142">
                  <c:v>40395.0</c:v>
                </c:pt>
                <c:pt idx="143">
                  <c:v>40396.0</c:v>
                </c:pt>
                <c:pt idx="144">
                  <c:v>40399.0</c:v>
                </c:pt>
                <c:pt idx="145">
                  <c:v>40400.0</c:v>
                </c:pt>
                <c:pt idx="146">
                  <c:v>40401.0</c:v>
                </c:pt>
                <c:pt idx="147">
                  <c:v>40402.0</c:v>
                </c:pt>
                <c:pt idx="148">
                  <c:v>40403.0</c:v>
                </c:pt>
                <c:pt idx="149">
                  <c:v>40407.0</c:v>
                </c:pt>
                <c:pt idx="150">
                  <c:v>40408.0</c:v>
                </c:pt>
                <c:pt idx="151">
                  <c:v>40409.0</c:v>
                </c:pt>
                <c:pt idx="152">
                  <c:v>40410.0</c:v>
                </c:pt>
                <c:pt idx="153">
                  <c:v>40413.0</c:v>
                </c:pt>
                <c:pt idx="154">
                  <c:v>40414.0</c:v>
                </c:pt>
                <c:pt idx="155">
                  <c:v>40415.0</c:v>
                </c:pt>
                <c:pt idx="156">
                  <c:v>40416.0</c:v>
                </c:pt>
                <c:pt idx="157">
                  <c:v>40417.0</c:v>
                </c:pt>
                <c:pt idx="158">
                  <c:v>40420.0</c:v>
                </c:pt>
                <c:pt idx="159">
                  <c:v>40421.0</c:v>
                </c:pt>
                <c:pt idx="160">
                  <c:v>40422.0</c:v>
                </c:pt>
                <c:pt idx="161">
                  <c:v>40423.0</c:v>
                </c:pt>
                <c:pt idx="162">
                  <c:v>40424.0</c:v>
                </c:pt>
                <c:pt idx="163">
                  <c:v>40427.0</c:v>
                </c:pt>
                <c:pt idx="164">
                  <c:v>40428.0</c:v>
                </c:pt>
                <c:pt idx="165">
                  <c:v>40429.0</c:v>
                </c:pt>
                <c:pt idx="166">
                  <c:v>40430.0</c:v>
                </c:pt>
                <c:pt idx="167">
                  <c:v>40431.0</c:v>
                </c:pt>
                <c:pt idx="168">
                  <c:v>40434.0</c:v>
                </c:pt>
                <c:pt idx="169">
                  <c:v>40435.0</c:v>
                </c:pt>
                <c:pt idx="170">
                  <c:v>40436.0</c:v>
                </c:pt>
                <c:pt idx="171">
                  <c:v>40437.0</c:v>
                </c:pt>
                <c:pt idx="172">
                  <c:v>40438.0</c:v>
                </c:pt>
                <c:pt idx="173">
                  <c:v>40441.0</c:v>
                </c:pt>
                <c:pt idx="174">
                  <c:v>40442.0</c:v>
                </c:pt>
                <c:pt idx="175">
                  <c:v>40443.0</c:v>
                </c:pt>
                <c:pt idx="176">
                  <c:v>40444.0</c:v>
                </c:pt>
                <c:pt idx="177">
                  <c:v>40445.0</c:v>
                </c:pt>
                <c:pt idx="178">
                  <c:v>40448.0</c:v>
                </c:pt>
                <c:pt idx="179">
                  <c:v>40449.0</c:v>
                </c:pt>
                <c:pt idx="180">
                  <c:v>40450.0</c:v>
                </c:pt>
                <c:pt idx="181">
                  <c:v>40451.0</c:v>
                </c:pt>
                <c:pt idx="182">
                  <c:v>40452.0</c:v>
                </c:pt>
                <c:pt idx="183">
                  <c:v>40455.0</c:v>
                </c:pt>
                <c:pt idx="184">
                  <c:v>40456.0</c:v>
                </c:pt>
                <c:pt idx="185">
                  <c:v>40457.0</c:v>
                </c:pt>
                <c:pt idx="186">
                  <c:v>40458.0</c:v>
                </c:pt>
                <c:pt idx="187">
                  <c:v>40459.0</c:v>
                </c:pt>
                <c:pt idx="188">
                  <c:v>40462.0</c:v>
                </c:pt>
                <c:pt idx="189">
                  <c:v>40463.0</c:v>
                </c:pt>
                <c:pt idx="190">
                  <c:v>40464.0</c:v>
                </c:pt>
                <c:pt idx="191">
                  <c:v>40465.0</c:v>
                </c:pt>
                <c:pt idx="192">
                  <c:v>40466.0</c:v>
                </c:pt>
                <c:pt idx="193">
                  <c:v>40470.0</c:v>
                </c:pt>
                <c:pt idx="194">
                  <c:v>40471.0</c:v>
                </c:pt>
                <c:pt idx="195">
                  <c:v>40472.0</c:v>
                </c:pt>
                <c:pt idx="196">
                  <c:v>40473.0</c:v>
                </c:pt>
                <c:pt idx="197">
                  <c:v>40476.0</c:v>
                </c:pt>
                <c:pt idx="198">
                  <c:v>40477.0</c:v>
                </c:pt>
                <c:pt idx="199">
                  <c:v>40478.0</c:v>
                </c:pt>
                <c:pt idx="200">
                  <c:v>40479.0</c:v>
                </c:pt>
                <c:pt idx="201">
                  <c:v>40480.0</c:v>
                </c:pt>
                <c:pt idx="202">
                  <c:v>40484.0</c:v>
                </c:pt>
                <c:pt idx="203">
                  <c:v>40485.0</c:v>
                </c:pt>
                <c:pt idx="204">
                  <c:v>40486.0</c:v>
                </c:pt>
                <c:pt idx="205">
                  <c:v>40487.0</c:v>
                </c:pt>
                <c:pt idx="206">
                  <c:v>40490.0</c:v>
                </c:pt>
                <c:pt idx="207">
                  <c:v>40491.0</c:v>
                </c:pt>
                <c:pt idx="208">
                  <c:v>40492.0</c:v>
                </c:pt>
                <c:pt idx="209">
                  <c:v>40493.0</c:v>
                </c:pt>
                <c:pt idx="210">
                  <c:v>40494.0</c:v>
                </c:pt>
                <c:pt idx="211">
                  <c:v>40498.0</c:v>
                </c:pt>
                <c:pt idx="212">
                  <c:v>40499.0</c:v>
                </c:pt>
                <c:pt idx="213">
                  <c:v>40500.0</c:v>
                </c:pt>
                <c:pt idx="214">
                  <c:v>40501.0</c:v>
                </c:pt>
                <c:pt idx="215">
                  <c:v>40504.0</c:v>
                </c:pt>
                <c:pt idx="216">
                  <c:v>40505.0</c:v>
                </c:pt>
                <c:pt idx="217">
                  <c:v>40506.0</c:v>
                </c:pt>
                <c:pt idx="218">
                  <c:v>40507.0</c:v>
                </c:pt>
                <c:pt idx="219">
                  <c:v>40508.0</c:v>
                </c:pt>
                <c:pt idx="220">
                  <c:v>40512.0</c:v>
                </c:pt>
                <c:pt idx="221">
                  <c:v>40513.0</c:v>
                </c:pt>
                <c:pt idx="222">
                  <c:v>40514.0</c:v>
                </c:pt>
                <c:pt idx="223">
                  <c:v>40515.0</c:v>
                </c:pt>
                <c:pt idx="224">
                  <c:v>40518.0</c:v>
                </c:pt>
                <c:pt idx="225">
                  <c:v>40519.0</c:v>
                </c:pt>
                <c:pt idx="226">
                  <c:v>40521.0</c:v>
                </c:pt>
                <c:pt idx="227">
                  <c:v>40522.0</c:v>
                </c:pt>
                <c:pt idx="228">
                  <c:v>40525.0</c:v>
                </c:pt>
                <c:pt idx="229">
                  <c:v>40526.0</c:v>
                </c:pt>
                <c:pt idx="230">
                  <c:v>40527.0</c:v>
                </c:pt>
                <c:pt idx="231">
                  <c:v>40528.0</c:v>
                </c:pt>
                <c:pt idx="232">
                  <c:v>40529.0</c:v>
                </c:pt>
                <c:pt idx="233">
                  <c:v>40532.0</c:v>
                </c:pt>
                <c:pt idx="234">
                  <c:v>40535.0</c:v>
                </c:pt>
                <c:pt idx="235">
                  <c:v>40539.0</c:v>
                </c:pt>
                <c:pt idx="236">
                  <c:v>40546.0</c:v>
                </c:pt>
                <c:pt idx="237">
                  <c:v>40547.0</c:v>
                </c:pt>
                <c:pt idx="238">
                  <c:v>40548.0</c:v>
                </c:pt>
                <c:pt idx="239">
                  <c:v>40549.0</c:v>
                </c:pt>
                <c:pt idx="240">
                  <c:v>40550.0</c:v>
                </c:pt>
                <c:pt idx="241">
                  <c:v>40554.0</c:v>
                </c:pt>
                <c:pt idx="242">
                  <c:v>40555.0</c:v>
                </c:pt>
                <c:pt idx="243">
                  <c:v>40556.0</c:v>
                </c:pt>
                <c:pt idx="244">
                  <c:v>40557.0</c:v>
                </c:pt>
                <c:pt idx="245">
                  <c:v>40560.0</c:v>
                </c:pt>
                <c:pt idx="246">
                  <c:v>40561.0</c:v>
                </c:pt>
                <c:pt idx="247">
                  <c:v>40562.0</c:v>
                </c:pt>
                <c:pt idx="248">
                  <c:v>40563.0</c:v>
                </c:pt>
                <c:pt idx="249">
                  <c:v>40564.0</c:v>
                </c:pt>
                <c:pt idx="250">
                  <c:v>40567.0</c:v>
                </c:pt>
                <c:pt idx="251">
                  <c:v>40568.0</c:v>
                </c:pt>
                <c:pt idx="252">
                  <c:v>40569.0</c:v>
                </c:pt>
                <c:pt idx="253">
                  <c:v>40570.0</c:v>
                </c:pt>
                <c:pt idx="254">
                  <c:v>40571.0</c:v>
                </c:pt>
                <c:pt idx="255">
                  <c:v>40574.0</c:v>
                </c:pt>
                <c:pt idx="256">
                  <c:v>40575.0</c:v>
                </c:pt>
                <c:pt idx="257">
                  <c:v>40576.0</c:v>
                </c:pt>
                <c:pt idx="258">
                  <c:v>40577.0</c:v>
                </c:pt>
                <c:pt idx="259">
                  <c:v>40578.0</c:v>
                </c:pt>
                <c:pt idx="260">
                  <c:v>40581.0</c:v>
                </c:pt>
                <c:pt idx="261">
                  <c:v>40582.0</c:v>
                </c:pt>
                <c:pt idx="262">
                  <c:v>40583.0</c:v>
                </c:pt>
                <c:pt idx="263">
                  <c:v>40584.0</c:v>
                </c:pt>
                <c:pt idx="264">
                  <c:v>40585.0</c:v>
                </c:pt>
                <c:pt idx="265">
                  <c:v>40588.0</c:v>
                </c:pt>
                <c:pt idx="266">
                  <c:v>40589.0</c:v>
                </c:pt>
                <c:pt idx="267">
                  <c:v>40590.0</c:v>
                </c:pt>
                <c:pt idx="268">
                  <c:v>40591.0</c:v>
                </c:pt>
                <c:pt idx="269">
                  <c:v>40592.0</c:v>
                </c:pt>
                <c:pt idx="270">
                  <c:v>40595.0</c:v>
                </c:pt>
                <c:pt idx="271">
                  <c:v>40596.0</c:v>
                </c:pt>
                <c:pt idx="272">
                  <c:v>40597.0</c:v>
                </c:pt>
                <c:pt idx="273">
                  <c:v>40598.0</c:v>
                </c:pt>
                <c:pt idx="274">
                  <c:v>40599.0</c:v>
                </c:pt>
                <c:pt idx="275">
                  <c:v>40602.0</c:v>
                </c:pt>
                <c:pt idx="276">
                  <c:v>40603.0</c:v>
                </c:pt>
                <c:pt idx="277">
                  <c:v>40605.0</c:v>
                </c:pt>
                <c:pt idx="278">
                  <c:v>40606.0</c:v>
                </c:pt>
                <c:pt idx="279">
                  <c:v>40609.0</c:v>
                </c:pt>
                <c:pt idx="280">
                  <c:v>40610.0</c:v>
                </c:pt>
                <c:pt idx="281">
                  <c:v>40611.0</c:v>
                </c:pt>
                <c:pt idx="282">
                  <c:v>40612.0</c:v>
                </c:pt>
                <c:pt idx="283">
                  <c:v>40613.0</c:v>
                </c:pt>
                <c:pt idx="284">
                  <c:v>40616.0</c:v>
                </c:pt>
                <c:pt idx="285">
                  <c:v>40617.0</c:v>
                </c:pt>
                <c:pt idx="286">
                  <c:v>40618.0</c:v>
                </c:pt>
                <c:pt idx="287">
                  <c:v>40619.0</c:v>
                </c:pt>
                <c:pt idx="288">
                  <c:v>40620.0</c:v>
                </c:pt>
                <c:pt idx="289">
                  <c:v>40624.0</c:v>
                </c:pt>
                <c:pt idx="290">
                  <c:v>40625.0</c:v>
                </c:pt>
                <c:pt idx="291">
                  <c:v>40626.0</c:v>
                </c:pt>
                <c:pt idx="292">
                  <c:v>40627.0</c:v>
                </c:pt>
                <c:pt idx="293">
                  <c:v>40630.0</c:v>
                </c:pt>
                <c:pt idx="294">
                  <c:v>40631.0</c:v>
                </c:pt>
                <c:pt idx="295">
                  <c:v>40632.0</c:v>
                </c:pt>
                <c:pt idx="296">
                  <c:v>40633.0</c:v>
                </c:pt>
                <c:pt idx="297">
                  <c:v>40634.0</c:v>
                </c:pt>
                <c:pt idx="298">
                  <c:v>40637.0</c:v>
                </c:pt>
                <c:pt idx="299">
                  <c:v>40638.0</c:v>
                </c:pt>
                <c:pt idx="300">
                  <c:v>40639.0</c:v>
                </c:pt>
                <c:pt idx="301">
                  <c:v>40640.0</c:v>
                </c:pt>
                <c:pt idx="302">
                  <c:v>40647.0</c:v>
                </c:pt>
                <c:pt idx="303">
                  <c:v>40648.0</c:v>
                </c:pt>
                <c:pt idx="304">
                  <c:v>40651.0</c:v>
                </c:pt>
                <c:pt idx="305">
                  <c:v>40652.0</c:v>
                </c:pt>
                <c:pt idx="306">
                  <c:v>40653.0</c:v>
                </c:pt>
                <c:pt idx="307">
                  <c:v>40658.0</c:v>
                </c:pt>
                <c:pt idx="308">
                  <c:v>40659.0</c:v>
                </c:pt>
                <c:pt idx="309">
                  <c:v>40660.0</c:v>
                </c:pt>
                <c:pt idx="310">
                  <c:v>40661.0</c:v>
                </c:pt>
                <c:pt idx="311">
                  <c:v>40662.0</c:v>
                </c:pt>
                <c:pt idx="312">
                  <c:v>40665.0</c:v>
                </c:pt>
                <c:pt idx="313">
                  <c:v>40666.0</c:v>
                </c:pt>
                <c:pt idx="314">
                  <c:v>40667.0</c:v>
                </c:pt>
                <c:pt idx="315">
                  <c:v>40668.0</c:v>
                </c:pt>
                <c:pt idx="316">
                  <c:v>40669.0</c:v>
                </c:pt>
                <c:pt idx="317">
                  <c:v>40673.0</c:v>
                </c:pt>
                <c:pt idx="318">
                  <c:v>40674.0</c:v>
                </c:pt>
                <c:pt idx="319">
                  <c:v>40675.0</c:v>
                </c:pt>
                <c:pt idx="320">
                  <c:v>40679.0</c:v>
                </c:pt>
                <c:pt idx="321">
                  <c:v>40680.0</c:v>
                </c:pt>
                <c:pt idx="322">
                  <c:v>40682.0</c:v>
                </c:pt>
                <c:pt idx="323">
                  <c:v>40683.0</c:v>
                </c:pt>
                <c:pt idx="324">
                  <c:v>40688.0</c:v>
                </c:pt>
                <c:pt idx="325">
                  <c:v>40689.0</c:v>
                </c:pt>
                <c:pt idx="326">
                  <c:v>40690.0</c:v>
                </c:pt>
                <c:pt idx="327">
                  <c:v>40693.0</c:v>
                </c:pt>
                <c:pt idx="328">
                  <c:v>40694.0</c:v>
                </c:pt>
                <c:pt idx="329">
                  <c:v>40695.0</c:v>
                </c:pt>
                <c:pt idx="330">
                  <c:v>40696.0</c:v>
                </c:pt>
                <c:pt idx="331">
                  <c:v>40701.0</c:v>
                </c:pt>
                <c:pt idx="332">
                  <c:v>40702.0</c:v>
                </c:pt>
                <c:pt idx="333">
                  <c:v>40704.0</c:v>
                </c:pt>
                <c:pt idx="334">
                  <c:v>40708.0</c:v>
                </c:pt>
                <c:pt idx="335">
                  <c:v>40709.0</c:v>
                </c:pt>
                <c:pt idx="336">
                  <c:v>40710.0</c:v>
                </c:pt>
                <c:pt idx="337">
                  <c:v>40711.0</c:v>
                </c:pt>
                <c:pt idx="338">
                  <c:v>40714.0</c:v>
                </c:pt>
                <c:pt idx="339">
                  <c:v>40715.0</c:v>
                </c:pt>
                <c:pt idx="340">
                  <c:v>40716.0</c:v>
                </c:pt>
                <c:pt idx="341">
                  <c:v>40717.0</c:v>
                </c:pt>
                <c:pt idx="342">
                  <c:v>40718.0</c:v>
                </c:pt>
                <c:pt idx="343">
                  <c:v>40722.0</c:v>
                </c:pt>
                <c:pt idx="344">
                  <c:v>40723.0</c:v>
                </c:pt>
                <c:pt idx="345">
                  <c:v>40725.0</c:v>
                </c:pt>
                <c:pt idx="346">
                  <c:v>40729.0</c:v>
                </c:pt>
                <c:pt idx="347">
                  <c:v>40731.0</c:v>
                </c:pt>
                <c:pt idx="348">
                  <c:v>40732.0</c:v>
                </c:pt>
                <c:pt idx="349">
                  <c:v>40736.0</c:v>
                </c:pt>
                <c:pt idx="350">
                  <c:v>40737.0</c:v>
                </c:pt>
                <c:pt idx="351">
                  <c:v>40738.0</c:v>
                </c:pt>
                <c:pt idx="352">
                  <c:v>40739.0</c:v>
                </c:pt>
                <c:pt idx="353">
                  <c:v>40742.0</c:v>
                </c:pt>
                <c:pt idx="354">
                  <c:v>40743.0</c:v>
                </c:pt>
                <c:pt idx="355">
                  <c:v>40745.0</c:v>
                </c:pt>
                <c:pt idx="356">
                  <c:v>40746.0</c:v>
                </c:pt>
                <c:pt idx="357">
                  <c:v>40750.0</c:v>
                </c:pt>
                <c:pt idx="358">
                  <c:v>40751.0</c:v>
                </c:pt>
                <c:pt idx="359">
                  <c:v>40752.0</c:v>
                </c:pt>
                <c:pt idx="360">
                  <c:v>40753.0</c:v>
                </c:pt>
                <c:pt idx="361">
                  <c:v>40757.0</c:v>
                </c:pt>
                <c:pt idx="362">
                  <c:v>40758.0</c:v>
                </c:pt>
                <c:pt idx="363">
                  <c:v>40759.0</c:v>
                </c:pt>
                <c:pt idx="364">
                  <c:v>40760.0</c:v>
                </c:pt>
                <c:pt idx="365">
                  <c:v>40763.0</c:v>
                </c:pt>
                <c:pt idx="366">
                  <c:v>40764.0</c:v>
                </c:pt>
                <c:pt idx="367">
                  <c:v>40765.0</c:v>
                </c:pt>
                <c:pt idx="368">
                  <c:v>40766.0</c:v>
                </c:pt>
                <c:pt idx="369">
                  <c:v>40767.0</c:v>
                </c:pt>
                <c:pt idx="370">
                  <c:v>40772.0</c:v>
                </c:pt>
                <c:pt idx="371">
                  <c:v>40773.0</c:v>
                </c:pt>
                <c:pt idx="372">
                  <c:v>40774.0</c:v>
                </c:pt>
                <c:pt idx="373">
                  <c:v>40777.0</c:v>
                </c:pt>
                <c:pt idx="374">
                  <c:v>40778.0</c:v>
                </c:pt>
                <c:pt idx="375">
                  <c:v>40779.0</c:v>
                </c:pt>
                <c:pt idx="376">
                  <c:v>40780.0</c:v>
                </c:pt>
                <c:pt idx="377">
                  <c:v>40781.0</c:v>
                </c:pt>
                <c:pt idx="378">
                  <c:v>40787.0</c:v>
                </c:pt>
                <c:pt idx="379">
                  <c:v>40788.0</c:v>
                </c:pt>
                <c:pt idx="380">
                  <c:v>40791.0</c:v>
                </c:pt>
                <c:pt idx="381">
                  <c:v>40792.0</c:v>
                </c:pt>
                <c:pt idx="382">
                  <c:v>40793.0</c:v>
                </c:pt>
                <c:pt idx="383">
                  <c:v>40794.0</c:v>
                </c:pt>
                <c:pt idx="384">
                  <c:v>40795.0</c:v>
                </c:pt>
                <c:pt idx="385">
                  <c:v>40798.0</c:v>
                </c:pt>
                <c:pt idx="386">
                  <c:v>40799.0</c:v>
                </c:pt>
                <c:pt idx="387">
                  <c:v>40800.0</c:v>
                </c:pt>
                <c:pt idx="388">
                  <c:v>40805.0</c:v>
                </c:pt>
                <c:pt idx="389">
                  <c:v>40806.0</c:v>
                </c:pt>
                <c:pt idx="390">
                  <c:v>40807.0</c:v>
                </c:pt>
                <c:pt idx="391">
                  <c:v>40809.0</c:v>
                </c:pt>
                <c:pt idx="392">
                  <c:v>40812.0</c:v>
                </c:pt>
                <c:pt idx="393">
                  <c:v>40813.0</c:v>
                </c:pt>
                <c:pt idx="394">
                  <c:v>40814.0</c:v>
                </c:pt>
                <c:pt idx="395">
                  <c:v>40815.0</c:v>
                </c:pt>
                <c:pt idx="396">
                  <c:v>40819.0</c:v>
                </c:pt>
                <c:pt idx="397">
                  <c:v>40820.0</c:v>
                </c:pt>
                <c:pt idx="398">
                  <c:v>40821.0</c:v>
                </c:pt>
                <c:pt idx="399">
                  <c:v>40822.0</c:v>
                </c:pt>
                <c:pt idx="400">
                  <c:v>40823.0</c:v>
                </c:pt>
                <c:pt idx="401">
                  <c:v>40826.0</c:v>
                </c:pt>
                <c:pt idx="402">
                  <c:v>40827.0</c:v>
                </c:pt>
                <c:pt idx="403">
                  <c:v>40834.0</c:v>
                </c:pt>
                <c:pt idx="404">
                  <c:v>40835.0</c:v>
                </c:pt>
                <c:pt idx="405">
                  <c:v>40836.0</c:v>
                </c:pt>
                <c:pt idx="406">
                  <c:v>40837.0</c:v>
                </c:pt>
                <c:pt idx="407">
                  <c:v>40840.0</c:v>
                </c:pt>
                <c:pt idx="408">
                  <c:v>40841.0</c:v>
                </c:pt>
                <c:pt idx="409">
                  <c:v>40842.0</c:v>
                </c:pt>
                <c:pt idx="410">
                  <c:v>40843.0</c:v>
                </c:pt>
                <c:pt idx="411">
                  <c:v>40844.0</c:v>
                </c:pt>
                <c:pt idx="412">
                  <c:v>40847.0</c:v>
                </c:pt>
                <c:pt idx="413">
                  <c:v>40848.0</c:v>
                </c:pt>
                <c:pt idx="414">
                  <c:v>40849.0</c:v>
                </c:pt>
                <c:pt idx="415">
                  <c:v>40851.0</c:v>
                </c:pt>
                <c:pt idx="416">
                  <c:v>40856.0</c:v>
                </c:pt>
                <c:pt idx="417">
                  <c:v>40862.0</c:v>
                </c:pt>
                <c:pt idx="418">
                  <c:v>40863.0</c:v>
                </c:pt>
                <c:pt idx="419">
                  <c:v>40864.0</c:v>
                </c:pt>
                <c:pt idx="420">
                  <c:v>40871.0</c:v>
                </c:pt>
                <c:pt idx="421">
                  <c:v>40875.0</c:v>
                </c:pt>
                <c:pt idx="422">
                  <c:v>40877.0</c:v>
                </c:pt>
                <c:pt idx="423">
                  <c:v>40878.0</c:v>
                </c:pt>
                <c:pt idx="424">
                  <c:v>40879.0</c:v>
                </c:pt>
                <c:pt idx="425">
                  <c:v>40882.0</c:v>
                </c:pt>
                <c:pt idx="426">
                  <c:v>40883.0</c:v>
                </c:pt>
                <c:pt idx="427">
                  <c:v>40884.0</c:v>
                </c:pt>
                <c:pt idx="428">
                  <c:v>40890.0</c:v>
                </c:pt>
                <c:pt idx="429">
                  <c:v>40892.0</c:v>
                </c:pt>
                <c:pt idx="430">
                  <c:v>40896.0</c:v>
                </c:pt>
                <c:pt idx="431">
                  <c:v>40897.0</c:v>
                </c:pt>
                <c:pt idx="432">
                  <c:v>40898.0</c:v>
                </c:pt>
                <c:pt idx="433">
                  <c:v>40912.0</c:v>
                </c:pt>
                <c:pt idx="434">
                  <c:v>40913.0</c:v>
                </c:pt>
                <c:pt idx="435">
                  <c:v>40914.0</c:v>
                </c:pt>
                <c:pt idx="436">
                  <c:v>40918.0</c:v>
                </c:pt>
                <c:pt idx="437">
                  <c:v>40919.0</c:v>
                </c:pt>
                <c:pt idx="438">
                  <c:v>40920.0</c:v>
                </c:pt>
                <c:pt idx="439">
                  <c:v>40921.0</c:v>
                </c:pt>
                <c:pt idx="440">
                  <c:v>40924.0</c:v>
                </c:pt>
                <c:pt idx="441">
                  <c:v>40925.0</c:v>
                </c:pt>
                <c:pt idx="442">
                  <c:v>40926.0</c:v>
                </c:pt>
                <c:pt idx="443">
                  <c:v>40927.0</c:v>
                </c:pt>
                <c:pt idx="444">
                  <c:v>40928.0</c:v>
                </c:pt>
                <c:pt idx="445">
                  <c:v>40931.0</c:v>
                </c:pt>
                <c:pt idx="446">
                  <c:v>40932.0</c:v>
                </c:pt>
                <c:pt idx="447">
                  <c:v>40933.0</c:v>
                </c:pt>
                <c:pt idx="448">
                  <c:v>40935.0</c:v>
                </c:pt>
                <c:pt idx="449">
                  <c:v>40939.0</c:v>
                </c:pt>
                <c:pt idx="450">
                  <c:v>40940.0</c:v>
                </c:pt>
                <c:pt idx="451">
                  <c:v>40941.0</c:v>
                </c:pt>
                <c:pt idx="452">
                  <c:v>40942.0</c:v>
                </c:pt>
                <c:pt idx="453">
                  <c:v>40945.0</c:v>
                </c:pt>
                <c:pt idx="454">
                  <c:v>40946.0</c:v>
                </c:pt>
                <c:pt idx="455">
                  <c:v>40947.0</c:v>
                </c:pt>
                <c:pt idx="456">
                  <c:v>40948.0</c:v>
                </c:pt>
                <c:pt idx="457">
                  <c:v>40949.0</c:v>
                </c:pt>
                <c:pt idx="458">
                  <c:v>40952.0</c:v>
                </c:pt>
                <c:pt idx="459">
                  <c:v>40953.0</c:v>
                </c:pt>
                <c:pt idx="460">
                  <c:v>40954.0</c:v>
                </c:pt>
                <c:pt idx="461">
                  <c:v>40955.0</c:v>
                </c:pt>
                <c:pt idx="462">
                  <c:v>40956.0</c:v>
                </c:pt>
                <c:pt idx="463">
                  <c:v>40959.0</c:v>
                </c:pt>
                <c:pt idx="464">
                  <c:v>40960.0</c:v>
                </c:pt>
                <c:pt idx="465">
                  <c:v>40961.0</c:v>
                </c:pt>
                <c:pt idx="466">
                  <c:v>40962.0</c:v>
                </c:pt>
                <c:pt idx="467">
                  <c:v>40963.0</c:v>
                </c:pt>
                <c:pt idx="468">
                  <c:v>40966.0</c:v>
                </c:pt>
                <c:pt idx="469">
                  <c:v>40967.0</c:v>
                </c:pt>
                <c:pt idx="470">
                  <c:v>40968.0</c:v>
                </c:pt>
                <c:pt idx="471">
                  <c:v>40969.0</c:v>
                </c:pt>
                <c:pt idx="472">
                  <c:v>40970.0</c:v>
                </c:pt>
                <c:pt idx="473">
                  <c:v>40973.0</c:v>
                </c:pt>
                <c:pt idx="474">
                  <c:v>40974.0</c:v>
                </c:pt>
                <c:pt idx="475">
                  <c:v>40975.0</c:v>
                </c:pt>
                <c:pt idx="476">
                  <c:v>40976.0</c:v>
                </c:pt>
                <c:pt idx="477">
                  <c:v>40977.0</c:v>
                </c:pt>
                <c:pt idx="478">
                  <c:v>40980.0</c:v>
                </c:pt>
                <c:pt idx="479">
                  <c:v>40981.0</c:v>
                </c:pt>
                <c:pt idx="480">
                  <c:v>40982.0</c:v>
                </c:pt>
                <c:pt idx="481">
                  <c:v>40983.0</c:v>
                </c:pt>
                <c:pt idx="482">
                  <c:v>40984.0</c:v>
                </c:pt>
                <c:pt idx="483">
                  <c:v>40988.0</c:v>
                </c:pt>
                <c:pt idx="484">
                  <c:v>40989.0</c:v>
                </c:pt>
                <c:pt idx="485">
                  <c:v>40990.0</c:v>
                </c:pt>
                <c:pt idx="486">
                  <c:v>40991.0</c:v>
                </c:pt>
                <c:pt idx="487">
                  <c:v>40994.0</c:v>
                </c:pt>
                <c:pt idx="488">
                  <c:v>40995.0</c:v>
                </c:pt>
                <c:pt idx="489">
                  <c:v>40996.0</c:v>
                </c:pt>
                <c:pt idx="490">
                  <c:v>40997.0</c:v>
                </c:pt>
                <c:pt idx="491">
                  <c:v>40998.0</c:v>
                </c:pt>
                <c:pt idx="492">
                  <c:v>41001.0</c:v>
                </c:pt>
                <c:pt idx="493">
                  <c:v>41002.0</c:v>
                </c:pt>
                <c:pt idx="494">
                  <c:v>41003.0</c:v>
                </c:pt>
                <c:pt idx="495">
                  <c:v>41008.0</c:v>
                </c:pt>
                <c:pt idx="496">
                  <c:v>41009.0</c:v>
                </c:pt>
                <c:pt idx="497">
                  <c:v>41010.0</c:v>
                </c:pt>
                <c:pt idx="498">
                  <c:v>41011.0</c:v>
                </c:pt>
                <c:pt idx="499">
                  <c:v>41012.0</c:v>
                </c:pt>
                <c:pt idx="500">
                  <c:v>41015.0</c:v>
                </c:pt>
                <c:pt idx="501">
                  <c:v>41016.0</c:v>
                </c:pt>
                <c:pt idx="502">
                  <c:v>41017.0</c:v>
                </c:pt>
                <c:pt idx="503">
                  <c:v>41018.0</c:v>
                </c:pt>
                <c:pt idx="504">
                  <c:v>41019.0</c:v>
                </c:pt>
                <c:pt idx="505">
                  <c:v>41022.0</c:v>
                </c:pt>
                <c:pt idx="506">
                  <c:v>41023.0</c:v>
                </c:pt>
                <c:pt idx="507">
                  <c:v>41026.0</c:v>
                </c:pt>
                <c:pt idx="508">
                  <c:v>41029.0</c:v>
                </c:pt>
                <c:pt idx="509">
                  <c:v>41031.0</c:v>
                </c:pt>
                <c:pt idx="510">
                  <c:v>41032.0</c:v>
                </c:pt>
                <c:pt idx="511">
                  <c:v>41033.0</c:v>
                </c:pt>
                <c:pt idx="512">
                  <c:v>41036.0</c:v>
                </c:pt>
                <c:pt idx="513">
                  <c:v>41037.0</c:v>
                </c:pt>
                <c:pt idx="514">
                  <c:v>41038.0</c:v>
                </c:pt>
                <c:pt idx="515">
                  <c:v>41039.0</c:v>
                </c:pt>
                <c:pt idx="516">
                  <c:v>41040.0</c:v>
                </c:pt>
                <c:pt idx="517">
                  <c:v>41043.0</c:v>
                </c:pt>
                <c:pt idx="518">
                  <c:v>41044.0</c:v>
                </c:pt>
                <c:pt idx="519">
                  <c:v>41045.0</c:v>
                </c:pt>
                <c:pt idx="520">
                  <c:v>41047.0</c:v>
                </c:pt>
                <c:pt idx="521">
                  <c:v>41051.0</c:v>
                </c:pt>
                <c:pt idx="522">
                  <c:v>41052.0</c:v>
                </c:pt>
                <c:pt idx="523">
                  <c:v>41053.0</c:v>
                </c:pt>
                <c:pt idx="524">
                  <c:v>41054.0</c:v>
                </c:pt>
                <c:pt idx="525">
                  <c:v>41057.0</c:v>
                </c:pt>
                <c:pt idx="526">
                  <c:v>41058.0</c:v>
                </c:pt>
                <c:pt idx="527">
                  <c:v>41059.0</c:v>
                </c:pt>
                <c:pt idx="528">
                  <c:v>41060.0</c:v>
                </c:pt>
                <c:pt idx="529">
                  <c:v>41061.0</c:v>
                </c:pt>
                <c:pt idx="530">
                  <c:v>41065.0</c:v>
                </c:pt>
                <c:pt idx="531">
                  <c:v>41067.0</c:v>
                </c:pt>
                <c:pt idx="532">
                  <c:v>41068.0</c:v>
                </c:pt>
                <c:pt idx="533">
                  <c:v>41073.0</c:v>
                </c:pt>
                <c:pt idx="534">
                  <c:v>41074.0</c:v>
                </c:pt>
                <c:pt idx="535">
                  <c:v>41075.0</c:v>
                </c:pt>
                <c:pt idx="536">
                  <c:v>41079.0</c:v>
                </c:pt>
                <c:pt idx="537">
                  <c:v>41080.0</c:v>
                </c:pt>
                <c:pt idx="538">
                  <c:v>41081.0</c:v>
                </c:pt>
                <c:pt idx="539">
                  <c:v>41082.0</c:v>
                </c:pt>
                <c:pt idx="540">
                  <c:v>41085.0</c:v>
                </c:pt>
                <c:pt idx="541">
                  <c:v>41086.0</c:v>
                </c:pt>
                <c:pt idx="542">
                  <c:v>41087.0</c:v>
                </c:pt>
                <c:pt idx="543">
                  <c:v>41089.0</c:v>
                </c:pt>
                <c:pt idx="544">
                  <c:v>41093.0</c:v>
                </c:pt>
                <c:pt idx="545">
                  <c:v>41094.0</c:v>
                </c:pt>
                <c:pt idx="546">
                  <c:v>41095.0</c:v>
                </c:pt>
                <c:pt idx="547">
                  <c:v>41096.0</c:v>
                </c:pt>
                <c:pt idx="548">
                  <c:v>41099.0</c:v>
                </c:pt>
                <c:pt idx="549">
                  <c:v>41100.0</c:v>
                </c:pt>
                <c:pt idx="550">
                  <c:v>41101.0</c:v>
                </c:pt>
                <c:pt idx="551">
                  <c:v>41102.0</c:v>
                </c:pt>
                <c:pt idx="552">
                  <c:v>41103.0</c:v>
                </c:pt>
                <c:pt idx="553">
                  <c:v>41106.0</c:v>
                </c:pt>
                <c:pt idx="554">
                  <c:v>41107.0</c:v>
                </c:pt>
                <c:pt idx="555">
                  <c:v>41109.0</c:v>
                </c:pt>
                <c:pt idx="556">
                  <c:v>41113.0</c:v>
                </c:pt>
                <c:pt idx="557">
                  <c:v>41114.0</c:v>
                </c:pt>
                <c:pt idx="558">
                  <c:v>41116.0</c:v>
                </c:pt>
                <c:pt idx="559">
                  <c:v>41117.0</c:v>
                </c:pt>
                <c:pt idx="560">
                  <c:v>41120.0</c:v>
                </c:pt>
                <c:pt idx="561">
                  <c:v>41121.0</c:v>
                </c:pt>
                <c:pt idx="562">
                  <c:v>41122.0</c:v>
                </c:pt>
                <c:pt idx="563">
                  <c:v>41123.0</c:v>
                </c:pt>
                <c:pt idx="564">
                  <c:v>41127.0</c:v>
                </c:pt>
                <c:pt idx="565">
                  <c:v>41129.0</c:v>
                </c:pt>
                <c:pt idx="566">
                  <c:v>41130.0</c:v>
                </c:pt>
                <c:pt idx="567">
                  <c:v>41131.0</c:v>
                </c:pt>
                <c:pt idx="568">
                  <c:v>41134.0</c:v>
                </c:pt>
                <c:pt idx="569">
                  <c:v>41135.0</c:v>
                </c:pt>
                <c:pt idx="570">
                  <c:v>41136.0</c:v>
                </c:pt>
                <c:pt idx="571">
                  <c:v>41137.0</c:v>
                </c:pt>
                <c:pt idx="572">
                  <c:v>41138.0</c:v>
                </c:pt>
                <c:pt idx="573">
                  <c:v>41142.0</c:v>
                </c:pt>
                <c:pt idx="574">
                  <c:v>41144.0</c:v>
                </c:pt>
                <c:pt idx="575">
                  <c:v>41145.0</c:v>
                </c:pt>
                <c:pt idx="576">
                  <c:v>41148.0</c:v>
                </c:pt>
                <c:pt idx="577">
                  <c:v>41149.0</c:v>
                </c:pt>
                <c:pt idx="578">
                  <c:v>41150.0</c:v>
                </c:pt>
                <c:pt idx="579">
                  <c:v>41151.0</c:v>
                </c:pt>
                <c:pt idx="580">
                  <c:v>41152.0</c:v>
                </c:pt>
                <c:pt idx="581">
                  <c:v>41155.0</c:v>
                </c:pt>
                <c:pt idx="582">
                  <c:v>41157.0</c:v>
                </c:pt>
                <c:pt idx="583">
                  <c:v>41158.0</c:v>
                </c:pt>
                <c:pt idx="584">
                  <c:v>41162.0</c:v>
                </c:pt>
                <c:pt idx="585">
                  <c:v>41163.0</c:v>
                </c:pt>
                <c:pt idx="586">
                  <c:v>41164.0</c:v>
                </c:pt>
                <c:pt idx="587">
                  <c:v>41165.0</c:v>
                </c:pt>
                <c:pt idx="588">
                  <c:v>41166.0</c:v>
                </c:pt>
                <c:pt idx="589">
                  <c:v>41169.0</c:v>
                </c:pt>
                <c:pt idx="590">
                  <c:v>41170.0</c:v>
                </c:pt>
                <c:pt idx="591">
                  <c:v>41171.0</c:v>
                </c:pt>
                <c:pt idx="592">
                  <c:v>41172.0</c:v>
                </c:pt>
                <c:pt idx="593">
                  <c:v>41173.0</c:v>
                </c:pt>
                <c:pt idx="594">
                  <c:v>41176.0</c:v>
                </c:pt>
                <c:pt idx="595">
                  <c:v>41177.0</c:v>
                </c:pt>
                <c:pt idx="596">
                  <c:v>41178.0</c:v>
                </c:pt>
                <c:pt idx="597">
                  <c:v>41179.0</c:v>
                </c:pt>
                <c:pt idx="598">
                  <c:v>41180.0</c:v>
                </c:pt>
                <c:pt idx="599">
                  <c:v>41183.0</c:v>
                </c:pt>
                <c:pt idx="600">
                  <c:v>41184.0</c:v>
                </c:pt>
                <c:pt idx="601">
                  <c:v>41187.0</c:v>
                </c:pt>
                <c:pt idx="602">
                  <c:v>41190.0</c:v>
                </c:pt>
                <c:pt idx="603">
                  <c:v>41191.0</c:v>
                </c:pt>
                <c:pt idx="604">
                  <c:v>41192.0</c:v>
                </c:pt>
                <c:pt idx="605">
                  <c:v>41193.0</c:v>
                </c:pt>
                <c:pt idx="606">
                  <c:v>41194.0</c:v>
                </c:pt>
                <c:pt idx="607">
                  <c:v>41198.0</c:v>
                </c:pt>
                <c:pt idx="608">
                  <c:v>41199.0</c:v>
                </c:pt>
                <c:pt idx="609">
                  <c:v>41200.0</c:v>
                </c:pt>
                <c:pt idx="610">
                  <c:v>41204.0</c:v>
                </c:pt>
                <c:pt idx="611">
                  <c:v>41206.0</c:v>
                </c:pt>
                <c:pt idx="612">
                  <c:v>41207.0</c:v>
                </c:pt>
                <c:pt idx="613">
                  <c:v>41208.0</c:v>
                </c:pt>
                <c:pt idx="614">
                  <c:v>41211.0</c:v>
                </c:pt>
                <c:pt idx="615">
                  <c:v>41212.0</c:v>
                </c:pt>
                <c:pt idx="616">
                  <c:v>41213.0</c:v>
                </c:pt>
                <c:pt idx="617">
                  <c:v>41215.0</c:v>
                </c:pt>
                <c:pt idx="618">
                  <c:v>41220.0</c:v>
                </c:pt>
                <c:pt idx="619">
                  <c:v>41222.0</c:v>
                </c:pt>
                <c:pt idx="620">
                  <c:v>41226.0</c:v>
                </c:pt>
                <c:pt idx="621">
                  <c:v>41228.0</c:v>
                </c:pt>
                <c:pt idx="622">
                  <c:v>41229.0</c:v>
                </c:pt>
                <c:pt idx="623">
                  <c:v>41232.0</c:v>
                </c:pt>
                <c:pt idx="624">
                  <c:v>41233.0</c:v>
                </c:pt>
                <c:pt idx="625">
                  <c:v>41234.0</c:v>
                </c:pt>
                <c:pt idx="626">
                  <c:v>41235.0</c:v>
                </c:pt>
                <c:pt idx="627">
                  <c:v>41236.0</c:v>
                </c:pt>
                <c:pt idx="628">
                  <c:v>41240.0</c:v>
                </c:pt>
                <c:pt idx="629">
                  <c:v>41241.0</c:v>
                </c:pt>
                <c:pt idx="630">
                  <c:v>41242.0</c:v>
                </c:pt>
                <c:pt idx="631">
                  <c:v>41243.0</c:v>
                </c:pt>
                <c:pt idx="632">
                  <c:v>41246.0</c:v>
                </c:pt>
                <c:pt idx="633">
                  <c:v>41247.0</c:v>
                </c:pt>
                <c:pt idx="634">
                  <c:v>41248.0</c:v>
                </c:pt>
                <c:pt idx="635">
                  <c:v>41249.0</c:v>
                </c:pt>
                <c:pt idx="636">
                  <c:v>41253.0</c:v>
                </c:pt>
                <c:pt idx="637">
                  <c:v>41254.0</c:v>
                </c:pt>
                <c:pt idx="638">
                  <c:v>41255.0</c:v>
                </c:pt>
                <c:pt idx="639">
                  <c:v>41256.0</c:v>
                </c:pt>
                <c:pt idx="640">
                  <c:v>41257.0</c:v>
                </c:pt>
                <c:pt idx="641">
                  <c:v>41260.0</c:v>
                </c:pt>
                <c:pt idx="642">
                  <c:v>41261.0</c:v>
                </c:pt>
                <c:pt idx="643">
                  <c:v>41262.0</c:v>
                </c:pt>
                <c:pt idx="644">
                  <c:v>41263.0</c:v>
                </c:pt>
                <c:pt idx="645">
                  <c:v>41264.0</c:v>
                </c:pt>
                <c:pt idx="646">
                  <c:v>41269.0</c:v>
                </c:pt>
                <c:pt idx="647">
                  <c:v>41270.0</c:v>
                </c:pt>
                <c:pt idx="648">
                  <c:v>41271.0</c:v>
                </c:pt>
                <c:pt idx="649">
                  <c:v>41277.0</c:v>
                </c:pt>
                <c:pt idx="650">
                  <c:v>41278.0</c:v>
                </c:pt>
                <c:pt idx="651">
                  <c:v>41282.0</c:v>
                </c:pt>
                <c:pt idx="652">
                  <c:v>41283.0</c:v>
                </c:pt>
                <c:pt idx="653">
                  <c:v>41284.0</c:v>
                </c:pt>
                <c:pt idx="654">
                  <c:v>41285.0</c:v>
                </c:pt>
                <c:pt idx="655">
                  <c:v>41288.0</c:v>
                </c:pt>
                <c:pt idx="656">
                  <c:v>41289.0</c:v>
                </c:pt>
                <c:pt idx="657">
                  <c:v>41290.0</c:v>
                </c:pt>
                <c:pt idx="658">
                  <c:v>41292.0</c:v>
                </c:pt>
                <c:pt idx="659">
                  <c:v>41295.0</c:v>
                </c:pt>
                <c:pt idx="660">
                  <c:v>41296.0</c:v>
                </c:pt>
                <c:pt idx="661">
                  <c:v>41297.0</c:v>
                </c:pt>
                <c:pt idx="662">
                  <c:v>41298.0</c:v>
                </c:pt>
                <c:pt idx="663">
                  <c:v>41299.0</c:v>
                </c:pt>
                <c:pt idx="664">
                  <c:v>41302.0</c:v>
                </c:pt>
                <c:pt idx="665">
                  <c:v>41303.0</c:v>
                </c:pt>
                <c:pt idx="666">
                  <c:v>41304.0</c:v>
                </c:pt>
                <c:pt idx="667">
                  <c:v>41305.0</c:v>
                </c:pt>
                <c:pt idx="668">
                  <c:v>41306.0</c:v>
                </c:pt>
                <c:pt idx="669">
                  <c:v>41309.0</c:v>
                </c:pt>
                <c:pt idx="670">
                  <c:v>41311.0</c:v>
                </c:pt>
                <c:pt idx="671">
                  <c:v>41312.0</c:v>
                </c:pt>
                <c:pt idx="672">
                  <c:v>41313.0</c:v>
                </c:pt>
                <c:pt idx="673">
                  <c:v>41316.0</c:v>
                </c:pt>
                <c:pt idx="674">
                  <c:v>41317.0</c:v>
                </c:pt>
                <c:pt idx="675">
                  <c:v>41318.0</c:v>
                </c:pt>
                <c:pt idx="676">
                  <c:v>41319.0</c:v>
                </c:pt>
                <c:pt idx="677">
                  <c:v>41320.0</c:v>
                </c:pt>
                <c:pt idx="678">
                  <c:v>41323.0</c:v>
                </c:pt>
                <c:pt idx="679">
                  <c:v>41324.0</c:v>
                </c:pt>
                <c:pt idx="680">
                  <c:v>41325.0</c:v>
                </c:pt>
                <c:pt idx="681">
                  <c:v>41327.0</c:v>
                </c:pt>
                <c:pt idx="682">
                  <c:v>41330.0</c:v>
                </c:pt>
                <c:pt idx="683">
                  <c:v>41331.0</c:v>
                </c:pt>
                <c:pt idx="684">
                  <c:v>41332.0</c:v>
                </c:pt>
                <c:pt idx="685">
                  <c:v>41333.0</c:v>
                </c:pt>
                <c:pt idx="686">
                  <c:v>41334.0</c:v>
                </c:pt>
                <c:pt idx="687">
                  <c:v>41337.0</c:v>
                </c:pt>
                <c:pt idx="688">
                  <c:v>41338.0</c:v>
                </c:pt>
                <c:pt idx="689">
                  <c:v>41340.0</c:v>
                </c:pt>
                <c:pt idx="690">
                  <c:v>41341.0</c:v>
                </c:pt>
                <c:pt idx="691">
                  <c:v>41345.0</c:v>
                </c:pt>
                <c:pt idx="692">
                  <c:v>41346.0</c:v>
                </c:pt>
                <c:pt idx="693">
                  <c:v>41351.0</c:v>
                </c:pt>
                <c:pt idx="694">
                  <c:v>41353.0</c:v>
                </c:pt>
                <c:pt idx="695">
                  <c:v>41354.0</c:v>
                </c:pt>
                <c:pt idx="696">
                  <c:v>41360.0</c:v>
                </c:pt>
                <c:pt idx="697">
                  <c:v>41365.0</c:v>
                </c:pt>
                <c:pt idx="698">
                  <c:v>41366.0</c:v>
                </c:pt>
                <c:pt idx="699">
                  <c:v>41367.0</c:v>
                </c:pt>
                <c:pt idx="700">
                  <c:v>41368.0</c:v>
                </c:pt>
                <c:pt idx="701">
                  <c:v>41369.0</c:v>
                </c:pt>
                <c:pt idx="702">
                  <c:v>41372.0</c:v>
                </c:pt>
                <c:pt idx="703">
                  <c:v>41374.0</c:v>
                </c:pt>
                <c:pt idx="704">
                  <c:v>41375.0</c:v>
                </c:pt>
                <c:pt idx="705">
                  <c:v>41376.0</c:v>
                </c:pt>
                <c:pt idx="706">
                  <c:v>41379.0</c:v>
                </c:pt>
                <c:pt idx="707">
                  <c:v>41380.0</c:v>
                </c:pt>
                <c:pt idx="708">
                  <c:v>41382.0</c:v>
                </c:pt>
                <c:pt idx="709">
                  <c:v>41383.0</c:v>
                </c:pt>
                <c:pt idx="710">
                  <c:v>41386.0</c:v>
                </c:pt>
                <c:pt idx="711">
                  <c:v>41387.0</c:v>
                </c:pt>
                <c:pt idx="712">
                  <c:v>41388.0</c:v>
                </c:pt>
                <c:pt idx="713">
                  <c:v>41389.0</c:v>
                </c:pt>
                <c:pt idx="714">
                  <c:v>41390.0</c:v>
                </c:pt>
                <c:pt idx="715">
                  <c:v>41396.0</c:v>
                </c:pt>
                <c:pt idx="716">
                  <c:v>41397.0</c:v>
                </c:pt>
                <c:pt idx="717">
                  <c:v>41400.0</c:v>
                </c:pt>
                <c:pt idx="718">
                  <c:v>41402.0</c:v>
                </c:pt>
                <c:pt idx="719">
                  <c:v>41403.0</c:v>
                </c:pt>
                <c:pt idx="720">
                  <c:v>41404.0</c:v>
                </c:pt>
                <c:pt idx="721">
                  <c:v>41408.0</c:v>
                </c:pt>
                <c:pt idx="722">
                  <c:v>41409.0</c:v>
                </c:pt>
                <c:pt idx="723">
                  <c:v>41410.0</c:v>
                </c:pt>
                <c:pt idx="724">
                  <c:v>41415.0</c:v>
                </c:pt>
                <c:pt idx="725">
                  <c:v>41416.0</c:v>
                </c:pt>
                <c:pt idx="726">
                  <c:v>41417.0</c:v>
                </c:pt>
                <c:pt idx="727">
                  <c:v>41418.0</c:v>
                </c:pt>
                <c:pt idx="728">
                  <c:v>41421.0</c:v>
                </c:pt>
                <c:pt idx="729">
                  <c:v>41423.0</c:v>
                </c:pt>
                <c:pt idx="730">
                  <c:v>41424.0</c:v>
                </c:pt>
                <c:pt idx="731">
                  <c:v>41425.0</c:v>
                </c:pt>
                <c:pt idx="732">
                  <c:v>41429.0</c:v>
                </c:pt>
                <c:pt idx="733">
                  <c:v>41430.0</c:v>
                </c:pt>
                <c:pt idx="734">
                  <c:v>41431.0</c:v>
                </c:pt>
                <c:pt idx="735">
                  <c:v>41432.0</c:v>
                </c:pt>
                <c:pt idx="736">
                  <c:v>41436.0</c:v>
                </c:pt>
                <c:pt idx="737">
                  <c:v>41437.0</c:v>
                </c:pt>
                <c:pt idx="738">
                  <c:v>41442.0</c:v>
                </c:pt>
                <c:pt idx="739">
                  <c:v>41443.0</c:v>
                </c:pt>
                <c:pt idx="740">
                  <c:v>41446.0</c:v>
                </c:pt>
                <c:pt idx="741">
                  <c:v>41449.0</c:v>
                </c:pt>
                <c:pt idx="742">
                  <c:v>41451.0</c:v>
                </c:pt>
                <c:pt idx="743">
                  <c:v>41452.0</c:v>
                </c:pt>
                <c:pt idx="744">
                  <c:v>41453.0</c:v>
                </c:pt>
                <c:pt idx="745">
                  <c:v>41456.0</c:v>
                </c:pt>
                <c:pt idx="746">
                  <c:v>41457.0</c:v>
                </c:pt>
                <c:pt idx="747">
                  <c:v>41458.0</c:v>
                </c:pt>
                <c:pt idx="748">
                  <c:v>41459.0</c:v>
                </c:pt>
                <c:pt idx="749">
                  <c:v>41460.0</c:v>
                </c:pt>
                <c:pt idx="750">
                  <c:v>41463.0</c:v>
                </c:pt>
                <c:pt idx="751">
                  <c:v>41464.0</c:v>
                </c:pt>
                <c:pt idx="752">
                  <c:v>41465.0</c:v>
                </c:pt>
                <c:pt idx="753">
                  <c:v>41466.0</c:v>
                </c:pt>
                <c:pt idx="754">
                  <c:v>41467.0</c:v>
                </c:pt>
                <c:pt idx="755">
                  <c:v>41470.0</c:v>
                </c:pt>
                <c:pt idx="756">
                  <c:v>41471.0</c:v>
                </c:pt>
                <c:pt idx="757">
                  <c:v>41472.0</c:v>
                </c:pt>
                <c:pt idx="758">
                  <c:v>41473.0</c:v>
                </c:pt>
                <c:pt idx="759">
                  <c:v>41474.0</c:v>
                </c:pt>
                <c:pt idx="760">
                  <c:v>41477.0</c:v>
                </c:pt>
                <c:pt idx="761">
                  <c:v>41478.0</c:v>
                </c:pt>
                <c:pt idx="762">
                  <c:v>41479.0</c:v>
                </c:pt>
                <c:pt idx="763">
                  <c:v>41480.0</c:v>
                </c:pt>
                <c:pt idx="764">
                  <c:v>41481.0</c:v>
                </c:pt>
                <c:pt idx="765">
                  <c:v>41484.0</c:v>
                </c:pt>
                <c:pt idx="766">
                  <c:v>41485.0</c:v>
                </c:pt>
                <c:pt idx="767">
                  <c:v>41486.0</c:v>
                </c:pt>
                <c:pt idx="768">
                  <c:v>41487.0</c:v>
                </c:pt>
                <c:pt idx="769">
                  <c:v>41488.0</c:v>
                </c:pt>
                <c:pt idx="770">
                  <c:v>41491.0</c:v>
                </c:pt>
                <c:pt idx="771">
                  <c:v>41492.0</c:v>
                </c:pt>
                <c:pt idx="772">
                  <c:v>41493.0</c:v>
                </c:pt>
                <c:pt idx="773">
                  <c:v>41494.0</c:v>
                </c:pt>
                <c:pt idx="774">
                  <c:v>41495.0</c:v>
                </c:pt>
                <c:pt idx="775">
                  <c:v>41498.0</c:v>
                </c:pt>
                <c:pt idx="776">
                  <c:v>41499.0</c:v>
                </c:pt>
                <c:pt idx="777">
                  <c:v>41500.0</c:v>
                </c:pt>
                <c:pt idx="778">
                  <c:v>41501.0</c:v>
                </c:pt>
                <c:pt idx="779">
                  <c:v>41502.0</c:v>
                </c:pt>
                <c:pt idx="780">
                  <c:v>41505.0</c:v>
                </c:pt>
                <c:pt idx="781">
                  <c:v>41506.0</c:v>
                </c:pt>
                <c:pt idx="782">
                  <c:v>41507.0</c:v>
                </c:pt>
                <c:pt idx="783">
                  <c:v>41508.0</c:v>
                </c:pt>
                <c:pt idx="784">
                  <c:v>41509.0</c:v>
                </c:pt>
                <c:pt idx="785">
                  <c:v>41512.0</c:v>
                </c:pt>
                <c:pt idx="786">
                  <c:v>41513.0</c:v>
                </c:pt>
                <c:pt idx="787">
                  <c:v>41514.0</c:v>
                </c:pt>
                <c:pt idx="788">
                  <c:v>41515.0</c:v>
                </c:pt>
                <c:pt idx="789">
                  <c:v>41516.0</c:v>
                </c:pt>
                <c:pt idx="790">
                  <c:v>41519.0</c:v>
                </c:pt>
                <c:pt idx="791">
                  <c:v>41520.0</c:v>
                </c:pt>
                <c:pt idx="792">
                  <c:v>41521.0</c:v>
                </c:pt>
                <c:pt idx="793">
                  <c:v>41522.0</c:v>
                </c:pt>
                <c:pt idx="794">
                  <c:v>41523.0</c:v>
                </c:pt>
                <c:pt idx="795">
                  <c:v>41526.0</c:v>
                </c:pt>
                <c:pt idx="796">
                  <c:v>41527.0</c:v>
                </c:pt>
                <c:pt idx="797">
                  <c:v>41528.0</c:v>
                </c:pt>
                <c:pt idx="798">
                  <c:v>41529.0</c:v>
                </c:pt>
                <c:pt idx="799">
                  <c:v>41530.0</c:v>
                </c:pt>
                <c:pt idx="800">
                  <c:v>41533.0</c:v>
                </c:pt>
                <c:pt idx="801">
                  <c:v>41534.0</c:v>
                </c:pt>
                <c:pt idx="802">
                  <c:v>41535.0</c:v>
                </c:pt>
                <c:pt idx="803">
                  <c:v>41536.0</c:v>
                </c:pt>
                <c:pt idx="804">
                  <c:v>41537.0</c:v>
                </c:pt>
                <c:pt idx="805">
                  <c:v>41540.0</c:v>
                </c:pt>
                <c:pt idx="806">
                  <c:v>41541.0</c:v>
                </c:pt>
                <c:pt idx="807">
                  <c:v>41542.0</c:v>
                </c:pt>
                <c:pt idx="808">
                  <c:v>41543.0</c:v>
                </c:pt>
                <c:pt idx="809">
                  <c:v>41544.0</c:v>
                </c:pt>
                <c:pt idx="810">
                  <c:v>41547.0</c:v>
                </c:pt>
                <c:pt idx="811">
                  <c:v>41548.0</c:v>
                </c:pt>
                <c:pt idx="812">
                  <c:v>41549.0</c:v>
                </c:pt>
                <c:pt idx="813">
                  <c:v>41550.0</c:v>
                </c:pt>
                <c:pt idx="814">
                  <c:v>41551.0</c:v>
                </c:pt>
                <c:pt idx="815">
                  <c:v>41554.0</c:v>
                </c:pt>
                <c:pt idx="816">
                  <c:v>41555.0</c:v>
                </c:pt>
                <c:pt idx="817">
                  <c:v>41556.0</c:v>
                </c:pt>
                <c:pt idx="818">
                  <c:v>41557.0</c:v>
                </c:pt>
                <c:pt idx="819">
                  <c:v>41558.0</c:v>
                </c:pt>
                <c:pt idx="820">
                  <c:v>41562.0</c:v>
                </c:pt>
                <c:pt idx="821">
                  <c:v>41563.0</c:v>
                </c:pt>
                <c:pt idx="822">
                  <c:v>41564.0</c:v>
                </c:pt>
                <c:pt idx="823">
                  <c:v>41565.0</c:v>
                </c:pt>
                <c:pt idx="824">
                  <c:v>41568.0</c:v>
                </c:pt>
                <c:pt idx="825">
                  <c:v>41569.0</c:v>
                </c:pt>
                <c:pt idx="826">
                  <c:v>41570.0</c:v>
                </c:pt>
                <c:pt idx="827">
                  <c:v>41571.0</c:v>
                </c:pt>
                <c:pt idx="828">
                  <c:v>41572.0</c:v>
                </c:pt>
                <c:pt idx="829">
                  <c:v>41575.0</c:v>
                </c:pt>
                <c:pt idx="830">
                  <c:v>41576.0</c:v>
                </c:pt>
                <c:pt idx="831">
                  <c:v>41577.0</c:v>
                </c:pt>
                <c:pt idx="832">
                  <c:v>41578.0</c:v>
                </c:pt>
                <c:pt idx="833">
                  <c:v>41579.0</c:v>
                </c:pt>
                <c:pt idx="834">
                  <c:v>41582.0</c:v>
                </c:pt>
                <c:pt idx="835">
                  <c:v>41583.0</c:v>
                </c:pt>
                <c:pt idx="836">
                  <c:v>41584.0</c:v>
                </c:pt>
                <c:pt idx="837">
                  <c:v>41585.0</c:v>
                </c:pt>
                <c:pt idx="838">
                  <c:v>41586.0</c:v>
                </c:pt>
                <c:pt idx="839">
                  <c:v>41590.0</c:v>
                </c:pt>
                <c:pt idx="840">
                  <c:v>41591.0</c:v>
                </c:pt>
                <c:pt idx="841">
                  <c:v>41592.0</c:v>
                </c:pt>
                <c:pt idx="842">
                  <c:v>41593.0</c:v>
                </c:pt>
                <c:pt idx="843">
                  <c:v>41596.0</c:v>
                </c:pt>
                <c:pt idx="844">
                  <c:v>41597.0</c:v>
                </c:pt>
                <c:pt idx="845">
                  <c:v>41598.0</c:v>
                </c:pt>
                <c:pt idx="846">
                  <c:v>41599.0</c:v>
                </c:pt>
                <c:pt idx="847">
                  <c:v>41600.0</c:v>
                </c:pt>
                <c:pt idx="848">
                  <c:v>41603.0</c:v>
                </c:pt>
                <c:pt idx="849">
                  <c:v>41604.0</c:v>
                </c:pt>
                <c:pt idx="850">
                  <c:v>41605.0</c:v>
                </c:pt>
                <c:pt idx="851">
                  <c:v>41606.0</c:v>
                </c:pt>
                <c:pt idx="852">
                  <c:v>41607.0</c:v>
                </c:pt>
                <c:pt idx="853">
                  <c:v>41610.0</c:v>
                </c:pt>
                <c:pt idx="854">
                  <c:v>41611.0</c:v>
                </c:pt>
                <c:pt idx="855">
                  <c:v>41612.0</c:v>
                </c:pt>
                <c:pt idx="856">
                  <c:v>41613.0</c:v>
                </c:pt>
                <c:pt idx="857">
                  <c:v>41614.0</c:v>
                </c:pt>
                <c:pt idx="858">
                  <c:v>41617.0</c:v>
                </c:pt>
                <c:pt idx="859">
                  <c:v>41618.0</c:v>
                </c:pt>
                <c:pt idx="860">
                  <c:v>41619.0</c:v>
                </c:pt>
                <c:pt idx="861">
                  <c:v>41620.0</c:v>
                </c:pt>
                <c:pt idx="862">
                  <c:v>41621.0</c:v>
                </c:pt>
                <c:pt idx="863">
                  <c:v>41624.0</c:v>
                </c:pt>
                <c:pt idx="864">
                  <c:v>41625.0</c:v>
                </c:pt>
                <c:pt idx="865">
                  <c:v>41626.0</c:v>
                </c:pt>
                <c:pt idx="866">
                  <c:v>41627.0</c:v>
                </c:pt>
                <c:pt idx="867">
                  <c:v>41628.0</c:v>
                </c:pt>
                <c:pt idx="868">
                  <c:v>41631.0</c:v>
                </c:pt>
                <c:pt idx="869">
                  <c:v>41632.0</c:v>
                </c:pt>
                <c:pt idx="870">
                  <c:v>41634.0</c:v>
                </c:pt>
                <c:pt idx="871">
                  <c:v>41635.0</c:v>
                </c:pt>
                <c:pt idx="872">
                  <c:v>41638.0</c:v>
                </c:pt>
                <c:pt idx="873">
                  <c:v>41639.0</c:v>
                </c:pt>
                <c:pt idx="874">
                  <c:v>41641.0</c:v>
                </c:pt>
                <c:pt idx="875">
                  <c:v>41642.0</c:v>
                </c:pt>
                <c:pt idx="876">
                  <c:v>41645.0</c:v>
                </c:pt>
                <c:pt idx="877">
                  <c:v>41646.0</c:v>
                </c:pt>
                <c:pt idx="878">
                  <c:v>41647.0</c:v>
                </c:pt>
                <c:pt idx="879">
                  <c:v>41648.0</c:v>
                </c:pt>
                <c:pt idx="880">
                  <c:v>41649.0</c:v>
                </c:pt>
                <c:pt idx="881">
                  <c:v>41652.0</c:v>
                </c:pt>
                <c:pt idx="882">
                  <c:v>41653.0</c:v>
                </c:pt>
                <c:pt idx="883">
                  <c:v>41654.0</c:v>
                </c:pt>
                <c:pt idx="884">
                  <c:v>41655.0</c:v>
                </c:pt>
                <c:pt idx="885">
                  <c:v>41656.0</c:v>
                </c:pt>
                <c:pt idx="886">
                  <c:v>41659.0</c:v>
                </c:pt>
                <c:pt idx="887">
                  <c:v>41660.0</c:v>
                </c:pt>
                <c:pt idx="888">
                  <c:v>41661.0</c:v>
                </c:pt>
                <c:pt idx="889">
                  <c:v>41662.0</c:v>
                </c:pt>
                <c:pt idx="890">
                  <c:v>41663.0</c:v>
                </c:pt>
                <c:pt idx="891">
                  <c:v>41666.0</c:v>
                </c:pt>
                <c:pt idx="892">
                  <c:v>41667.0</c:v>
                </c:pt>
                <c:pt idx="893">
                  <c:v>41668.0</c:v>
                </c:pt>
                <c:pt idx="894">
                  <c:v>41669.0</c:v>
                </c:pt>
                <c:pt idx="895">
                  <c:v>41670.0</c:v>
                </c:pt>
                <c:pt idx="896">
                  <c:v>41673.0</c:v>
                </c:pt>
                <c:pt idx="897">
                  <c:v>41674.0</c:v>
                </c:pt>
                <c:pt idx="898">
                  <c:v>41675.0</c:v>
                </c:pt>
                <c:pt idx="899">
                  <c:v>41676.0</c:v>
                </c:pt>
                <c:pt idx="900">
                  <c:v>41677.0</c:v>
                </c:pt>
                <c:pt idx="901">
                  <c:v>41680.0</c:v>
                </c:pt>
                <c:pt idx="902">
                  <c:v>41681.0</c:v>
                </c:pt>
                <c:pt idx="903">
                  <c:v>41682.0</c:v>
                </c:pt>
                <c:pt idx="904">
                  <c:v>41683.0</c:v>
                </c:pt>
                <c:pt idx="905">
                  <c:v>41684.0</c:v>
                </c:pt>
                <c:pt idx="906">
                  <c:v>41688.0</c:v>
                </c:pt>
                <c:pt idx="907">
                  <c:v>41689.0</c:v>
                </c:pt>
                <c:pt idx="908">
                  <c:v>41690.0</c:v>
                </c:pt>
                <c:pt idx="909">
                  <c:v>41691.0</c:v>
                </c:pt>
                <c:pt idx="910">
                  <c:v>41694.0</c:v>
                </c:pt>
                <c:pt idx="911">
                  <c:v>41695.0</c:v>
                </c:pt>
                <c:pt idx="912">
                  <c:v>41696.0</c:v>
                </c:pt>
                <c:pt idx="913">
                  <c:v>41697.0</c:v>
                </c:pt>
                <c:pt idx="914">
                  <c:v>41698.0</c:v>
                </c:pt>
                <c:pt idx="915">
                  <c:v>41701.0</c:v>
                </c:pt>
                <c:pt idx="916">
                  <c:v>41702.0</c:v>
                </c:pt>
                <c:pt idx="917">
                  <c:v>41703.0</c:v>
                </c:pt>
                <c:pt idx="918">
                  <c:v>41704.0</c:v>
                </c:pt>
                <c:pt idx="919">
                  <c:v>41705.0</c:v>
                </c:pt>
                <c:pt idx="920">
                  <c:v>41708.0</c:v>
                </c:pt>
                <c:pt idx="921">
                  <c:v>41709.0</c:v>
                </c:pt>
                <c:pt idx="922">
                  <c:v>41710.0</c:v>
                </c:pt>
                <c:pt idx="923">
                  <c:v>41711.0</c:v>
                </c:pt>
                <c:pt idx="924">
                  <c:v>41712.0</c:v>
                </c:pt>
                <c:pt idx="925">
                  <c:v>41715.0</c:v>
                </c:pt>
                <c:pt idx="926">
                  <c:v>41716.0</c:v>
                </c:pt>
                <c:pt idx="927">
                  <c:v>41717.0</c:v>
                </c:pt>
                <c:pt idx="928">
                  <c:v>41718.0</c:v>
                </c:pt>
                <c:pt idx="929">
                  <c:v>41719.0</c:v>
                </c:pt>
                <c:pt idx="930">
                  <c:v>41722.0</c:v>
                </c:pt>
                <c:pt idx="931">
                  <c:v>41723.0</c:v>
                </c:pt>
                <c:pt idx="932">
                  <c:v>41724.0</c:v>
                </c:pt>
                <c:pt idx="933">
                  <c:v>41725.0</c:v>
                </c:pt>
                <c:pt idx="934">
                  <c:v>41726.0</c:v>
                </c:pt>
                <c:pt idx="935">
                  <c:v>41729.0</c:v>
                </c:pt>
                <c:pt idx="936">
                  <c:v>41730.0</c:v>
                </c:pt>
                <c:pt idx="937">
                  <c:v>41731.0</c:v>
                </c:pt>
                <c:pt idx="938">
                  <c:v>41732.0</c:v>
                </c:pt>
                <c:pt idx="939">
                  <c:v>41733.0</c:v>
                </c:pt>
                <c:pt idx="940">
                  <c:v>41736.0</c:v>
                </c:pt>
                <c:pt idx="941">
                  <c:v>41737.0</c:v>
                </c:pt>
                <c:pt idx="942">
                  <c:v>41738.0</c:v>
                </c:pt>
                <c:pt idx="943">
                  <c:v>41739.0</c:v>
                </c:pt>
                <c:pt idx="944">
                  <c:v>41740.0</c:v>
                </c:pt>
                <c:pt idx="945">
                  <c:v>41743.0</c:v>
                </c:pt>
                <c:pt idx="946">
                  <c:v>41744.0</c:v>
                </c:pt>
                <c:pt idx="947">
                  <c:v>41745.0</c:v>
                </c:pt>
                <c:pt idx="948">
                  <c:v>41746.0</c:v>
                </c:pt>
                <c:pt idx="949">
                  <c:v>41750.0</c:v>
                </c:pt>
                <c:pt idx="950">
                  <c:v>41751.0</c:v>
                </c:pt>
                <c:pt idx="951">
                  <c:v>41752.0</c:v>
                </c:pt>
                <c:pt idx="952">
                  <c:v>41753.0</c:v>
                </c:pt>
                <c:pt idx="953">
                  <c:v>41754.0</c:v>
                </c:pt>
                <c:pt idx="954">
                  <c:v>41757.0</c:v>
                </c:pt>
                <c:pt idx="955">
                  <c:v>41758.0</c:v>
                </c:pt>
                <c:pt idx="956">
                  <c:v>41759.0</c:v>
                </c:pt>
                <c:pt idx="957">
                  <c:v>41760.0</c:v>
                </c:pt>
                <c:pt idx="958">
                  <c:v>41761.0</c:v>
                </c:pt>
                <c:pt idx="959">
                  <c:v>41764.0</c:v>
                </c:pt>
                <c:pt idx="960">
                  <c:v>41765.0</c:v>
                </c:pt>
                <c:pt idx="961">
                  <c:v>41766.0</c:v>
                </c:pt>
                <c:pt idx="962">
                  <c:v>41767.0</c:v>
                </c:pt>
                <c:pt idx="963">
                  <c:v>41768.0</c:v>
                </c:pt>
                <c:pt idx="964">
                  <c:v>41771.0</c:v>
                </c:pt>
                <c:pt idx="965">
                  <c:v>41772.0</c:v>
                </c:pt>
                <c:pt idx="966">
                  <c:v>41773.0</c:v>
                </c:pt>
                <c:pt idx="967">
                  <c:v>41774.0</c:v>
                </c:pt>
                <c:pt idx="968">
                  <c:v>41775.0</c:v>
                </c:pt>
                <c:pt idx="969">
                  <c:v>41776.0</c:v>
                </c:pt>
                <c:pt idx="970">
                  <c:v>41777.0</c:v>
                </c:pt>
                <c:pt idx="971">
                  <c:v>41778.0</c:v>
                </c:pt>
                <c:pt idx="972">
                  <c:v>41779.0</c:v>
                </c:pt>
                <c:pt idx="973">
                  <c:v>41780.0</c:v>
                </c:pt>
                <c:pt idx="974">
                  <c:v>41781.0</c:v>
                </c:pt>
                <c:pt idx="975">
                  <c:v>41782.0</c:v>
                </c:pt>
                <c:pt idx="976">
                  <c:v>41783.0</c:v>
                </c:pt>
                <c:pt idx="977">
                  <c:v>41784.0</c:v>
                </c:pt>
                <c:pt idx="978">
                  <c:v>41785.0</c:v>
                </c:pt>
                <c:pt idx="979">
                  <c:v>41786.0</c:v>
                </c:pt>
                <c:pt idx="980">
                  <c:v>41787.0</c:v>
                </c:pt>
                <c:pt idx="981">
                  <c:v>41788.0</c:v>
                </c:pt>
                <c:pt idx="982">
                  <c:v>41789.0</c:v>
                </c:pt>
                <c:pt idx="983">
                  <c:v>41790.0</c:v>
                </c:pt>
                <c:pt idx="984">
                  <c:v>41791.0</c:v>
                </c:pt>
                <c:pt idx="985">
                  <c:v>41792.0</c:v>
                </c:pt>
                <c:pt idx="986">
                  <c:v>41793.0</c:v>
                </c:pt>
                <c:pt idx="987">
                  <c:v>41794.0</c:v>
                </c:pt>
                <c:pt idx="988">
                  <c:v>41799.0</c:v>
                </c:pt>
                <c:pt idx="989">
                  <c:v>41800.0</c:v>
                </c:pt>
                <c:pt idx="990">
                  <c:v>41801.0</c:v>
                </c:pt>
                <c:pt idx="991">
                  <c:v>41802.0</c:v>
                </c:pt>
                <c:pt idx="992">
                  <c:v>41803.0</c:v>
                </c:pt>
                <c:pt idx="993">
                  <c:v>41806.0</c:v>
                </c:pt>
                <c:pt idx="994">
                  <c:v>41808.0</c:v>
                </c:pt>
                <c:pt idx="995">
                  <c:v>41809.0</c:v>
                </c:pt>
                <c:pt idx="996">
                  <c:v>41810.0</c:v>
                </c:pt>
                <c:pt idx="997">
                  <c:v>41814.0</c:v>
                </c:pt>
                <c:pt idx="998">
                  <c:v>41815.0</c:v>
                </c:pt>
                <c:pt idx="999">
                  <c:v>41816.0</c:v>
                </c:pt>
                <c:pt idx="1000">
                  <c:v>41821.0</c:v>
                </c:pt>
                <c:pt idx="1001">
                  <c:v>41824.0</c:v>
                </c:pt>
                <c:pt idx="1002">
                  <c:v>41827.0</c:v>
                </c:pt>
                <c:pt idx="1003">
                  <c:v>41829.0</c:v>
                </c:pt>
                <c:pt idx="1004">
                  <c:v>41830.0</c:v>
                </c:pt>
                <c:pt idx="1005">
                  <c:v>41831.0</c:v>
                </c:pt>
                <c:pt idx="1006">
                  <c:v>41834.0</c:v>
                </c:pt>
                <c:pt idx="1007">
                  <c:v>41835.0</c:v>
                </c:pt>
                <c:pt idx="1008">
                  <c:v>41836.0</c:v>
                </c:pt>
                <c:pt idx="1009">
                  <c:v>41838.0</c:v>
                </c:pt>
                <c:pt idx="1010">
                  <c:v>41841.0</c:v>
                </c:pt>
                <c:pt idx="1011">
                  <c:v>41842.0</c:v>
                </c:pt>
                <c:pt idx="1012">
                  <c:v>41843.0</c:v>
                </c:pt>
                <c:pt idx="1013">
                  <c:v>41844.0</c:v>
                </c:pt>
                <c:pt idx="1014">
                  <c:v>41845.0</c:v>
                </c:pt>
                <c:pt idx="1015">
                  <c:v>41848.0</c:v>
                </c:pt>
                <c:pt idx="1016">
                  <c:v>41849.0</c:v>
                </c:pt>
                <c:pt idx="1017">
                  <c:v>41850.0</c:v>
                </c:pt>
                <c:pt idx="1018">
                  <c:v>41852.0</c:v>
                </c:pt>
                <c:pt idx="1019">
                  <c:v>41856.0</c:v>
                </c:pt>
                <c:pt idx="1020">
                  <c:v>41857.0</c:v>
                </c:pt>
                <c:pt idx="1021">
                  <c:v>41859.0</c:v>
                </c:pt>
                <c:pt idx="1022">
                  <c:v>41865.0</c:v>
                </c:pt>
                <c:pt idx="1023">
                  <c:v>41866.0</c:v>
                </c:pt>
                <c:pt idx="1024">
                  <c:v>41872.0</c:v>
                </c:pt>
                <c:pt idx="1025">
                  <c:v>41873.0</c:v>
                </c:pt>
                <c:pt idx="1026">
                  <c:v>41876.0</c:v>
                </c:pt>
                <c:pt idx="1027">
                  <c:v>41877.0</c:v>
                </c:pt>
                <c:pt idx="1028">
                  <c:v>41878.0</c:v>
                </c:pt>
                <c:pt idx="1029">
                  <c:v>41879.0</c:v>
                </c:pt>
                <c:pt idx="1030">
                  <c:v>41880.0</c:v>
                </c:pt>
                <c:pt idx="1031">
                  <c:v>41884.0</c:v>
                </c:pt>
                <c:pt idx="1032">
                  <c:v>41885.0</c:v>
                </c:pt>
                <c:pt idx="1033">
                  <c:v>41887.0</c:v>
                </c:pt>
                <c:pt idx="1034">
                  <c:v>41890.0</c:v>
                </c:pt>
                <c:pt idx="1035">
                  <c:v>41891.0</c:v>
                </c:pt>
                <c:pt idx="1036">
                  <c:v>41892.0</c:v>
                </c:pt>
                <c:pt idx="1037">
                  <c:v>41894.0</c:v>
                </c:pt>
                <c:pt idx="1038">
                  <c:v>41897.0</c:v>
                </c:pt>
                <c:pt idx="1039">
                  <c:v>41899.0</c:v>
                </c:pt>
                <c:pt idx="1040">
                  <c:v>41900.0</c:v>
                </c:pt>
                <c:pt idx="1041">
                  <c:v>41901.0</c:v>
                </c:pt>
                <c:pt idx="1042">
                  <c:v>41905.0</c:v>
                </c:pt>
                <c:pt idx="1043">
                  <c:v>41906.0</c:v>
                </c:pt>
                <c:pt idx="1044">
                  <c:v>41907.0</c:v>
                </c:pt>
                <c:pt idx="1045">
                  <c:v>41908.0</c:v>
                </c:pt>
                <c:pt idx="1046">
                  <c:v>41911.0</c:v>
                </c:pt>
                <c:pt idx="1047">
                  <c:v>41913.0</c:v>
                </c:pt>
                <c:pt idx="1048">
                  <c:v>41914.0</c:v>
                </c:pt>
                <c:pt idx="1049">
                  <c:v>41918.0</c:v>
                </c:pt>
                <c:pt idx="1050">
                  <c:v>41919.0</c:v>
                </c:pt>
                <c:pt idx="1051">
                  <c:v>41922.0</c:v>
                </c:pt>
                <c:pt idx="1052">
                  <c:v>41926.0</c:v>
                </c:pt>
                <c:pt idx="1053">
                  <c:v>41927.0</c:v>
                </c:pt>
                <c:pt idx="1054">
                  <c:v>41928.0</c:v>
                </c:pt>
                <c:pt idx="1055">
                  <c:v>41929.0</c:v>
                </c:pt>
                <c:pt idx="1056">
                  <c:v>41932.0</c:v>
                </c:pt>
                <c:pt idx="1057">
                  <c:v>41933.0</c:v>
                </c:pt>
                <c:pt idx="1058">
                  <c:v>41934.0</c:v>
                </c:pt>
              </c:numCache>
            </c:numRef>
          </c:cat>
          <c:val>
            <c:numRef>
              <c:f>Hoja1!$C$2:$C$1060</c:f>
              <c:numCache>
                <c:formatCode>General</c:formatCode>
                <c:ptCount val="1059"/>
                <c:pt idx="0">
                  <c:v>188.0</c:v>
                </c:pt>
                <c:pt idx="1">
                  <c:v>183.0</c:v>
                </c:pt>
                <c:pt idx="2" formatCode="0">
                  <c:v>185.3333333333334</c:v>
                </c:pt>
                <c:pt idx="3" formatCode="0">
                  <c:v>185.3333333333334</c:v>
                </c:pt>
                <c:pt idx="4" formatCode="0">
                  <c:v>186.0</c:v>
                </c:pt>
                <c:pt idx="5" formatCode="0">
                  <c:v>185.0</c:v>
                </c:pt>
                <c:pt idx="6" formatCode="0">
                  <c:v>186.6666666666666</c:v>
                </c:pt>
                <c:pt idx="7" formatCode="0">
                  <c:v>190.0</c:v>
                </c:pt>
                <c:pt idx="8" formatCode="0">
                  <c:v>197.3333333333334</c:v>
                </c:pt>
                <c:pt idx="9" formatCode="0">
                  <c:v>203.6666666666666</c:v>
                </c:pt>
                <c:pt idx="10" formatCode="0">
                  <c:v>209.3333333333334</c:v>
                </c:pt>
                <c:pt idx="11" formatCode="0">
                  <c:v>212.6666666666666</c:v>
                </c:pt>
                <c:pt idx="12" formatCode="0">
                  <c:v>214.6666666666666</c:v>
                </c:pt>
                <c:pt idx="13" formatCode="0">
                  <c:v>219.6666666666666</c:v>
                </c:pt>
                <c:pt idx="14" formatCode="0">
                  <c:v>224.6666666666666</c:v>
                </c:pt>
                <c:pt idx="15" formatCode="0">
                  <c:v>223.6666666666666</c:v>
                </c:pt>
                <c:pt idx="16" formatCode="0">
                  <c:v>219.6666666666666</c:v>
                </c:pt>
                <c:pt idx="17" formatCode="0">
                  <c:v>217.6666666666666</c:v>
                </c:pt>
                <c:pt idx="18" formatCode="0">
                  <c:v>220.6666666666666</c:v>
                </c:pt>
                <c:pt idx="19" formatCode="0">
                  <c:v>228.6666666666666</c:v>
                </c:pt>
                <c:pt idx="20" formatCode="0">
                  <c:v>232.6666666666666</c:v>
                </c:pt>
                <c:pt idx="21" formatCode="0">
                  <c:v>238.0</c:v>
                </c:pt>
                <c:pt idx="22" formatCode="0">
                  <c:v>237.0</c:v>
                </c:pt>
                <c:pt idx="23" formatCode="0">
                  <c:v>243.3333333333334</c:v>
                </c:pt>
                <c:pt idx="24" formatCode="0">
                  <c:v>250.3333333333334</c:v>
                </c:pt>
                <c:pt idx="25" formatCode="0">
                  <c:v>260.0</c:v>
                </c:pt>
                <c:pt idx="26" formatCode="0">
                  <c:v>257.0</c:v>
                </c:pt>
                <c:pt idx="27" formatCode="0">
                  <c:v>249.0</c:v>
                </c:pt>
                <c:pt idx="28" formatCode="0">
                  <c:v>233.6666666666666</c:v>
                </c:pt>
                <c:pt idx="29" formatCode="0">
                  <c:v>227.6666666666666</c:v>
                </c:pt>
                <c:pt idx="30" formatCode="0">
                  <c:v>223.3333333333334</c:v>
                </c:pt>
                <c:pt idx="31" formatCode="0">
                  <c:v>224.6666666666666</c:v>
                </c:pt>
                <c:pt idx="32" formatCode="0">
                  <c:v>222.0</c:v>
                </c:pt>
                <c:pt idx="33" formatCode="0">
                  <c:v>221.0</c:v>
                </c:pt>
                <c:pt idx="34" formatCode="0">
                  <c:v>220.0</c:v>
                </c:pt>
                <c:pt idx="35" formatCode="0">
                  <c:v>224.3333333333334</c:v>
                </c:pt>
                <c:pt idx="36" formatCode="0">
                  <c:v>225.3333333333334</c:v>
                </c:pt>
                <c:pt idx="37" formatCode="0">
                  <c:v>229.3333333333334</c:v>
                </c:pt>
                <c:pt idx="38" formatCode="0">
                  <c:v>221.0</c:v>
                </c:pt>
                <c:pt idx="39" formatCode="0">
                  <c:v>211.3333333333334</c:v>
                </c:pt>
                <c:pt idx="40" formatCode="0">
                  <c:v>199.6666666666666</c:v>
                </c:pt>
                <c:pt idx="41" formatCode="0">
                  <c:v>198.0</c:v>
                </c:pt>
                <c:pt idx="42" formatCode="0">
                  <c:v>200.0</c:v>
                </c:pt>
                <c:pt idx="43" formatCode="0">
                  <c:v>197.0</c:v>
                </c:pt>
                <c:pt idx="44" formatCode="0">
                  <c:v>190.3333333333334</c:v>
                </c:pt>
                <c:pt idx="45" formatCode="0">
                  <c:v>184.6666666666666</c:v>
                </c:pt>
                <c:pt idx="46" formatCode="0">
                  <c:v>183.0</c:v>
                </c:pt>
                <c:pt idx="47" formatCode="0">
                  <c:v>184.0</c:v>
                </c:pt>
                <c:pt idx="48" formatCode="0">
                  <c:v>185.0</c:v>
                </c:pt>
                <c:pt idx="49" formatCode="0">
                  <c:v>187.6666666666666</c:v>
                </c:pt>
                <c:pt idx="50" formatCode="0">
                  <c:v>189.0</c:v>
                </c:pt>
                <c:pt idx="51" formatCode="0">
                  <c:v>190.0</c:v>
                </c:pt>
                <c:pt idx="52" formatCode="0">
                  <c:v>189.3333333333334</c:v>
                </c:pt>
                <c:pt idx="53" formatCode="0">
                  <c:v>188.3333333333334</c:v>
                </c:pt>
                <c:pt idx="54" formatCode="0">
                  <c:v>189.6666666666666</c:v>
                </c:pt>
                <c:pt idx="55" formatCode="0">
                  <c:v>187.3333333333334</c:v>
                </c:pt>
                <c:pt idx="56" formatCode="0">
                  <c:v>183.6666666666666</c:v>
                </c:pt>
                <c:pt idx="57" formatCode="0">
                  <c:v>175.3333333333334</c:v>
                </c:pt>
                <c:pt idx="58" formatCode="0">
                  <c:v>174.3333333333334</c:v>
                </c:pt>
                <c:pt idx="59" formatCode="0">
                  <c:v>173.6666666666666</c:v>
                </c:pt>
                <c:pt idx="60" formatCode="0">
                  <c:v>173.3333333333334</c:v>
                </c:pt>
                <c:pt idx="61" formatCode="0">
                  <c:v>169.6666666666666</c:v>
                </c:pt>
                <c:pt idx="62" formatCode="0">
                  <c:v>167.3333333333334</c:v>
                </c:pt>
                <c:pt idx="63" formatCode="0">
                  <c:v>167.6666666666666</c:v>
                </c:pt>
                <c:pt idx="64" formatCode="0">
                  <c:v>163.6666666666666</c:v>
                </c:pt>
                <c:pt idx="65" formatCode="0">
                  <c:v>161.6666666666666</c:v>
                </c:pt>
                <c:pt idx="66" formatCode="0">
                  <c:v>162.0</c:v>
                </c:pt>
                <c:pt idx="67" formatCode="0">
                  <c:v>164.6666666666666</c:v>
                </c:pt>
                <c:pt idx="68" formatCode="0">
                  <c:v>166.3333333333334</c:v>
                </c:pt>
                <c:pt idx="69" formatCode="0">
                  <c:v>167.0</c:v>
                </c:pt>
                <c:pt idx="70" formatCode="0">
                  <c:v>169.3333333333334</c:v>
                </c:pt>
                <c:pt idx="71" formatCode="0">
                  <c:v>167.6666666666666</c:v>
                </c:pt>
                <c:pt idx="72" formatCode="0">
                  <c:v>163.6666666666666</c:v>
                </c:pt>
                <c:pt idx="73" formatCode="0">
                  <c:v>163.0</c:v>
                </c:pt>
                <c:pt idx="74" formatCode="0">
                  <c:v>166.6666666666666</c:v>
                </c:pt>
                <c:pt idx="75" formatCode="0">
                  <c:v>170.0</c:v>
                </c:pt>
                <c:pt idx="76" formatCode="0">
                  <c:v>171.6666666666666</c:v>
                </c:pt>
                <c:pt idx="77" formatCode="0">
                  <c:v>171.3333333333334</c:v>
                </c:pt>
                <c:pt idx="78" formatCode="0">
                  <c:v>170.0</c:v>
                </c:pt>
                <c:pt idx="79" formatCode="0">
                  <c:v>167.6666666666666</c:v>
                </c:pt>
                <c:pt idx="80" formatCode="0">
                  <c:v>174.3333333333334</c:v>
                </c:pt>
                <c:pt idx="81" formatCode="0">
                  <c:v>178.3333333333334</c:v>
                </c:pt>
                <c:pt idx="82" formatCode="0">
                  <c:v>183.6666666666666</c:v>
                </c:pt>
                <c:pt idx="83" formatCode="0">
                  <c:v>181.3333333333334</c:v>
                </c:pt>
                <c:pt idx="84" formatCode="0">
                  <c:v>183.3333333333334</c:v>
                </c:pt>
                <c:pt idx="85" formatCode="0">
                  <c:v>188.3333333333334</c:v>
                </c:pt>
                <c:pt idx="86" formatCode="0">
                  <c:v>197.0</c:v>
                </c:pt>
                <c:pt idx="87" formatCode="0">
                  <c:v>217.6666666666666</c:v>
                </c:pt>
                <c:pt idx="88" formatCode="0">
                  <c:v>235.3333333333334</c:v>
                </c:pt>
                <c:pt idx="89" formatCode="0">
                  <c:v>234.6666666666666</c:v>
                </c:pt>
                <c:pt idx="90" formatCode="0">
                  <c:v>222.6666666666666</c:v>
                </c:pt>
                <c:pt idx="91" formatCode="0">
                  <c:v>204.3333333333334</c:v>
                </c:pt>
                <c:pt idx="92" formatCode="0">
                  <c:v>203.0</c:v>
                </c:pt>
                <c:pt idx="93" formatCode="0">
                  <c:v>205.3333333333334</c:v>
                </c:pt>
                <c:pt idx="94" formatCode="0">
                  <c:v>212.3333333333334</c:v>
                </c:pt>
                <c:pt idx="95" formatCode="0">
                  <c:v>221.3333333333334</c:v>
                </c:pt>
                <c:pt idx="96" formatCode="0">
                  <c:v>227.6666666666666</c:v>
                </c:pt>
                <c:pt idx="97" formatCode="0">
                  <c:v>243.6666666666666</c:v>
                </c:pt>
                <c:pt idx="98" formatCode="0">
                  <c:v>251.0</c:v>
                </c:pt>
                <c:pt idx="99" formatCode="0">
                  <c:v>254.3333333333334</c:v>
                </c:pt>
                <c:pt idx="100" formatCode="0">
                  <c:v>251.0</c:v>
                </c:pt>
                <c:pt idx="101" formatCode="0">
                  <c:v>248.3333333333334</c:v>
                </c:pt>
                <c:pt idx="102" formatCode="0">
                  <c:v>241.0</c:v>
                </c:pt>
                <c:pt idx="103" formatCode="0">
                  <c:v>233.0</c:v>
                </c:pt>
                <c:pt idx="104" formatCode="0">
                  <c:v>228.6666666666666</c:v>
                </c:pt>
                <c:pt idx="105" formatCode="0">
                  <c:v>231.0</c:v>
                </c:pt>
                <c:pt idx="106" formatCode="0">
                  <c:v>226.3333333333334</c:v>
                </c:pt>
                <c:pt idx="107" formatCode="0">
                  <c:v>220.3333333333334</c:v>
                </c:pt>
                <c:pt idx="108" formatCode="0">
                  <c:v>220.6666666666666</c:v>
                </c:pt>
                <c:pt idx="109" formatCode="0">
                  <c:v>227.0</c:v>
                </c:pt>
                <c:pt idx="110" formatCode="0">
                  <c:v>234.6666666666666</c:v>
                </c:pt>
                <c:pt idx="111" formatCode="0">
                  <c:v>233.3333333333334</c:v>
                </c:pt>
                <c:pt idx="112" formatCode="0">
                  <c:v>225.6666666666666</c:v>
                </c:pt>
                <c:pt idx="113" formatCode="0">
                  <c:v>223.6666666666666</c:v>
                </c:pt>
                <c:pt idx="114" formatCode="0">
                  <c:v>221.6666666666666</c:v>
                </c:pt>
                <c:pt idx="115" formatCode="0">
                  <c:v>220.3333333333334</c:v>
                </c:pt>
                <c:pt idx="116" formatCode="0">
                  <c:v>212.6666666666666</c:v>
                </c:pt>
                <c:pt idx="117" formatCode="0">
                  <c:v>210.3333333333334</c:v>
                </c:pt>
                <c:pt idx="118" formatCode="0">
                  <c:v>212.3333333333334</c:v>
                </c:pt>
                <c:pt idx="119" formatCode="0">
                  <c:v>213.3333333333334</c:v>
                </c:pt>
                <c:pt idx="120" formatCode="0">
                  <c:v>212.6666666666666</c:v>
                </c:pt>
                <c:pt idx="121" formatCode="0">
                  <c:v>212.0</c:v>
                </c:pt>
                <c:pt idx="122" formatCode="0">
                  <c:v>213.3333333333334</c:v>
                </c:pt>
                <c:pt idx="123" formatCode="0">
                  <c:v>215.3333333333334</c:v>
                </c:pt>
                <c:pt idx="124" formatCode="0">
                  <c:v>216.6666666666666</c:v>
                </c:pt>
                <c:pt idx="125" formatCode="0">
                  <c:v>221.6666666666666</c:v>
                </c:pt>
                <c:pt idx="126" formatCode="0">
                  <c:v>224.0</c:v>
                </c:pt>
                <c:pt idx="127" formatCode="0">
                  <c:v>227.3333333333334</c:v>
                </c:pt>
                <c:pt idx="128" formatCode="0">
                  <c:v>226.3333333333334</c:v>
                </c:pt>
                <c:pt idx="129" formatCode="0">
                  <c:v>226.3333333333334</c:v>
                </c:pt>
                <c:pt idx="130" formatCode="0">
                  <c:v>225.6666666666666</c:v>
                </c:pt>
                <c:pt idx="131" formatCode="0">
                  <c:v>221.3333333333334</c:v>
                </c:pt>
                <c:pt idx="132" formatCode="0">
                  <c:v>214.3333333333334</c:v>
                </c:pt>
                <c:pt idx="133" formatCode="0">
                  <c:v>207.6666666666666</c:v>
                </c:pt>
                <c:pt idx="134" formatCode="0">
                  <c:v>205.0</c:v>
                </c:pt>
                <c:pt idx="135" formatCode="0">
                  <c:v>198.0</c:v>
                </c:pt>
                <c:pt idx="136" formatCode="0">
                  <c:v>191.6666666666666</c:v>
                </c:pt>
                <c:pt idx="137" formatCode="0">
                  <c:v>188.0</c:v>
                </c:pt>
                <c:pt idx="138" formatCode="0">
                  <c:v>193.6666666666666</c:v>
                </c:pt>
                <c:pt idx="139" formatCode="0">
                  <c:v>197.0</c:v>
                </c:pt>
                <c:pt idx="140" formatCode="0">
                  <c:v>198.3333333333334</c:v>
                </c:pt>
                <c:pt idx="141" formatCode="0">
                  <c:v>198.3333333333334</c:v>
                </c:pt>
                <c:pt idx="142" formatCode="0">
                  <c:v>197.0</c:v>
                </c:pt>
                <c:pt idx="143" formatCode="0">
                  <c:v>192.0</c:v>
                </c:pt>
                <c:pt idx="144" formatCode="0">
                  <c:v>180.0</c:v>
                </c:pt>
                <c:pt idx="145" formatCode="0">
                  <c:v>171.6666666666666</c:v>
                </c:pt>
                <c:pt idx="146" formatCode="0">
                  <c:v>169.3333333333334</c:v>
                </c:pt>
                <c:pt idx="147" formatCode="0">
                  <c:v>173.0</c:v>
                </c:pt>
                <c:pt idx="148" formatCode="0">
                  <c:v>177.0</c:v>
                </c:pt>
                <c:pt idx="149" formatCode="0">
                  <c:v>175.3333333333334</c:v>
                </c:pt>
                <c:pt idx="150" formatCode="0">
                  <c:v>174.0</c:v>
                </c:pt>
                <c:pt idx="151" formatCode="0">
                  <c:v>169.3333333333334</c:v>
                </c:pt>
                <c:pt idx="152" formatCode="0">
                  <c:v>168.6666666666666</c:v>
                </c:pt>
                <c:pt idx="153" formatCode="0">
                  <c:v>164.6666666666666</c:v>
                </c:pt>
                <c:pt idx="154" formatCode="0">
                  <c:v>157.6666666666666</c:v>
                </c:pt>
                <c:pt idx="155" formatCode="0">
                  <c:v>152.0</c:v>
                </c:pt>
                <c:pt idx="156" formatCode="0">
                  <c:v>149.3333333333334</c:v>
                </c:pt>
                <c:pt idx="157" formatCode="0">
                  <c:v>153.0</c:v>
                </c:pt>
                <c:pt idx="158" formatCode="0">
                  <c:v>155.6666666666666</c:v>
                </c:pt>
                <c:pt idx="159" formatCode="0">
                  <c:v>161.0</c:v>
                </c:pt>
                <c:pt idx="160" formatCode="0">
                  <c:v>158.3333333333334</c:v>
                </c:pt>
                <c:pt idx="161" formatCode="0">
                  <c:v>152.0</c:v>
                </c:pt>
                <c:pt idx="162" formatCode="0">
                  <c:v>145.3333333333334</c:v>
                </c:pt>
                <c:pt idx="163" formatCode="0">
                  <c:v>145.3333333333334</c:v>
                </c:pt>
                <c:pt idx="164" formatCode="0">
                  <c:v>150.3333333333334</c:v>
                </c:pt>
                <c:pt idx="165" formatCode="0">
                  <c:v>158.0</c:v>
                </c:pt>
                <c:pt idx="166" formatCode="0">
                  <c:v>166.6666666666666</c:v>
                </c:pt>
                <c:pt idx="167" formatCode="0">
                  <c:v>175.0</c:v>
                </c:pt>
                <c:pt idx="168" formatCode="0">
                  <c:v>174.6666666666666</c:v>
                </c:pt>
                <c:pt idx="169" formatCode="0">
                  <c:v>183.0</c:v>
                </c:pt>
                <c:pt idx="170" formatCode="0">
                  <c:v>189.6666666666666</c:v>
                </c:pt>
                <c:pt idx="171" formatCode="0">
                  <c:v>194.6666666666666</c:v>
                </c:pt>
                <c:pt idx="172" formatCode="0">
                  <c:v>185.6666666666666</c:v>
                </c:pt>
                <c:pt idx="173" formatCode="0">
                  <c:v>176.0</c:v>
                </c:pt>
                <c:pt idx="174" formatCode="0">
                  <c:v>175.3333333333334</c:v>
                </c:pt>
                <c:pt idx="175" formatCode="0">
                  <c:v>178.6666666666666</c:v>
                </c:pt>
                <c:pt idx="176" formatCode="0">
                  <c:v>180.6666666666666</c:v>
                </c:pt>
                <c:pt idx="177" formatCode="0">
                  <c:v>176.6666666666666</c:v>
                </c:pt>
                <c:pt idx="178" formatCode="0">
                  <c:v>174.3333333333334</c:v>
                </c:pt>
                <c:pt idx="179" formatCode="0">
                  <c:v>174.3333333333334</c:v>
                </c:pt>
                <c:pt idx="180" formatCode="0">
                  <c:v>173.3333333333334</c:v>
                </c:pt>
                <c:pt idx="181" formatCode="0">
                  <c:v>169.6666666666666</c:v>
                </c:pt>
                <c:pt idx="182" formatCode="0">
                  <c:v>164.3333333333334</c:v>
                </c:pt>
                <c:pt idx="183" formatCode="0">
                  <c:v>167.3333333333334</c:v>
                </c:pt>
                <c:pt idx="184" formatCode="0">
                  <c:v>176.3333333333334</c:v>
                </c:pt>
                <c:pt idx="185" formatCode="0">
                  <c:v>185.0</c:v>
                </c:pt>
                <c:pt idx="186" formatCode="0">
                  <c:v>187.0</c:v>
                </c:pt>
                <c:pt idx="187" formatCode="0">
                  <c:v>180.6666666666666</c:v>
                </c:pt>
                <c:pt idx="188" formatCode="0">
                  <c:v>176.3333333333334</c:v>
                </c:pt>
                <c:pt idx="189" formatCode="0">
                  <c:v>174.3333333333334</c:v>
                </c:pt>
                <c:pt idx="190" formatCode="0">
                  <c:v>174.3333333333334</c:v>
                </c:pt>
                <c:pt idx="191" formatCode="0">
                  <c:v>173.0</c:v>
                </c:pt>
                <c:pt idx="192" formatCode="0">
                  <c:v>170.0</c:v>
                </c:pt>
                <c:pt idx="193" formatCode="0">
                  <c:v>168.6666666666666</c:v>
                </c:pt>
                <c:pt idx="194" formatCode="0">
                  <c:v>167.6666666666666</c:v>
                </c:pt>
                <c:pt idx="195" formatCode="0">
                  <c:v>170.3333333333334</c:v>
                </c:pt>
                <c:pt idx="196" formatCode="0">
                  <c:v>172.6666666666666</c:v>
                </c:pt>
                <c:pt idx="197" formatCode="0">
                  <c:v>174.0</c:v>
                </c:pt>
                <c:pt idx="198" formatCode="0">
                  <c:v>172.6666666666666</c:v>
                </c:pt>
                <c:pt idx="199" formatCode="0">
                  <c:v>167.0</c:v>
                </c:pt>
                <c:pt idx="200" formatCode="0">
                  <c:v>161.6666666666666</c:v>
                </c:pt>
                <c:pt idx="201" formatCode="0">
                  <c:v>156.6666666666666</c:v>
                </c:pt>
                <c:pt idx="202" formatCode="0">
                  <c:v>156.3333333333334</c:v>
                </c:pt>
                <c:pt idx="203" formatCode="0">
                  <c:v>157.6666666666666</c:v>
                </c:pt>
                <c:pt idx="204" formatCode="0">
                  <c:v>159.6666666666666</c:v>
                </c:pt>
                <c:pt idx="205" formatCode="0">
                  <c:v>161.3333333333334</c:v>
                </c:pt>
                <c:pt idx="206" formatCode="0">
                  <c:v>162.0</c:v>
                </c:pt>
                <c:pt idx="207" formatCode="0">
                  <c:v>159.3333333333334</c:v>
                </c:pt>
                <c:pt idx="208" formatCode="0">
                  <c:v>152.3333333333334</c:v>
                </c:pt>
                <c:pt idx="209" formatCode="0">
                  <c:v>145.0</c:v>
                </c:pt>
                <c:pt idx="210" formatCode="0">
                  <c:v>137.0</c:v>
                </c:pt>
                <c:pt idx="211" formatCode="0">
                  <c:v>136.3333333333334</c:v>
                </c:pt>
                <c:pt idx="212" formatCode="0">
                  <c:v>134.3333333333334</c:v>
                </c:pt>
                <c:pt idx="213" formatCode="0">
                  <c:v>135.3333333333334</c:v>
                </c:pt>
                <c:pt idx="214" formatCode="0">
                  <c:v>134.0</c:v>
                </c:pt>
                <c:pt idx="215" formatCode="0">
                  <c:v>133.6666666666666</c:v>
                </c:pt>
                <c:pt idx="216" formatCode="0">
                  <c:v>137.6666666666666</c:v>
                </c:pt>
                <c:pt idx="217" formatCode="0">
                  <c:v>139.0</c:v>
                </c:pt>
                <c:pt idx="218" formatCode="0">
                  <c:v>145.0</c:v>
                </c:pt>
                <c:pt idx="219" formatCode="0">
                  <c:v>145.0</c:v>
                </c:pt>
                <c:pt idx="220" formatCode="0">
                  <c:v>151.0</c:v>
                </c:pt>
                <c:pt idx="221" formatCode="0">
                  <c:v>149.0</c:v>
                </c:pt>
                <c:pt idx="222" formatCode="0">
                  <c:v>157.6666666666666</c:v>
                </c:pt>
                <c:pt idx="223" formatCode="0">
                  <c:v>159.3333333333334</c:v>
                </c:pt>
                <c:pt idx="224" formatCode="0">
                  <c:v>164.0</c:v>
                </c:pt>
                <c:pt idx="225" formatCode="0">
                  <c:v>160.3333333333334</c:v>
                </c:pt>
                <c:pt idx="226" formatCode="0">
                  <c:v>159.0</c:v>
                </c:pt>
                <c:pt idx="227" formatCode="0">
                  <c:v>162.6666666666666</c:v>
                </c:pt>
                <c:pt idx="228" formatCode="0">
                  <c:v>160.3333333333334</c:v>
                </c:pt>
                <c:pt idx="229" formatCode="0">
                  <c:v>160.0</c:v>
                </c:pt>
                <c:pt idx="230" formatCode="0">
                  <c:v>156.0</c:v>
                </c:pt>
                <c:pt idx="231" formatCode="0">
                  <c:v>160.0</c:v>
                </c:pt>
                <c:pt idx="232" formatCode="0">
                  <c:v>168.0</c:v>
                </c:pt>
                <c:pt idx="233" formatCode="0">
                  <c:v>168.3333333333334</c:v>
                </c:pt>
                <c:pt idx="234" formatCode="0">
                  <c:v>166.6666666666666</c:v>
                </c:pt>
                <c:pt idx="235" formatCode="0">
                  <c:v>159.0</c:v>
                </c:pt>
                <c:pt idx="236" formatCode="0">
                  <c:v>159.0</c:v>
                </c:pt>
                <c:pt idx="237" formatCode="0">
                  <c:v>154.0</c:v>
                </c:pt>
                <c:pt idx="238" formatCode="0">
                  <c:v>153.6666666666666</c:v>
                </c:pt>
                <c:pt idx="239" formatCode="0">
                  <c:v>149.6666666666666</c:v>
                </c:pt>
                <c:pt idx="240" formatCode="0">
                  <c:v>150.0</c:v>
                </c:pt>
                <c:pt idx="241" formatCode="0">
                  <c:v>150.3333333333334</c:v>
                </c:pt>
                <c:pt idx="242" formatCode="0">
                  <c:v>150.6666666666666</c:v>
                </c:pt>
                <c:pt idx="243" formatCode="0">
                  <c:v>153.3333333333334</c:v>
                </c:pt>
                <c:pt idx="244" formatCode="0">
                  <c:v>157.3333333333334</c:v>
                </c:pt>
                <c:pt idx="245" formatCode="0">
                  <c:v>167.0</c:v>
                </c:pt>
                <c:pt idx="246" formatCode="0">
                  <c:v>171.0</c:v>
                </c:pt>
                <c:pt idx="247" formatCode="0">
                  <c:v>170.3333333333334</c:v>
                </c:pt>
                <c:pt idx="248" formatCode="0">
                  <c:v>164.3333333333334</c:v>
                </c:pt>
                <c:pt idx="249" formatCode="0">
                  <c:v>163.3333333333334</c:v>
                </c:pt>
                <c:pt idx="250" formatCode="0">
                  <c:v>162.3333333333334</c:v>
                </c:pt>
                <c:pt idx="251" formatCode="0">
                  <c:v>162.6666666666666</c:v>
                </c:pt>
                <c:pt idx="252" formatCode="0">
                  <c:v>162.0</c:v>
                </c:pt>
                <c:pt idx="253" formatCode="0">
                  <c:v>162.6666666666666</c:v>
                </c:pt>
                <c:pt idx="254" formatCode="0">
                  <c:v>164.3333333333334</c:v>
                </c:pt>
                <c:pt idx="255" formatCode="0">
                  <c:v>166.6666666666666</c:v>
                </c:pt>
                <c:pt idx="256" formatCode="0">
                  <c:v>162.6666666666666</c:v>
                </c:pt>
                <c:pt idx="257" formatCode="0">
                  <c:v>158.0</c:v>
                </c:pt>
                <c:pt idx="258" formatCode="0">
                  <c:v>149.3333333333334</c:v>
                </c:pt>
                <c:pt idx="259" formatCode="0">
                  <c:v>144.6666666666666</c:v>
                </c:pt>
                <c:pt idx="260" formatCode="0">
                  <c:v>143.6666666666666</c:v>
                </c:pt>
                <c:pt idx="261" formatCode="0">
                  <c:v>143.3333333333334</c:v>
                </c:pt>
                <c:pt idx="262" formatCode="0">
                  <c:v>144.6666666666666</c:v>
                </c:pt>
                <c:pt idx="263" formatCode="0">
                  <c:v>140.0</c:v>
                </c:pt>
                <c:pt idx="264" formatCode="0">
                  <c:v>140.0</c:v>
                </c:pt>
                <c:pt idx="265" formatCode="0">
                  <c:v>139.0</c:v>
                </c:pt>
                <c:pt idx="266" formatCode="0">
                  <c:v>142.0</c:v>
                </c:pt>
                <c:pt idx="267" formatCode="0">
                  <c:v>141.3333333333334</c:v>
                </c:pt>
                <c:pt idx="268" formatCode="0">
                  <c:v>143.6666666666666</c:v>
                </c:pt>
                <c:pt idx="269" formatCode="0">
                  <c:v>143.6666666666666</c:v>
                </c:pt>
                <c:pt idx="270" formatCode="0">
                  <c:v>145.0</c:v>
                </c:pt>
                <c:pt idx="271" formatCode="0">
                  <c:v>143.6666666666666</c:v>
                </c:pt>
                <c:pt idx="272" formatCode="0">
                  <c:v>144.6666666666666</c:v>
                </c:pt>
                <c:pt idx="273" formatCode="0">
                  <c:v>143.6666666666666</c:v>
                </c:pt>
                <c:pt idx="274" formatCode="0">
                  <c:v>145.0</c:v>
                </c:pt>
                <c:pt idx="275" formatCode="0">
                  <c:v>148.3333333333334</c:v>
                </c:pt>
                <c:pt idx="276" formatCode="0">
                  <c:v>151.0</c:v>
                </c:pt>
                <c:pt idx="277" formatCode="0">
                  <c:v>148.3333333333334</c:v>
                </c:pt>
                <c:pt idx="278" formatCode="0">
                  <c:v>140.3333333333334</c:v>
                </c:pt>
                <c:pt idx="279" formatCode="0">
                  <c:v>137.0</c:v>
                </c:pt>
                <c:pt idx="280" formatCode="0">
                  <c:v>135.6666666666666</c:v>
                </c:pt>
                <c:pt idx="281" formatCode="0">
                  <c:v>138.3333333333334</c:v>
                </c:pt>
                <c:pt idx="282" formatCode="0">
                  <c:v>138.0</c:v>
                </c:pt>
                <c:pt idx="283" formatCode="0">
                  <c:v>142.0</c:v>
                </c:pt>
                <c:pt idx="284" formatCode="0">
                  <c:v>145.3333333333334</c:v>
                </c:pt>
                <c:pt idx="285" formatCode="0">
                  <c:v>150.6666666666666</c:v>
                </c:pt>
                <c:pt idx="286" formatCode="0">
                  <c:v>151.6666666666666</c:v>
                </c:pt>
                <c:pt idx="287" formatCode="0">
                  <c:v>153.3333333333334</c:v>
                </c:pt>
                <c:pt idx="288" formatCode="0">
                  <c:v>153.6666666666666</c:v>
                </c:pt>
                <c:pt idx="289" formatCode="0">
                  <c:v>153.0</c:v>
                </c:pt>
                <c:pt idx="290" formatCode="0">
                  <c:v>151.3333333333334</c:v>
                </c:pt>
                <c:pt idx="291" formatCode="0">
                  <c:v>151.3333333333334</c:v>
                </c:pt>
                <c:pt idx="292" formatCode="0">
                  <c:v>152.6666666666666</c:v>
                </c:pt>
                <c:pt idx="293" formatCode="0">
                  <c:v>157.0</c:v>
                </c:pt>
                <c:pt idx="294" formatCode="0">
                  <c:v>158.6666666666666</c:v>
                </c:pt>
                <c:pt idx="295" formatCode="0">
                  <c:v>162.3333333333334</c:v>
                </c:pt>
                <c:pt idx="296" formatCode="0">
                  <c:v>159.0</c:v>
                </c:pt>
                <c:pt idx="297" formatCode="0">
                  <c:v>158.3333333333334</c:v>
                </c:pt>
                <c:pt idx="298" formatCode="0">
                  <c:v>153.6666666666666</c:v>
                </c:pt>
                <c:pt idx="299" formatCode="0">
                  <c:v>151.0</c:v>
                </c:pt>
                <c:pt idx="300" formatCode="0">
                  <c:v>147.3333333333334</c:v>
                </c:pt>
                <c:pt idx="301" formatCode="0">
                  <c:v>143.6666666666666</c:v>
                </c:pt>
                <c:pt idx="302" formatCode="0">
                  <c:v>146.6666666666666</c:v>
                </c:pt>
                <c:pt idx="303" formatCode="0">
                  <c:v>146.6666666666666</c:v>
                </c:pt>
                <c:pt idx="304" formatCode="0">
                  <c:v>151.0</c:v>
                </c:pt>
                <c:pt idx="305" formatCode="0">
                  <c:v>153.0</c:v>
                </c:pt>
                <c:pt idx="306" formatCode="0">
                  <c:v>156.3333333333334</c:v>
                </c:pt>
                <c:pt idx="307" formatCode="0">
                  <c:v>158.6666666666666</c:v>
                </c:pt>
                <c:pt idx="308" formatCode="0">
                  <c:v>159.3333333333334</c:v>
                </c:pt>
                <c:pt idx="309" formatCode="0">
                  <c:v>160.0</c:v>
                </c:pt>
                <c:pt idx="310" formatCode="0">
                  <c:v>159.6666666666666</c:v>
                </c:pt>
                <c:pt idx="311" formatCode="0">
                  <c:v>158.3333333333334</c:v>
                </c:pt>
                <c:pt idx="312" formatCode="0">
                  <c:v>157.3333333333334</c:v>
                </c:pt>
                <c:pt idx="313" formatCode="0">
                  <c:v>154.6666666666666</c:v>
                </c:pt>
                <c:pt idx="314" formatCode="0">
                  <c:v>152.3333333333334</c:v>
                </c:pt>
                <c:pt idx="315" formatCode="0">
                  <c:v>150.3333333333334</c:v>
                </c:pt>
                <c:pt idx="316" formatCode="0">
                  <c:v>151.6666666666666</c:v>
                </c:pt>
                <c:pt idx="317" formatCode="0">
                  <c:v>151.0</c:v>
                </c:pt>
                <c:pt idx="318" formatCode="0">
                  <c:v>152.3333333333334</c:v>
                </c:pt>
                <c:pt idx="319" formatCode="0">
                  <c:v>152.6666666666666</c:v>
                </c:pt>
                <c:pt idx="320" formatCode="0">
                  <c:v>153.6666666666666</c:v>
                </c:pt>
                <c:pt idx="321" formatCode="0">
                  <c:v>151.3333333333334</c:v>
                </c:pt>
                <c:pt idx="322" formatCode="0">
                  <c:v>148.6666666666666</c:v>
                </c:pt>
                <c:pt idx="323" formatCode="0">
                  <c:v>146.0</c:v>
                </c:pt>
                <c:pt idx="324" formatCode="0">
                  <c:v>144.0</c:v>
                </c:pt>
                <c:pt idx="325" formatCode="0">
                  <c:v>145.3333333333334</c:v>
                </c:pt>
                <c:pt idx="326" formatCode="0">
                  <c:v>149.0</c:v>
                </c:pt>
                <c:pt idx="327" formatCode="0">
                  <c:v>152.3333333333334</c:v>
                </c:pt>
                <c:pt idx="328" formatCode="0">
                  <c:v>152.6666666666666</c:v>
                </c:pt>
                <c:pt idx="329" formatCode="0">
                  <c:v>154.3333333333334</c:v>
                </c:pt>
                <c:pt idx="330" formatCode="0">
                  <c:v>155.3333333333334</c:v>
                </c:pt>
                <c:pt idx="331" formatCode="0">
                  <c:v>154.0</c:v>
                </c:pt>
                <c:pt idx="332" formatCode="0">
                  <c:v>149.6666666666666</c:v>
                </c:pt>
                <c:pt idx="333" formatCode="0">
                  <c:v>148.0</c:v>
                </c:pt>
                <c:pt idx="334" formatCode="0">
                  <c:v>148.6666666666666</c:v>
                </c:pt>
                <c:pt idx="335" formatCode="0">
                  <c:v>150.6666666666666</c:v>
                </c:pt>
                <c:pt idx="336" formatCode="0">
                  <c:v>150.6666666666666</c:v>
                </c:pt>
                <c:pt idx="337" formatCode="0">
                  <c:v>149.0</c:v>
                </c:pt>
                <c:pt idx="338" formatCode="0">
                  <c:v>147.0</c:v>
                </c:pt>
                <c:pt idx="339" formatCode="0">
                  <c:v>144.6666666666666</c:v>
                </c:pt>
                <c:pt idx="340" formatCode="0">
                  <c:v>143.6666666666666</c:v>
                </c:pt>
                <c:pt idx="341" formatCode="0">
                  <c:v>142.6666666666666</c:v>
                </c:pt>
                <c:pt idx="342" formatCode="0">
                  <c:v>144.0</c:v>
                </c:pt>
                <c:pt idx="343" formatCode="0">
                  <c:v>144.3333333333334</c:v>
                </c:pt>
                <c:pt idx="344" formatCode="0">
                  <c:v>142.6666666666666</c:v>
                </c:pt>
                <c:pt idx="345" formatCode="0">
                  <c:v>141.0</c:v>
                </c:pt>
                <c:pt idx="346" formatCode="0">
                  <c:v>141.6666666666666</c:v>
                </c:pt>
                <c:pt idx="347" formatCode="0">
                  <c:v>143.6666666666666</c:v>
                </c:pt>
                <c:pt idx="348" formatCode="0">
                  <c:v>145.6666666666666</c:v>
                </c:pt>
                <c:pt idx="349" formatCode="0">
                  <c:v>148.0</c:v>
                </c:pt>
                <c:pt idx="350" formatCode="0">
                  <c:v>151.3333333333334</c:v>
                </c:pt>
                <c:pt idx="351" formatCode="0">
                  <c:v>151.0</c:v>
                </c:pt>
                <c:pt idx="352" formatCode="0">
                  <c:v>150.0</c:v>
                </c:pt>
                <c:pt idx="353" formatCode="0">
                  <c:v>146.6666666666666</c:v>
                </c:pt>
                <c:pt idx="354" formatCode="0">
                  <c:v>147.0</c:v>
                </c:pt>
                <c:pt idx="355" formatCode="0">
                  <c:v>146.6666666666666</c:v>
                </c:pt>
                <c:pt idx="356" formatCode="0">
                  <c:v>147.0</c:v>
                </c:pt>
                <c:pt idx="357" formatCode="0">
                  <c:v>149.3333333333334</c:v>
                </c:pt>
                <c:pt idx="358" formatCode="0">
                  <c:v>151.3333333333334</c:v>
                </c:pt>
                <c:pt idx="359" formatCode="0">
                  <c:v>149.6666666666666</c:v>
                </c:pt>
                <c:pt idx="360" formatCode="0">
                  <c:v>146.0</c:v>
                </c:pt>
                <c:pt idx="361" formatCode="0">
                  <c:v>141.0</c:v>
                </c:pt>
                <c:pt idx="362" formatCode="0">
                  <c:v>141.0</c:v>
                </c:pt>
                <c:pt idx="363" formatCode="0">
                  <c:v>142.0</c:v>
                </c:pt>
                <c:pt idx="364" formatCode="0">
                  <c:v>143.6666666666666</c:v>
                </c:pt>
                <c:pt idx="365" formatCode="0">
                  <c:v>147.0</c:v>
                </c:pt>
                <c:pt idx="366" formatCode="0">
                  <c:v>148.6666666666666</c:v>
                </c:pt>
                <c:pt idx="367" formatCode="0">
                  <c:v>150.6666666666666</c:v>
                </c:pt>
                <c:pt idx="368" formatCode="0">
                  <c:v>150.3333333333334</c:v>
                </c:pt>
                <c:pt idx="369" formatCode="0">
                  <c:v>146.6666666666666</c:v>
                </c:pt>
                <c:pt idx="370" formatCode="0">
                  <c:v>146.3333333333334</c:v>
                </c:pt>
                <c:pt idx="371" formatCode="0">
                  <c:v>147.0</c:v>
                </c:pt>
                <c:pt idx="372" formatCode="0">
                  <c:v>149.3333333333334</c:v>
                </c:pt>
                <c:pt idx="373" formatCode="0">
                  <c:v>149.0</c:v>
                </c:pt>
                <c:pt idx="374" formatCode="0">
                  <c:v>146.6666666666666</c:v>
                </c:pt>
                <c:pt idx="375" formatCode="0">
                  <c:v>145.3333333333334</c:v>
                </c:pt>
                <c:pt idx="376" formatCode="0">
                  <c:v>145.3333333333334</c:v>
                </c:pt>
                <c:pt idx="377" formatCode="0">
                  <c:v>147.3333333333334</c:v>
                </c:pt>
                <c:pt idx="378" formatCode="0">
                  <c:v>147.6666666666666</c:v>
                </c:pt>
                <c:pt idx="379" formatCode="0">
                  <c:v>143.6666666666666</c:v>
                </c:pt>
                <c:pt idx="380" formatCode="0">
                  <c:v>137.3333333333334</c:v>
                </c:pt>
                <c:pt idx="381" formatCode="0">
                  <c:v>131.3333333333334</c:v>
                </c:pt>
                <c:pt idx="382" formatCode="0">
                  <c:v>126.6666666666667</c:v>
                </c:pt>
                <c:pt idx="383" formatCode="0">
                  <c:v>125.3333333333333</c:v>
                </c:pt>
                <c:pt idx="384" formatCode="0">
                  <c:v>127.3333333333333</c:v>
                </c:pt>
                <c:pt idx="385" formatCode="0">
                  <c:v>130.6666666666666</c:v>
                </c:pt>
                <c:pt idx="386" formatCode="0">
                  <c:v>136.0</c:v>
                </c:pt>
                <c:pt idx="387" formatCode="0">
                  <c:v>143.6666666666666</c:v>
                </c:pt>
                <c:pt idx="388" formatCode="0">
                  <c:v>153.6666666666666</c:v>
                </c:pt>
                <c:pt idx="389" formatCode="0">
                  <c:v>157.6666666666666</c:v>
                </c:pt>
                <c:pt idx="390" formatCode="0">
                  <c:v>155.3333333333334</c:v>
                </c:pt>
                <c:pt idx="391" formatCode="0">
                  <c:v>152.0</c:v>
                </c:pt>
                <c:pt idx="392" formatCode="0">
                  <c:v>149.0</c:v>
                </c:pt>
                <c:pt idx="393" formatCode="0">
                  <c:v>149.3333333333334</c:v>
                </c:pt>
                <c:pt idx="394" formatCode="0">
                  <c:v>146.3333333333334</c:v>
                </c:pt>
                <c:pt idx="395" formatCode="0">
                  <c:v>143.3333333333334</c:v>
                </c:pt>
                <c:pt idx="396" formatCode="0">
                  <c:v>140.0</c:v>
                </c:pt>
                <c:pt idx="397" formatCode="0">
                  <c:v>137.3333333333334</c:v>
                </c:pt>
                <c:pt idx="398" formatCode="0">
                  <c:v>137.6666666666666</c:v>
                </c:pt>
                <c:pt idx="399" formatCode="0">
                  <c:v>136.3333333333334</c:v>
                </c:pt>
                <c:pt idx="400" formatCode="0">
                  <c:v>134.6666666666666</c:v>
                </c:pt>
                <c:pt idx="401" formatCode="0">
                  <c:v>133.0</c:v>
                </c:pt>
                <c:pt idx="402" formatCode="0">
                  <c:v>130.6666666666666</c:v>
                </c:pt>
                <c:pt idx="403" formatCode="0">
                  <c:v>133.6666666666666</c:v>
                </c:pt>
                <c:pt idx="404" formatCode="0">
                  <c:v>132.0</c:v>
                </c:pt>
                <c:pt idx="405" formatCode="0">
                  <c:v>140.6666666666666</c:v>
                </c:pt>
                <c:pt idx="406" formatCode="0">
                  <c:v>142.6666666666666</c:v>
                </c:pt>
                <c:pt idx="407" formatCode="0">
                  <c:v>159.3333333333334</c:v>
                </c:pt>
                <c:pt idx="408" formatCode="0">
                  <c:v>168.0</c:v>
                </c:pt>
                <c:pt idx="409" formatCode="0">
                  <c:v>180.6666666666666</c:v>
                </c:pt>
                <c:pt idx="410" formatCode="0">
                  <c:v>183.3333333333334</c:v>
                </c:pt>
                <c:pt idx="411" formatCode="0">
                  <c:v>186.3333333333334</c:v>
                </c:pt>
                <c:pt idx="412" formatCode="0">
                  <c:v>185.0</c:v>
                </c:pt>
                <c:pt idx="413" formatCode="0">
                  <c:v>182.0</c:v>
                </c:pt>
                <c:pt idx="414" formatCode="0">
                  <c:v>178.0</c:v>
                </c:pt>
                <c:pt idx="415" formatCode="0">
                  <c:v>182.3333333333334</c:v>
                </c:pt>
                <c:pt idx="416" formatCode="0">
                  <c:v>185.0</c:v>
                </c:pt>
                <c:pt idx="417" formatCode="0">
                  <c:v>185.0</c:v>
                </c:pt>
                <c:pt idx="418" formatCode="0">
                  <c:v>181.6666666666666</c:v>
                </c:pt>
                <c:pt idx="419" formatCode="0">
                  <c:v>177.3333333333334</c:v>
                </c:pt>
                <c:pt idx="420" formatCode="0">
                  <c:v>178.0</c:v>
                </c:pt>
                <c:pt idx="421" formatCode="0">
                  <c:v>178.0</c:v>
                </c:pt>
                <c:pt idx="422" formatCode="0">
                  <c:v>181.3333333333334</c:v>
                </c:pt>
                <c:pt idx="423" formatCode="0">
                  <c:v>181.3333333333334</c:v>
                </c:pt>
                <c:pt idx="424" formatCode="0">
                  <c:v>177.6666666666666</c:v>
                </c:pt>
                <c:pt idx="425" formatCode="0">
                  <c:v>176.0</c:v>
                </c:pt>
                <c:pt idx="426" formatCode="0">
                  <c:v>177.6666666666666</c:v>
                </c:pt>
                <c:pt idx="427" formatCode="0">
                  <c:v>182.0</c:v>
                </c:pt>
                <c:pt idx="428" formatCode="0">
                  <c:v>185.3333333333334</c:v>
                </c:pt>
                <c:pt idx="429" formatCode="0">
                  <c:v>186.6666666666666</c:v>
                </c:pt>
                <c:pt idx="430" formatCode="0">
                  <c:v>190.3333333333334</c:v>
                </c:pt>
                <c:pt idx="431" formatCode="0">
                  <c:v>196.3333333333334</c:v>
                </c:pt>
                <c:pt idx="432" formatCode="0">
                  <c:v>203.0</c:v>
                </c:pt>
                <c:pt idx="433" formatCode="0">
                  <c:v>206.6666666666666</c:v>
                </c:pt>
                <c:pt idx="434" formatCode="0">
                  <c:v>210.6666666666666</c:v>
                </c:pt>
                <c:pt idx="435" formatCode="0">
                  <c:v>209.3333333333334</c:v>
                </c:pt>
                <c:pt idx="436" formatCode="0">
                  <c:v>209.3333333333334</c:v>
                </c:pt>
                <c:pt idx="437" formatCode="0">
                  <c:v>208.3333333333334</c:v>
                </c:pt>
                <c:pt idx="438" formatCode="0">
                  <c:v>211.3333333333334</c:v>
                </c:pt>
                <c:pt idx="439" formatCode="0">
                  <c:v>217.6666666666666</c:v>
                </c:pt>
                <c:pt idx="440" formatCode="0">
                  <c:v>230.0</c:v>
                </c:pt>
                <c:pt idx="441" formatCode="0">
                  <c:v>242.3333333333334</c:v>
                </c:pt>
                <c:pt idx="442" formatCode="0">
                  <c:v>252.0</c:v>
                </c:pt>
                <c:pt idx="443" formatCode="0">
                  <c:v>249.3333333333334</c:v>
                </c:pt>
                <c:pt idx="444" formatCode="0">
                  <c:v>245.6666666666666</c:v>
                </c:pt>
                <c:pt idx="445" formatCode="0">
                  <c:v>240.0</c:v>
                </c:pt>
                <c:pt idx="446" formatCode="0">
                  <c:v>239.3333333333334</c:v>
                </c:pt>
                <c:pt idx="447" formatCode="0">
                  <c:v>244.6666666666666</c:v>
                </c:pt>
                <c:pt idx="448" formatCode="0">
                  <c:v>253.3333333333334</c:v>
                </c:pt>
                <c:pt idx="449" formatCode="0">
                  <c:v>256.6666666666668</c:v>
                </c:pt>
                <c:pt idx="450" formatCode="0">
                  <c:v>248.6666666666666</c:v>
                </c:pt>
                <c:pt idx="451" formatCode="0">
                  <c:v>237.0</c:v>
                </c:pt>
                <c:pt idx="452" formatCode="0">
                  <c:v>229.0</c:v>
                </c:pt>
                <c:pt idx="453" formatCode="0">
                  <c:v>222.0</c:v>
                </c:pt>
                <c:pt idx="454" formatCode="0">
                  <c:v>213.6666666666666</c:v>
                </c:pt>
                <c:pt idx="455" formatCode="0">
                  <c:v>204.0</c:v>
                </c:pt>
                <c:pt idx="456" formatCode="0">
                  <c:v>197.0</c:v>
                </c:pt>
                <c:pt idx="457" formatCode="0">
                  <c:v>194.6666666666666</c:v>
                </c:pt>
                <c:pt idx="458" formatCode="0">
                  <c:v>194.0</c:v>
                </c:pt>
                <c:pt idx="459" formatCode="0">
                  <c:v>199.0</c:v>
                </c:pt>
                <c:pt idx="460" formatCode="0">
                  <c:v>200.0</c:v>
                </c:pt>
                <c:pt idx="461" formatCode="0">
                  <c:v>198.6666666666666</c:v>
                </c:pt>
                <c:pt idx="462" formatCode="0">
                  <c:v>196.0</c:v>
                </c:pt>
                <c:pt idx="463" formatCode="0">
                  <c:v>198.6666666666666</c:v>
                </c:pt>
                <c:pt idx="464" formatCode="0">
                  <c:v>199.0</c:v>
                </c:pt>
                <c:pt idx="465" formatCode="0">
                  <c:v>190.0</c:v>
                </c:pt>
                <c:pt idx="466" formatCode="0">
                  <c:v>181.0</c:v>
                </c:pt>
                <c:pt idx="467" formatCode="0">
                  <c:v>180.0</c:v>
                </c:pt>
                <c:pt idx="468" formatCode="0">
                  <c:v>191.6666666666666</c:v>
                </c:pt>
                <c:pt idx="469" formatCode="0">
                  <c:v>197.3333333333334</c:v>
                </c:pt>
                <c:pt idx="470" formatCode="0">
                  <c:v>193.3333333333334</c:v>
                </c:pt>
                <c:pt idx="471" formatCode="0">
                  <c:v>186.6666666666666</c:v>
                </c:pt>
                <c:pt idx="472" formatCode="0">
                  <c:v>181.6666666666666</c:v>
                </c:pt>
                <c:pt idx="473" formatCode="0">
                  <c:v>182.6666666666666</c:v>
                </c:pt>
                <c:pt idx="474" formatCode="0">
                  <c:v>187.0</c:v>
                </c:pt>
                <c:pt idx="475" formatCode="0">
                  <c:v>190.3333333333334</c:v>
                </c:pt>
                <c:pt idx="476" formatCode="0">
                  <c:v>192.6666666666666</c:v>
                </c:pt>
                <c:pt idx="477" formatCode="0">
                  <c:v>190.6666666666666</c:v>
                </c:pt>
                <c:pt idx="478" formatCode="0">
                  <c:v>190.6666666666666</c:v>
                </c:pt>
                <c:pt idx="479" formatCode="0">
                  <c:v>192.6666666666666</c:v>
                </c:pt>
                <c:pt idx="480" formatCode="0">
                  <c:v>197.6666666666666</c:v>
                </c:pt>
                <c:pt idx="481" formatCode="0">
                  <c:v>200.3333333333334</c:v>
                </c:pt>
                <c:pt idx="482" formatCode="0">
                  <c:v>204.6666666666666</c:v>
                </c:pt>
                <c:pt idx="483" formatCode="0">
                  <c:v>206.3333333333334</c:v>
                </c:pt>
                <c:pt idx="484" formatCode="0">
                  <c:v>214.0</c:v>
                </c:pt>
                <c:pt idx="485" formatCode="0">
                  <c:v>217.3333333333334</c:v>
                </c:pt>
                <c:pt idx="486" formatCode="0">
                  <c:v>218.3333333333334</c:v>
                </c:pt>
                <c:pt idx="487" formatCode="0">
                  <c:v>214.0</c:v>
                </c:pt>
                <c:pt idx="488" formatCode="0">
                  <c:v>212.0</c:v>
                </c:pt>
                <c:pt idx="489" formatCode="0">
                  <c:v>208.0</c:v>
                </c:pt>
                <c:pt idx="490" formatCode="0">
                  <c:v>203.3333333333334</c:v>
                </c:pt>
                <c:pt idx="491" formatCode="0">
                  <c:v>197.0</c:v>
                </c:pt>
                <c:pt idx="492" formatCode="0">
                  <c:v>192.3333333333334</c:v>
                </c:pt>
                <c:pt idx="493" formatCode="0">
                  <c:v>188.0</c:v>
                </c:pt>
                <c:pt idx="494" formatCode="0">
                  <c:v>186.0</c:v>
                </c:pt>
                <c:pt idx="495" formatCode="0">
                  <c:v>188.3333333333334</c:v>
                </c:pt>
                <c:pt idx="496" formatCode="0">
                  <c:v>188.0</c:v>
                </c:pt>
                <c:pt idx="497" formatCode="0">
                  <c:v>187.3333333333334</c:v>
                </c:pt>
                <c:pt idx="498" formatCode="0">
                  <c:v>183.3333333333334</c:v>
                </c:pt>
                <c:pt idx="499" formatCode="0">
                  <c:v>186.6666666666666</c:v>
                </c:pt>
                <c:pt idx="500" formatCode="0">
                  <c:v>190.3333333333334</c:v>
                </c:pt>
                <c:pt idx="501" formatCode="0">
                  <c:v>197.0</c:v>
                </c:pt>
                <c:pt idx="502" formatCode="0">
                  <c:v>201.6666666666666</c:v>
                </c:pt>
                <c:pt idx="503" formatCode="0">
                  <c:v>199.6666666666666</c:v>
                </c:pt>
                <c:pt idx="504" formatCode="0">
                  <c:v>195.0</c:v>
                </c:pt>
                <c:pt idx="505" formatCode="0">
                  <c:v>189.0</c:v>
                </c:pt>
                <c:pt idx="506" formatCode="0">
                  <c:v>187.0</c:v>
                </c:pt>
                <c:pt idx="507" formatCode="0">
                  <c:v>186.0</c:v>
                </c:pt>
                <c:pt idx="508" formatCode="0">
                  <c:v>187.0</c:v>
                </c:pt>
                <c:pt idx="509" formatCode="0">
                  <c:v>190.6666666666666</c:v>
                </c:pt>
                <c:pt idx="510" formatCode="0">
                  <c:v>190.0</c:v>
                </c:pt>
                <c:pt idx="511" formatCode="0">
                  <c:v>191.6666666666666</c:v>
                </c:pt>
                <c:pt idx="512" formatCode="0">
                  <c:v>189.3333333333334</c:v>
                </c:pt>
                <c:pt idx="513" formatCode="0">
                  <c:v>190.6666666666666</c:v>
                </c:pt>
                <c:pt idx="514" formatCode="0">
                  <c:v>189.0</c:v>
                </c:pt>
                <c:pt idx="515" formatCode="0">
                  <c:v>190.3333333333334</c:v>
                </c:pt>
                <c:pt idx="516" formatCode="0">
                  <c:v>192.3333333333334</c:v>
                </c:pt>
                <c:pt idx="517" formatCode="0">
                  <c:v>197.3333333333334</c:v>
                </c:pt>
                <c:pt idx="518" formatCode="0">
                  <c:v>203.0</c:v>
                </c:pt>
                <c:pt idx="519" formatCode="0">
                  <c:v>206.3333333333334</c:v>
                </c:pt>
                <c:pt idx="520" formatCode="0">
                  <c:v>209.3333333333334</c:v>
                </c:pt>
                <c:pt idx="521" formatCode="0">
                  <c:v>211.6666666666666</c:v>
                </c:pt>
                <c:pt idx="522" formatCode="0">
                  <c:v>215.3333333333334</c:v>
                </c:pt>
                <c:pt idx="523" formatCode="0">
                  <c:v>214.3333333333334</c:v>
                </c:pt>
                <c:pt idx="524" formatCode="0">
                  <c:v>209.3333333333334</c:v>
                </c:pt>
                <c:pt idx="525" formatCode="0">
                  <c:v>202.3333333333334</c:v>
                </c:pt>
                <c:pt idx="526" formatCode="0">
                  <c:v>196.3333333333334</c:v>
                </c:pt>
                <c:pt idx="527" formatCode="0">
                  <c:v>194.6666666666666</c:v>
                </c:pt>
                <c:pt idx="528" formatCode="0">
                  <c:v>194.6666666666666</c:v>
                </c:pt>
                <c:pt idx="529" formatCode="0">
                  <c:v>195.0</c:v>
                </c:pt>
                <c:pt idx="530" formatCode="0">
                  <c:v>196.0</c:v>
                </c:pt>
                <c:pt idx="531" formatCode="0">
                  <c:v>198.3333333333334</c:v>
                </c:pt>
                <c:pt idx="532" formatCode="0">
                  <c:v>200.0</c:v>
                </c:pt>
                <c:pt idx="533" formatCode="0">
                  <c:v>197.3333333333334</c:v>
                </c:pt>
                <c:pt idx="534" formatCode="0">
                  <c:v>193.6666666666666</c:v>
                </c:pt>
                <c:pt idx="535" formatCode="0">
                  <c:v>187.0</c:v>
                </c:pt>
                <c:pt idx="536" formatCode="0">
                  <c:v>184.0</c:v>
                </c:pt>
                <c:pt idx="537" formatCode="0">
                  <c:v>180.0</c:v>
                </c:pt>
                <c:pt idx="538" formatCode="0">
                  <c:v>179.3333333333334</c:v>
                </c:pt>
                <c:pt idx="539" formatCode="0">
                  <c:v>175.6666666666666</c:v>
                </c:pt>
                <c:pt idx="540" formatCode="0">
                  <c:v>174.6666666666666</c:v>
                </c:pt>
                <c:pt idx="541" formatCode="0">
                  <c:v>172.0</c:v>
                </c:pt>
                <c:pt idx="542" formatCode="0">
                  <c:v>172.6666666666666</c:v>
                </c:pt>
                <c:pt idx="543" formatCode="0">
                  <c:v>172.6666666666666</c:v>
                </c:pt>
                <c:pt idx="544" formatCode="0">
                  <c:v>174.6666666666666</c:v>
                </c:pt>
                <c:pt idx="545" formatCode="0">
                  <c:v>173.6666666666666</c:v>
                </c:pt>
                <c:pt idx="546" formatCode="0">
                  <c:v>171.0</c:v>
                </c:pt>
                <c:pt idx="547" formatCode="0">
                  <c:v>167.0</c:v>
                </c:pt>
                <c:pt idx="548" formatCode="0">
                  <c:v>168.0</c:v>
                </c:pt>
                <c:pt idx="549" formatCode="0">
                  <c:v>170.6666666666666</c:v>
                </c:pt>
                <c:pt idx="550" formatCode="0">
                  <c:v>174.6666666666666</c:v>
                </c:pt>
                <c:pt idx="551" formatCode="0">
                  <c:v>176.6666666666666</c:v>
                </c:pt>
                <c:pt idx="552" formatCode="0">
                  <c:v>176.3333333333334</c:v>
                </c:pt>
                <c:pt idx="553" formatCode="0">
                  <c:v>174.0</c:v>
                </c:pt>
                <c:pt idx="554" formatCode="0">
                  <c:v>168.6666666666666</c:v>
                </c:pt>
                <c:pt idx="555" formatCode="0">
                  <c:v>164.6666666666666</c:v>
                </c:pt>
                <c:pt idx="556" formatCode="0">
                  <c:v>162.6666666666666</c:v>
                </c:pt>
                <c:pt idx="557" formatCode="0">
                  <c:v>165.3333333333334</c:v>
                </c:pt>
                <c:pt idx="558" formatCode="0">
                  <c:v>165.3333333333334</c:v>
                </c:pt>
                <c:pt idx="559" formatCode="0">
                  <c:v>163.0</c:v>
                </c:pt>
                <c:pt idx="560" formatCode="0">
                  <c:v>155.6666666666666</c:v>
                </c:pt>
                <c:pt idx="561" formatCode="0">
                  <c:v>153.3333333333334</c:v>
                </c:pt>
                <c:pt idx="562" formatCode="0">
                  <c:v>147.0</c:v>
                </c:pt>
                <c:pt idx="563" formatCode="0">
                  <c:v>137.3333333333334</c:v>
                </c:pt>
                <c:pt idx="564" formatCode="0">
                  <c:v>131.6666666666666</c:v>
                </c:pt>
                <c:pt idx="565" formatCode="0">
                  <c:v>134.0</c:v>
                </c:pt>
                <c:pt idx="566" formatCode="0">
                  <c:v>140.6666666666666</c:v>
                </c:pt>
                <c:pt idx="567" formatCode="0">
                  <c:v>138.6666666666666</c:v>
                </c:pt>
                <c:pt idx="568" formatCode="0">
                  <c:v>137.0</c:v>
                </c:pt>
                <c:pt idx="569" formatCode="0">
                  <c:v>136.3333333333334</c:v>
                </c:pt>
                <c:pt idx="570" formatCode="0">
                  <c:v>140.0</c:v>
                </c:pt>
                <c:pt idx="571" formatCode="0">
                  <c:v>140.6666666666666</c:v>
                </c:pt>
                <c:pt idx="572" formatCode="0">
                  <c:v>144.0</c:v>
                </c:pt>
                <c:pt idx="573" formatCode="0">
                  <c:v>144.3333333333334</c:v>
                </c:pt>
                <c:pt idx="574" formatCode="0">
                  <c:v>146.3333333333334</c:v>
                </c:pt>
                <c:pt idx="575" formatCode="0">
                  <c:v>143.0</c:v>
                </c:pt>
                <c:pt idx="576" formatCode="0">
                  <c:v>142.6666666666666</c:v>
                </c:pt>
                <c:pt idx="577" formatCode="0">
                  <c:v>138.3333333333334</c:v>
                </c:pt>
                <c:pt idx="578" formatCode="0">
                  <c:v>139.6666666666666</c:v>
                </c:pt>
                <c:pt idx="579" formatCode="0">
                  <c:v>141.0</c:v>
                </c:pt>
                <c:pt idx="580" formatCode="0">
                  <c:v>145.3333333333334</c:v>
                </c:pt>
                <c:pt idx="581" formatCode="0">
                  <c:v>150.3333333333334</c:v>
                </c:pt>
                <c:pt idx="582" formatCode="0">
                  <c:v>155.0</c:v>
                </c:pt>
                <c:pt idx="583" formatCode="0">
                  <c:v>155.6666666666666</c:v>
                </c:pt>
                <c:pt idx="584" formatCode="0">
                  <c:v>150.3333333333334</c:v>
                </c:pt>
                <c:pt idx="585" formatCode="0">
                  <c:v>146.0</c:v>
                </c:pt>
                <c:pt idx="586" formatCode="0">
                  <c:v>148.0</c:v>
                </c:pt>
                <c:pt idx="587" formatCode="0">
                  <c:v>150.0</c:v>
                </c:pt>
                <c:pt idx="588" formatCode="0">
                  <c:v>149.3333333333334</c:v>
                </c:pt>
                <c:pt idx="589" formatCode="0">
                  <c:v>143.3333333333334</c:v>
                </c:pt>
                <c:pt idx="590" formatCode="0">
                  <c:v>141.6666666666666</c:v>
                </c:pt>
                <c:pt idx="591" formatCode="0">
                  <c:v>141.3333333333334</c:v>
                </c:pt>
                <c:pt idx="592" formatCode="0">
                  <c:v>144.0</c:v>
                </c:pt>
                <c:pt idx="593" formatCode="0">
                  <c:v>146.3333333333334</c:v>
                </c:pt>
                <c:pt idx="594" formatCode="0">
                  <c:v>148.3333333333334</c:v>
                </c:pt>
                <c:pt idx="595" formatCode="0">
                  <c:v>150.0</c:v>
                </c:pt>
                <c:pt idx="596" formatCode="0">
                  <c:v>151.0</c:v>
                </c:pt>
                <c:pt idx="597" formatCode="0">
                  <c:v>150.0</c:v>
                </c:pt>
                <c:pt idx="598" formatCode="0">
                  <c:v>149.0</c:v>
                </c:pt>
                <c:pt idx="599" formatCode="0">
                  <c:v>145.3333333333334</c:v>
                </c:pt>
                <c:pt idx="600" formatCode="0">
                  <c:v>144.0</c:v>
                </c:pt>
                <c:pt idx="601" formatCode="0">
                  <c:v>143.3333333333334</c:v>
                </c:pt>
                <c:pt idx="602" formatCode="0">
                  <c:v>145.6666666666666</c:v>
                </c:pt>
                <c:pt idx="603" formatCode="0">
                  <c:v>148.6666666666666</c:v>
                </c:pt>
                <c:pt idx="604" formatCode="0">
                  <c:v>150.6666666666666</c:v>
                </c:pt>
                <c:pt idx="605" formatCode="0">
                  <c:v>155.6666666666666</c:v>
                </c:pt>
                <c:pt idx="606" formatCode="0">
                  <c:v>161.6666666666666</c:v>
                </c:pt>
                <c:pt idx="607" formatCode="0">
                  <c:v>169.6666666666666</c:v>
                </c:pt>
                <c:pt idx="608" formatCode="0">
                  <c:v>173.3333333333334</c:v>
                </c:pt>
                <c:pt idx="609" formatCode="0">
                  <c:v>179.6666666666666</c:v>
                </c:pt>
                <c:pt idx="610" formatCode="0">
                  <c:v>183.3333333333334</c:v>
                </c:pt>
                <c:pt idx="611" formatCode="0">
                  <c:v>187.3333333333334</c:v>
                </c:pt>
                <c:pt idx="612" formatCode="0">
                  <c:v>186.0</c:v>
                </c:pt>
                <c:pt idx="613" formatCode="0">
                  <c:v>186.3333333333334</c:v>
                </c:pt>
                <c:pt idx="614" formatCode="0">
                  <c:v>186.3333333333334</c:v>
                </c:pt>
                <c:pt idx="615" formatCode="0">
                  <c:v>188.6666666666666</c:v>
                </c:pt>
                <c:pt idx="616" formatCode="0">
                  <c:v>191.0</c:v>
                </c:pt>
                <c:pt idx="617" formatCode="0">
                  <c:v>193.6666666666666</c:v>
                </c:pt>
                <c:pt idx="618" formatCode="0">
                  <c:v>196.6666666666666</c:v>
                </c:pt>
                <c:pt idx="619" formatCode="0">
                  <c:v>202.0</c:v>
                </c:pt>
                <c:pt idx="620" formatCode="0">
                  <c:v>210.0</c:v>
                </c:pt>
                <c:pt idx="621" formatCode="0">
                  <c:v>211.3333333333334</c:v>
                </c:pt>
                <c:pt idx="622" formatCode="0">
                  <c:v>205.0</c:v>
                </c:pt>
                <c:pt idx="623" formatCode="0">
                  <c:v>191.3333333333334</c:v>
                </c:pt>
                <c:pt idx="624" formatCode="0">
                  <c:v>182.0</c:v>
                </c:pt>
                <c:pt idx="625" formatCode="0">
                  <c:v>177.0</c:v>
                </c:pt>
                <c:pt idx="626" formatCode="0">
                  <c:v>178.6666666666666</c:v>
                </c:pt>
                <c:pt idx="627" formatCode="0">
                  <c:v>177.3333333333334</c:v>
                </c:pt>
                <c:pt idx="628" formatCode="0">
                  <c:v>172.6666666666666</c:v>
                </c:pt>
                <c:pt idx="629" formatCode="0">
                  <c:v>163.0</c:v>
                </c:pt>
                <c:pt idx="630" formatCode="0">
                  <c:v>156.0</c:v>
                </c:pt>
                <c:pt idx="631" formatCode="0">
                  <c:v>155.3333333333334</c:v>
                </c:pt>
                <c:pt idx="632" formatCode="0">
                  <c:v>158.3333333333334</c:v>
                </c:pt>
                <c:pt idx="633" formatCode="0">
                  <c:v>160.6666666666666</c:v>
                </c:pt>
                <c:pt idx="634" formatCode="0">
                  <c:v>161.3333333333334</c:v>
                </c:pt>
                <c:pt idx="635" formatCode="0">
                  <c:v>161.3333333333334</c:v>
                </c:pt>
                <c:pt idx="636" formatCode="0">
                  <c:v>164.0</c:v>
                </c:pt>
                <c:pt idx="637" formatCode="0">
                  <c:v>166.3333333333334</c:v>
                </c:pt>
                <c:pt idx="638" formatCode="0">
                  <c:v>168.6666666666666</c:v>
                </c:pt>
                <c:pt idx="639" formatCode="0">
                  <c:v>168.0</c:v>
                </c:pt>
                <c:pt idx="640" formatCode="0">
                  <c:v>164.0</c:v>
                </c:pt>
                <c:pt idx="641" formatCode="0">
                  <c:v>162.6666666666666</c:v>
                </c:pt>
                <c:pt idx="642" formatCode="0">
                  <c:v>160.3333333333334</c:v>
                </c:pt>
                <c:pt idx="643" formatCode="0">
                  <c:v>160.3333333333334</c:v>
                </c:pt>
                <c:pt idx="644" formatCode="0">
                  <c:v>156.6666666666666</c:v>
                </c:pt>
                <c:pt idx="645" formatCode="0">
                  <c:v>156.6666666666666</c:v>
                </c:pt>
                <c:pt idx="646" formatCode="0">
                  <c:v>156.0</c:v>
                </c:pt>
                <c:pt idx="647" formatCode="0">
                  <c:v>156.3333333333334</c:v>
                </c:pt>
                <c:pt idx="648" formatCode="0">
                  <c:v>153.6666666666666</c:v>
                </c:pt>
                <c:pt idx="649" formatCode="0">
                  <c:v>151.3333333333334</c:v>
                </c:pt>
                <c:pt idx="650" formatCode="0">
                  <c:v>148.0</c:v>
                </c:pt>
                <c:pt idx="651" formatCode="0">
                  <c:v>145.3333333333334</c:v>
                </c:pt>
                <c:pt idx="652" formatCode="0">
                  <c:v>141.0</c:v>
                </c:pt>
                <c:pt idx="653" formatCode="0">
                  <c:v>138.3333333333334</c:v>
                </c:pt>
                <c:pt idx="654" formatCode="0">
                  <c:v>137.3333333333334</c:v>
                </c:pt>
                <c:pt idx="655" formatCode="0">
                  <c:v>140.3333333333334</c:v>
                </c:pt>
                <c:pt idx="656" formatCode="0">
                  <c:v>144.6666666666666</c:v>
                </c:pt>
                <c:pt idx="657" formatCode="0">
                  <c:v>151.0</c:v>
                </c:pt>
                <c:pt idx="658" formatCode="0">
                  <c:v>156.3333333333334</c:v>
                </c:pt>
                <c:pt idx="659" formatCode="0">
                  <c:v>158.0</c:v>
                </c:pt>
                <c:pt idx="660" formatCode="0">
                  <c:v>152.6666666666666</c:v>
                </c:pt>
                <c:pt idx="661" formatCode="0">
                  <c:v>147.0</c:v>
                </c:pt>
                <c:pt idx="662" formatCode="0">
                  <c:v>140.3333333333334</c:v>
                </c:pt>
                <c:pt idx="663" formatCode="0">
                  <c:v>136.0</c:v>
                </c:pt>
                <c:pt idx="664" formatCode="0">
                  <c:v>133.0</c:v>
                </c:pt>
                <c:pt idx="665" formatCode="0">
                  <c:v>130.0</c:v>
                </c:pt>
                <c:pt idx="666" formatCode="0">
                  <c:v>129.0</c:v>
                </c:pt>
                <c:pt idx="667" formatCode="0">
                  <c:v>125.3333333333333</c:v>
                </c:pt>
                <c:pt idx="668" formatCode="0">
                  <c:v>123.6666666666667</c:v>
                </c:pt>
                <c:pt idx="669" formatCode="0">
                  <c:v>121.3333333333333</c:v>
                </c:pt>
                <c:pt idx="670" formatCode="0">
                  <c:v>123.3333333333333</c:v>
                </c:pt>
                <c:pt idx="671" formatCode="0">
                  <c:v>124.6666666666667</c:v>
                </c:pt>
                <c:pt idx="672" formatCode="0">
                  <c:v>125.3333333333333</c:v>
                </c:pt>
                <c:pt idx="673" formatCode="0">
                  <c:v>123.3333333333333</c:v>
                </c:pt>
                <c:pt idx="674" formatCode="0">
                  <c:v>122.6666666666667</c:v>
                </c:pt>
                <c:pt idx="675" formatCode="0">
                  <c:v>123.3333333333333</c:v>
                </c:pt>
                <c:pt idx="676" formatCode="0">
                  <c:v>124.6666666666667</c:v>
                </c:pt>
                <c:pt idx="677" formatCode="0">
                  <c:v>126.3333333333333</c:v>
                </c:pt>
                <c:pt idx="678" formatCode="0">
                  <c:v>127.6666666666667</c:v>
                </c:pt>
                <c:pt idx="679" formatCode="0">
                  <c:v>130.0</c:v>
                </c:pt>
                <c:pt idx="680" formatCode="0">
                  <c:v>133.3333333333334</c:v>
                </c:pt>
                <c:pt idx="681" formatCode="0">
                  <c:v>137.3333333333334</c:v>
                </c:pt>
                <c:pt idx="682" formatCode="0">
                  <c:v>140.3333333333334</c:v>
                </c:pt>
                <c:pt idx="683" formatCode="0">
                  <c:v>142.0</c:v>
                </c:pt>
                <c:pt idx="684" formatCode="0">
                  <c:v>142.3333333333334</c:v>
                </c:pt>
                <c:pt idx="685" formatCode="0">
                  <c:v>142.3333333333334</c:v>
                </c:pt>
                <c:pt idx="686" formatCode="0">
                  <c:v>143.0</c:v>
                </c:pt>
                <c:pt idx="687" formatCode="0">
                  <c:v>143.0</c:v>
                </c:pt>
                <c:pt idx="688" formatCode="0">
                  <c:v>140.6666666666666</c:v>
                </c:pt>
                <c:pt idx="689" formatCode="0">
                  <c:v>135.6666666666666</c:v>
                </c:pt>
                <c:pt idx="690" formatCode="0">
                  <c:v>131.3333333333334</c:v>
                </c:pt>
                <c:pt idx="691" formatCode="0">
                  <c:v>129.3333333333334</c:v>
                </c:pt>
                <c:pt idx="692" formatCode="0">
                  <c:v>130.3333333333334</c:v>
                </c:pt>
                <c:pt idx="693" formatCode="0">
                  <c:v>132.3333333333334</c:v>
                </c:pt>
                <c:pt idx="694" formatCode="0">
                  <c:v>134.6666666666666</c:v>
                </c:pt>
                <c:pt idx="695" formatCode="0">
                  <c:v>136.0</c:v>
                </c:pt>
                <c:pt idx="696" formatCode="0">
                  <c:v>140.0</c:v>
                </c:pt>
                <c:pt idx="697" formatCode="0">
                  <c:v>144.0</c:v>
                </c:pt>
                <c:pt idx="698" formatCode="0">
                  <c:v>149.3333333333334</c:v>
                </c:pt>
                <c:pt idx="699" formatCode="0">
                  <c:v>151.0</c:v>
                </c:pt>
                <c:pt idx="700" formatCode="0">
                  <c:v>152.0</c:v>
                </c:pt>
                <c:pt idx="701" formatCode="0">
                  <c:v>152.6666666666666</c:v>
                </c:pt>
                <c:pt idx="702" formatCode="0">
                  <c:v>153.6666666666666</c:v>
                </c:pt>
                <c:pt idx="703" formatCode="0">
                  <c:v>153.6666666666666</c:v>
                </c:pt>
                <c:pt idx="704" formatCode="0">
                  <c:v>152.6666666666666</c:v>
                </c:pt>
                <c:pt idx="705" formatCode="0">
                  <c:v>150.6666666666666</c:v>
                </c:pt>
                <c:pt idx="706" formatCode="0">
                  <c:v>149.6666666666666</c:v>
                </c:pt>
                <c:pt idx="707" formatCode="0">
                  <c:v>146.6666666666666</c:v>
                </c:pt>
                <c:pt idx="708" formatCode="0">
                  <c:v>144.0</c:v>
                </c:pt>
                <c:pt idx="709" formatCode="0">
                  <c:v>139.3333333333334</c:v>
                </c:pt>
                <c:pt idx="710" formatCode="0">
                  <c:v>136.6666666666666</c:v>
                </c:pt>
                <c:pt idx="711" formatCode="0">
                  <c:v>133.0</c:v>
                </c:pt>
                <c:pt idx="712" formatCode="0">
                  <c:v>130.3333333333334</c:v>
                </c:pt>
                <c:pt idx="713" formatCode="0">
                  <c:v>127.0</c:v>
                </c:pt>
                <c:pt idx="714" formatCode="0">
                  <c:v>126.0</c:v>
                </c:pt>
                <c:pt idx="715" formatCode="0">
                  <c:v>126.3333333333333</c:v>
                </c:pt>
                <c:pt idx="716" formatCode="0">
                  <c:v>128.6666666666666</c:v>
                </c:pt>
                <c:pt idx="717" formatCode="0">
                  <c:v>129.3333333333334</c:v>
                </c:pt>
                <c:pt idx="718" formatCode="0">
                  <c:v>129.3333333333334</c:v>
                </c:pt>
                <c:pt idx="719" formatCode="0">
                  <c:v>129.3333333333334</c:v>
                </c:pt>
                <c:pt idx="720" formatCode="0">
                  <c:v>131.0</c:v>
                </c:pt>
                <c:pt idx="721" formatCode="0">
                  <c:v>133.6666666666666</c:v>
                </c:pt>
                <c:pt idx="722" formatCode="0">
                  <c:v>134.3333333333334</c:v>
                </c:pt>
                <c:pt idx="723" formatCode="0">
                  <c:v>135.3333333333334</c:v>
                </c:pt>
                <c:pt idx="724" formatCode="0">
                  <c:v>135.3333333333334</c:v>
                </c:pt>
                <c:pt idx="725" formatCode="0">
                  <c:v>136.6666666666666</c:v>
                </c:pt>
                <c:pt idx="726" formatCode="0">
                  <c:v>135.6666666666666</c:v>
                </c:pt>
                <c:pt idx="727" formatCode="0">
                  <c:v>134.3333333333334</c:v>
                </c:pt>
                <c:pt idx="728" formatCode="0">
                  <c:v>131.0</c:v>
                </c:pt>
                <c:pt idx="729" formatCode="0">
                  <c:v>127.6666666666667</c:v>
                </c:pt>
                <c:pt idx="730" formatCode="0">
                  <c:v>124.3333333333333</c:v>
                </c:pt>
                <c:pt idx="731" formatCode="0">
                  <c:v>123.0</c:v>
                </c:pt>
                <c:pt idx="732" formatCode="0">
                  <c:v>123.0</c:v>
                </c:pt>
                <c:pt idx="733" formatCode="0">
                  <c:v>124.3333333333333</c:v>
                </c:pt>
                <c:pt idx="734" formatCode="0">
                  <c:v>123.6666666666667</c:v>
                </c:pt>
                <c:pt idx="735" formatCode="0">
                  <c:v>122.6666666666667</c:v>
                </c:pt>
                <c:pt idx="736" formatCode="0">
                  <c:v>122.6666666666667</c:v>
                </c:pt>
                <c:pt idx="737" formatCode="0">
                  <c:v>123.0</c:v>
                </c:pt>
                <c:pt idx="738" formatCode="0">
                  <c:v>126.3333333333333</c:v>
                </c:pt>
                <c:pt idx="739" formatCode="0">
                  <c:v>130.0</c:v>
                </c:pt>
                <c:pt idx="740" formatCode="0">
                  <c:v>133.6666666666666</c:v>
                </c:pt>
                <c:pt idx="741" formatCode="0">
                  <c:v>135.6666666666666</c:v>
                </c:pt>
                <c:pt idx="742" formatCode="0">
                  <c:v>136.6666666666666</c:v>
                </c:pt>
                <c:pt idx="743" formatCode="0">
                  <c:v>137.6666666666666</c:v>
                </c:pt>
                <c:pt idx="744" formatCode="0">
                  <c:v>157.3333333333334</c:v>
                </c:pt>
                <c:pt idx="745" formatCode="0">
                  <c:v>172.3333333333334</c:v>
                </c:pt>
                <c:pt idx="746" formatCode="0">
                  <c:v>186.6666666666666</c:v>
                </c:pt>
                <c:pt idx="747" formatCode="0">
                  <c:v>183.3333333333334</c:v>
                </c:pt>
                <c:pt idx="748" formatCode="0">
                  <c:v>183.3333333333334</c:v>
                </c:pt>
                <c:pt idx="749" formatCode="0">
                  <c:v>184.0</c:v>
                </c:pt>
                <c:pt idx="750" formatCode="0">
                  <c:v>186.0</c:v>
                </c:pt>
                <c:pt idx="751" formatCode="0">
                  <c:v>188.0</c:v>
                </c:pt>
                <c:pt idx="752" formatCode="0">
                  <c:v>188.6666666666666</c:v>
                </c:pt>
                <c:pt idx="753" formatCode="0">
                  <c:v>187.3333333333334</c:v>
                </c:pt>
                <c:pt idx="754" formatCode="0">
                  <c:v>183.3333333333334</c:v>
                </c:pt>
                <c:pt idx="755" formatCode="0">
                  <c:v>177.0</c:v>
                </c:pt>
                <c:pt idx="756" formatCode="0">
                  <c:v>168.0</c:v>
                </c:pt>
                <c:pt idx="757" formatCode="0">
                  <c:v>159.3333333333334</c:v>
                </c:pt>
                <c:pt idx="758" formatCode="0">
                  <c:v>153.0</c:v>
                </c:pt>
                <c:pt idx="759" formatCode="0">
                  <c:v>149.3333333333334</c:v>
                </c:pt>
                <c:pt idx="760" formatCode="0">
                  <c:v>148.3333333333334</c:v>
                </c:pt>
                <c:pt idx="761" formatCode="0">
                  <c:v>149.6666666666666</c:v>
                </c:pt>
                <c:pt idx="762" formatCode="0">
                  <c:v>152.0</c:v>
                </c:pt>
                <c:pt idx="763" formatCode="0">
                  <c:v>155.6666666666666</c:v>
                </c:pt>
                <c:pt idx="764" formatCode="0">
                  <c:v>162.3333333333334</c:v>
                </c:pt>
                <c:pt idx="765" formatCode="0">
                  <c:v>168.6666666666666</c:v>
                </c:pt>
                <c:pt idx="766" formatCode="0">
                  <c:v>174.6666666666666</c:v>
                </c:pt>
                <c:pt idx="767" formatCode="0">
                  <c:v>179.0</c:v>
                </c:pt>
                <c:pt idx="768" formatCode="0">
                  <c:v>181.6666666666666</c:v>
                </c:pt>
                <c:pt idx="769" formatCode="0">
                  <c:v>183.6666666666666</c:v>
                </c:pt>
                <c:pt idx="770" formatCode="0">
                  <c:v>182.6666666666666</c:v>
                </c:pt>
                <c:pt idx="771" formatCode="0">
                  <c:v>179.6666666666666</c:v>
                </c:pt>
                <c:pt idx="772" formatCode="0">
                  <c:v>177.3333333333334</c:v>
                </c:pt>
                <c:pt idx="773" formatCode="0">
                  <c:v>176.6666666666666</c:v>
                </c:pt>
                <c:pt idx="774" formatCode="0">
                  <c:v>178.0</c:v>
                </c:pt>
                <c:pt idx="775" formatCode="0">
                  <c:v>177.0</c:v>
                </c:pt>
                <c:pt idx="776" formatCode="0">
                  <c:v>175.0</c:v>
                </c:pt>
                <c:pt idx="777" formatCode="0">
                  <c:v>173.6666666666666</c:v>
                </c:pt>
                <c:pt idx="778" formatCode="0">
                  <c:v>174.6666666666666</c:v>
                </c:pt>
                <c:pt idx="779" formatCode="0">
                  <c:v>177.3333333333334</c:v>
                </c:pt>
                <c:pt idx="780" formatCode="0">
                  <c:v>182.0</c:v>
                </c:pt>
                <c:pt idx="781" formatCode="0">
                  <c:v>186.0</c:v>
                </c:pt>
                <c:pt idx="782" formatCode="0">
                  <c:v>190.6666666666666</c:v>
                </c:pt>
                <c:pt idx="783" formatCode="0">
                  <c:v>191.3333333333334</c:v>
                </c:pt>
                <c:pt idx="784" formatCode="0">
                  <c:v>192.0</c:v>
                </c:pt>
                <c:pt idx="785" formatCode="0">
                  <c:v>191.0</c:v>
                </c:pt>
                <c:pt idx="786" formatCode="0">
                  <c:v>193.6666666666666</c:v>
                </c:pt>
                <c:pt idx="787" formatCode="0">
                  <c:v>195.3333333333334</c:v>
                </c:pt>
                <c:pt idx="788" formatCode="0">
                  <c:v>199.0</c:v>
                </c:pt>
                <c:pt idx="789" formatCode="0">
                  <c:v>199.0</c:v>
                </c:pt>
                <c:pt idx="790" formatCode="0">
                  <c:v>199.3333333333334</c:v>
                </c:pt>
                <c:pt idx="791" formatCode="0">
                  <c:v>196.6666666666666</c:v>
                </c:pt>
                <c:pt idx="792" formatCode="0">
                  <c:v>196.0</c:v>
                </c:pt>
                <c:pt idx="793" formatCode="0">
                  <c:v>194.6666666666666</c:v>
                </c:pt>
                <c:pt idx="794" formatCode="0">
                  <c:v>193.0</c:v>
                </c:pt>
                <c:pt idx="795" formatCode="0">
                  <c:v>188.6666666666666</c:v>
                </c:pt>
                <c:pt idx="796" formatCode="0">
                  <c:v>188.3333333333334</c:v>
                </c:pt>
                <c:pt idx="797" formatCode="0">
                  <c:v>187.6666666666666</c:v>
                </c:pt>
                <c:pt idx="798" formatCode="0">
                  <c:v>189.3333333333334</c:v>
                </c:pt>
                <c:pt idx="799" formatCode="0">
                  <c:v>186.6666666666666</c:v>
                </c:pt>
                <c:pt idx="800" formatCode="0">
                  <c:v>182.6666666666666</c:v>
                </c:pt>
                <c:pt idx="801" formatCode="0">
                  <c:v>176.3333333333334</c:v>
                </c:pt>
                <c:pt idx="802" formatCode="0">
                  <c:v>166.3333333333334</c:v>
                </c:pt>
                <c:pt idx="803" formatCode="0">
                  <c:v>161.6666666666666</c:v>
                </c:pt>
                <c:pt idx="804" formatCode="0">
                  <c:v>160.6666666666666</c:v>
                </c:pt>
                <c:pt idx="805" formatCode="0">
                  <c:v>165.3333333333334</c:v>
                </c:pt>
                <c:pt idx="806" formatCode="0">
                  <c:v>170.3333333333334</c:v>
                </c:pt>
                <c:pt idx="807" formatCode="0">
                  <c:v>174.0</c:v>
                </c:pt>
                <c:pt idx="808" formatCode="0">
                  <c:v>178.6666666666666</c:v>
                </c:pt>
                <c:pt idx="809" formatCode="0">
                  <c:v>181.3333333333334</c:v>
                </c:pt>
                <c:pt idx="810" formatCode="0">
                  <c:v>184.6666666666666</c:v>
                </c:pt>
                <c:pt idx="811" formatCode="0">
                  <c:v>185.3333333333334</c:v>
                </c:pt>
                <c:pt idx="812" formatCode="0">
                  <c:v>186.3333333333334</c:v>
                </c:pt>
                <c:pt idx="813" formatCode="0">
                  <c:v>185.6666666666666</c:v>
                </c:pt>
                <c:pt idx="814" formatCode="0">
                  <c:v>184.0</c:v>
                </c:pt>
                <c:pt idx="815" formatCode="0">
                  <c:v>181.3333333333334</c:v>
                </c:pt>
                <c:pt idx="816" formatCode="0">
                  <c:v>178.3333333333334</c:v>
                </c:pt>
                <c:pt idx="817" formatCode="0">
                  <c:v>176.3333333333334</c:v>
                </c:pt>
                <c:pt idx="818" formatCode="0">
                  <c:v>173.3333333333334</c:v>
                </c:pt>
                <c:pt idx="819" formatCode="0">
                  <c:v>170.0</c:v>
                </c:pt>
                <c:pt idx="820" formatCode="0">
                  <c:v>166.0</c:v>
                </c:pt>
                <c:pt idx="821" formatCode="0">
                  <c:v>164.6666666666666</c:v>
                </c:pt>
                <c:pt idx="822" formatCode="0">
                  <c:v>165.0</c:v>
                </c:pt>
                <c:pt idx="823" formatCode="0">
                  <c:v>164.6666666666666</c:v>
                </c:pt>
                <c:pt idx="824" formatCode="0">
                  <c:v>162.6666666666666</c:v>
                </c:pt>
                <c:pt idx="825" formatCode="0">
                  <c:v>161.6666666666666</c:v>
                </c:pt>
                <c:pt idx="826" formatCode="0">
                  <c:v>163.3333333333334</c:v>
                </c:pt>
                <c:pt idx="827" formatCode="0">
                  <c:v>166.3333333333334</c:v>
                </c:pt>
                <c:pt idx="828" formatCode="0">
                  <c:v>169.3333333333334</c:v>
                </c:pt>
                <c:pt idx="829" formatCode="0">
                  <c:v>171.6666666666666</c:v>
                </c:pt>
                <c:pt idx="830" formatCode="0">
                  <c:v>173.0</c:v>
                </c:pt>
                <c:pt idx="831" formatCode="0">
                  <c:v>171.3333333333334</c:v>
                </c:pt>
                <c:pt idx="832" formatCode="0">
                  <c:v>171.0</c:v>
                </c:pt>
                <c:pt idx="833" formatCode="0">
                  <c:v>171.3333333333334</c:v>
                </c:pt>
                <c:pt idx="834" formatCode="0">
                  <c:v>173.3333333333334</c:v>
                </c:pt>
                <c:pt idx="835" formatCode="0">
                  <c:v>175.0</c:v>
                </c:pt>
                <c:pt idx="836" formatCode="0">
                  <c:v>177.0</c:v>
                </c:pt>
                <c:pt idx="837" formatCode="0">
                  <c:v>181.3333333333334</c:v>
                </c:pt>
                <c:pt idx="838" formatCode="0">
                  <c:v>185.0</c:v>
                </c:pt>
                <c:pt idx="839" formatCode="0">
                  <c:v>189.3333333333334</c:v>
                </c:pt>
                <c:pt idx="840" formatCode="0">
                  <c:v>191.3333333333334</c:v>
                </c:pt>
                <c:pt idx="841" formatCode="0">
                  <c:v>191.0</c:v>
                </c:pt>
                <c:pt idx="842" formatCode="0">
                  <c:v>187.6666666666666</c:v>
                </c:pt>
                <c:pt idx="843" formatCode="0">
                  <c:v>184.0</c:v>
                </c:pt>
                <c:pt idx="844" formatCode="0">
                  <c:v>182.3333333333334</c:v>
                </c:pt>
                <c:pt idx="845" formatCode="0">
                  <c:v>182.3333333333334</c:v>
                </c:pt>
                <c:pt idx="846" formatCode="0">
                  <c:v>183.6666666666666</c:v>
                </c:pt>
                <c:pt idx="847" formatCode="0">
                  <c:v>185.6666666666666</c:v>
                </c:pt>
                <c:pt idx="848" formatCode="0">
                  <c:v>188.0</c:v>
                </c:pt>
                <c:pt idx="849" formatCode="0">
                  <c:v>190.3333333333334</c:v>
                </c:pt>
                <c:pt idx="850" formatCode="0">
                  <c:v>192.0</c:v>
                </c:pt>
                <c:pt idx="851" formatCode="0">
                  <c:v>193.0</c:v>
                </c:pt>
                <c:pt idx="852" formatCode="0">
                  <c:v>193.0</c:v>
                </c:pt>
                <c:pt idx="853" formatCode="0">
                  <c:v>193.0</c:v>
                </c:pt>
                <c:pt idx="854" formatCode="0">
                  <c:v>194.0</c:v>
                </c:pt>
                <c:pt idx="855" formatCode="0">
                  <c:v>195.0</c:v>
                </c:pt>
                <c:pt idx="856" formatCode="0">
                  <c:v>195.6666666666666</c:v>
                </c:pt>
                <c:pt idx="857" formatCode="0">
                  <c:v>193.6666666666666</c:v>
                </c:pt>
                <c:pt idx="858" formatCode="0">
                  <c:v>192.0</c:v>
                </c:pt>
                <c:pt idx="859" formatCode="0">
                  <c:v>190.0</c:v>
                </c:pt>
                <c:pt idx="860" formatCode="0">
                  <c:v>188.6666666666666</c:v>
                </c:pt>
                <c:pt idx="861" formatCode="0">
                  <c:v>184.6666666666666</c:v>
                </c:pt>
                <c:pt idx="862" formatCode="0">
                  <c:v>180.3333333333334</c:v>
                </c:pt>
                <c:pt idx="863" formatCode="0">
                  <c:v>176.6666666666666</c:v>
                </c:pt>
                <c:pt idx="864" formatCode="0">
                  <c:v>177.0</c:v>
                </c:pt>
                <c:pt idx="865" formatCode="0">
                  <c:v>178.0</c:v>
                </c:pt>
                <c:pt idx="866" formatCode="0">
                  <c:v>178.3333333333334</c:v>
                </c:pt>
                <c:pt idx="867" formatCode="0">
                  <c:v>176.6666666666666</c:v>
                </c:pt>
                <c:pt idx="868" formatCode="0">
                  <c:v>174.6666666666666</c:v>
                </c:pt>
                <c:pt idx="869" formatCode="0">
                  <c:v>171.6666666666666</c:v>
                </c:pt>
                <c:pt idx="870" formatCode="0">
                  <c:v>168.6666666666666</c:v>
                </c:pt>
                <c:pt idx="871" formatCode="0">
                  <c:v>166.3333333333334</c:v>
                </c:pt>
                <c:pt idx="872" formatCode="0">
                  <c:v>167.3333333333334</c:v>
                </c:pt>
                <c:pt idx="873" formatCode="0">
                  <c:v>167.3333333333334</c:v>
                </c:pt>
                <c:pt idx="874" formatCode="0">
                  <c:v>169.3333333333334</c:v>
                </c:pt>
                <c:pt idx="875" formatCode="0">
                  <c:v>169.3333333333334</c:v>
                </c:pt>
                <c:pt idx="876" formatCode="0">
                  <c:v>171.6666666666666</c:v>
                </c:pt>
                <c:pt idx="877" formatCode="0">
                  <c:v>172.6666666666666</c:v>
                </c:pt>
                <c:pt idx="878" formatCode="0">
                  <c:v>174.0</c:v>
                </c:pt>
                <c:pt idx="879" formatCode="0">
                  <c:v>174.0</c:v>
                </c:pt>
                <c:pt idx="880" formatCode="0">
                  <c:v>175.3333333333334</c:v>
                </c:pt>
                <c:pt idx="881" formatCode="0">
                  <c:v>177.6666666666666</c:v>
                </c:pt>
                <c:pt idx="882" formatCode="0">
                  <c:v>179.0</c:v>
                </c:pt>
                <c:pt idx="883" formatCode="0">
                  <c:v>176.0</c:v>
                </c:pt>
                <c:pt idx="884" formatCode="0">
                  <c:v>174.0</c:v>
                </c:pt>
                <c:pt idx="885" formatCode="0">
                  <c:v>174.0</c:v>
                </c:pt>
                <c:pt idx="886" formatCode="0">
                  <c:v>176.3333333333334</c:v>
                </c:pt>
                <c:pt idx="887" formatCode="0">
                  <c:v>178.0</c:v>
                </c:pt>
                <c:pt idx="888" formatCode="0">
                  <c:v>181.0</c:v>
                </c:pt>
                <c:pt idx="889" formatCode="0">
                  <c:v>188.0</c:v>
                </c:pt>
                <c:pt idx="890" formatCode="0">
                  <c:v>196.0</c:v>
                </c:pt>
                <c:pt idx="891" formatCode="0">
                  <c:v>202.3333333333334</c:v>
                </c:pt>
                <c:pt idx="892" formatCode="0">
                  <c:v>204.3333333333334</c:v>
                </c:pt>
                <c:pt idx="893" formatCode="0">
                  <c:v>206.6666666666666</c:v>
                </c:pt>
                <c:pt idx="894" formatCode="0">
                  <c:v>209.0</c:v>
                </c:pt>
                <c:pt idx="895" formatCode="0">
                  <c:v>211.0</c:v>
                </c:pt>
                <c:pt idx="896" formatCode="0">
                  <c:v>213.0</c:v>
                </c:pt>
                <c:pt idx="897" formatCode="0">
                  <c:v>211.0</c:v>
                </c:pt>
                <c:pt idx="898" formatCode="0">
                  <c:v>207.3333333333334</c:v>
                </c:pt>
                <c:pt idx="899" formatCode="0">
                  <c:v>199.6666666666666</c:v>
                </c:pt>
                <c:pt idx="900" formatCode="0">
                  <c:v>194.6666666666666</c:v>
                </c:pt>
                <c:pt idx="901">
                  <c:v>190.0</c:v>
                </c:pt>
                <c:pt idx="902">
                  <c:v>190.0</c:v>
                </c:pt>
                <c:pt idx="903">
                  <c:v>188.0</c:v>
                </c:pt>
                <c:pt idx="904">
                  <c:v>186.0</c:v>
                </c:pt>
                <c:pt idx="905">
                  <c:v>186.0</c:v>
                </c:pt>
                <c:pt idx="906">
                  <c:v>186.0</c:v>
                </c:pt>
                <c:pt idx="907">
                  <c:v>185.0</c:v>
                </c:pt>
                <c:pt idx="908">
                  <c:v>186.0</c:v>
                </c:pt>
                <c:pt idx="909">
                  <c:v>189.0</c:v>
                </c:pt>
                <c:pt idx="910">
                  <c:v>181.0</c:v>
                </c:pt>
                <c:pt idx="911">
                  <c:v>184.0</c:v>
                </c:pt>
                <c:pt idx="912">
                  <c:v>188.0</c:v>
                </c:pt>
                <c:pt idx="913">
                  <c:v>185.0</c:v>
                </c:pt>
                <c:pt idx="914">
                  <c:v>180.0</c:v>
                </c:pt>
                <c:pt idx="915">
                  <c:v>188.0</c:v>
                </c:pt>
                <c:pt idx="916">
                  <c:v>174.0</c:v>
                </c:pt>
                <c:pt idx="917">
                  <c:v>169.0</c:v>
                </c:pt>
                <c:pt idx="918">
                  <c:v>167.0</c:v>
                </c:pt>
                <c:pt idx="919">
                  <c:v>167.0</c:v>
                </c:pt>
                <c:pt idx="920">
                  <c:v>169.0</c:v>
                </c:pt>
                <c:pt idx="921">
                  <c:v>172.0</c:v>
                </c:pt>
                <c:pt idx="922">
                  <c:v>170.0</c:v>
                </c:pt>
                <c:pt idx="923">
                  <c:v>178.0</c:v>
                </c:pt>
                <c:pt idx="924">
                  <c:v>179.0</c:v>
                </c:pt>
                <c:pt idx="925">
                  <c:v>177.0</c:v>
                </c:pt>
                <c:pt idx="926">
                  <c:v>174.0</c:v>
                </c:pt>
                <c:pt idx="927">
                  <c:v>173.0</c:v>
                </c:pt>
                <c:pt idx="928">
                  <c:v>178.0</c:v>
                </c:pt>
                <c:pt idx="929">
                  <c:v>176.0</c:v>
                </c:pt>
                <c:pt idx="930">
                  <c:v>180.0</c:v>
                </c:pt>
                <c:pt idx="931">
                  <c:v>175.0</c:v>
                </c:pt>
                <c:pt idx="932">
                  <c:v>170.0</c:v>
                </c:pt>
                <c:pt idx="933">
                  <c:v>167.0</c:v>
                </c:pt>
                <c:pt idx="934">
                  <c:v>166.0</c:v>
                </c:pt>
                <c:pt idx="935">
                  <c:v>165.0</c:v>
                </c:pt>
                <c:pt idx="936">
                  <c:v>156.0</c:v>
                </c:pt>
                <c:pt idx="937">
                  <c:v>157.0</c:v>
                </c:pt>
                <c:pt idx="938">
                  <c:v>158.0</c:v>
                </c:pt>
                <c:pt idx="939">
                  <c:v>157.0</c:v>
                </c:pt>
                <c:pt idx="940">
                  <c:v>154.0</c:v>
                </c:pt>
                <c:pt idx="941">
                  <c:v>156.0</c:v>
                </c:pt>
                <c:pt idx="942">
                  <c:v>156.0</c:v>
                </c:pt>
                <c:pt idx="943">
                  <c:v>156.0</c:v>
                </c:pt>
                <c:pt idx="944">
                  <c:v>158.0</c:v>
                </c:pt>
                <c:pt idx="945">
                  <c:v>160.0</c:v>
                </c:pt>
                <c:pt idx="946">
                  <c:v>164.0</c:v>
                </c:pt>
                <c:pt idx="947">
                  <c:v>163.0</c:v>
                </c:pt>
                <c:pt idx="948">
                  <c:v>154.0</c:v>
                </c:pt>
                <c:pt idx="949">
                  <c:v>154.0</c:v>
                </c:pt>
                <c:pt idx="950">
                  <c:v>157.0</c:v>
                </c:pt>
                <c:pt idx="951">
                  <c:v>160.0</c:v>
                </c:pt>
                <c:pt idx="952">
                  <c:v>160.0</c:v>
                </c:pt>
                <c:pt idx="953">
                  <c:v>162.0</c:v>
                </c:pt>
                <c:pt idx="954">
                  <c:v>159.0</c:v>
                </c:pt>
                <c:pt idx="955">
                  <c:v>156.0</c:v>
                </c:pt>
                <c:pt idx="956">
                  <c:v>152.0</c:v>
                </c:pt>
                <c:pt idx="957">
                  <c:v>155.0</c:v>
                </c:pt>
                <c:pt idx="958">
                  <c:v>155.0</c:v>
                </c:pt>
                <c:pt idx="959">
                  <c:v>156.0</c:v>
                </c:pt>
                <c:pt idx="960">
                  <c:v>152.0</c:v>
                </c:pt>
                <c:pt idx="961">
                  <c:v>149.0</c:v>
                </c:pt>
                <c:pt idx="962">
                  <c:v>144.0</c:v>
                </c:pt>
                <c:pt idx="963">
                  <c:v>146.0</c:v>
                </c:pt>
                <c:pt idx="964">
                  <c:v>146.0</c:v>
                </c:pt>
                <c:pt idx="965">
                  <c:v>146.0</c:v>
                </c:pt>
                <c:pt idx="966">
                  <c:v>147.0</c:v>
                </c:pt>
                <c:pt idx="967">
                  <c:v>152.0</c:v>
                </c:pt>
                <c:pt idx="968">
                  <c:v>149.0</c:v>
                </c:pt>
                <c:pt idx="969">
                  <c:v>149.0</c:v>
                </c:pt>
                <c:pt idx="970">
                  <c:v>149.0</c:v>
                </c:pt>
                <c:pt idx="971">
                  <c:v>148.0</c:v>
                </c:pt>
                <c:pt idx="972">
                  <c:v>155.0</c:v>
                </c:pt>
                <c:pt idx="973">
                  <c:v>152.0</c:v>
                </c:pt>
                <c:pt idx="974">
                  <c:v>153.0</c:v>
                </c:pt>
                <c:pt idx="975">
                  <c:v>153.0</c:v>
                </c:pt>
                <c:pt idx="976">
                  <c:v>153.0</c:v>
                </c:pt>
                <c:pt idx="977">
                  <c:v>153.0</c:v>
                </c:pt>
                <c:pt idx="978">
                  <c:v>153.0</c:v>
                </c:pt>
                <c:pt idx="979">
                  <c:v>152.0</c:v>
                </c:pt>
                <c:pt idx="980">
                  <c:v>153.0</c:v>
                </c:pt>
                <c:pt idx="981">
                  <c:v>139.0</c:v>
                </c:pt>
                <c:pt idx="982">
                  <c:v>140.0</c:v>
                </c:pt>
                <c:pt idx="983">
                  <c:v>140.0</c:v>
                </c:pt>
                <c:pt idx="984">
                  <c:v>140.0</c:v>
                </c:pt>
                <c:pt idx="985">
                  <c:v>140.0</c:v>
                </c:pt>
                <c:pt idx="986">
                  <c:v>141.0</c:v>
                </c:pt>
                <c:pt idx="987">
                  <c:v>143.0</c:v>
                </c:pt>
                <c:pt idx="988">
                  <c:v>129.0</c:v>
                </c:pt>
                <c:pt idx="989">
                  <c:v>132.0</c:v>
                </c:pt>
                <c:pt idx="990">
                  <c:v>142.0</c:v>
                </c:pt>
                <c:pt idx="991">
                  <c:v>146.0</c:v>
                </c:pt>
                <c:pt idx="992">
                  <c:v>142.0</c:v>
                </c:pt>
                <c:pt idx="993">
                  <c:v>145.0</c:v>
                </c:pt>
                <c:pt idx="994">
                  <c:v>144.0</c:v>
                </c:pt>
                <c:pt idx="995">
                  <c:v>144.0</c:v>
                </c:pt>
                <c:pt idx="996">
                  <c:v>145.0</c:v>
                </c:pt>
                <c:pt idx="997">
                  <c:v>142.0</c:v>
                </c:pt>
                <c:pt idx="998">
                  <c:v>138.0</c:v>
                </c:pt>
                <c:pt idx="999">
                  <c:v>139.0</c:v>
                </c:pt>
                <c:pt idx="1000">
                  <c:v>141.0</c:v>
                </c:pt>
                <c:pt idx="1001">
                  <c:v>141.0</c:v>
                </c:pt>
                <c:pt idx="1002">
                  <c:v>142.0</c:v>
                </c:pt>
                <c:pt idx="1003">
                  <c:v>148.0</c:v>
                </c:pt>
                <c:pt idx="1004">
                  <c:v>149.0</c:v>
                </c:pt>
                <c:pt idx="1005">
                  <c:v>151.0</c:v>
                </c:pt>
                <c:pt idx="1006">
                  <c:v>151.0</c:v>
                </c:pt>
                <c:pt idx="1007">
                  <c:v>152.0</c:v>
                </c:pt>
                <c:pt idx="1008">
                  <c:v>152.0</c:v>
                </c:pt>
                <c:pt idx="1009">
                  <c:v>147.0</c:v>
                </c:pt>
                <c:pt idx="1010">
                  <c:v>147.0</c:v>
                </c:pt>
                <c:pt idx="1011">
                  <c:v>142.0</c:v>
                </c:pt>
                <c:pt idx="1012">
                  <c:v>137.0</c:v>
                </c:pt>
                <c:pt idx="1013">
                  <c:v>138.0</c:v>
                </c:pt>
                <c:pt idx="1014">
                  <c:v>145.0</c:v>
                </c:pt>
                <c:pt idx="1015">
                  <c:v>145.0</c:v>
                </c:pt>
                <c:pt idx="1016">
                  <c:v>151.0</c:v>
                </c:pt>
                <c:pt idx="1017">
                  <c:v>142.0</c:v>
                </c:pt>
                <c:pt idx="1018">
                  <c:v>159.0</c:v>
                </c:pt>
                <c:pt idx="1019">
                  <c:v>162.0</c:v>
                </c:pt>
                <c:pt idx="1020">
                  <c:v>161.0</c:v>
                </c:pt>
                <c:pt idx="1021">
                  <c:v>166.0</c:v>
                </c:pt>
                <c:pt idx="1022">
                  <c:v>152.0</c:v>
                </c:pt>
                <c:pt idx="1023">
                  <c:v>153.0</c:v>
                </c:pt>
                <c:pt idx="1024">
                  <c:v>146.0</c:v>
                </c:pt>
                <c:pt idx="1025">
                  <c:v>147.0</c:v>
                </c:pt>
                <c:pt idx="1026">
                  <c:v>146.0</c:v>
                </c:pt>
                <c:pt idx="1027">
                  <c:v>147.0</c:v>
                </c:pt>
                <c:pt idx="1028">
                  <c:v>145.0</c:v>
                </c:pt>
                <c:pt idx="1029">
                  <c:v>147.0</c:v>
                </c:pt>
                <c:pt idx="1030">
                  <c:v>146.0</c:v>
                </c:pt>
                <c:pt idx="1031">
                  <c:v>144.0</c:v>
                </c:pt>
                <c:pt idx="1032">
                  <c:v>143.0</c:v>
                </c:pt>
                <c:pt idx="1033">
                  <c:v>141.0</c:v>
                </c:pt>
                <c:pt idx="1034">
                  <c:v>143.0</c:v>
                </c:pt>
                <c:pt idx="1035">
                  <c:v>151.0</c:v>
                </c:pt>
                <c:pt idx="1036">
                  <c:v>151.0</c:v>
                </c:pt>
                <c:pt idx="1037">
                  <c:v>151.0</c:v>
                </c:pt>
                <c:pt idx="1038">
                  <c:v>155.0</c:v>
                </c:pt>
                <c:pt idx="1039">
                  <c:v>150.0</c:v>
                </c:pt>
                <c:pt idx="1040">
                  <c:v>151.0</c:v>
                </c:pt>
                <c:pt idx="1041">
                  <c:v>150.0</c:v>
                </c:pt>
                <c:pt idx="1042">
                  <c:v>154.0</c:v>
                </c:pt>
                <c:pt idx="1043">
                  <c:v>151.0</c:v>
                </c:pt>
                <c:pt idx="1044">
                  <c:v>159.0</c:v>
                </c:pt>
                <c:pt idx="1045">
                  <c:v>161.0</c:v>
                </c:pt>
                <c:pt idx="1046">
                  <c:v>170.0</c:v>
                </c:pt>
                <c:pt idx="1047">
                  <c:v>176.0</c:v>
                </c:pt>
                <c:pt idx="1048">
                  <c:v>169.0</c:v>
                </c:pt>
                <c:pt idx="1049">
                  <c:v>170.0</c:v>
                </c:pt>
                <c:pt idx="1050">
                  <c:v>176.0</c:v>
                </c:pt>
                <c:pt idx="1051">
                  <c:v>176.0</c:v>
                </c:pt>
                <c:pt idx="1052">
                  <c:v>185.0</c:v>
                </c:pt>
                <c:pt idx="1053">
                  <c:v>184.0</c:v>
                </c:pt>
                <c:pt idx="1054">
                  <c:v>179.0</c:v>
                </c:pt>
                <c:pt idx="1055">
                  <c:v>172.0</c:v>
                </c:pt>
                <c:pt idx="1056">
                  <c:v>171.0</c:v>
                </c:pt>
                <c:pt idx="1057">
                  <c:v>173.0</c:v>
                </c:pt>
                <c:pt idx="1058">
                  <c:v>174.0</c:v>
                </c:pt>
              </c:numCache>
            </c:numRef>
          </c:val>
          <c:smooth val="0"/>
        </c:ser>
        <c:dLbls>
          <c:showLegendKey val="0"/>
          <c:showVal val="0"/>
          <c:showCatName val="0"/>
          <c:showSerName val="0"/>
          <c:showPercent val="0"/>
          <c:showBubbleSize val="0"/>
        </c:dLbls>
        <c:marker val="1"/>
        <c:smooth val="0"/>
        <c:axId val="2058337560"/>
        <c:axId val="-2145689960"/>
      </c:lineChart>
      <c:dateAx>
        <c:axId val="2058337560"/>
        <c:scaling>
          <c:orientation val="minMax"/>
          <c:max val="41934.0"/>
          <c:min val="41327.0"/>
        </c:scaling>
        <c:delete val="0"/>
        <c:axPos val="b"/>
        <c:numFmt formatCode="[$-C0A]dd\-mmm\-yy;@" sourceLinked="1"/>
        <c:majorTickMark val="none"/>
        <c:minorTickMark val="none"/>
        <c:tickLblPos val="nextTo"/>
        <c:txPr>
          <a:bodyPr rot="-5400000" vert="horz"/>
          <a:lstStyle/>
          <a:p>
            <a:pPr>
              <a:defRPr/>
            </a:pPr>
            <a:endParaRPr lang="es-ES"/>
          </a:p>
        </c:txPr>
        <c:crossAx val="-2145689960"/>
        <c:crosses val="autoZero"/>
        <c:auto val="1"/>
        <c:lblOffset val="100"/>
        <c:baseTimeUnit val="days"/>
        <c:majorUnit val="2.0"/>
        <c:majorTimeUnit val="months"/>
      </c:dateAx>
      <c:valAx>
        <c:axId val="-2145689960"/>
        <c:scaling>
          <c:orientation val="minMax"/>
          <c:max val="250.0"/>
          <c:min val="100.0"/>
        </c:scaling>
        <c:delete val="0"/>
        <c:axPos val="l"/>
        <c:majorGridlines>
          <c:spPr>
            <a:ln>
              <a:noFill/>
            </a:ln>
          </c:spPr>
        </c:majorGridlines>
        <c:numFmt formatCode="General" sourceLinked="1"/>
        <c:majorTickMark val="none"/>
        <c:minorTickMark val="none"/>
        <c:tickLblPos val="nextTo"/>
        <c:crossAx val="2058337560"/>
        <c:crosses val="autoZero"/>
        <c:crossBetween val="between"/>
        <c:majorUnit val="50.0"/>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TRM</a:t>
            </a:r>
            <a:endParaRPr lang="en-US" sz="2000" dirty="0"/>
          </a:p>
        </c:rich>
      </c:tx>
      <c:layout>
        <c:manualLayout>
          <c:xMode val="edge"/>
          <c:yMode val="edge"/>
          <c:x val="0.465567099251483"/>
          <c:y val="0.00273352363249562"/>
        </c:manualLayout>
      </c:layout>
      <c:overlay val="0"/>
    </c:title>
    <c:autoTitleDeleted val="0"/>
    <c:plotArea>
      <c:layout>
        <c:manualLayout>
          <c:layoutTarget val="inner"/>
          <c:xMode val="edge"/>
          <c:yMode val="edge"/>
          <c:x val="0.130865655681929"/>
          <c:y val="0.0605064379862498"/>
          <c:w val="0.838129678234665"/>
          <c:h val="0.722270443492212"/>
        </c:manualLayout>
      </c:layout>
      <c:lineChart>
        <c:grouping val="standard"/>
        <c:varyColors val="0"/>
        <c:ser>
          <c:idx val="0"/>
          <c:order val="0"/>
          <c:tx>
            <c:strRef>
              <c:f>Hoja1!$B$1</c:f>
              <c:strCache>
                <c:ptCount val="1"/>
                <c:pt idx="0">
                  <c:v>TRM (eje derecho)</c:v>
                </c:pt>
              </c:strCache>
            </c:strRef>
          </c:tx>
          <c:spPr>
            <a:ln>
              <a:solidFill>
                <a:schemeClr val="accent2"/>
              </a:solidFill>
            </a:ln>
          </c:spPr>
          <c:marker>
            <c:symbol val="none"/>
          </c:marker>
          <c:cat>
            <c:numRef>
              <c:f>Hoja1!$A$2:$A$961</c:f>
              <c:numCache>
                <c:formatCode>[$-C0A]dd\-mmm\-yy;@</c:formatCode>
                <c:ptCount val="960"/>
                <c:pt idx="0">
                  <c:v>40546.0</c:v>
                </c:pt>
                <c:pt idx="1">
                  <c:v>40547.0</c:v>
                </c:pt>
                <c:pt idx="2">
                  <c:v>40548.0</c:v>
                </c:pt>
                <c:pt idx="3">
                  <c:v>40549.0</c:v>
                </c:pt>
                <c:pt idx="4">
                  <c:v>40550.0</c:v>
                </c:pt>
                <c:pt idx="5">
                  <c:v>40553.0</c:v>
                </c:pt>
                <c:pt idx="6">
                  <c:v>40554.0</c:v>
                </c:pt>
                <c:pt idx="7">
                  <c:v>40555.0</c:v>
                </c:pt>
                <c:pt idx="8">
                  <c:v>40556.0</c:v>
                </c:pt>
                <c:pt idx="9">
                  <c:v>40557.0</c:v>
                </c:pt>
                <c:pt idx="10">
                  <c:v>40560.0</c:v>
                </c:pt>
                <c:pt idx="11">
                  <c:v>40561.0</c:v>
                </c:pt>
                <c:pt idx="12">
                  <c:v>40562.0</c:v>
                </c:pt>
                <c:pt idx="13">
                  <c:v>40563.0</c:v>
                </c:pt>
                <c:pt idx="14">
                  <c:v>40564.0</c:v>
                </c:pt>
                <c:pt idx="15">
                  <c:v>40567.0</c:v>
                </c:pt>
                <c:pt idx="16">
                  <c:v>40568.0</c:v>
                </c:pt>
                <c:pt idx="17">
                  <c:v>40569.0</c:v>
                </c:pt>
                <c:pt idx="18">
                  <c:v>40570.0</c:v>
                </c:pt>
                <c:pt idx="19">
                  <c:v>40571.0</c:v>
                </c:pt>
                <c:pt idx="20">
                  <c:v>40574.0</c:v>
                </c:pt>
                <c:pt idx="21">
                  <c:v>40575.0</c:v>
                </c:pt>
                <c:pt idx="22">
                  <c:v>40576.0</c:v>
                </c:pt>
                <c:pt idx="23">
                  <c:v>40577.0</c:v>
                </c:pt>
                <c:pt idx="24">
                  <c:v>40578.0</c:v>
                </c:pt>
                <c:pt idx="25">
                  <c:v>40581.0</c:v>
                </c:pt>
                <c:pt idx="26">
                  <c:v>40582.0</c:v>
                </c:pt>
                <c:pt idx="27">
                  <c:v>40583.0</c:v>
                </c:pt>
                <c:pt idx="28">
                  <c:v>40584.0</c:v>
                </c:pt>
                <c:pt idx="29">
                  <c:v>40585.0</c:v>
                </c:pt>
                <c:pt idx="30">
                  <c:v>40588.0</c:v>
                </c:pt>
                <c:pt idx="31">
                  <c:v>40589.0</c:v>
                </c:pt>
                <c:pt idx="32">
                  <c:v>40590.0</c:v>
                </c:pt>
                <c:pt idx="33">
                  <c:v>40591.0</c:v>
                </c:pt>
                <c:pt idx="34">
                  <c:v>40592.0</c:v>
                </c:pt>
                <c:pt idx="35">
                  <c:v>40595.0</c:v>
                </c:pt>
                <c:pt idx="36">
                  <c:v>40596.0</c:v>
                </c:pt>
                <c:pt idx="37">
                  <c:v>40597.0</c:v>
                </c:pt>
                <c:pt idx="38">
                  <c:v>40598.0</c:v>
                </c:pt>
                <c:pt idx="39">
                  <c:v>40599.0</c:v>
                </c:pt>
                <c:pt idx="40">
                  <c:v>40602.0</c:v>
                </c:pt>
                <c:pt idx="41">
                  <c:v>40603.0</c:v>
                </c:pt>
                <c:pt idx="42">
                  <c:v>40604.0</c:v>
                </c:pt>
                <c:pt idx="43">
                  <c:v>40605.0</c:v>
                </c:pt>
                <c:pt idx="44">
                  <c:v>40606.0</c:v>
                </c:pt>
                <c:pt idx="45">
                  <c:v>40609.0</c:v>
                </c:pt>
                <c:pt idx="46">
                  <c:v>40610.0</c:v>
                </c:pt>
                <c:pt idx="47">
                  <c:v>40611.0</c:v>
                </c:pt>
                <c:pt idx="48">
                  <c:v>40612.0</c:v>
                </c:pt>
                <c:pt idx="49">
                  <c:v>40613.0</c:v>
                </c:pt>
                <c:pt idx="50">
                  <c:v>40616.0</c:v>
                </c:pt>
                <c:pt idx="51">
                  <c:v>40617.0</c:v>
                </c:pt>
                <c:pt idx="52">
                  <c:v>40618.0</c:v>
                </c:pt>
                <c:pt idx="53">
                  <c:v>40619.0</c:v>
                </c:pt>
                <c:pt idx="54">
                  <c:v>40620.0</c:v>
                </c:pt>
                <c:pt idx="55">
                  <c:v>40623.0</c:v>
                </c:pt>
                <c:pt idx="56">
                  <c:v>40624.0</c:v>
                </c:pt>
                <c:pt idx="57">
                  <c:v>40625.0</c:v>
                </c:pt>
                <c:pt idx="58">
                  <c:v>40626.0</c:v>
                </c:pt>
                <c:pt idx="59">
                  <c:v>40627.0</c:v>
                </c:pt>
                <c:pt idx="60">
                  <c:v>40630.0</c:v>
                </c:pt>
                <c:pt idx="61">
                  <c:v>40631.0</c:v>
                </c:pt>
                <c:pt idx="62">
                  <c:v>40632.0</c:v>
                </c:pt>
                <c:pt idx="63">
                  <c:v>40633.0</c:v>
                </c:pt>
                <c:pt idx="64">
                  <c:v>40634.0</c:v>
                </c:pt>
                <c:pt idx="65">
                  <c:v>40637.0</c:v>
                </c:pt>
                <c:pt idx="66">
                  <c:v>40638.0</c:v>
                </c:pt>
                <c:pt idx="67">
                  <c:v>40639.0</c:v>
                </c:pt>
                <c:pt idx="68">
                  <c:v>40640.0</c:v>
                </c:pt>
                <c:pt idx="69">
                  <c:v>40641.0</c:v>
                </c:pt>
                <c:pt idx="70">
                  <c:v>40644.0</c:v>
                </c:pt>
                <c:pt idx="71">
                  <c:v>40645.0</c:v>
                </c:pt>
                <c:pt idx="72">
                  <c:v>40646.0</c:v>
                </c:pt>
                <c:pt idx="73">
                  <c:v>40647.0</c:v>
                </c:pt>
                <c:pt idx="74">
                  <c:v>40648.0</c:v>
                </c:pt>
                <c:pt idx="75">
                  <c:v>40651.0</c:v>
                </c:pt>
                <c:pt idx="76">
                  <c:v>40652.0</c:v>
                </c:pt>
                <c:pt idx="77">
                  <c:v>40653.0</c:v>
                </c:pt>
                <c:pt idx="78">
                  <c:v>40654.0</c:v>
                </c:pt>
                <c:pt idx="79">
                  <c:v>40658.0</c:v>
                </c:pt>
                <c:pt idx="80">
                  <c:v>40659.0</c:v>
                </c:pt>
                <c:pt idx="81">
                  <c:v>40660.0</c:v>
                </c:pt>
                <c:pt idx="82">
                  <c:v>40661.0</c:v>
                </c:pt>
                <c:pt idx="83">
                  <c:v>40662.0</c:v>
                </c:pt>
                <c:pt idx="84">
                  <c:v>40665.0</c:v>
                </c:pt>
                <c:pt idx="85">
                  <c:v>40666.0</c:v>
                </c:pt>
                <c:pt idx="86">
                  <c:v>40667.0</c:v>
                </c:pt>
                <c:pt idx="87">
                  <c:v>40668.0</c:v>
                </c:pt>
                <c:pt idx="88">
                  <c:v>40669.0</c:v>
                </c:pt>
                <c:pt idx="89">
                  <c:v>40672.0</c:v>
                </c:pt>
                <c:pt idx="90">
                  <c:v>40673.0</c:v>
                </c:pt>
                <c:pt idx="91">
                  <c:v>40674.0</c:v>
                </c:pt>
                <c:pt idx="92">
                  <c:v>40675.0</c:v>
                </c:pt>
                <c:pt idx="93">
                  <c:v>40676.0</c:v>
                </c:pt>
                <c:pt idx="94">
                  <c:v>40679.0</c:v>
                </c:pt>
                <c:pt idx="95">
                  <c:v>40680.0</c:v>
                </c:pt>
                <c:pt idx="96">
                  <c:v>40681.0</c:v>
                </c:pt>
                <c:pt idx="97">
                  <c:v>40682.0</c:v>
                </c:pt>
                <c:pt idx="98">
                  <c:v>40683.0</c:v>
                </c:pt>
                <c:pt idx="99">
                  <c:v>40686.0</c:v>
                </c:pt>
                <c:pt idx="100">
                  <c:v>40687.0</c:v>
                </c:pt>
                <c:pt idx="101">
                  <c:v>40688.0</c:v>
                </c:pt>
                <c:pt idx="102">
                  <c:v>40689.0</c:v>
                </c:pt>
                <c:pt idx="103">
                  <c:v>40690.0</c:v>
                </c:pt>
                <c:pt idx="104">
                  <c:v>40693.0</c:v>
                </c:pt>
                <c:pt idx="105">
                  <c:v>40694.0</c:v>
                </c:pt>
                <c:pt idx="106">
                  <c:v>40695.0</c:v>
                </c:pt>
                <c:pt idx="107">
                  <c:v>40696.0</c:v>
                </c:pt>
                <c:pt idx="108">
                  <c:v>40697.0</c:v>
                </c:pt>
                <c:pt idx="109">
                  <c:v>40700.0</c:v>
                </c:pt>
                <c:pt idx="110">
                  <c:v>40701.0</c:v>
                </c:pt>
                <c:pt idx="111">
                  <c:v>40702.0</c:v>
                </c:pt>
                <c:pt idx="112">
                  <c:v>40703.0</c:v>
                </c:pt>
                <c:pt idx="113">
                  <c:v>40704.0</c:v>
                </c:pt>
                <c:pt idx="114">
                  <c:v>40707.0</c:v>
                </c:pt>
                <c:pt idx="115">
                  <c:v>40708.0</c:v>
                </c:pt>
                <c:pt idx="116">
                  <c:v>40709.0</c:v>
                </c:pt>
                <c:pt idx="117">
                  <c:v>40710.0</c:v>
                </c:pt>
                <c:pt idx="118">
                  <c:v>40711.0</c:v>
                </c:pt>
                <c:pt idx="119">
                  <c:v>40714.0</c:v>
                </c:pt>
                <c:pt idx="120">
                  <c:v>40715.0</c:v>
                </c:pt>
                <c:pt idx="121">
                  <c:v>40716.0</c:v>
                </c:pt>
                <c:pt idx="122">
                  <c:v>40717.0</c:v>
                </c:pt>
                <c:pt idx="123">
                  <c:v>40718.0</c:v>
                </c:pt>
                <c:pt idx="124">
                  <c:v>40721.0</c:v>
                </c:pt>
                <c:pt idx="125">
                  <c:v>40722.0</c:v>
                </c:pt>
                <c:pt idx="126">
                  <c:v>40723.0</c:v>
                </c:pt>
                <c:pt idx="127">
                  <c:v>40724.0</c:v>
                </c:pt>
                <c:pt idx="128">
                  <c:v>40725.0</c:v>
                </c:pt>
                <c:pt idx="129">
                  <c:v>40728.0</c:v>
                </c:pt>
                <c:pt idx="130">
                  <c:v>40729.0</c:v>
                </c:pt>
                <c:pt idx="131">
                  <c:v>40730.0</c:v>
                </c:pt>
                <c:pt idx="132">
                  <c:v>40731.0</c:v>
                </c:pt>
                <c:pt idx="133">
                  <c:v>40732.0</c:v>
                </c:pt>
                <c:pt idx="134">
                  <c:v>40735.0</c:v>
                </c:pt>
                <c:pt idx="135">
                  <c:v>40736.0</c:v>
                </c:pt>
                <c:pt idx="136">
                  <c:v>40737.0</c:v>
                </c:pt>
                <c:pt idx="137">
                  <c:v>40738.0</c:v>
                </c:pt>
                <c:pt idx="138">
                  <c:v>40739.0</c:v>
                </c:pt>
                <c:pt idx="139">
                  <c:v>40742.0</c:v>
                </c:pt>
                <c:pt idx="140">
                  <c:v>40743.0</c:v>
                </c:pt>
                <c:pt idx="141">
                  <c:v>40744.0</c:v>
                </c:pt>
                <c:pt idx="142">
                  <c:v>40745.0</c:v>
                </c:pt>
                <c:pt idx="143">
                  <c:v>40746.0</c:v>
                </c:pt>
                <c:pt idx="144">
                  <c:v>40749.0</c:v>
                </c:pt>
                <c:pt idx="145">
                  <c:v>40750.0</c:v>
                </c:pt>
                <c:pt idx="146">
                  <c:v>40751.0</c:v>
                </c:pt>
                <c:pt idx="147">
                  <c:v>40752.0</c:v>
                </c:pt>
                <c:pt idx="148">
                  <c:v>40753.0</c:v>
                </c:pt>
                <c:pt idx="149">
                  <c:v>40756.0</c:v>
                </c:pt>
                <c:pt idx="150">
                  <c:v>40757.0</c:v>
                </c:pt>
                <c:pt idx="151">
                  <c:v>40758.0</c:v>
                </c:pt>
                <c:pt idx="152">
                  <c:v>40759.0</c:v>
                </c:pt>
                <c:pt idx="153">
                  <c:v>40760.0</c:v>
                </c:pt>
                <c:pt idx="154">
                  <c:v>40763.0</c:v>
                </c:pt>
                <c:pt idx="155">
                  <c:v>40764.0</c:v>
                </c:pt>
                <c:pt idx="156">
                  <c:v>40765.0</c:v>
                </c:pt>
                <c:pt idx="157">
                  <c:v>40766.0</c:v>
                </c:pt>
                <c:pt idx="158">
                  <c:v>40767.0</c:v>
                </c:pt>
                <c:pt idx="159">
                  <c:v>40770.0</c:v>
                </c:pt>
                <c:pt idx="160">
                  <c:v>40771.0</c:v>
                </c:pt>
                <c:pt idx="161">
                  <c:v>40772.0</c:v>
                </c:pt>
                <c:pt idx="162">
                  <c:v>40773.0</c:v>
                </c:pt>
                <c:pt idx="163">
                  <c:v>40774.0</c:v>
                </c:pt>
                <c:pt idx="164">
                  <c:v>40777.0</c:v>
                </c:pt>
                <c:pt idx="165">
                  <c:v>40778.0</c:v>
                </c:pt>
                <c:pt idx="166">
                  <c:v>40779.0</c:v>
                </c:pt>
                <c:pt idx="167">
                  <c:v>40780.0</c:v>
                </c:pt>
                <c:pt idx="168">
                  <c:v>40781.0</c:v>
                </c:pt>
                <c:pt idx="169">
                  <c:v>40784.0</c:v>
                </c:pt>
                <c:pt idx="170">
                  <c:v>40785.0</c:v>
                </c:pt>
                <c:pt idx="171">
                  <c:v>40786.0</c:v>
                </c:pt>
                <c:pt idx="172">
                  <c:v>40787.0</c:v>
                </c:pt>
                <c:pt idx="173">
                  <c:v>40788.0</c:v>
                </c:pt>
                <c:pt idx="174">
                  <c:v>40791.0</c:v>
                </c:pt>
                <c:pt idx="175">
                  <c:v>40792.0</c:v>
                </c:pt>
                <c:pt idx="176">
                  <c:v>40793.0</c:v>
                </c:pt>
                <c:pt idx="177">
                  <c:v>40794.0</c:v>
                </c:pt>
                <c:pt idx="178">
                  <c:v>40795.0</c:v>
                </c:pt>
                <c:pt idx="179">
                  <c:v>40798.0</c:v>
                </c:pt>
                <c:pt idx="180">
                  <c:v>40799.0</c:v>
                </c:pt>
                <c:pt idx="181">
                  <c:v>40800.0</c:v>
                </c:pt>
                <c:pt idx="182">
                  <c:v>40801.0</c:v>
                </c:pt>
                <c:pt idx="183">
                  <c:v>40802.0</c:v>
                </c:pt>
                <c:pt idx="184">
                  <c:v>40805.0</c:v>
                </c:pt>
                <c:pt idx="185">
                  <c:v>40806.0</c:v>
                </c:pt>
                <c:pt idx="186">
                  <c:v>40807.0</c:v>
                </c:pt>
                <c:pt idx="187">
                  <c:v>40808.0</c:v>
                </c:pt>
                <c:pt idx="188">
                  <c:v>40809.0</c:v>
                </c:pt>
                <c:pt idx="189">
                  <c:v>40812.0</c:v>
                </c:pt>
                <c:pt idx="190">
                  <c:v>40813.0</c:v>
                </c:pt>
                <c:pt idx="191">
                  <c:v>40814.0</c:v>
                </c:pt>
                <c:pt idx="192">
                  <c:v>40815.0</c:v>
                </c:pt>
                <c:pt idx="193">
                  <c:v>40816.0</c:v>
                </c:pt>
                <c:pt idx="194">
                  <c:v>40819.0</c:v>
                </c:pt>
                <c:pt idx="195">
                  <c:v>40820.0</c:v>
                </c:pt>
                <c:pt idx="196">
                  <c:v>40821.0</c:v>
                </c:pt>
                <c:pt idx="197">
                  <c:v>40822.0</c:v>
                </c:pt>
                <c:pt idx="198">
                  <c:v>40823.0</c:v>
                </c:pt>
                <c:pt idx="199">
                  <c:v>40827.0</c:v>
                </c:pt>
                <c:pt idx="200">
                  <c:v>40828.0</c:v>
                </c:pt>
                <c:pt idx="201">
                  <c:v>40829.0</c:v>
                </c:pt>
                <c:pt idx="202">
                  <c:v>40830.0</c:v>
                </c:pt>
                <c:pt idx="203">
                  <c:v>40833.0</c:v>
                </c:pt>
                <c:pt idx="204">
                  <c:v>40834.0</c:v>
                </c:pt>
                <c:pt idx="205">
                  <c:v>40835.0</c:v>
                </c:pt>
                <c:pt idx="206">
                  <c:v>40836.0</c:v>
                </c:pt>
                <c:pt idx="207">
                  <c:v>40837.0</c:v>
                </c:pt>
                <c:pt idx="208">
                  <c:v>40840.0</c:v>
                </c:pt>
                <c:pt idx="209">
                  <c:v>40841.0</c:v>
                </c:pt>
                <c:pt idx="210">
                  <c:v>40842.0</c:v>
                </c:pt>
                <c:pt idx="211">
                  <c:v>40843.0</c:v>
                </c:pt>
                <c:pt idx="212">
                  <c:v>40844.0</c:v>
                </c:pt>
                <c:pt idx="213">
                  <c:v>40847.0</c:v>
                </c:pt>
                <c:pt idx="214">
                  <c:v>40848.0</c:v>
                </c:pt>
                <c:pt idx="215">
                  <c:v>40849.0</c:v>
                </c:pt>
                <c:pt idx="216">
                  <c:v>40850.0</c:v>
                </c:pt>
                <c:pt idx="217">
                  <c:v>40851.0</c:v>
                </c:pt>
                <c:pt idx="218">
                  <c:v>40854.0</c:v>
                </c:pt>
                <c:pt idx="219">
                  <c:v>40855.0</c:v>
                </c:pt>
                <c:pt idx="220">
                  <c:v>40856.0</c:v>
                </c:pt>
                <c:pt idx="221">
                  <c:v>40857.0</c:v>
                </c:pt>
                <c:pt idx="222">
                  <c:v>40861.0</c:v>
                </c:pt>
                <c:pt idx="223">
                  <c:v>40862.0</c:v>
                </c:pt>
                <c:pt idx="224">
                  <c:v>40863.0</c:v>
                </c:pt>
                <c:pt idx="225">
                  <c:v>40864.0</c:v>
                </c:pt>
                <c:pt idx="226">
                  <c:v>40865.0</c:v>
                </c:pt>
                <c:pt idx="227">
                  <c:v>40868.0</c:v>
                </c:pt>
                <c:pt idx="228">
                  <c:v>40869.0</c:v>
                </c:pt>
                <c:pt idx="229">
                  <c:v>40870.0</c:v>
                </c:pt>
                <c:pt idx="230">
                  <c:v>40871.0</c:v>
                </c:pt>
                <c:pt idx="231">
                  <c:v>40872.0</c:v>
                </c:pt>
                <c:pt idx="232">
                  <c:v>40875.0</c:v>
                </c:pt>
                <c:pt idx="233">
                  <c:v>40876.0</c:v>
                </c:pt>
                <c:pt idx="234">
                  <c:v>40877.0</c:v>
                </c:pt>
                <c:pt idx="235">
                  <c:v>40878.0</c:v>
                </c:pt>
                <c:pt idx="236">
                  <c:v>40879.0</c:v>
                </c:pt>
                <c:pt idx="237">
                  <c:v>40882.0</c:v>
                </c:pt>
                <c:pt idx="238">
                  <c:v>40883.0</c:v>
                </c:pt>
                <c:pt idx="239">
                  <c:v>40884.0</c:v>
                </c:pt>
                <c:pt idx="240">
                  <c:v>40885.0</c:v>
                </c:pt>
                <c:pt idx="241">
                  <c:v>40886.0</c:v>
                </c:pt>
                <c:pt idx="242">
                  <c:v>40889.0</c:v>
                </c:pt>
                <c:pt idx="243">
                  <c:v>40890.0</c:v>
                </c:pt>
                <c:pt idx="244">
                  <c:v>40891.0</c:v>
                </c:pt>
                <c:pt idx="245">
                  <c:v>40892.0</c:v>
                </c:pt>
                <c:pt idx="246">
                  <c:v>40893.0</c:v>
                </c:pt>
                <c:pt idx="247">
                  <c:v>40896.0</c:v>
                </c:pt>
                <c:pt idx="248">
                  <c:v>40897.0</c:v>
                </c:pt>
                <c:pt idx="249">
                  <c:v>40898.0</c:v>
                </c:pt>
                <c:pt idx="250">
                  <c:v>40899.0</c:v>
                </c:pt>
                <c:pt idx="251">
                  <c:v>40900.0</c:v>
                </c:pt>
                <c:pt idx="252">
                  <c:v>40905.0</c:v>
                </c:pt>
                <c:pt idx="253">
                  <c:v>40906.0</c:v>
                </c:pt>
                <c:pt idx="254">
                  <c:v>40907.0</c:v>
                </c:pt>
                <c:pt idx="255">
                  <c:v>40911.0</c:v>
                </c:pt>
                <c:pt idx="256">
                  <c:v>40912.0</c:v>
                </c:pt>
                <c:pt idx="257">
                  <c:v>40913.0</c:v>
                </c:pt>
                <c:pt idx="258">
                  <c:v>40914.0</c:v>
                </c:pt>
                <c:pt idx="259">
                  <c:v>40917.0</c:v>
                </c:pt>
                <c:pt idx="260">
                  <c:v>40918.0</c:v>
                </c:pt>
                <c:pt idx="261">
                  <c:v>40919.0</c:v>
                </c:pt>
                <c:pt idx="262">
                  <c:v>40920.0</c:v>
                </c:pt>
                <c:pt idx="263">
                  <c:v>40921.0</c:v>
                </c:pt>
                <c:pt idx="264">
                  <c:v>40924.0</c:v>
                </c:pt>
                <c:pt idx="265">
                  <c:v>40925.0</c:v>
                </c:pt>
                <c:pt idx="266">
                  <c:v>40926.0</c:v>
                </c:pt>
                <c:pt idx="267">
                  <c:v>40927.0</c:v>
                </c:pt>
                <c:pt idx="268">
                  <c:v>40928.0</c:v>
                </c:pt>
                <c:pt idx="269">
                  <c:v>40931.0</c:v>
                </c:pt>
                <c:pt idx="270">
                  <c:v>40932.0</c:v>
                </c:pt>
                <c:pt idx="271">
                  <c:v>40933.0</c:v>
                </c:pt>
                <c:pt idx="272">
                  <c:v>40934.0</c:v>
                </c:pt>
                <c:pt idx="273">
                  <c:v>40935.0</c:v>
                </c:pt>
                <c:pt idx="274">
                  <c:v>40938.0</c:v>
                </c:pt>
                <c:pt idx="275">
                  <c:v>40939.0</c:v>
                </c:pt>
                <c:pt idx="276">
                  <c:v>40940.0</c:v>
                </c:pt>
                <c:pt idx="277">
                  <c:v>40941.0</c:v>
                </c:pt>
                <c:pt idx="278">
                  <c:v>40942.0</c:v>
                </c:pt>
                <c:pt idx="279">
                  <c:v>40945.0</c:v>
                </c:pt>
                <c:pt idx="280">
                  <c:v>40946.0</c:v>
                </c:pt>
                <c:pt idx="281">
                  <c:v>40947.0</c:v>
                </c:pt>
                <c:pt idx="282">
                  <c:v>40948.0</c:v>
                </c:pt>
                <c:pt idx="283">
                  <c:v>40949.0</c:v>
                </c:pt>
                <c:pt idx="284">
                  <c:v>40952.0</c:v>
                </c:pt>
                <c:pt idx="285">
                  <c:v>40953.0</c:v>
                </c:pt>
                <c:pt idx="286">
                  <c:v>40954.0</c:v>
                </c:pt>
                <c:pt idx="287">
                  <c:v>40955.0</c:v>
                </c:pt>
                <c:pt idx="288">
                  <c:v>40956.0</c:v>
                </c:pt>
                <c:pt idx="289">
                  <c:v>40959.0</c:v>
                </c:pt>
                <c:pt idx="290">
                  <c:v>40960.0</c:v>
                </c:pt>
                <c:pt idx="291">
                  <c:v>40961.0</c:v>
                </c:pt>
                <c:pt idx="292">
                  <c:v>40962.0</c:v>
                </c:pt>
                <c:pt idx="293">
                  <c:v>40963.0</c:v>
                </c:pt>
                <c:pt idx="294">
                  <c:v>40966.0</c:v>
                </c:pt>
                <c:pt idx="295">
                  <c:v>40967.0</c:v>
                </c:pt>
                <c:pt idx="296">
                  <c:v>40968.0</c:v>
                </c:pt>
                <c:pt idx="297">
                  <c:v>40969.0</c:v>
                </c:pt>
                <c:pt idx="298">
                  <c:v>40970.0</c:v>
                </c:pt>
                <c:pt idx="299">
                  <c:v>40973.0</c:v>
                </c:pt>
                <c:pt idx="300">
                  <c:v>40974.0</c:v>
                </c:pt>
                <c:pt idx="301">
                  <c:v>40975.0</c:v>
                </c:pt>
                <c:pt idx="302">
                  <c:v>40976.0</c:v>
                </c:pt>
                <c:pt idx="303">
                  <c:v>40977.0</c:v>
                </c:pt>
                <c:pt idx="304">
                  <c:v>40980.0</c:v>
                </c:pt>
                <c:pt idx="305">
                  <c:v>40981.0</c:v>
                </c:pt>
                <c:pt idx="306">
                  <c:v>40982.0</c:v>
                </c:pt>
                <c:pt idx="307">
                  <c:v>40983.0</c:v>
                </c:pt>
                <c:pt idx="308">
                  <c:v>40984.0</c:v>
                </c:pt>
                <c:pt idx="309">
                  <c:v>40987.0</c:v>
                </c:pt>
                <c:pt idx="310">
                  <c:v>40988.0</c:v>
                </c:pt>
                <c:pt idx="311">
                  <c:v>40989.0</c:v>
                </c:pt>
                <c:pt idx="312">
                  <c:v>40990.0</c:v>
                </c:pt>
                <c:pt idx="313">
                  <c:v>40991.0</c:v>
                </c:pt>
                <c:pt idx="314">
                  <c:v>40994.0</c:v>
                </c:pt>
                <c:pt idx="315">
                  <c:v>40995.0</c:v>
                </c:pt>
                <c:pt idx="316">
                  <c:v>40996.0</c:v>
                </c:pt>
                <c:pt idx="317">
                  <c:v>40997.0</c:v>
                </c:pt>
                <c:pt idx="318">
                  <c:v>40998.0</c:v>
                </c:pt>
                <c:pt idx="319">
                  <c:v>41001.0</c:v>
                </c:pt>
                <c:pt idx="320">
                  <c:v>41002.0</c:v>
                </c:pt>
                <c:pt idx="321">
                  <c:v>41003.0</c:v>
                </c:pt>
                <c:pt idx="322">
                  <c:v>41004.0</c:v>
                </c:pt>
                <c:pt idx="323">
                  <c:v>41008.0</c:v>
                </c:pt>
                <c:pt idx="324">
                  <c:v>41009.0</c:v>
                </c:pt>
                <c:pt idx="325">
                  <c:v>41010.0</c:v>
                </c:pt>
                <c:pt idx="326">
                  <c:v>41011.0</c:v>
                </c:pt>
                <c:pt idx="327">
                  <c:v>41012.0</c:v>
                </c:pt>
                <c:pt idx="328">
                  <c:v>41015.0</c:v>
                </c:pt>
                <c:pt idx="329">
                  <c:v>41016.0</c:v>
                </c:pt>
                <c:pt idx="330">
                  <c:v>41017.0</c:v>
                </c:pt>
                <c:pt idx="331">
                  <c:v>41018.0</c:v>
                </c:pt>
                <c:pt idx="332">
                  <c:v>41019.0</c:v>
                </c:pt>
                <c:pt idx="333">
                  <c:v>41022.0</c:v>
                </c:pt>
                <c:pt idx="334">
                  <c:v>41023.0</c:v>
                </c:pt>
                <c:pt idx="335">
                  <c:v>41024.0</c:v>
                </c:pt>
                <c:pt idx="336">
                  <c:v>41025.0</c:v>
                </c:pt>
                <c:pt idx="337">
                  <c:v>41026.0</c:v>
                </c:pt>
                <c:pt idx="338">
                  <c:v>41029.0</c:v>
                </c:pt>
                <c:pt idx="339">
                  <c:v>41030.0</c:v>
                </c:pt>
                <c:pt idx="340">
                  <c:v>41031.0</c:v>
                </c:pt>
                <c:pt idx="341">
                  <c:v>41032.0</c:v>
                </c:pt>
                <c:pt idx="342">
                  <c:v>41033.0</c:v>
                </c:pt>
                <c:pt idx="343">
                  <c:v>41036.0</c:v>
                </c:pt>
                <c:pt idx="344">
                  <c:v>41037.0</c:v>
                </c:pt>
                <c:pt idx="345">
                  <c:v>41038.0</c:v>
                </c:pt>
                <c:pt idx="346">
                  <c:v>41039.0</c:v>
                </c:pt>
                <c:pt idx="347">
                  <c:v>41040.0</c:v>
                </c:pt>
                <c:pt idx="348">
                  <c:v>41043.0</c:v>
                </c:pt>
                <c:pt idx="349">
                  <c:v>41044.0</c:v>
                </c:pt>
                <c:pt idx="350">
                  <c:v>41045.0</c:v>
                </c:pt>
                <c:pt idx="351">
                  <c:v>41046.0</c:v>
                </c:pt>
                <c:pt idx="352">
                  <c:v>41047.0</c:v>
                </c:pt>
                <c:pt idx="353">
                  <c:v>41051.0</c:v>
                </c:pt>
                <c:pt idx="354">
                  <c:v>41052.0</c:v>
                </c:pt>
                <c:pt idx="355">
                  <c:v>41053.0</c:v>
                </c:pt>
                <c:pt idx="356">
                  <c:v>41054.0</c:v>
                </c:pt>
                <c:pt idx="357">
                  <c:v>41057.0</c:v>
                </c:pt>
                <c:pt idx="358">
                  <c:v>41058.0</c:v>
                </c:pt>
                <c:pt idx="359">
                  <c:v>41059.0</c:v>
                </c:pt>
                <c:pt idx="360">
                  <c:v>41060.0</c:v>
                </c:pt>
                <c:pt idx="361">
                  <c:v>41061.0</c:v>
                </c:pt>
                <c:pt idx="362">
                  <c:v>41064.0</c:v>
                </c:pt>
                <c:pt idx="363">
                  <c:v>41065.0</c:v>
                </c:pt>
                <c:pt idx="364">
                  <c:v>41066.0</c:v>
                </c:pt>
                <c:pt idx="365">
                  <c:v>41067.0</c:v>
                </c:pt>
                <c:pt idx="366">
                  <c:v>41068.0</c:v>
                </c:pt>
                <c:pt idx="367">
                  <c:v>41071.0</c:v>
                </c:pt>
                <c:pt idx="368">
                  <c:v>41072.0</c:v>
                </c:pt>
                <c:pt idx="369">
                  <c:v>41073.0</c:v>
                </c:pt>
                <c:pt idx="370">
                  <c:v>41074.0</c:v>
                </c:pt>
                <c:pt idx="371">
                  <c:v>41075.0</c:v>
                </c:pt>
                <c:pt idx="372">
                  <c:v>41078.0</c:v>
                </c:pt>
                <c:pt idx="373">
                  <c:v>41079.0</c:v>
                </c:pt>
                <c:pt idx="374">
                  <c:v>41080.0</c:v>
                </c:pt>
                <c:pt idx="375">
                  <c:v>41081.0</c:v>
                </c:pt>
                <c:pt idx="376">
                  <c:v>41082.0</c:v>
                </c:pt>
                <c:pt idx="377">
                  <c:v>41085.0</c:v>
                </c:pt>
                <c:pt idx="378">
                  <c:v>41086.0</c:v>
                </c:pt>
                <c:pt idx="379">
                  <c:v>41087.0</c:v>
                </c:pt>
                <c:pt idx="380">
                  <c:v>41088.0</c:v>
                </c:pt>
                <c:pt idx="381">
                  <c:v>41089.0</c:v>
                </c:pt>
                <c:pt idx="382">
                  <c:v>41093.0</c:v>
                </c:pt>
                <c:pt idx="383">
                  <c:v>41094.0</c:v>
                </c:pt>
                <c:pt idx="384">
                  <c:v>41095.0</c:v>
                </c:pt>
                <c:pt idx="385">
                  <c:v>41096.0</c:v>
                </c:pt>
                <c:pt idx="386">
                  <c:v>41099.0</c:v>
                </c:pt>
                <c:pt idx="387">
                  <c:v>41100.0</c:v>
                </c:pt>
                <c:pt idx="388">
                  <c:v>41101.0</c:v>
                </c:pt>
                <c:pt idx="389">
                  <c:v>41102.0</c:v>
                </c:pt>
                <c:pt idx="390">
                  <c:v>41103.0</c:v>
                </c:pt>
                <c:pt idx="391">
                  <c:v>41106.0</c:v>
                </c:pt>
                <c:pt idx="392">
                  <c:v>41107.0</c:v>
                </c:pt>
                <c:pt idx="393">
                  <c:v>41108.0</c:v>
                </c:pt>
                <c:pt idx="394">
                  <c:v>41109.0</c:v>
                </c:pt>
                <c:pt idx="395">
                  <c:v>41110.0</c:v>
                </c:pt>
                <c:pt idx="396">
                  <c:v>41113.0</c:v>
                </c:pt>
                <c:pt idx="397">
                  <c:v>41114.0</c:v>
                </c:pt>
                <c:pt idx="398">
                  <c:v>41115.0</c:v>
                </c:pt>
                <c:pt idx="399">
                  <c:v>41116.0</c:v>
                </c:pt>
                <c:pt idx="400">
                  <c:v>41117.0</c:v>
                </c:pt>
                <c:pt idx="401">
                  <c:v>41120.0</c:v>
                </c:pt>
                <c:pt idx="402">
                  <c:v>41121.0</c:v>
                </c:pt>
                <c:pt idx="403">
                  <c:v>41122.0</c:v>
                </c:pt>
                <c:pt idx="404">
                  <c:v>41123.0</c:v>
                </c:pt>
                <c:pt idx="405">
                  <c:v>41124.0</c:v>
                </c:pt>
                <c:pt idx="406">
                  <c:v>41127.0</c:v>
                </c:pt>
                <c:pt idx="407">
                  <c:v>41128.0</c:v>
                </c:pt>
                <c:pt idx="408">
                  <c:v>41129.0</c:v>
                </c:pt>
                <c:pt idx="409">
                  <c:v>41130.0</c:v>
                </c:pt>
                <c:pt idx="410">
                  <c:v>41131.0</c:v>
                </c:pt>
                <c:pt idx="411">
                  <c:v>41134.0</c:v>
                </c:pt>
                <c:pt idx="412">
                  <c:v>41135.0</c:v>
                </c:pt>
                <c:pt idx="413">
                  <c:v>41136.0</c:v>
                </c:pt>
                <c:pt idx="414">
                  <c:v>41137.0</c:v>
                </c:pt>
                <c:pt idx="415">
                  <c:v>41138.0</c:v>
                </c:pt>
                <c:pt idx="416">
                  <c:v>41141.0</c:v>
                </c:pt>
                <c:pt idx="417">
                  <c:v>41142.0</c:v>
                </c:pt>
                <c:pt idx="418">
                  <c:v>41143.0</c:v>
                </c:pt>
                <c:pt idx="419">
                  <c:v>41144.0</c:v>
                </c:pt>
                <c:pt idx="420">
                  <c:v>41145.0</c:v>
                </c:pt>
                <c:pt idx="421">
                  <c:v>41148.0</c:v>
                </c:pt>
                <c:pt idx="422">
                  <c:v>41149.0</c:v>
                </c:pt>
                <c:pt idx="423">
                  <c:v>41150.0</c:v>
                </c:pt>
                <c:pt idx="424">
                  <c:v>41151.0</c:v>
                </c:pt>
                <c:pt idx="425">
                  <c:v>41152.0</c:v>
                </c:pt>
                <c:pt idx="426">
                  <c:v>41155.0</c:v>
                </c:pt>
                <c:pt idx="427">
                  <c:v>41156.0</c:v>
                </c:pt>
                <c:pt idx="428">
                  <c:v>41157.0</c:v>
                </c:pt>
                <c:pt idx="429">
                  <c:v>41158.0</c:v>
                </c:pt>
                <c:pt idx="430">
                  <c:v>41159.0</c:v>
                </c:pt>
                <c:pt idx="431">
                  <c:v>41162.0</c:v>
                </c:pt>
                <c:pt idx="432">
                  <c:v>41163.0</c:v>
                </c:pt>
                <c:pt idx="433">
                  <c:v>41164.0</c:v>
                </c:pt>
                <c:pt idx="434">
                  <c:v>41165.0</c:v>
                </c:pt>
                <c:pt idx="435">
                  <c:v>41166.0</c:v>
                </c:pt>
                <c:pt idx="436">
                  <c:v>41169.0</c:v>
                </c:pt>
                <c:pt idx="437">
                  <c:v>41170.0</c:v>
                </c:pt>
                <c:pt idx="438">
                  <c:v>41171.0</c:v>
                </c:pt>
                <c:pt idx="439">
                  <c:v>41172.0</c:v>
                </c:pt>
                <c:pt idx="440">
                  <c:v>41173.0</c:v>
                </c:pt>
                <c:pt idx="441">
                  <c:v>41176.0</c:v>
                </c:pt>
                <c:pt idx="442">
                  <c:v>41177.0</c:v>
                </c:pt>
                <c:pt idx="443">
                  <c:v>41178.0</c:v>
                </c:pt>
                <c:pt idx="444">
                  <c:v>41179.0</c:v>
                </c:pt>
                <c:pt idx="445">
                  <c:v>41180.0</c:v>
                </c:pt>
                <c:pt idx="446">
                  <c:v>41183.0</c:v>
                </c:pt>
                <c:pt idx="447">
                  <c:v>41184.0</c:v>
                </c:pt>
                <c:pt idx="448">
                  <c:v>41185.0</c:v>
                </c:pt>
                <c:pt idx="449">
                  <c:v>41186.0</c:v>
                </c:pt>
                <c:pt idx="450">
                  <c:v>41187.0</c:v>
                </c:pt>
                <c:pt idx="451">
                  <c:v>41190.0</c:v>
                </c:pt>
                <c:pt idx="452">
                  <c:v>41191.0</c:v>
                </c:pt>
                <c:pt idx="453">
                  <c:v>41192.0</c:v>
                </c:pt>
                <c:pt idx="454">
                  <c:v>41193.0</c:v>
                </c:pt>
                <c:pt idx="455">
                  <c:v>41194.0</c:v>
                </c:pt>
                <c:pt idx="456">
                  <c:v>41197.0</c:v>
                </c:pt>
                <c:pt idx="457">
                  <c:v>41198.0</c:v>
                </c:pt>
                <c:pt idx="458">
                  <c:v>41199.0</c:v>
                </c:pt>
                <c:pt idx="459">
                  <c:v>41200.0</c:v>
                </c:pt>
                <c:pt idx="460">
                  <c:v>41201.0</c:v>
                </c:pt>
                <c:pt idx="461">
                  <c:v>41204.0</c:v>
                </c:pt>
                <c:pt idx="462">
                  <c:v>41205.0</c:v>
                </c:pt>
                <c:pt idx="463">
                  <c:v>41206.0</c:v>
                </c:pt>
                <c:pt idx="464">
                  <c:v>41207.0</c:v>
                </c:pt>
                <c:pt idx="465">
                  <c:v>41208.0</c:v>
                </c:pt>
                <c:pt idx="466">
                  <c:v>41211.0</c:v>
                </c:pt>
                <c:pt idx="467">
                  <c:v>41212.0</c:v>
                </c:pt>
                <c:pt idx="468">
                  <c:v>41213.0</c:v>
                </c:pt>
                <c:pt idx="469">
                  <c:v>41214.0</c:v>
                </c:pt>
                <c:pt idx="470">
                  <c:v>41215.0</c:v>
                </c:pt>
                <c:pt idx="471">
                  <c:v>41218.0</c:v>
                </c:pt>
                <c:pt idx="472">
                  <c:v>41219.0</c:v>
                </c:pt>
                <c:pt idx="473">
                  <c:v>41220.0</c:v>
                </c:pt>
                <c:pt idx="474">
                  <c:v>41221.0</c:v>
                </c:pt>
                <c:pt idx="475">
                  <c:v>41222.0</c:v>
                </c:pt>
                <c:pt idx="476">
                  <c:v>41226.0</c:v>
                </c:pt>
                <c:pt idx="477">
                  <c:v>41227.0</c:v>
                </c:pt>
                <c:pt idx="478">
                  <c:v>41228.0</c:v>
                </c:pt>
                <c:pt idx="479">
                  <c:v>41229.0</c:v>
                </c:pt>
                <c:pt idx="480">
                  <c:v>41232.0</c:v>
                </c:pt>
                <c:pt idx="481">
                  <c:v>41233.0</c:v>
                </c:pt>
                <c:pt idx="482">
                  <c:v>41234.0</c:v>
                </c:pt>
                <c:pt idx="483">
                  <c:v>41235.0</c:v>
                </c:pt>
                <c:pt idx="484">
                  <c:v>41236.0</c:v>
                </c:pt>
                <c:pt idx="485">
                  <c:v>41239.0</c:v>
                </c:pt>
                <c:pt idx="486">
                  <c:v>41240.0</c:v>
                </c:pt>
                <c:pt idx="487">
                  <c:v>41241.0</c:v>
                </c:pt>
                <c:pt idx="488">
                  <c:v>41242.0</c:v>
                </c:pt>
                <c:pt idx="489">
                  <c:v>41243.0</c:v>
                </c:pt>
                <c:pt idx="490">
                  <c:v>41246.0</c:v>
                </c:pt>
                <c:pt idx="491">
                  <c:v>41247.0</c:v>
                </c:pt>
                <c:pt idx="492">
                  <c:v>41248.0</c:v>
                </c:pt>
                <c:pt idx="493">
                  <c:v>41249.0</c:v>
                </c:pt>
                <c:pt idx="494">
                  <c:v>41250.0</c:v>
                </c:pt>
                <c:pt idx="495">
                  <c:v>41253.0</c:v>
                </c:pt>
                <c:pt idx="496">
                  <c:v>41254.0</c:v>
                </c:pt>
                <c:pt idx="497">
                  <c:v>41255.0</c:v>
                </c:pt>
                <c:pt idx="498">
                  <c:v>41256.0</c:v>
                </c:pt>
                <c:pt idx="499">
                  <c:v>41257.0</c:v>
                </c:pt>
                <c:pt idx="500">
                  <c:v>41260.0</c:v>
                </c:pt>
                <c:pt idx="501">
                  <c:v>41261.0</c:v>
                </c:pt>
                <c:pt idx="502">
                  <c:v>41262.0</c:v>
                </c:pt>
                <c:pt idx="503">
                  <c:v>41263.0</c:v>
                </c:pt>
                <c:pt idx="504">
                  <c:v>41264.0</c:v>
                </c:pt>
                <c:pt idx="505">
                  <c:v>41267.0</c:v>
                </c:pt>
                <c:pt idx="506">
                  <c:v>41269.0</c:v>
                </c:pt>
                <c:pt idx="507">
                  <c:v>41270.0</c:v>
                </c:pt>
                <c:pt idx="508">
                  <c:v>41271.0</c:v>
                </c:pt>
                <c:pt idx="509">
                  <c:v>41274.0</c:v>
                </c:pt>
                <c:pt idx="510">
                  <c:v>41276.0</c:v>
                </c:pt>
                <c:pt idx="511">
                  <c:v>41277.0</c:v>
                </c:pt>
                <c:pt idx="512">
                  <c:v>41278.0</c:v>
                </c:pt>
                <c:pt idx="513">
                  <c:v>41281.0</c:v>
                </c:pt>
                <c:pt idx="514">
                  <c:v>41282.0</c:v>
                </c:pt>
                <c:pt idx="515">
                  <c:v>41283.0</c:v>
                </c:pt>
                <c:pt idx="516">
                  <c:v>41284.0</c:v>
                </c:pt>
                <c:pt idx="517">
                  <c:v>41285.0</c:v>
                </c:pt>
                <c:pt idx="518">
                  <c:v>41288.0</c:v>
                </c:pt>
                <c:pt idx="519">
                  <c:v>41289.0</c:v>
                </c:pt>
                <c:pt idx="520">
                  <c:v>41290.0</c:v>
                </c:pt>
                <c:pt idx="521">
                  <c:v>41291.0</c:v>
                </c:pt>
                <c:pt idx="522">
                  <c:v>41292.0</c:v>
                </c:pt>
                <c:pt idx="523">
                  <c:v>41295.0</c:v>
                </c:pt>
                <c:pt idx="524">
                  <c:v>41296.0</c:v>
                </c:pt>
                <c:pt idx="525">
                  <c:v>41297.0</c:v>
                </c:pt>
                <c:pt idx="526">
                  <c:v>41298.0</c:v>
                </c:pt>
                <c:pt idx="527">
                  <c:v>41299.0</c:v>
                </c:pt>
                <c:pt idx="528">
                  <c:v>41302.0</c:v>
                </c:pt>
                <c:pt idx="529">
                  <c:v>41303.0</c:v>
                </c:pt>
                <c:pt idx="530">
                  <c:v>41304.0</c:v>
                </c:pt>
                <c:pt idx="531">
                  <c:v>41305.0</c:v>
                </c:pt>
                <c:pt idx="532">
                  <c:v>41306.0</c:v>
                </c:pt>
                <c:pt idx="533">
                  <c:v>41309.0</c:v>
                </c:pt>
                <c:pt idx="534">
                  <c:v>41310.0</c:v>
                </c:pt>
                <c:pt idx="535">
                  <c:v>41311.0</c:v>
                </c:pt>
                <c:pt idx="536">
                  <c:v>41312.0</c:v>
                </c:pt>
                <c:pt idx="537">
                  <c:v>41313.0</c:v>
                </c:pt>
                <c:pt idx="538">
                  <c:v>41316.0</c:v>
                </c:pt>
                <c:pt idx="539">
                  <c:v>41317.0</c:v>
                </c:pt>
                <c:pt idx="540">
                  <c:v>41318.0</c:v>
                </c:pt>
                <c:pt idx="541">
                  <c:v>41319.0</c:v>
                </c:pt>
                <c:pt idx="542">
                  <c:v>41320.0</c:v>
                </c:pt>
                <c:pt idx="543">
                  <c:v>41323.0</c:v>
                </c:pt>
                <c:pt idx="544">
                  <c:v>41324.0</c:v>
                </c:pt>
                <c:pt idx="545">
                  <c:v>41325.0</c:v>
                </c:pt>
                <c:pt idx="546">
                  <c:v>41326.0</c:v>
                </c:pt>
                <c:pt idx="547">
                  <c:v>41327.0</c:v>
                </c:pt>
                <c:pt idx="548">
                  <c:v>41330.0</c:v>
                </c:pt>
                <c:pt idx="549">
                  <c:v>41331.0</c:v>
                </c:pt>
                <c:pt idx="550">
                  <c:v>41332.0</c:v>
                </c:pt>
                <c:pt idx="551">
                  <c:v>41333.0</c:v>
                </c:pt>
                <c:pt idx="552">
                  <c:v>41334.0</c:v>
                </c:pt>
                <c:pt idx="553">
                  <c:v>41337.0</c:v>
                </c:pt>
                <c:pt idx="554">
                  <c:v>41338.0</c:v>
                </c:pt>
                <c:pt idx="555">
                  <c:v>41339.0</c:v>
                </c:pt>
                <c:pt idx="556">
                  <c:v>41340.0</c:v>
                </c:pt>
                <c:pt idx="557">
                  <c:v>41341.0</c:v>
                </c:pt>
                <c:pt idx="558">
                  <c:v>41344.0</c:v>
                </c:pt>
                <c:pt idx="559">
                  <c:v>41345.0</c:v>
                </c:pt>
                <c:pt idx="560">
                  <c:v>41346.0</c:v>
                </c:pt>
                <c:pt idx="561">
                  <c:v>41347.0</c:v>
                </c:pt>
                <c:pt idx="562">
                  <c:v>41348.0</c:v>
                </c:pt>
                <c:pt idx="563">
                  <c:v>41351.0</c:v>
                </c:pt>
                <c:pt idx="564">
                  <c:v>41352.0</c:v>
                </c:pt>
                <c:pt idx="565">
                  <c:v>41353.0</c:v>
                </c:pt>
                <c:pt idx="566">
                  <c:v>41354.0</c:v>
                </c:pt>
                <c:pt idx="567">
                  <c:v>41355.0</c:v>
                </c:pt>
                <c:pt idx="568">
                  <c:v>41359.0</c:v>
                </c:pt>
                <c:pt idx="569">
                  <c:v>41360.0</c:v>
                </c:pt>
                <c:pt idx="570">
                  <c:v>41365.0</c:v>
                </c:pt>
                <c:pt idx="571">
                  <c:v>41366.0</c:v>
                </c:pt>
                <c:pt idx="572">
                  <c:v>41367.0</c:v>
                </c:pt>
                <c:pt idx="573">
                  <c:v>41368.0</c:v>
                </c:pt>
                <c:pt idx="574">
                  <c:v>41369.0</c:v>
                </c:pt>
                <c:pt idx="575">
                  <c:v>41372.0</c:v>
                </c:pt>
                <c:pt idx="576">
                  <c:v>41373.0</c:v>
                </c:pt>
                <c:pt idx="577">
                  <c:v>41374.0</c:v>
                </c:pt>
                <c:pt idx="578">
                  <c:v>41375.0</c:v>
                </c:pt>
                <c:pt idx="579">
                  <c:v>41376.0</c:v>
                </c:pt>
                <c:pt idx="580">
                  <c:v>41379.0</c:v>
                </c:pt>
                <c:pt idx="581">
                  <c:v>41380.0</c:v>
                </c:pt>
                <c:pt idx="582">
                  <c:v>41381.0</c:v>
                </c:pt>
                <c:pt idx="583">
                  <c:v>41382.0</c:v>
                </c:pt>
                <c:pt idx="584">
                  <c:v>41383.0</c:v>
                </c:pt>
                <c:pt idx="585">
                  <c:v>41386.0</c:v>
                </c:pt>
                <c:pt idx="586">
                  <c:v>41387.0</c:v>
                </c:pt>
                <c:pt idx="587">
                  <c:v>41388.0</c:v>
                </c:pt>
                <c:pt idx="588">
                  <c:v>41389.0</c:v>
                </c:pt>
                <c:pt idx="589">
                  <c:v>41390.0</c:v>
                </c:pt>
                <c:pt idx="590">
                  <c:v>41393.0</c:v>
                </c:pt>
                <c:pt idx="591">
                  <c:v>41394.0</c:v>
                </c:pt>
                <c:pt idx="592">
                  <c:v>41396.0</c:v>
                </c:pt>
                <c:pt idx="593">
                  <c:v>41397.0</c:v>
                </c:pt>
                <c:pt idx="594">
                  <c:v>41400.0</c:v>
                </c:pt>
                <c:pt idx="595">
                  <c:v>41401.0</c:v>
                </c:pt>
                <c:pt idx="596">
                  <c:v>41402.0</c:v>
                </c:pt>
                <c:pt idx="597">
                  <c:v>41403.0</c:v>
                </c:pt>
                <c:pt idx="598">
                  <c:v>41404.0</c:v>
                </c:pt>
                <c:pt idx="599">
                  <c:v>41408.0</c:v>
                </c:pt>
                <c:pt idx="600">
                  <c:v>41409.0</c:v>
                </c:pt>
                <c:pt idx="601">
                  <c:v>41410.0</c:v>
                </c:pt>
                <c:pt idx="602">
                  <c:v>41411.0</c:v>
                </c:pt>
                <c:pt idx="603">
                  <c:v>41414.0</c:v>
                </c:pt>
                <c:pt idx="604">
                  <c:v>41415.0</c:v>
                </c:pt>
                <c:pt idx="605">
                  <c:v>41416.0</c:v>
                </c:pt>
                <c:pt idx="606">
                  <c:v>41417.0</c:v>
                </c:pt>
                <c:pt idx="607">
                  <c:v>41418.0</c:v>
                </c:pt>
                <c:pt idx="608">
                  <c:v>41421.0</c:v>
                </c:pt>
                <c:pt idx="609">
                  <c:v>41422.0</c:v>
                </c:pt>
                <c:pt idx="610">
                  <c:v>41423.0</c:v>
                </c:pt>
                <c:pt idx="611">
                  <c:v>41424.0</c:v>
                </c:pt>
                <c:pt idx="612">
                  <c:v>41425.0</c:v>
                </c:pt>
                <c:pt idx="613">
                  <c:v>41429.0</c:v>
                </c:pt>
                <c:pt idx="614">
                  <c:v>41430.0</c:v>
                </c:pt>
                <c:pt idx="615">
                  <c:v>41431.0</c:v>
                </c:pt>
                <c:pt idx="616">
                  <c:v>41432.0</c:v>
                </c:pt>
                <c:pt idx="617">
                  <c:v>41436.0</c:v>
                </c:pt>
                <c:pt idx="618">
                  <c:v>41437.0</c:v>
                </c:pt>
                <c:pt idx="619">
                  <c:v>41438.0</c:v>
                </c:pt>
                <c:pt idx="620">
                  <c:v>41439.0</c:v>
                </c:pt>
                <c:pt idx="621">
                  <c:v>41442.0</c:v>
                </c:pt>
                <c:pt idx="622">
                  <c:v>41443.0</c:v>
                </c:pt>
                <c:pt idx="623">
                  <c:v>41444.0</c:v>
                </c:pt>
                <c:pt idx="624">
                  <c:v>41445.0</c:v>
                </c:pt>
                <c:pt idx="625">
                  <c:v>41446.0</c:v>
                </c:pt>
                <c:pt idx="626">
                  <c:v>41449.0</c:v>
                </c:pt>
                <c:pt idx="627">
                  <c:v>41450.0</c:v>
                </c:pt>
                <c:pt idx="628">
                  <c:v>41451.0</c:v>
                </c:pt>
                <c:pt idx="629">
                  <c:v>41452.0</c:v>
                </c:pt>
                <c:pt idx="630">
                  <c:v>41453.0</c:v>
                </c:pt>
                <c:pt idx="631">
                  <c:v>41457.0</c:v>
                </c:pt>
                <c:pt idx="632">
                  <c:v>41458.0</c:v>
                </c:pt>
                <c:pt idx="633">
                  <c:v>41459.0</c:v>
                </c:pt>
                <c:pt idx="634">
                  <c:v>41460.0</c:v>
                </c:pt>
                <c:pt idx="635">
                  <c:v>41463.0</c:v>
                </c:pt>
                <c:pt idx="636">
                  <c:v>41464.0</c:v>
                </c:pt>
                <c:pt idx="637">
                  <c:v>41465.0</c:v>
                </c:pt>
                <c:pt idx="638">
                  <c:v>41466.0</c:v>
                </c:pt>
                <c:pt idx="639">
                  <c:v>41467.0</c:v>
                </c:pt>
                <c:pt idx="640">
                  <c:v>41470.0</c:v>
                </c:pt>
                <c:pt idx="641">
                  <c:v>41471.0</c:v>
                </c:pt>
                <c:pt idx="642">
                  <c:v>41472.0</c:v>
                </c:pt>
                <c:pt idx="643">
                  <c:v>41473.0</c:v>
                </c:pt>
                <c:pt idx="644">
                  <c:v>41474.0</c:v>
                </c:pt>
                <c:pt idx="645">
                  <c:v>41477.0</c:v>
                </c:pt>
                <c:pt idx="646">
                  <c:v>41478.0</c:v>
                </c:pt>
                <c:pt idx="647">
                  <c:v>41479.0</c:v>
                </c:pt>
                <c:pt idx="648">
                  <c:v>41480.0</c:v>
                </c:pt>
                <c:pt idx="649">
                  <c:v>41481.0</c:v>
                </c:pt>
                <c:pt idx="650">
                  <c:v>41484.0</c:v>
                </c:pt>
                <c:pt idx="651">
                  <c:v>41485.0</c:v>
                </c:pt>
                <c:pt idx="652">
                  <c:v>41486.0</c:v>
                </c:pt>
                <c:pt idx="653">
                  <c:v>41487.0</c:v>
                </c:pt>
                <c:pt idx="654">
                  <c:v>41488.0</c:v>
                </c:pt>
                <c:pt idx="655">
                  <c:v>41491.0</c:v>
                </c:pt>
                <c:pt idx="656">
                  <c:v>41492.0</c:v>
                </c:pt>
                <c:pt idx="657">
                  <c:v>41494.0</c:v>
                </c:pt>
                <c:pt idx="658">
                  <c:v>41495.0</c:v>
                </c:pt>
                <c:pt idx="659">
                  <c:v>41498.0</c:v>
                </c:pt>
                <c:pt idx="660">
                  <c:v>41499.0</c:v>
                </c:pt>
                <c:pt idx="661">
                  <c:v>41500.0</c:v>
                </c:pt>
                <c:pt idx="662">
                  <c:v>41501.0</c:v>
                </c:pt>
                <c:pt idx="663">
                  <c:v>41502.0</c:v>
                </c:pt>
                <c:pt idx="664">
                  <c:v>41506.0</c:v>
                </c:pt>
                <c:pt idx="665">
                  <c:v>41507.0</c:v>
                </c:pt>
                <c:pt idx="666">
                  <c:v>41508.0</c:v>
                </c:pt>
                <c:pt idx="667">
                  <c:v>41509.0</c:v>
                </c:pt>
                <c:pt idx="668">
                  <c:v>41512.0</c:v>
                </c:pt>
                <c:pt idx="669">
                  <c:v>41513.0</c:v>
                </c:pt>
                <c:pt idx="670">
                  <c:v>41514.0</c:v>
                </c:pt>
                <c:pt idx="671">
                  <c:v>41515.0</c:v>
                </c:pt>
                <c:pt idx="672">
                  <c:v>41516.0</c:v>
                </c:pt>
                <c:pt idx="673">
                  <c:v>41519.0</c:v>
                </c:pt>
                <c:pt idx="674">
                  <c:v>41520.0</c:v>
                </c:pt>
                <c:pt idx="675">
                  <c:v>41521.0</c:v>
                </c:pt>
                <c:pt idx="676">
                  <c:v>41522.0</c:v>
                </c:pt>
                <c:pt idx="677">
                  <c:v>41523.0</c:v>
                </c:pt>
                <c:pt idx="678">
                  <c:v>41526.0</c:v>
                </c:pt>
                <c:pt idx="679">
                  <c:v>41527.0</c:v>
                </c:pt>
                <c:pt idx="680">
                  <c:v>41528.0</c:v>
                </c:pt>
                <c:pt idx="681">
                  <c:v>41529.0</c:v>
                </c:pt>
                <c:pt idx="682">
                  <c:v>41530.0</c:v>
                </c:pt>
                <c:pt idx="683">
                  <c:v>41533.0</c:v>
                </c:pt>
                <c:pt idx="684">
                  <c:v>41534.0</c:v>
                </c:pt>
                <c:pt idx="685">
                  <c:v>41535.0</c:v>
                </c:pt>
                <c:pt idx="686">
                  <c:v>41536.0</c:v>
                </c:pt>
                <c:pt idx="687">
                  <c:v>41537.0</c:v>
                </c:pt>
                <c:pt idx="688">
                  <c:v>41540.0</c:v>
                </c:pt>
                <c:pt idx="689">
                  <c:v>41541.0</c:v>
                </c:pt>
                <c:pt idx="690">
                  <c:v>41542.0</c:v>
                </c:pt>
                <c:pt idx="691">
                  <c:v>41543.0</c:v>
                </c:pt>
                <c:pt idx="692">
                  <c:v>41544.0</c:v>
                </c:pt>
                <c:pt idx="693">
                  <c:v>41547.0</c:v>
                </c:pt>
                <c:pt idx="694">
                  <c:v>41548.0</c:v>
                </c:pt>
                <c:pt idx="695">
                  <c:v>41549.0</c:v>
                </c:pt>
                <c:pt idx="696">
                  <c:v>41550.0</c:v>
                </c:pt>
                <c:pt idx="697">
                  <c:v>41551.0</c:v>
                </c:pt>
                <c:pt idx="698">
                  <c:v>41554.0</c:v>
                </c:pt>
                <c:pt idx="699">
                  <c:v>41555.0</c:v>
                </c:pt>
                <c:pt idx="700">
                  <c:v>41556.0</c:v>
                </c:pt>
                <c:pt idx="701">
                  <c:v>41557.0</c:v>
                </c:pt>
                <c:pt idx="702">
                  <c:v>41558.0</c:v>
                </c:pt>
                <c:pt idx="703">
                  <c:v>41562.0</c:v>
                </c:pt>
                <c:pt idx="704">
                  <c:v>41563.0</c:v>
                </c:pt>
                <c:pt idx="705">
                  <c:v>41564.0</c:v>
                </c:pt>
                <c:pt idx="706">
                  <c:v>41565.0</c:v>
                </c:pt>
                <c:pt idx="707">
                  <c:v>41568.0</c:v>
                </c:pt>
                <c:pt idx="708">
                  <c:v>41569.0</c:v>
                </c:pt>
                <c:pt idx="709">
                  <c:v>41570.0</c:v>
                </c:pt>
                <c:pt idx="710">
                  <c:v>41571.0</c:v>
                </c:pt>
                <c:pt idx="711">
                  <c:v>41572.0</c:v>
                </c:pt>
                <c:pt idx="712">
                  <c:v>41575.0</c:v>
                </c:pt>
                <c:pt idx="713">
                  <c:v>41576.0</c:v>
                </c:pt>
                <c:pt idx="714">
                  <c:v>41577.0</c:v>
                </c:pt>
                <c:pt idx="715">
                  <c:v>41578.0</c:v>
                </c:pt>
                <c:pt idx="716">
                  <c:v>41579.0</c:v>
                </c:pt>
                <c:pt idx="717">
                  <c:v>41583.0</c:v>
                </c:pt>
                <c:pt idx="718">
                  <c:v>41584.0</c:v>
                </c:pt>
                <c:pt idx="719">
                  <c:v>41585.0</c:v>
                </c:pt>
                <c:pt idx="720">
                  <c:v>41586.0</c:v>
                </c:pt>
                <c:pt idx="721">
                  <c:v>41590.0</c:v>
                </c:pt>
                <c:pt idx="722">
                  <c:v>41591.0</c:v>
                </c:pt>
                <c:pt idx="723">
                  <c:v>41592.0</c:v>
                </c:pt>
                <c:pt idx="724">
                  <c:v>41593.0</c:v>
                </c:pt>
                <c:pt idx="725">
                  <c:v>41596.0</c:v>
                </c:pt>
                <c:pt idx="726">
                  <c:v>41597.0</c:v>
                </c:pt>
                <c:pt idx="727">
                  <c:v>41598.0</c:v>
                </c:pt>
                <c:pt idx="728">
                  <c:v>41599.0</c:v>
                </c:pt>
                <c:pt idx="729">
                  <c:v>41600.0</c:v>
                </c:pt>
                <c:pt idx="730">
                  <c:v>41603.0</c:v>
                </c:pt>
                <c:pt idx="731">
                  <c:v>41604.0</c:v>
                </c:pt>
                <c:pt idx="732">
                  <c:v>41605.0</c:v>
                </c:pt>
                <c:pt idx="733">
                  <c:v>41607.0</c:v>
                </c:pt>
                <c:pt idx="734">
                  <c:v>41610.0</c:v>
                </c:pt>
                <c:pt idx="735">
                  <c:v>41611.0</c:v>
                </c:pt>
                <c:pt idx="736">
                  <c:v>41612.0</c:v>
                </c:pt>
                <c:pt idx="737">
                  <c:v>41613.0</c:v>
                </c:pt>
                <c:pt idx="738">
                  <c:v>41614.0</c:v>
                </c:pt>
                <c:pt idx="739">
                  <c:v>41617.0</c:v>
                </c:pt>
                <c:pt idx="740">
                  <c:v>41618.0</c:v>
                </c:pt>
                <c:pt idx="741">
                  <c:v>41619.0</c:v>
                </c:pt>
                <c:pt idx="742">
                  <c:v>41620.0</c:v>
                </c:pt>
                <c:pt idx="743">
                  <c:v>41621.0</c:v>
                </c:pt>
                <c:pt idx="744">
                  <c:v>41624.0</c:v>
                </c:pt>
                <c:pt idx="745">
                  <c:v>41625.0</c:v>
                </c:pt>
                <c:pt idx="746">
                  <c:v>41626.0</c:v>
                </c:pt>
                <c:pt idx="747">
                  <c:v>41627.0</c:v>
                </c:pt>
                <c:pt idx="748">
                  <c:v>41628.0</c:v>
                </c:pt>
                <c:pt idx="749">
                  <c:v>41631.0</c:v>
                </c:pt>
                <c:pt idx="750">
                  <c:v>41632.0</c:v>
                </c:pt>
                <c:pt idx="751">
                  <c:v>41634.0</c:v>
                </c:pt>
                <c:pt idx="752">
                  <c:v>41635.0</c:v>
                </c:pt>
                <c:pt idx="753">
                  <c:v>41638.0</c:v>
                </c:pt>
                <c:pt idx="754">
                  <c:v>41641.0</c:v>
                </c:pt>
                <c:pt idx="755">
                  <c:v>41642.0</c:v>
                </c:pt>
                <c:pt idx="756">
                  <c:v>41646.0</c:v>
                </c:pt>
                <c:pt idx="757">
                  <c:v>41647.0</c:v>
                </c:pt>
                <c:pt idx="758">
                  <c:v>41648.0</c:v>
                </c:pt>
                <c:pt idx="759">
                  <c:v>41649.0</c:v>
                </c:pt>
                <c:pt idx="760">
                  <c:v>41652.0</c:v>
                </c:pt>
                <c:pt idx="761">
                  <c:v>41653.0</c:v>
                </c:pt>
                <c:pt idx="762">
                  <c:v>41654.0</c:v>
                </c:pt>
                <c:pt idx="763">
                  <c:v>41655.0</c:v>
                </c:pt>
                <c:pt idx="764">
                  <c:v>41656.0</c:v>
                </c:pt>
                <c:pt idx="765">
                  <c:v>41659.0</c:v>
                </c:pt>
                <c:pt idx="766">
                  <c:v>41660.0</c:v>
                </c:pt>
                <c:pt idx="767">
                  <c:v>41661.0</c:v>
                </c:pt>
                <c:pt idx="768">
                  <c:v>41662.0</c:v>
                </c:pt>
                <c:pt idx="769">
                  <c:v>41663.0</c:v>
                </c:pt>
                <c:pt idx="770">
                  <c:v>41666.0</c:v>
                </c:pt>
                <c:pt idx="771">
                  <c:v>41667.0</c:v>
                </c:pt>
                <c:pt idx="772">
                  <c:v>41668.0</c:v>
                </c:pt>
                <c:pt idx="773">
                  <c:v>41669.0</c:v>
                </c:pt>
                <c:pt idx="774">
                  <c:v>41670.0</c:v>
                </c:pt>
                <c:pt idx="775">
                  <c:v>41673.0</c:v>
                </c:pt>
                <c:pt idx="776">
                  <c:v>41674.0</c:v>
                </c:pt>
                <c:pt idx="777">
                  <c:v>41675.0</c:v>
                </c:pt>
                <c:pt idx="778">
                  <c:v>41676.0</c:v>
                </c:pt>
                <c:pt idx="779">
                  <c:v>41677.0</c:v>
                </c:pt>
                <c:pt idx="780">
                  <c:v>41680.0</c:v>
                </c:pt>
                <c:pt idx="781">
                  <c:v>41681.0</c:v>
                </c:pt>
                <c:pt idx="782">
                  <c:v>41682.0</c:v>
                </c:pt>
                <c:pt idx="783">
                  <c:v>41683.0</c:v>
                </c:pt>
                <c:pt idx="784">
                  <c:v>41684.0</c:v>
                </c:pt>
                <c:pt idx="785">
                  <c:v>41688.0</c:v>
                </c:pt>
                <c:pt idx="786">
                  <c:v>41689.0</c:v>
                </c:pt>
                <c:pt idx="787">
                  <c:v>41690.0</c:v>
                </c:pt>
                <c:pt idx="788">
                  <c:v>41691.0</c:v>
                </c:pt>
                <c:pt idx="789">
                  <c:v>41694.0</c:v>
                </c:pt>
                <c:pt idx="790">
                  <c:v>41695.0</c:v>
                </c:pt>
                <c:pt idx="791">
                  <c:v>41696.0</c:v>
                </c:pt>
                <c:pt idx="792">
                  <c:v>41697.0</c:v>
                </c:pt>
                <c:pt idx="793">
                  <c:v>41698.0</c:v>
                </c:pt>
                <c:pt idx="794">
                  <c:v>41701.0</c:v>
                </c:pt>
                <c:pt idx="795">
                  <c:v>41702.0</c:v>
                </c:pt>
                <c:pt idx="796">
                  <c:v>41703.0</c:v>
                </c:pt>
                <c:pt idx="797">
                  <c:v>41704.0</c:v>
                </c:pt>
                <c:pt idx="798">
                  <c:v>41705.0</c:v>
                </c:pt>
                <c:pt idx="799">
                  <c:v>41708.0</c:v>
                </c:pt>
                <c:pt idx="800">
                  <c:v>41709.0</c:v>
                </c:pt>
                <c:pt idx="801">
                  <c:v>41710.0</c:v>
                </c:pt>
                <c:pt idx="802">
                  <c:v>41711.0</c:v>
                </c:pt>
                <c:pt idx="803">
                  <c:v>41712.0</c:v>
                </c:pt>
                <c:pt idx="804">
                  <c:v>41715.0</c:v>
                </c:pt>
                <c:pt idx="805">
                  <c:v>41716.0</c:v>
                </c:pt>
                <c:pt idx="806">
                  <c:v>41717.0</c:v>
                </c:pt>
                <c:pt idx="807">
                  <c:v>41718.0</c:v>
                </c:pt>
                <c:pt idx="808">
                  <c:v>41719.0</c:v>
                </c:pt>
                <c:pt idx="809">
                  <c:v>41723.0</c:v>
                </c:pt>
                <c:pt idx="810">
                  <c:v>41724.0</c:v>
                </c:pt>
                <c:pt idx="811">
                  <c:v>41725.0</c:v>
                </c:pt>
                <c:pt idx="812">
                  <c:v>41726.0</c:v>
                </c:pt>
                <c:pt idx="813">
                  <c:v>41729.0</c:v>
                </c:pt>
                <c:pt idx="814">
                  <c:v>41730.0</c:v>
                </c:pt>
                <c:pt idx="815">
                  <c:v>41731.0</c:v>
                </c:pt>
                <c:pt idx="816">
                  <c:v>41732.0</c:v>
                </c:pt>
                <c:pt idx="817">
                  <c:v>41733.0</c:v>
                </c:pt>
                <c:pt idx="818">
                  <c:v>41736.0</c:v>
                </c:pt>
                <c:pt idx="819">
                  <c:v>41737.0</c:v>
                </c:pt>
                <c:pt idx="820">
                  <c:v>41738.0</c:v>
                </c:pt>
                <c:pt idx="821">
                  <c:v>41739.0</c:v>
                </c:pt>
                <c:pt idx="822">
                  <c:v>41740.0</c:v>
                </c:pt>
                <c:pt idx="823">
                  <c:v>41743.0</c:v>
                </c:pt>
                <c:pt idx="824">
                  <c:v>41744.0</c:v>
                </c:pt>
                <c:pt idx="825">
                  <c:v>41745.0</c:v>
                </c:pt>
                <c:pt idx="826">
                  <c:v>41750.0</c:v>
                </c:pt>
                <c:pt idx="827">
                  <c:v>41751.0</c:v>
                </c:pt>
                <c:pt idx="828">
                  <c:v>41752.0</c:v>
                </c:pt>
                <c:pt idx="829">
                  <c:v>41753.0</c:v>
                </c:pt>
                <c:pt idx="830">
                  <c:v>41754.0</c:v>
                </c:pt>
                <c:pt idx="831">
                  <c:v>41757.0</c:v>
                </c:pt>
                <c:pt idx="832">
                  <c:v>41758.0</c:v>
                </c:pt>
                <c:pt idx="833">
                  <c:v>41759.0</c:v>
                </c:pt>
                <c:pt idx="834">
                  <c:v>41761.0</c:v>
                </c:pt>
                <c:pt idx="835">
                  <c:v>41764.0</c:v>
                </c:pt>
                <c:pt idx="836">
                  <c:v>41765.0</c:v>
                </c:pt>
                <c:pt idx="837">
                  <c:v>41766.0</c:v>
                </c:pt>
                <c:pt idx="838">
                  <c:v>41767.0</c:v>
                </c:pt>
                <c:pt idx="839">
                  <c:v>41768.0</c:v>
                </c:pt>
                <c:pt idx="840">
                  <c:v>41771.0</c:v>
                </c:pt>
                <c:pt idx="841">
                  <c:v>41772.0</c:v>
                </c:pt>
                <c:pt idx="842">
                  <c:v>41773.0</c:v>
                </c:pt>
                <c:pt idx="843">
                  <c:v>41774.0</c:v>
                </c:pt>
                <c:pt idx="844">
                  <c:v>41775.0</c:v>
                </c:pt>
                <c:pt idx="845">
                  <c:v>41778.0</c:v>
                </c:pt>
                <c:pt idx="846">
                  <c:v>41779.0</c:v>
                </c:pt>
                <c:pt idx="847">
                  <c:v>41780.0</c:v>
                </c:pt>
                <c:pt idx="848">
                  <c:v>41781.0</c:v>
                </c:pt>
                <c:pt idx="849">
                  <c:v>41782.0</c:v>
                </c:pt>
                <c:pt idx="850">
                  <c:v>41786.0</c:v>
                </c:pt>
                <c:pt idx="851">
                  <c:v>41787.0</c:v>
                </c:pt>
                <c:pt idx="852">
                  <c:v>41788.0</c:v>
                </c:pt>
                <c:pt idx="853">
                  <c:v>41789.0</c:v>
                </c:pt>
                <c:pt idx="854">
                  <c:v>41793.0</c:v>
                </c:pt>
                <c:pt idx="855">
                  <c:v>41794.0</c:v>
                </c:pt>
                <c:pt idx="856">
                  <c:v>41795.0</c:v>
                </c:pt>
                <c:pt idx="857">
                  <c:v>41796.0</c:v>
                </c:pt>
                <c:pt idx="858">
                  <c:v>41799.0</c:v>
                </c:pt>
                <c:pt idx="859">
                  <c:v>41800.0</c:v>
                </c:pt>
                <c:pt idx="860">
                  <c:v>41801.0</c:v>
                </c:pt>
                <c:pt idx="861">
                  <c:v>41802.0</c:v>
                </c:pt>
                <c:pt idx="862">
                  <c:v>41803.0</c:v>
                </c:pt>
                <c:pt idx="863">
                  <c:v>41806.0</c:v>
                </c:pt>
                <c:pt idx="864">
                  <c:v>41807.0</c:v>
                </c:pt>
                <c:pt idx="865">
                  <c:v>41808.0</c:v>
                </c:pt>
                <c:pt idx="866">
                  <c:v>41809.0</c:v>
                </c:pt>
                <c:pt idx="867">
                  <c:v>41810.0</c:v>
                </c:pt>
                <c:pt idx="868">
                  <c:v>41814.0</c:v>
                </c:pt>
                <c:pt idx="869">
                  <c:v>41815.0</c:v>
                </c:pt>
                <c:pt idx="870">
                  <c:v>41816.0</c:v>
                </c:pt>
                <c:pt idx="871">
                  <c:v>41817.0</c:v>
                </c:pt>
                <c:pt idx="872">
                  <c:v>41821.0</c:v>
                </c:pt>
                <c:pt idx="873">
                  <c:v>41822.0</c:v>
                </c:pt>
                <c:pt idx="874">
                  <c:v>41823.0</c:v>
                </c:pt>
                <c:pt idx="875">
                  <c:v>41827.0</c:v>
                </c:pt>
                <c:pt idx="876">
                  <c:v>41828.0</c:v>
                </c:pt>
                <c:pt idx="877">
                  <c:v>41829.0</c:v>
                </c:pt>
                <c:pt idx="878">
                  <c:v>41830.0</c:v>
                </c:pt>
                <c:pt idx="879">
                  <c:v>41831.0</c:v>
                </c:pt>
                <c:pt idx="880">
                  <c:v>41834.0</c:v>
                </c:pt>
                <c:pt idx="881">
                  <c:v>41835.0</c:v>
                </c:pt>
                <c:pt idx="882">
                  <c:v>41836.0</c:v>
                </c:pt>
                <c:pt idx="883">
                  <c:v>41837.0</c:v>
                </c:pt>
                <c:pt idx="884">
                  <c:v>41838.0</c:v>
                </c:pt>
                <c:pt idx="885">
                  <c:v>41841.0</c:v>
                </c:pt>
                <c:pt idx="886">
                  <c:v>41842.0</c:v>
                </c:pt>
                <c:pt idx="887">
                  <c:v>41843.0</c:v>
                </c:pt>
                <c:pt idx="888">
                  <c:v>41844.0</c:v>
                </c:pt>
                <c:pt idx="889">
                  <c:v>41845.0</c:v>
                </c:pt>
                <c:pt idx="890">
                  <c:v>41848.0</c:v>
                </c:pt>
                <c:pt idx="891">
                  <c:v>41849.0</c:v>
                </c:pt>
                <c:pt idx="892">
                  <c:v>41850.0</c:v>
                </c:pt>
                <c:pt idx="893">
                  <c:v>41851.0</c:v>
                </c:pt>
                <c:pt idx="894">
                  <c:v>41852.0</c:v>
                </c:pt>
                <c:pt idx="895">
                  <c:v>41855.0</c:v>
                </c:pt>
                <c:pt idx="896">
                  <c:v>41856.0</c:v>
                </c:pt>
                <c:pt idx="897">
                  <c:v>41857.0</c:v>
                </c:pt>
                <c:pt idx="898">
                  <c:v>41859.0</c:v>
                </c:pt>
                <c:pt idx="899">
                  <c:v>41862.0</c:v>
                </c:pt>
                <c:pt idx="900">
                  <c:v>41863.0</c:v>
                </c:pt>
                <c:pt idx="901">
                  <c:v>41864.0</c:v>
                </c:pt>
                <c:pt idx="902">
                  <c:v>41865.0</c:v>
                </c:pt>
                <c:pt idx="903">
                  <c:v>41866.0</c:v>
                </c:pt>
                <c:pt idx="904">
                  <c:v>41870.0</c:v>
                </c:pt>
                <c:pt idx="905">
                  <c:v>41871.0</c:v>
                </c:pt>
                <c:pt idx="906">
                  <c:v>41872.0</c:v>
                </c:pt>
                <c:pt idx="907">
                  <c:v>41873.0</c:v>
                </c:pt>
                <c:pt idx="908">
                  <c:v>41874.0</c:v>
                </c:pt>
                <c:pt idx="909">
                  <c:v>41877.0</c:v>
                </c:pt>
                <c:pt idx="910">
                  <c:v>41878.0</c:v>
                </c:pt>
                <c:pt idx="911">
                  <c:v>41879.0</c:v>
                </c:pt>
                <c:pt idx="912">
                  <c:v>41880.0</c:v>
                </c:pt>
                <c:pt idx="913" formatCode="dd\-mmm\-yy">
                  <c:v>41883.0</c:v>
                </c:pt>
                <c:pt idx="914" formatCode="dd\-mmm\-yy">
                  <c:v>41884.0</c:v>
                </c:pt>
                <c:pt idx="915" formatCode="dd\-mmm\-yy">
                  <c:v>41885.0</c:v>
                </c:pt>
                <c:pt idx="916" formatCode="dd\-mmm\-yy">
                  <c:v>41886.0</c:v>
                </c:pt>
                <c:pt idx="917" formatCode="dd\-mmm\-yy">
                  <c:v>41887.0</c:v>
                </c:pt>
                <c:pt idx="918" formatCode="dd\-mmm\-yy">
                  <c:v>41888.0</c:v>
                </c:pt>
                <c:pt idx="919" formatCode="dd\-mmm\-yy">
                  <c:v>41891.0</c:v>
                </c:pt>
                <c:pt idx="920" formatCode="dd\-mmm\-yy">
                  <c:v>41892.0</c:v>
                </c:pt>
                <c:pt idx="921" formatCode="dd\-mmm\-yy">
                  <c:v>41893.0</c:v>
                </c:pt>
                <c:pt idx="922" formatCode="dd\-mmm\-yy">
                  <c:v>41894.0</c:v>
                </c:pt>
                <c:pt idx="923" formatCode="dd\-mmm\-yy">
                  <c:v>41897.0</c:v>
                </c:pt>
                <c:pt idx="924" formatCode="dd\-mmm\-yy">
                  <c:v>41898.0</c:v>
                </c:pt>
                <c:pt idx="925" formatCode="dd\-mmm\-yy">
                  <c:v>41899.0</c:v>
                </c:pt>
                <c:pt idx="926" formatCode="dd\-mmm\-yy">
                  <c:v>41900.0</c:v>
                </c:pt>
                <c:pt idx="927" formatCode="dd\-mmm\-yy">
                  <c:v>41901.0</c:v>
                </c:pt>
                <c:pt idx="928" formatCode="dd\-mmm\-yy">
                  <c:v>41902.0</c:v>
                </c:pt>
                <c:pt idx="929" formatCode="dd\-mmm\-yy">
                  <c:v>41905.0</c:v>
                </c:pt>
                <c:pt idx="930" formatCode="dd\-mmm\-yy">
                  <c:v>41906.0</c:v>
                </c:pt>
                <c:pt idx="931" formatCode="dd\-mmm\-yy">
                  <c:v>41907.0</c:v>
                </c:pt>
                <c:pt idx="932" formatCode="dd\-mmm\-yy">
                  <c:v>41908.0</c:v>
                </c:pt>
                <c:pt idx="933" formatCode="dd\-mmm\-yy">
                  <c:v>41909.0</c:v>
                </c:pt>
                <c:pt idx="934" formatCode="dd\-mmm\-yy">
                  <c:v>41910.0</c:v>
                </c:pt>
                <c:pt idx="935" formatCode="dd\-mmm\-yy">
                  <c:v>41911.0</c:v>
                </c:pt>
                <c:pt idx="936" formatCode="dd\-mmm\-yy">
                  <c:v>41912.0</c:v>
                </c:pt>
                <c:pt idx="937" formatCode="dd\-mmm\-yy">
                  <c:v>41913.0</c:v>
                </c:pt>
                <c:pt idx="938" formatCode="dd\-mmm\-yy">
                  <c:v>41914.0</c:v>
                </c:pt>
                <c:pt idx="939" formatCode="dd\-mmm\-yy">
                  <c:v>41915.0</c:v>
                </c:pt>
                <c:pt idx="940" formatCode="dd\-mmm\-yy">
                  <c:v>41916.0</c:v>
                </c:pt>
                <c:pt idx="941" formatCode="dd\-mmm\-yy">
                  <c:v>41917.0</c:v>
                </c:pt>
                <c:pt idx="942" formatCode="dd\-mmm\-yy">
                  <c:v>41918.0</c:v>
                </c:pt>
                <c:pt idx="943" formatCode="dd\-mmm\-yy">
                  <c:v>41919.0</c:v>
                </c:pt>
                <c:pt idx="944" formatCode="dd\-mmm\-yy">
                  <c:v>41920.0</c:v>
                </c:pt>
                <c:pt idx="945" formatCode="dd\-mmm\-yy">
                  <c:v>41921.0</c:v>
                </c:pt>
                <c:pt idx="946" formatCode="dd\-mmm\-yy">
                  <c:v>41922.0</c:v>
                </c:pt>
                <c:pt idx="947" formatCode="dd\-mmm\-yy">
                  <c:v>41923.0</c:v>
                </c:pt>
                <c:pt idx="948" formatCode="dd\-mmm\-yy">
                  <c:v>41924.0</c:v>
                </c:pt>
                <c:pt idx="949" formatCode="dd\-mmm\-yy">
                  <c:v>41925.0</c:v>
                </c:pt>
                <c:pt idx="950" formatCode="dd\-mmm\-yy">
                  <c:v>41926.0</c:v>
                </c:pt>
                <c:pt idx="951" formatCode="dd\-mmm\-yy">
                  <c:v>41927.0</c:v>
                </c:pt>
                <c:pt idx="952" formatCode="dd\-mmm\-yy">
                  <c:v>41928.0</c:v>
                </c:pt>
                <c:pt idx="953" formatCode="dd\-mmm\-yy">
                  <c:v>41929.0</c:v>
                </c:pt>
                <c:pt idx="954" formatCode="dd\-mmm\-yy">
                  <c:v>41930.0</c:v>
                </c:pt>
                <c:pt idx="955" formatCode="dd\-mmm\-yy">
                  <c:v>41931.0</c:v>
                </c:pt>
                <c:pt idx="956" formatCode="dd\-mmm\-yy">
                  <c:v>41932.0</c:v>
                </c:pt>
                <c:pt idx="957" formatCode="dd\-mmm\-yy">
                  <c:v>41933.0</c:v>
                </c:pt>
                <c:pt idx="958" formatCode="dd\-mmm\-yy">
                  <c:v>41934.0</c:v>
                </c:pt>
                <c:pt idx="959" formatCode="dd\-mmm\-yy">
                  <c:v>41935.0</c:v>
                </c:pt>
              </c:numCache>
            </c:numRef>
          </c:cat>
          <c:val>
            <c:numRef>
              <c:f>Hoja1!$B$2:$B$961</c:f>
              <c:numCache>
                <c:formatCode>0</c:formatCode>
                <c:ptCount val="960"/>
                <c:pt idx="1">
                  <c:v>1894.9</c:v>
                </c:pt>
                <c:pt idx="2">
                  <c:v>1887.5</c:v>
                </c:pt>
                <c:pt idx="3">
                  <c:v>1874.6</c:v>
                </c:pt>
                <c:pt idx="4">
                  <c:v>1860.3</c:v>
                </c:pt>
                <c:pt idx="5">
                  <c:v>1869.1</c:v>
                </c:pt>
                <c:pt idx="6">
                  <c:v>1858.0</c:v>
                </c:pt>
                <c:pt idx="7">
                  <c:v>1861.1</c:v>
                </c:pt>
                <c:pt idx="8">
                  <c:v>1854.9</c:v>
                </c:pt>
                <c:pt idx="9">
                  <c:v>1875.8</c:v>
                </c:pt>
                <c:pt idx="10">
                  <c:v>1871.3</c:v>
                </c:pt>
                <c:pt idx="11">
                  <c:v>1859.5</c:v>
                </c:pt>
                <c:pt idx="12">
                  <c:v>1844.0</c:v>
                </c:pt>
                <c:pt idx="13">
                  <c:v>1852.0</c:v>
                </c:pt>
                <c:pt idx="14">
                  <c:v>1841.7</c:v>
                </c:pt>
                <c:pt idx="15">
                  <c:v>1843.1</c:v>
                </c:pt>
                <c:pt idx="16">
                  <c:v>1856.1</c:v>
                </c:pt>
                <c:pt idx="17">
                  <c:v>1867.4</c:v>
                </c:pt>
                <c:pt idx="18">
                  <c:v>1858.1</c:v>
                </c:pt>
                <c:pt idx="19">
                  <c:v>1863.8</c:v>
                </c:pt>
                <c:pt idx="20">
                  <c:v>1869.8</c:v>
                </c:pt>
                <c:pt idx="21">
                  <c:v>1847.7</c:v>
                </c:pt>
                <c:pt idx="22">
                  <c:v>1861.2</c:v>
                </c:pt>
                <c:pt idx="23">
                  <c:v>1875.2</c:v>
                </c:pt>
                <c:pt idx="24">
                  <c:v>1871.6</c:v>
                </c:pt>
                <c:pt idx="25">
                  <c:v>1872.4</c:v>
                </c:pt>
                <c:pt idx="26">
                  <c:v>1876.1</c:v>
                </c:pt>
                <c:pt idx="27">
                  <c:v>1891.1</c:v>
                </c:pt>
                <c:pt idx="28">
                  <c:v>1885.4</c:v>
                </c:pt>
                <c:pt idx="29">
                  <c:v>1886.3</c:v>
                </c:pt>
                <c:pt idx="30">
                  <c:v>1890.1</c:v>
                </c:pt>
                <c:pt idx="31">
                  <c:v>1905.0</c:v>
                </c:pt>
                <c:pt idx="32">
                  <c:v>1906.2</c:v>
                </c:pt>
                <c:pt idx="33">
                  <c:v>1888.5</c:v>
                </c:pt>
                <c:pt idx="34">
                  <c:v>1876.0</c:v>
                </c:pt>
                <c:pt idx="35">
                  <c:v>1877.5</c:v>
                </c:pt>
                <c:pt idx="36">
                  <c:v>1892.3</c:v>
                </c:pt>
                <c:pt idx="37">
                  <c:v>1897.5</c:v>
                </c:pt>
                <c:pt idx="38">
                  <c:v>1900.0</c:v>
                </c:pt>
                <c:pt idx="39">
                  <c:v>1897.3</c:v>
                </c:pt>
                <c:pt idx="40">
                  <c:v>1905.9</c:v>
                </c:pt>
                <c:pt idx="41">
                  <c:v>1914.1</c:v>
                </c:pt>
                <c:pt idx="42">
                  <c:v>1916.1</c:v>
                </c:pt>
                <c:pt idx="43">
                  <c:v>1907.4</c:v>
                </c:pt>
                <c:pt idx="44">
                  <c:v>1889.9</c:v>
                </c:pt>
                <c:pt idx="45">
                  <c:v>1894.6</c:v>
                </c:pt>
                <c:pt idx="46">
                  <c:v>1889.7</c:v>
                </c:pt>
                <c:pt idx="47">
                  <c:v>1880.8</c:v>
                </c:pt>
                <c:pt idx="48">
                  <c:v>1867.8</c:v>
                </c:pt>
                <c:pt idx="49">
                  <c:v>1868.3</c:v>
                </c:pt>
                <c:pt idx="50">
                  <c:v>1876.7</c:v>
                </c:pt>
                <c:pt idx="51">
                  <c:v>1879.6</c:v>
                </c:pt>
                <c:pt idx="52">
                  <c:v>1896.4</c:v>
                </c:pt>
                <c:pt idx="53">
                  <c:v>1875.7</c:v>
                </c:pt>
                <c:pt idx="54">
                  <c:v>1875.0</c:v>
                </c:pt>
                <c:pt idx="55">
                  <c:v>1872.4</c:v>
                </c:pt>
                <c:pt idx="56">
                  <c:v>1867.7</c:v>
                </c:pt>
                <c:pt idx="57">
                  <c:v>1867.1</c:v>
                </c:pt>
                <c:pt idx="58">
                  <c:v>1863.9</c:v>
                </c:pt>
                <c:pt idx="59">
                  <c:v>1873.2</c:v>
                </c:pt>
                <c:pt idx="60">
                  <c:v>1880.2</c:v>
                </c:pt>
                <c:pt idx="61">
                  <c:v>1888.0</c:v>
                </c:pt>
                <c:pt idx="62">
                  <c:v>1878.9</c:v>
                </c:pt>
                <c:pt idx="63">
                  <c:v>1868.8</c:v>
                </c:pt>
                <c:pt idx="64">
                  <c:v>1862.5</c:v>
                </c:pt>
                <c:pt idx="65">
                  <c:v>1843.6</c:v>
                </c:pt>
                <c:pt idx="66">
                  <c:v>1835.4</c:v>
                </c:pt>
                <c:pt idx="67">
                  <c:v>1826.3</c:v>
                </c:pt>
                <c:pt idx="68">
                  <c:v>1827.2</c:v>
                </c:pt>
                <c:pt idx="69">
                  <c:v>1818.6</c:v>
                </c:pt>
                <c:pt idx="70">
                  <c:v>1815.0</c:v>
                </c:pt>
                <c:pt idx="71">
                  <c:v>1816.0</c:v>
                </c:pt>
                <c:pt idx="72">
                  <c:v>1815.5</c:v>
                </c:pt>
                <c:pt idx="73">
                  <c:v>1819.7</c:v>
                </c:pt>
                <c:pt idx="74">
                  <c:v>1800.6</c:v>
                </c:pt>
                <c:pt idx="75">
                  <c:v>1798.0</c:v>
                </c:pt>
                <c:pt idx="76">
                  <c:v>1792.3</c:v>
                </c:pt>
                <c:pt idx="77">
                  <c:v>1780.2</c:v>
                </c:pt>
                <c:pt idx="78">
                  <c:v>1782.6</c:v>
                </c:pt>
                <c:pt idx="79">
                  <c:v>1786.7</c:v>
                </c:pt>
                <c:pt idx="80">
                  <c:v>1790.4</c:v>
                </c:pt>
                <c:pt idx="81">
                  <c:v>1784.9</c:v>
                </c:pt>
                <c:pt idx="82">
                  <c:v>1771.1</c:v>
                </c:pt>
                <c:pt idx="83">
                  <c:v>1769.8</c:v>
                </c:pt>
                <c:pt idx="84">
                  <c:v>1767.6</c:v>
                </c:pt>
                <c:pt idx="85">
                  <c:v>1760.7</c:v>
                </c:pt>
                <c:pt idx="86">
                  <c:v>1764.3</c:v>
                </c:pt>
                <c:pt idx="87">
                  <c:v>1770.9</c:v>
                </c:pt>
                <c:pt idx="88">
                  <c:v>1761.3</c:v>
                </c:pt>
                <c:pt idx="89">
                  <c:v>1779.2</c:v>
                </c:pt>
                <c:pt idx="90">
                  <c:v>1792.9</c:v>
                </c:pt>
                <c:pt idx="91">
                  <c:v>1797.8</c:v>
                </c:pt>
                <c:pt idx="92">
                  <c:v>1805.2</c:v>
                </c:pt>
                <c:pt idx="93">
                  <c:v>1811.4</c:v>
                </c:pt>
                <c:pt idx="94">
                  <c:v>1813.6</c:v>
                </c:pt>
                <c:pt idx="95">
                  <c:v>1826.7</c:v>
                </c:pt>
                <c:pt idx="96">
                  <c:v>1827.6</c:v>
                </c:pt>
                <c:pt idx="97">
                  <c:v>1816.7</c:v>
                </c:pt>
                <c:pt idx="98">
                  <c:v>1819.6</c:v>
                </c:pt>
                <c:pt idx="99">
                  <c:v>1824.95</c:v>
                </c:pt>
                <c:pt idx="100">
                  <c:v>1830.3</c:v>
                </c:pt>
                <c:pt idx="101">
                  <c:v>1832.1</c:v>
                </c:pt>
                <c:pt idx="102">
                  <c:v>1833.5</c:v>
                </c:pt>
                <c:pt idx="103">
                  <c:v>1819.5</c:v>
                </c:pt>
                <c:pt idx="104">
                  <c:v>1821.8</c:v>
                </c:pt>
                <c:pt idx="105">
                  <c:v>1804.1</c:v>
                </c:pt>
                <c:pt idx="106">
                  <c:v>1789.0</c:v>
                </c:pt>
                <c:pt idx="107">
                  <c:v>1787.0</c:v>
                </c:pt>
                <c:pt idx="108">
                  <c:v>1782.9</c:v>
                </c:pt>
                <c:pt idx="109">
                  <c:v>1782.3</c:v>
                </c:pt>
                <c:pt idx="110">
                  <c:v>1771.8</c:v>
                </c:pt>
                <c:pt idx="111">
                  <c:v>1768.5</c:v>
                </c:pt>
                <c:pt idx="112">
                  <c:v>1769.4</c:v>
                </c:pt>
                <c:pt idx="113">
                  <c:v>1776.0</c:v>
                </c:pt>
                <c:pt idx="114">
                  <c:v>1774.8</c:v>
                </c:pt>
                <c:pt idx="115">
                  <c:v>1770.7</c:v>
                </c:pt>
                <c:pt idx="116">
                  <c:v>1781.4</c:v>
                </c:pt>
                <c:pt idx="117">
                  <c:v>1796.2</c:v>
                </c:pt>
                <c:pt idx="118">
                  <c:v>1787.8</c:v>
                </c:pt>
                <c:pt idx="119">
                  <c:v>1788.8</c:v>
                </c:pt>
                <c:pt idx="120">
                  <c:v>1781.0</c:v>
                </c:pt>
                <c:pt idx="121">
                  <c:v>1781.3</c:v>
                </c:pt>
                <c:pt idx="122">
                  <c:v>1788.1</c:v>
                </c:pt>
                <c:pt idx="123">
                  <c:v>1784.2</c:v>
                </c:pt>
                <c:pt idx="124">
                  <c:v>1783.2</c:v>
                </c:pt>
                <c:pt idx="125">
                  <c:v>1788.9</c:v>
                </c:pt>
                <c:pt idx="126">
                  <c:v>1780.7</c:v>
                </c:pt>
                <c:pt idx="127">
                  <c:v>1772.6</c:v>
                </c:pt>
                <c:pt idx="128">
                  <c:v>1766.85</c:v>
                </c:pt>
                <c:pt idx="129">
                  <c:v>1761.1</c:v>
                </c:pt>
                <c:pt idx="130">
                  <c:v>1759.7</c:v>
                </c:pt>
                <c:pt idx="131">
                  <c:v>1765.4</c:v>
                </c:pt>
                <c:pt idx="132">
                  <c:v>1762.1</c:v>
                </c:pt>
                <c:pt idx="133">
                  <c:v>1760.0</c:v>
                </c:pt>
                <c:pt idx="134">
                  <c:v>1767.1</c:v>
                </c:pt>
                <c:pt idx="135">
                  <c:v>1764.2</c:v>
                </c:pt>
                <c:pt idx="136">
                  <c:v>1761.4</c:v>
                </c:pt>
                <c:pt idx="137">
                  <c:v>1749.1</c:v>
                </c:pt>
                <c:pt idx="138">
                  <c:v>1746.5</c:v>
                </c:pt>
                <c:pt idx="139">
                  <c:v>1757.8</c:v>
                </c:pt>
                <c:pt idx="140">
                  <c:v>1760.4</c:v>
                </c:pt>
                <c:pt idx="141">
                  <c:v>1761.9</c:v>
                </c:pt>
                <c:pt idx="142">
                  <c:v>1760.0</c:v>
                </c:pt>
                <c:pt idx="143">
                  <c:v>1756.4</c:v>
                </c:pt>
                <c:pt idx="144">
                  <c:v>1766.2</c:v>
                </c:pt>
                <c:pt idx="145">
                  <c:v>1759.6</c:v>
                </c:pt>
                <c:pt idx="146">
                  <c:v>1764.2</c:v>
                </c:pt>
                <c:pt idx="147">
                  <c:v>1766.1</c:v>
                </c:pt>
                <c:pt idx="148">
                  <c:v>1776.2</c:v>
                </c:pt>
                <c:pt idx="149">
                  <c:v>1770.25</c:v>
                </c:pt>
                <c:pt idx="150">
                  <c:v>1764.3</c:v>
                </c:pt>
                <c:pt idx="151">
                  <c:v>1774.2</c:v>
                </c:pt>
                <c:pt idx="152">
                  <c:v>1785.5</c:v>
                </c:pt>
                <c:pt idx="153">
                  <c:v>1802.7</c:v>
                </c:pt>
                <c:pt idx="154">
                  <c:v>1808.0</c:v>
                </c:pt>
                <c:pt idx="155">
                  <c:v>1811.9</c:v>
                </c:pt>
                <c:pt idx="156">
                  <c:v>1798.5</c:v>
                </c:pt>
                <c:pt idx="157">
                  <c:v>1792.0</c:v>
                </c:pt>
                <c:pt idx="158">
                  <c:v>1783.2</c:v>
                </c:pt>
                <c:pt idx="159">
                  <c:v>1782.2</c:v>
                </c:pt>
                <c:pt idx="160">
                  <c:v>1775.2</c:v>
                </c:pt>
                <c:pt idx="161">
                  <c:v>1769.4</c:v>
                </c:pt>
                <c:pt idx="162">
                  <c:v>1774.4</c:v>
                </c:pt>
                <c:pt idx="163">
                  <c:v>1781.0</c:v>
                </c:pt>
                <c:pt idx="164">
                  <c:v>1780.8</c:v>
                </c:pt>
                <c:pt idx="165">
                  <c:v>1779.6</c:v>
                </c:pt>
                <c:pt idx="166">
                  <c:v>1793.1</c:v>
                </c:pt>
                <c:pt idx="167">
                  <c:v>1789.6</c:v>
                </c:pt>
                <c:pt idx="168">
                  <c:v>1794.7</c:v>
                </c:pt>
                <c:pt idx="169">
                  <c:v>1787.9</c:v>
                </c:pt>
                <c:pt idx="170">
                  <c:v>1783.8</c:v>
                </c:pt>
                <c:pt idx="171">
                  <c:v>1778.9</c:v>
                </c:pt>
                <c:pt idx="172">
                  <c:v>1776.3</c:v>
                </c:pt>
                <c:pt idx="173">
                  <c:v>1781.3</c:v>
                </c:pt>
                <c:pt idx="174">
                  <c:v>1786.65</c:v>
                </c:pt>
                <c:pt idx="175">
                  <c:v>1792.0</c:v>
                </c:pt>
                <c:pt idx="176">
                  <c:v>1790.4</c:v>
                </c:pt>
                <c:pt idx="177">
                  <c:v>1789.3</c:v>
                </c:pt>
                <c:pt idx="178">
                  <c:v>1799.8</c:v>
                </c:pt>
                <c:pt idx="179">
                  <c:v>1807.1</c:v>
                </c:pt>
                <c:pt idx="180">
                  <c:v>1813.5</c:v>
                </c:pt>
                <c:pt idx="181">
                  <c:v>1822.2</c:v>
                </c:pt>
                <c:pt idx="182">
                  <c:v>1824.2</c:v>
                </c:pt>
                <c:pt idx="183">
                  <c:v>1820.8</c:v>
                </c:pt>
                <c:pt idx="184">
                  <c:v>1839.8</c:v>
                </c:pt>
                <c:pt idx="185">
                  <c:v>1848.0</c:v>
                </c:pt>
                <c:pt idx="186">
                  <c:v>1884.2</c:v>
                </c:pt>
                <c:pt idx="187">
                  <c:v>1912.8</c:v>
                </c:pt>
                <c:pt idx="188">
                  <c:v>1900.6</c:v>
                </c:pt>
                <c:pt idx="189">
                  <c:v>1907.6</c:v>
                </c:pt>
                <c:pt idx="190">
                  <c:v>1890.7</c:v>
                </c:pt>
                <c:pt idx="191">
                  <c:v>1904.1</c:v>
                </c:pt>
                <c:pt idx="192">
                  <c:v>1910.9</c:v>
                </c:pt>
                <c:pt idx="193">
                  <c:v>1923.9</c:v>
                </c:pt>
                <c:pt idx="194">
                  <c:v>1940.5</c:v>
                </c:pt>
                <c:pt idx="195">
                  <c:v>1978.4</c:v>
                </c:pt>
                <c:pt idx="196">
                  <c:v>1967.8</c:v>
                </c:pt>
                <c:pt idx="197">
                  <c:v>1953.2</c:v>
                </c:pt>
                <c:pt idx="198">
                  <c:v>1926.9</c:v>
                </c:pt>
                <c:pt idx="199">
                  <c:v>1915.6</c:v>
                </c:pt>
                <c:pt idx="200">
                  <c:v>1892.7</c:v>
                </c:pt>
                <c:pt idx="201">
                  <c:v>1910.1</c:v>
                </c:pt>
                <c:pt idx="202">
                  <c:v>1896.6</c:v>
                </c:pt>
                <c:pt idx="203">
                  <c:v>1887.0</c:v>
                </c:pt>
                <c:pt idx="204">
                  <c:v>1903.2</c:v>
                </c:pt>
                <c:pt idx="205">
                  <c:v>1901.7</c:v>
                </c:pt>
                <c:pt idx="206">
                  <c:v>1909.9</c:v>
                </c:pt>
                <c:pt idx="207">
                  <c:v>1900.4</c:v>
                </c:pt>
                <c:pt idx="208">
                  <c:v>1876.5</c:v>
                </c:pt>
                <c:pt idx="209">
                  <c:v>1878.5</c:v>
                </c:pt>
                <c:pt idx="210">
                  <c:v>1877.5</c:v>
                </c:pt>
                <c:pt idx="211">
                  <c:v>1865.3</c:v>
                </c:pt>
                <c:pt idx="212">
                  <c:v>1864.6</c:v>
                </c:pt>
                <c:pt idx="213">
                  <c:v>1871.0</c:v>
                </c:pt>
                <c:pt idx="214">
                  <c:v>1888.5</c:v>
                </c:pt>
                <c:pt idx="215">
                  <c:v>1885.7</c:v>
                </c:pt>
                <c:pt idx="216">
                  <c:v>1907.2</c:v>
                </c:pt>
                <c:pt idx="217">
                  <c:v>1917.1</c:v>
                </c:pt>
                <c:pt idx="218">
                  <c:v>1915.6</c:v>
                </c:pt>
                <c:pt idx="219">
                  <c:v>1909.6</c:v>
                </c:pt>
                <c:pt idx="220">
                  <c:v>1915.8</c:v>
                </c:pt>
                <c:pt idx="221">
                  <c:v>1915.4</c:v>
                </c:pt>
                <c:pt idx="222">
                  <c:v>1909.6</c:v>
                </c:pt>
                <c:pt idx="223">
                  <c:v>1916.7</c:v>
                </c:pt>
                <c:pt idx="224">
                  <c:v>1911.2</c:v>
                </c:pt>
                <c:pt idx="225">
                  <c:v>1911.4</c:v>
                </c:pt>
                <c:pt idx="226">
                  <c:v>1918.1</c:v>
                </c:pt>
                <c:pt idx="227">
                  <c:v>1930.3</c:v>
                </c:pt>
                <c:pt idx="228">
                  <c:v>1927.1</c:v>
                </c:pt>
                <c:pt idx="229">
                  <c:v>1937.2</c:v>
                </c:pt>
                <c:pt idx="230">
                  <c:v>1935.1</c:v>
                </c:pt>
                <c:pt idx="231">
                  <c:v>1949.3</c:v>
                </c:pt>
                <c:pt idx="232">
                  <c:v>1948.5</c:v>
                </c:pt>
                <c:pt idx="233">
                  <c:v>1968.6</c:v>
                </c:pt>
                <c:pt idx="234">
                  <c:v>1949.7</c:v>
                </c:pt>
                <c:pt idx="235">
                  <c:v>1952.8</c:v>
                </c:pt>
                <c:pt idx="236">
                  <c:v>1943.6</c:v>
                </c:pt>
                <c:pt idx="237">
                  <c:v>1935.3</c:v>
                </c:pt>
                <c:pt idx="238">
                  <c:v>1934.4</c:v>
                </c:pt>
                <c:pt idx="239">
                  <c:v>1928.4</c:v>
                </c:pt>
                <c:pt idx="240">
                  <c:v>1930.5</c:v>
                </c:pt>
                <c:pt idx="241">
                  <c:v>1924.7</c:v>
                </c:pt>
                <c:pt idx="242">
                  <c:v>1931.4</c:v>
                </c:pt>
                <c:pt idx="243">
                  <c:v>1929.5</c:v>
                </c:pt>
                <c:pt idx="244">
                  <c:v>1941.4</c:v>
                </c:pt>
                <c:pt idx="245">
                  <c:v>1935.8</c:v>
                </c:pt>
                <c:pt idx="246">
                  <c:v>1938.1</c:v>
                </c:pt>
                <c:pt idx="247">
                  <c:v>1940.8</c:v>
                </c:pt>
                <c:pt idx="248">
                  <c:v>1933.3</c:v>
                </c:pt>
                <c:pt idx="249">
                  <c:v>1937.1</c:v>
                </c:pt>
                <c:pt idx="250">
                  <c:v>1927.2</c:v>
                </c:pt>
                <c:pt idx="251">
                  <c:v>1918.8</c:v>
                </c:pt>
                <c:pt idx="252">
                  <c:v>1945.6</c:v>
                </c:pt>
                <c:pt idx="253">
                  <c:v>1941.1</c:v>
                </c:pt>
                <c:pt idx="254">
                  <c:v>1937.1</c:v>
                </c:pt>
                <c:pt idx="255">
                  <c:v>1911.0</c:v>
                </c:pt>
                <c:pt idx="256">
                  <c:v>1894.4</c:v>
                </c:pt>
                <c:pt idx="257">
                  <c:v>1877.9</c:v>
                </c:pt>
                <c:pt idx="258">
                  <c:v>1880.9</c:v>
                </c:pt>
                <c:pt idx="259">
                  <c:v>1881.3</c:v>
                </c:pt>
                <c:pt idx="260">
                  <c:v>1861.5</c:v>
                </c:pt>
                <c:pt idx="261">
                  <c:v>1849.7</c:v>
                </c:pt>
                <c:pt idx="262">
                  <c:v>1847.5</c:v>
                </c:pt>
                <c:pt idx="263">
                  <c:v>1842.6</c:v>
                </c:pt>
                <c:pt idx="264">
                  <c:v>1842.4</c:v>
                </c:pt>
                <c:pt idx="265">
                  <c:v>1838.8</c:v>
                </c:pt>
                <c:pt idx="266">
                  <c:v>1823.7</c:v>
                </c:pt>
                <c:pt idx="267">
                  <c:v>1822.2</c:v>
                </c:pt>
                <c:pt idx="268">
                  <c:v>1830.9</c:v>
                </c:pt>
                <c:pt idx="269">
                  <c:v>1809.7</c:v>
                </c:pt>
                <c:pt idx="270">
                  <c:v>1816.0</c:v>
                </c:pt>
                <c:pt idx="271">
                  <c:v>1816.9</c:v>
                </c:pt>
                <c:pt idx="272">
                  <c:v>1802.5</c:v>
                </c:pt>
                <c:pt idx="273">
                  <c:v>1810.7</c:v>
                </c:pt>
                <c:pt idx="274">
                  <c:v>1817.4</c:v>
                </c:pt>
                <c:pt idx="275">
                  <c:v>1807.9</c:v>
                </c:pt>
                <c:pt idx="276">
                  <c:v>1796.6</c:v>
                </c:pt>
                <c:pt idx="277">
                  <c:v>1792.6</c:v>
                </c:pt>
                <c:pt idx="278">
                  <c:v>1785.5</c:v>
                </c:pt>
                <c:pt idx="279">
                  <c:v>1787.1</c:v>
                </c:pt>
                <c:pt idx="280">
                  <c:v>1782.8</c:v>
                </c:pt>
                <c:pt idx="281">
                  <c:v>1780.4</c:v>
                </c:pt>
                <c:pt idx="282">
                  <c:v>1775.2</c:v>
                </c:pt>
                <c:pt idx="283">
                  <c:v>1785.4</c:v>
                </c:pt>
                <c:pt idx="284">
                  <c:v>1778.6</c:v>
                </c:pt>
                <c:pt idx="285">
                  <c:v>1787.3</c:v>
                </c:pt>
                <c:pt idx="286">
                  <c:v>1792.3</c:v>
                </c:pt>
                <c:pt idx="287">
                  <c:v>1785.3</c:v>
                </c:pt>
                <c:pt idx="288">
                  <c:v>1780.4</c:v>
                </c:pt>
                <c:pt idx="289">
                  <c:v>1772.1</c:v>
                </c:pt>
                <c:pt idx="290">
                  <c:v>1777.7</c:v>
                </c:pt>
                <c:pt idx="291">
                  <c:v>1782.5</c:v>
                </c:pt>
                <c:pt idx="292">
                  <c:v>1776.7</c:v>
                </c:pt>
                <c:pt idx="293">
                  <c:v>1777.2</c:v>
                </c:pt>
                <c:pt idx="294">
                  <c:v>1776.3</c:v>
                </c:pt>
                <c:pt idx="295">
                  <c:v>1768.4</c:v>
                </c:pt>
                <c:pt idx="296">
                  <c:v>1768.1</c:v>
                </c:pt>
                <c:pt idx="297">
                  <c:v>1771.4</c:v>
                </c:pt>
                <c:pt idx="298">
                  <c:v>1778.4</c:v>
                </c:pt>
                <c:pt idx="299">
                  <c:v>1774.3</c:v>
                </c:pt>
                <c:pt idx="300">
                  <c:v>1778.9</c:v>
                </c:pt>
                <c:pt idx="301">
                  <c:v>1771.8</c:v>
                </c:pt>
                <c:pt idx="302">
                  <c:v>1765.3</c:v>
                </c:pt>
                <c:pt idx="303">
                  <c:v>1760.7</c:v>
                </c:pt>
                <c:pt idx="304">
                  <c:v>1767.8</c:v>
                </c:pt>
                <c:pt idx="305">
                  <c:v>1759.3</c:v>
                </c:pt>
                <c:pt idx="306">
                  <c:v>1764.2</c:v>
                </c:pt>
                <c:pt idx="307">
                  <c:v>1760.5</c:v>
                </c:pt>
                <c:pt idx="308">
                  <c:v>1760.9</c:v>
                </c:pt>
                <c:pt idx="309">
                  <c:v>1761.1</c:v>
                </c:pt>
                <c:pt idx="310">
                  <c:v>1761.2</c:v>
                </c:pt>
                <c:pt idx="311">
                  <c:v>1757.7</c:v>
                </c:pt>
                <c:pt idx="312">
                  <c:v>1761.1</c:v>
                </c:pt>
                <c:pt idx="313">
                  <c:v>1760.5</c:v>
                </c:pt>
                <c:pt idx="314">
                  <c:v>1762.3</c:v>
                </c:pt>
                <c:pt idx="315">
                  <c:v>1763.4</c:v>
                </c:pt>
                <c:pt idx="316">
                  <c:v>1773.4</c:v>
                </c:pt>
                <c:pt idx="317">
                  <c:v>1785.5</c:v>
                </c:pt>
                <c:pt idx="318">
                  <c:v>1793.7</c:v>
                </c:pt>
                <c:pt idx="319">
                  <c:v>1777.2</c:v>
                </c:pt>
                <c:pt idx="320">
                  <c:v>1766.5</c:v>
                </c:pt>
                <c:pt idx="321">
                  <c:v>1769.5</c:v>
                </c:pt>
                <c:pt idx="322">
                  <c:v>1776.0</c:v>
                </c:pt>
                <c:pt idx="323">
                  <c:v>1783.9</c:v>
                </c:pt>
                <c:pt idx="324">
                  <c:v>1797.1</c:v>
                </c:pt>
                <c:pt idx="325">
                  <c:v>1789.5</c:v>
                </c:pt>
                <c:pt idx="326">
                  <c:v>1776.8</c:v>
                </c:pt>
                <c:pt idx="327">
                  <c:v>1775.6</c:v>
                </c:pt>
                <c:pt idx="328">
                  <c:v>1774.2</c:v>
                </c:pt>
                <c:pt idx="329">
                  <c:v>1767.1</c:v>
                </c:pt>
                <c:pt idx="330">
                  <c:v>1774.5</c:v>
                </c:pt>
                <c:pt idx="331">
                  <c:v>1775.9</c:v>
                </c:pt>
                <c:pt idx="332">
                  <c:v>1773.0</c:v>
                </c:pt>
                <c:pt idx="333">
                  <c:v>1777.5</c:v>
                </c:pt>
                <c:pt idx="334">
                  <c:v>1768.0</c:v>
                </c:pt>
                <c:pt idx="335">
                  <c:v>1764.9</c:v>
                </c:pt>
                <c:pt idx="336">
                  <c:v>1763.6</c:v>
                </c:pt>
                <c:pt idx="337">
                  <c:v>1760.7</c:v>
                </c:pt>
                <c:pt idx="338">
                  <c:v>1765.0</c:v>
                </c:pt>
                <c:pt idx="339">
                  <c:v>1763.3</c:v>
                </c:pt>
                <c:pt idx="340">
                  <c:v>1760.0</c:v>
                </c:pt>
                <c:pt idx="341">
                  <c:v>1755.9</c:v>
                </c:pt>
                <c:pt idx="342">
                  <c:v>1759.0</c:v>
                </c:pt>
                <c:pt idx="343">
                  <c:v>1758.4</c:v>
                </c:pt>
                <c:pt idx="344">
                  <c:v>1760.0</c:v>
                </c:pt>
                <c:pt idx="345">
                  <c:v>1760.1</c:v>
                </c:pt>
                <c:pt idx="346">
                  <c:v>1763.6</c:v>
                </c:pt>
                <c:pt idx="347">
                  <c:v>1764.2</c:v>
                </c:pt>
                <c:pt idx="348">
                  <c:v>1773.3</c:v>
                </c:pt>
                <c:pt idx="349">
                  <c:v>1778.2</c:v>
                </c:pt>
                <c:pt idx="350">
                  <c:v>1797.5</c:v>
                </c:pt>
                <c:pt idx="351">
                  <c:v>1808.5</c:v>
                </c:pt>
                <c:pt idx="352">
                  <c:v>1813.5</c:v>
                </c:pt>
                <c:pt idx="353">
                  <c:v>1826.3</c:v>
                </c:pt>
                <c:pt idx="354">
                  <c:v>1848.0</c:v>
                </c:pt>
                <c:pt idx="355">
                  <c:v>1834.8</c:v>
                </c:pt>
                <c:pt idx="356">
                  <c:v>1836.6</c:v>
                </c:pt>
                <c:pt idx="357">
                  <c:v>1822.2</c:v>
                </c:pt>
                <c:pt idx="358">
                  <c:v>1817.9</c:v>
                </c:pt>
                <c:pt idx="359">
                  <c:v>1830.3</c:v>
                </c:pt>
                <c:pt idx="360">
                  <c:v>1834.9</c:v>
                </c:pt>
                <c:pt idx="361">
                  <c:v>1833.9</c:v>
                </c:pt>
                <c:pt idx="362">
                  <c:v>1815.0</c:v>
                </c:pt>
                <c:pt idx="363">
                  <c:v>1801.7</c:v>
                </c:pt>
                <c:pt idx="364">
                  <c:v>1781.5</c:v>
                </c:pt>
                <c:pt idx="365">
                  <c:v>1769.3</c:v>
                </c:pt>
                <c:pt idx="366">
                  <c:v>1775.3</c:v>
                </c:pt>
                <c:pt idx="367">
                  <c:v>1769.9</c:v>
                </c:pt>
                <c:pt idx="368">
                  <c:v>1773.4</c:v>
                </c:pt>
                <c:pt idx="369">
                  <c:v>1783.0</c:v>
                </c:pt>
                <c:pt idx="370">
                  <c:v>1788.3</c:v>
                </c:pt>
                <c:pt idx="371">
                  <c:v>1784.7</c:v>
                </c:pt>
                <c:pt idx="372">
                  <c:v>1785.4</c:v>
                </c:pt>
                <c:pt idx="373">
                  <c:v>1773.2</c:v>
                </c:pt>
                <c:pt idx="374">
                  <c:v>1769.8</c:v>
                </c:pt>
                <c:pt idx="375">
                  <c:v>1776.6</c:v>
                </c:pt>
                <c:pt idx="376">
                  <c:v>1787.5</c:v>
                </c:pt>
                <c:pt idx="377">
                  <c:v>1807.5</c:v>
                </c:pt>
                <c:pt idx="378">
                  <c:v>1804.0</c:v>
                </c:pt>
                <c:pt idx="379">
                  <c:v>1796.3</c:v>
                </c:pt>
                <c:pt idx="380">
                  <c:v>1806.5</c:v>
                </c:pt>
                <c:pt idx="381">
                  <c:v>1784.8</c:v>
                </c:pt>
                <c:pt idx="382">
                  <c:v>1769.8</c:v>
                </c:pt>
                <c:pt idx="383">
                  <c:v>1773.7</c:v>
                </c:pt>
                <c:pt idx="384">
                  <c:v>1774.3</c:v>
                </c:pt>
                <c:pt idx="385">
                  <c:v>1789.3</c:v>
                </c:pt>
                <c:pt idx="386">
                  <c:v>1788.4</c:v>
                </c:pt>
                <c:pt idx="387">
                  <c:v>1783.7</c:v>
                </c:pt>
                <c:pt idx="388">
                  <c:v>1788.6</c:v>
                </c:pt>
                <c:pt idx="389">
                  <c:v>1788.8</c:v>
                </c:pt>
                <c:pt idx="390">
                  <c:v>1780.9</c:v>
                </c:pt>
                <c:pt idx="391">
                  <c:v>1778.8</c:v>
                </c:pt>
                <c:pt idx="392">
                  <c:v>1779.1</c:v>
                </c:pt>
                <c:pt idx="393">
                  <c:v>1777.2</c:v>
                </c:pt>
                <c:pt idx="394">
                  <c:v>1777.2</c:v>
                </c:pt>
                <c:pt idx="395">
                  <c:v>1780.6</c:v>
                </c:pt>
                <c:pt idx="396">
                  <c:v>1787.7</c:v>
                </c:pt>
                <c:pt idx="397">
                  <c:v>1800.4</c:v>
                </c:pt>
                <c:pt idx="398">
                  <c:v>1801.9</c:v>
                </c:pt>
                <c:pt idx="399">
                  <c:v>1791.0</c:v>
                </c:pt>
                <c:pt idx="400">
                  <c:v>1793.2</c:v>
                </c:pt>
                <c:pt idx="401">
                  <c:v>1788.4</c:v>
                </c:pt>
                <c:pt idx="402">
                  <c:v>1791.4</c:v>
                </c:pt>
                <c:pt idx="403">
                  <c:v>1785.6</c:v>
                </c:pt>
                <c:pt idx="404">
                  <c:v>1793.6</c:v>
                </c:pt>
                <c:pt idx="405">
                  <c:v>1786.4</c:v>
                </c:pt>
                <c:pt idx="406">
                  <c:v>1787.65</c:v>
                </c:pt>
                <c:pt idx="407">
                  <c:v>1788.9</c:v>
                </c:pt>
                <c:pt idx="408">
                  <c:v>1789.0</c:v>
                </c:pt>
                <c:pt idx="409">
                  <c:v>1788.1</c:v>
                </c:pt>
                <c:pt idx="410">
                  <c:v>1793.1</c:v>
                </c:pt>
                <c:pt idx="411">
                  <c:v>1792.9</c:v>
                </c:pt>
                <c:pt idx="412">
                  <c:v>1802.6</c:v>
                </c:pt>
                <c:pt idx="413">
                  <c:v>1818.2</c:v>
                </c:pt>
                <c:pt idx="414">
                  <c:v>1829.8</c:v>
                </c:pt>
                <c:pt idx="415">
                  <c:v>1823.8</c:v>
                </c:pt>
                <c:pt idx="416">
                  <c:v>1821.4</c:v>
                </c:pt>
                <c:pt idx="417">
                  <c:v>1816.6</c:v>
                </c:pt>
                <c:pt idx="418">
                  <c:v>1811.9</c:v>
                </c:pt>
                <c:pt idx="419">
                  <c:v>1808.4</c:v>
                </c:pt>
                <c:pt idx="420">
                  <c:v>1813.5</c:v>
                </c:pt>
                <c:pt idx="421">
                  <c:v>1821.7</c:v>
                </c:pt>
                <c:pt idx="422">
                  <c:v>1830.1</c:v>
                </c:pt>
                <c:pt idx="423">
                  <c:v>1835.5</c:v>
                </c:pt>
                <c:pt idx="424">
                  <c:v>1831.4</c:v>
                </c:pt>
                <c:pt idx="425">
                  <c:v>1826.5</c:v>
                </c:pt>
                <c:pt idx="426">
                  <c:v>1826.5</c:v>
                </c:pt>
                <c:pt idx="427">
                  <c:v>1826.5</c:v>
                </c:pt>
                <c:pt idx="428">
                  <c:v>1813.5</c:v>
                </c:pt>
                <c:pt idx="429">
                  <c:v>1802.8</c:v>
                </c:pt>
                <c:pt idx="430">
                  <c:v>1797.4</c:v>
                </c:pt>
                <c:pt idx="431">
                  <c:v>1801.1</c:v>
                </c:pt>
                <c:pt idx="432">
                  <c:v>1794.1</c:v>
                </c:pt>
                <c:pt idx="433">
                  <c:v>1803.5</c:v>
                </c:pt>
                <c:pt idx="434">
                  <c:v>1802.8</c:v>
                </c:pt>
                <c:pt idx="435">
                  <c:v>1788.2</c:v>
                </c:pt>
                <c:pt idx="436">
                  <c:v>1800.6</c:v>
                </c:pt>
                <c:pt idx="437">
                  <c:v>1800.7</c:v>
                </c:pt>
                <c:pt idx="438">
                  <c:v>1794.7</c:v>
                </c:pt>
                <c:pt idx="439">
                  <c:v>1800.0</c:v>
                </c:pt>
                <c:pt idx="440">
                  <c:v>1796.3</c:v>
                </c:pt>
                <c:pt idx="441">
                  <c:v>1798.4</c:v>
                </c:pt>
                <c:pt idx="442">
                  <c:v>1796.0</c:v>
                </c:pt>
                <c:pt idx="443">
                  <c:v>1799.3</c:v>
                </c:pt>
                <c:pt idx="444">
                  <c:v>1797.4</c:v>
                </c:pt>
                <c:pt idx="445">
                  <c:v>1801.6</c:v>
                </c:pt>
                <c:pt idx="446">
                  <c:v>1796.5</c:v>
                </c:pt>
                <c:pt idx="447">
                  <c:v>1800.2</c:v>
                </c:pt>
                <c:pt idx="448">
                  <c:v>1801.1</c:v>
                </c:pt>
                <c:pt idx="449">
                  <c:v>1798.9</c:v>
                </c:pt>
                <c:pt idx="450">
                  <c:v>1794.7</c:v>
                </c:pt>
                <c:pt idx="451">
                  <c:v>1797.0</c:v>
                </c:pt>
                <c:pt idx="452">
                  <c:v>1799.3</c:v>
                </c:pt>
                <c:pt idx="453">
                  <c:v>1799.1</c:v>
                </c:pt>
                <c:pt idx="454">
                  <c:v>1798.2</c:v>
                </c:pt>
                <c:pt idx="455">
                  <c:v>1798.0</c:v>
                </c:pt>
                <c:pt idx="456">
                  <c:v>1798.5</c:v>
                </c:pt>
                <c:pt idx="457">
                  <c:v>1798.2</c:v>
                </c:pt>
                <c:pt idx="458">
                  <c:v>1797.4</c:v>
                </c:pt>
                <c:pt idx="459">
                  <c:v>1796.3</c:v>
                </c:pt>
                <c:pt idx="460">
                  <c:v>1799.3</c:v>
                </c:pt>
                <c:pt idx="461">
                  <c:v>1800.4</c:v>
                </c:pt>
                <c:pt idx="462">
                  <c:v>1816.1</c:v>
                </c:pt>
                <c:pt idx="463">
                  <c:v>1818.3</c:v>
                </c:pt>
                <c:pt idx="464">
                  <c:v>1817.6</c:v>
                </c:pt>
                <c:pt idx="465">
                  <c:v>1823.0</c:v>
                </c:pt>
                <c:pt idx="466">
                  <c:v>1832.2</c:v>
                </c:pt>
                <c:pt idx="467">
                  <c:v>1830.4</c:v>
                </c:pt>
                <c:pt idx="468">
                  <c:v>1830.8</c:v>
                </c:pt>
                <c:pt idx="469">
                  <c:v>1826.6</c:v>
                </c:pt>
                <c:pt idx="470">
                  <c:v>1831.6</c:v>
                </c:pt>
                <c:pt idx="471">
                  <c:v>1825.1</c:v>
                </c:pt>
                <c:pt idx="472">
                  <c:v>1813.1</c:v>
                </c:pt>
                <c:pt idx="473">
                  <c:v>1813.1</c:v>
                </c:pt>
                <c:pt idx="474">
                  <c:v>1815.6</c:v>
                </c:pt>
                <c:pt idx="475">
                  <c:v>1816.0</c:v>
                </c:pt>
                <c:pt idx="476">
                  <c:v>1817.8</c:v>
                </c:pt>
                <c:pt idx="477">
                  <c:v>1818.1</c:v>
                </c:pt>
                <c:pt idx="478">
                  <c:v>1822.7</c:v>
                </c:pt>
                <c:pt idx="479">
                  <c:v>1823.3</c:v>
                </c:pt>
                <c:pt idx="480">
                  <c:v>1818.3</c:v>
                </c:pt>
                <c:pt idx="481">
                  <c:v>1816.0</c:v>
                </c:pt>
                <c:pt idx="482">
                  <c:v>1817.9</c:v>
                </c:pt>
                <c:pt idx="483">
                  <c:v>1816.7</c:v>
                </c:pt>
                <c:pt idx="484">
                  <c:v>1821.5</c:v>
                </c:pt>
                <c:pt idx="485">
                  <c:v>1825.5</c:v>
                </c:pt>
                <c:pt idx="486">
                  <c:v>1823.1</c:v>
                </c:pt>
                <c:pt idx="487">
                  <c:v>1825.2</c:v>
                </c:pt>
                <c:pt idx="488">
                  <c:v>1818.7</c:v>
                </c:pt>
                <c:pt idx="489">
                  <c:v>1812.4</c:v>
                </c:pt>
                <c:pt idx="490">
                  <c:v>1815.0</c:v>
                </c:pt>
                <c:pt idx="491">
                  <c:v>1814.8</c:v>
                </c:pt>
                <c:pt idx="492">
                  <c:v>1812.1</c:v>
                </c:pt>
                <c:pt idx="493">
                  <c:v>1801.8</c:v>
                </c:pt>
                <c:pt idx="494">
                  <c:v>1794.9</c:v>
                </c:pt>
                <c:pt idx="495">
                  <c:v>1798.2</c:v>
                </c:pt>
                <c:pt idx="496">
                  <c:v>1800.5</c:v>
                </c:pt>
                <c:pt idx="497">
                  <c:v>1801.5</c:v>
                </c:pt>
                <c:pt idx="498">
                  <c:v>1796.9</c:v>
                </c:pt>
                <c:pt idx="499">
                  <c:v>1796.0</c:v>
                </c:pt>
                <c:pt idx="500">
                  <c:v>1799.1</c:v>
                </c:pt>
                <c:pt idx="501">
                  <c:v>1794.9</c:v>
                </c:pt>
                <c:pt idx="502">
                  <c:v>1790.9</c:v>
                </c:pt>
                <c:pt idx="503">
                  <c:v>1787.2</c:v>
                </c:pt>
                <c:pt idx="504">
                  <c:v>1778.5</c:v>
                </c:pt>
                <c:pt idx="505">
                  <c:v>1776.5</c:v>
                </c:pt>
                <c:pt idx="506">
                  <c:v>1774.95</c:v>
                </c:pt>
                <c:pt idx="507">
                  <c:v>1773.4</c:v>
                </c:pt>
                <c:pt idx="508">
                  <c:v>1767.7</c:v>
                </c:pt>
                <c:pt idx="509">
                  <c:v>1767.1</c:v>
                </c:pt>
                <c:pt idx="510">
                  <c:v>1763.7</c:v>
                </c:pt>
                <c:pt idx="511">
                  <c:v>1759.5</c:v>
                </c:pt>
                <c:pt idx="512">
                  <c:v>1798.5</c:v>
                </c:pt>
                <c:pt idx="513">
                  <c:v>1770.2</c:v>
                </c:pt>
                <c:pt idx="514">
                  <c:v>1772.5</c:v>
                </c:pt>
                <c:pt idx="515">
                  <c:v>1765.3</c:v>
                </c:pt>
                <c:pt idx="516">
                  <c:v>1760.7</c:v>
                </c:pt>
                <c:pt idx="517">
                  <c:v>1763.6</c:v>
                </c:pt>
                <c:pt idx="518">
                  <c:v>1757.1</c:v>
                </c:pt>
                <c:pt idx="519">
                  <c:v>1769.6</c:v>
                </c:pt>
                <c:pt idx="520">
                  <c:v>1762.1</c:v>
                </c:pt>
                <c:pt idx="521">
                  <c:v>1765.8</c:v>
                </c:pt>
                <c:pt idx="522">
                  <c:v>1768.1</c:v>
                </c:pt>
                <c:pt idx="523">
                  <c:v>1770.6</c:v>
                </c:pt>
                <c:pt idx="524">
                  <c:v>1777.1</c:v>
                </c:pt>
                <c:pt idx="525">
                  <c:v>1776.9</c:v>
                </c:pt>
                <c:pt idx="526">
                  <c:v>1780.8</c:v>
                </c:pt>
                <c:pt idx="527">
                  <c:v>1780.6</c:v>
                </c:pt>
                <c:pt idx="528">
                  <c:v>1779.0</c:v>
                </c:pt>
                <c:pt idx="529">
                  <c:v>1775.0</c:v>
                </c:pt>
                <c:pt idx="530">
                  <c:v>1775.8</c:v>
                </c:pt>
                <c:pt idx="531">
                  <c:v>1777.9</c:v>
                </c:pt>
                <c:pt idx="532">
                  <c:v>1777.0</c:v>
                </c:pt>
                <c:pt idx="533">
                  <c:v>1788.0</c:v>
                </c:pt>
                <c:pt idx="534">
                  <c:v>1790.3</c:v>
                </c:pt>
                <c:pt idx="535">
                  <c:v>1791.4</c:v>
                </c:pt>
                <c:pt idx="536">
                  <c:v>1794.1</c:v>
                </c:pt>
                <c:pt idx="537">
                  <c:v>1789.3</c:v>
                </c:pt>
                <c:pt idx="538">
                  <c:v>1784.6</c:v>
                </c:pt>
                <c:pt idx="539">
                  <c:v>1781.4</c:v>
                </c:pt>
                <c:pt idx="540">
                  <c:v>1776.6</c:v>
                </c:pt>
                <c:pt idx="541">
                  <c:v>1784.0</c:v>
                </c:pt>
                <c:pt idx="542">
                  <c:v>1788.6</c:v>
                </c:pt>
                <c:pt idx="543">
                  <c:v>1791.3</c:v>
                </c:pt>
                <c:pt idx="544">
                  <c:v>1794.0</c:v>
                </c:pt>
                <c:pt idx="545">
                  <c:v>1792.4</c:v>
                </c:pt>
                <c:pt idx="546">
                  <c:v>1799.5</c:v>
                </c:pt>
                <c:pt idx="547">
                  <c:v>1800.0</c:v>
                </c:pt>
                <c:pt idx="548">
                  <c:v>1810.4</c:v>
                </c:pt>
                <c:pt idx="549">
                  <c:v>1819.5</c:v>
                </c:pt>
                <c:pt idx="550">
                  <c:v>1817.4</c:v>
                </c:pt>
                <c:pt idx="551">
                  <c:v>1813.9</c:v>
                </c:pt>
                <c:pt idx="552">
                  <c:v>1817.1</c:v>
                </c:pt>
                <c:pt idx="553">
                  <c:v>1816.2</c:v>
                </c:pt>
                <c:pt idx="554">
                  <c:v>1811.6</c:v>
                </c:pt>
                <c:pt idx="555">
                  <c:v>1806.3</c:v>
                </c:pt>
                <c:pt idx="556">
                  <c:v>1804.2</c:v>
                </c:pt>
                <c:pt idx="557">
                  <c:v>1802.3</c:v>
                </c:pt>
                <c:pt idx="558">
                  <c:v>1801.4</c:v>
                </c:pt>
                <c:pt idx="559">
                  <c:v>1802.1</c:v>
                </c:pt>
                <c:pt idx="560">
                  <c:v>1799.1</c:v>
                </c:pt>
                <c:pt idx="561">
                  <c:v>1797.0</c:v>
                </c:pt>
                <c:pt idx="562">
                  <c:v>1804.1</c:v>
                </c:pt>
                <c:pt idx="563">
                  <c:v>1811.5</c:v>
                </c:pt>
                <c:pt idx="564">
                  <c:v>1808.8</c:v>
                </c:pt>
                <c:pt idx="565">
                  <c:v>1810.9</c:v>
                </c:pt>
                <c:pt idx="566">
                  <c:v>1822.2</c:v>
                </c:pt>
                <c:pt idx="567">
                  <c:v>1825.9</c:v>
                </c:pt>
                <c:pt idx="568">
                  <c:v>1828.4</c:v>
                </c:pt>
                <c:pt idx="569">
                  <c:v>1832.4</c:v>
                </c:pt>
                <c:pt idx="570">
                  <c:v>1822.0</c:v>
                </c:pt>
                <c:pt idx="571">
                  <c:v>1815.4</c:v>
                </c:pt>
                <c:pt idx="572">
                  <c:v>1819.4</c:v>
                </c:pt>
                <c:pt idx="573">
                  <c:v>1830.1</c:v>
                </c:pt>
                <c:pt idx="574">
                  <c:v>1829.6</c:v>
                </c:pt>
                <c:pt idx="575">
                  <c:v>1817.8</c:v>
                </c:pt>
                <c:pt idx="576">
                  <c:v>1811.4</c:v>
                </c:pt>
                <c:pt idx="577">
                  <c:v>1822.3</c:v>
                </c:pt>
                <c:pt idx="578">
                  <c:v>1824.4</c:v>
                </c:pt>
                <c:pt idx="579">
                  <c:v>1829.2</c:v>
                </c:pt>
                <c:pt idx="580">
                  <c:v>1835.6</c:v>
                </c:pt>
                <c:pt idx="581">
                  <c:v>1833.3</c:v>
                </c:pt>
                <c:pt idx="582">
                  <c:v>1849.0</c:v>
                </c:pt>
                <c:pt idx="583">
                  <c:v>1847.7</c:v>
                </c:pt>
                <c:pt idx="584">
                  <c:v>1832.9</c:v>
                </c:pt>
                <c:pt idx="585">
                  <c:v>1842.5</c:v>
                </c:pt>
                <c:pt idx="586">
                  <c:v>1838.5</c:v>
                </c:pt>
                <c:pt idx="587">
                  <c:v>1833.9</c:v>
                </c:pt>
                <c:pt idx="588">
                  <c:v>1830.2</c:v>
                </c:pt>
                <c:pt idx="589">
                  <c:v>1835.7</c:v>
                </c:pt>
                <c:pt idx="590">
                  <c:v>1830.0</c:v>
                </c:pt>
                <c:pt idx="591">
                  <c:v>1827.9</c:v>
                </c:pt>
                <c:pt idx="592">
                  <c:v>1836.6</c:v>
                </c:pt>
                <c:pt idx="593">
                  <c:v>1835.9</c:v>
                </c:pt>
                <c:pt idx="594">
                  <c:v>1831.8</c:v>
                </c:pt>
                <c:pt idx="595">
                  <c:v>1827.6</c:v>
                </c:pt>
                <c:pt idx="596">
                  <c:v>1832.4</c:v>
                </c:pt>
                <c:pt idx="597">
                  <c:v>1836.4</c:v>
                </c:pt>
                <c:pt idx="598">
                  <c:v>1834.1</c:v>
                </c:pt>
                <c:pt idx="599">
                  <c:v>1838.4</c:v>
                </c:pt>
                <c:pt idx="600">
                  <c:v>1842.9</c:v>
                </c:pt>
                <c:pt idx="601">
                  <c:v>1837.8</c:v>
                </c:pt>
                <c:pt idx="602">
                  <c:v>1840.3</c:v>
                </c:pt>
                <c:pt idx="603">
                  <c:v>1845.1</c:v>
                </c:pt>
                <c:pt idx="604">
                  <c:v>1848.5</c:v>
                </c:pt>
                <c:pt idx="605">
                  <c:v>1864.4</c:v>
                </c:pt>
                <c:pt idx="606">
                  <c:v>1880.3</c:v>
                </c:pt>
                <c:pt idx="607">
                  <c:v>1888.3</c:v>
                </c:pt>
                <c:pt idx="608">
                  <c:v>1896.0</c:v>
                </c:pt>
                <c:pt idx="609">
                  <c:v>1892.3</c:v>
                </c:pt>
                <c:pt idx="610">
                  <c:v>1891.6</c:v>
                </c:pt>
                <c:pt idx="611">
                  <c:v>1904.0</c:v>
                </c:pt>
                <c:pt idx="612">
                  <c:v>1902.2</c:v>
                </c:pt>
                <c:pt idx="613">
                  <c:v>1895.2</c:v>
                </c:pt>
                <c:pt idx="614">
                  <c:v>1901.7</c:v>
                </c:pt>
                <c:pt idx="615">
                  <c:v>1899.08</c:v>
                </c:pt>
                <c:pt idx="616">
                  <c:v>1907.88</c:v>
                </c:pt>
                <c:pt idx="617">
                  <c:v>1898.8</c:v>
                </c:pt>
                <c:pt idx="618">
                  <c:v>1907.12</c:v>
                </c:pt>
                <c:pt idx="619">
                  <c:v>1897.53</c:v>
                </c:pt>
                <c:pt idx="620">
                  <c:v>1895.01</c:v>
                </c:pt>
                <c:pt idx="621">
                  <c:v>1882.38</c:v>
                </c:pt>
                <c:pt idx="622">
                  <c:v>1883.57</c:v>
                </c:pt>
                <c:pt idx="623">
                  <c:v>1902.47</c:v>
                </c:pt>
                <c:pt idx="624">
                  <c:v>1900.87</c:v>
                </c:pt>
                <c:pt idx="625">
                  <c:v>1937.26</c:v>
                </c:pt>
                <c:pt idx="626">
                  <c:v>1941.06</c:v>
                </c:pt>
                <c:pt idx="627">
                  <c:v>1942.97</c:v>
                </c:pt>
                <c:pt idx="628">
                  <c:v>1928.27</c:v>
                </c:pt>
                <c:pt idx="629">
                  <c:v>1921.86</c:v>
                </c:pt>
                <c:pt idx="630">
                  <c:v>1922.63</c:v>
                </c:pt>
                <c:pt idx="631">
                  <c:v>1929.0</c:v>
                </c:pt>
                <c:pt idx="632">
                  <c:v>1919.42</c:v>
                </c:pt>
                <c:pt idx="633">
                  <c:v>1915.45</c:v>
                </c:pt>
                <c:pt idx="634">
                  <c:v>1915.45</c:v>
                </c:pt>
                <c:pt idx="635">
                  <c:v>1927.4</c:v>
                </c:pt>
                <c:pt idx="636">
                  <c:v>1926.84</c:v>
                </c:pt>
                <c:pt idx="637">
                  <c:v>1920.12</c:v>
                </c:pt>
                <c:pt idx="638">
                  <c:v>1920.24</c:v>
                </c:pt>
                <c:pt idx="639">
                  <c:v>1910.79</c:v>
                </c:pt>
                <c:pt idx="640">
                  <c:v>1905.25</c:v>
                </c:pt>
                <c:pt idx="641">
                  <c:v>1893.16</c:v>
                </c:pt>
                <c:pt idx="642">
                  <c:v>1878.42</c:v>
                </c:pt>
                <c:pt idx="643">
                  <c:v>1873.25</c:v>
                </c:pt>
                <c:pt idx="644">
                  <c:v>1883.29</c:v>
                </c:pt>
                <c:pt idx="645">
                  <c:v>1884.01</c:v>
                </c:pt>
                <c:pt idx="646">
                  <c:v>1880.87</c:v>
                </c:pt>
                <c:pt idx="647">
                  <c:v>1886.06</c:v>
                </c:pt>
                <c:pt idx="648">
                  <c:v>1891.02</c:v>
                </c:pt>
                <c:pt idx="649">
                  <c:v>1887.4</c:v>
                </c:pt>
                <c:pt idx="650">
                  <c:v>1886.26</c:v>
                </c:pt>
                <c:pt idx="651">
                  <c:v>1888.95</c:v>
                </c:pt>
                <c:pt idx="652">
                  <c:v>1890.33</c:v>
                </c:pt>
                <c:pt idx="653">
                  <c:v>1896.15</c:v>
                </c:pt>
                <c:pt idx="654">
                  <c:v>1896.65</c:v>
                </c:pt>
                <c:pt idx="655">
                  <c:v>1891.67</c:v>
                </c:pt>
                <c:pt idx="656">
                  <c:v>1883.24</c:v>
                </c:pt>
                <c:pt idx="657">
                  <c:v>1882.01</c:v>
                </c:pt>
                <c:pt idx="658">
                  <c:v>1877.23</c:v>
                </c:pt>
                <c:pt idx="659">
                  <c:v>1873.92</c:v>
                </c:pt>
                <c:pt idx="660">
                  <c:v>1868.9</c:v>
                </c:pt>
                <c:pt idx="661">
                  <c:v>1882.36</c:v>
                </c:pt>
                <c:pt idx="662">
                  <c:v>1883.15</c:v>
                </c:pt>
                <c:pt idx="663">
                  <c:v>1901.03</c:v>
                </c:pt>
                <c:pt idx="664">
                  <c:v>1907.06</c:v>
                </c:pt>
                <c:pt idx="665">
                  <c:v>1922.73</c:v>
                </c:pt>
                <c:pt idx="666">
                  <c:v>1929.75</c:v>
                </c:pt>
                <c:pt idx="667">
                  <c:v>1921.99</c:v>
                </c:pt>
                <c:pt idx="668">
                  <c:v>1911.16</c:v>
                </c:pt>
                <c:pt idx="669">
                  <c:v>1922.96</c:v>
                </c:pt>
                <c:pt idx="670">
                  <c:v>1938.26</c:v>
                </c:pt>
                <c:pt idx="671">
                  <c:v>1939.85</c:v>
                </c:pt>
                <c:pt idx="672">
                  <c:v>1943.04</c:v>
                </c:pt>
                <c:pt idx="673">
                  <c:v>1935.43</c:v>
                </c:pt>
                <c:pt idx="674">
                  <c:v>1935.43</c:v>
                </c:pt>
                <c:pt idx="675">
                  <c:v>1946.28</c:v>
                </c:pt>
                <c:pt idx="676">
                  <c:v>1938.99</c:v>
                </c:pt>
                <c:pt idx="677">
                  <c:v>1952.11</c:v>
                </c:pt>
                <c:pt idx="678">
                  <c:v>1947.99</c:v>
                </c:pt>
                <c:pt idx="679">
                  <c:v>1946.06</c:v>
                </c:pt>
                <c:pt idx="680">
                  <c:v>1935.55</c:v>
                </c:pt>
                <c:pt idx="681">
                  <c:v>1923.64</c:v>
                </c:pt>
                <c:pt idx="682">
                  <c:v>1919.25</c:v>
                </c:pt>
                <c:pt idx="683">
                  <c:v>1919.54</c:v>
                </c:pt>
                <c:pt idx="684">
                  <c:v>1917.03</c:v>
                </c:pt>
                <c:pt idx="685">
                  <c:v>1914.12</c:v>
                </c:pt>
                <c:pt idx="686">
                  <c:v>1911.3</c:v>
                </c:pt>
                <c:pt idx="687">
                  <c:v>1887.3</c:v>
                </c:pt>
                <c:pt idx="688">
                  <c:v>1889.12</c:v>
                </c:pt>
                <c:pt idx="689">
                  <c:v>1892.89</c:v>
                </c:pt>
                <c:pt idx="690">
                  <c:v>1888.14</c:v>
                </c:pt>
                <c:pt idx="691">
                  <c:v>1893.42</c:v>
                </c:pt>
                <c:pt idx="692">
                  <c:v>1899.1</c:v>
                </c:pt>
                <c:pt idx="693">
                  <c:v>1914.65</c:v>
                </c:pt>
                <c:pt idx="694">
                  <c:v>1908.29</c:v>
                </c:pt>
                <c:pt idx="695">
                  <c:v>1893.77</c:v>
                </c:pt>
                <c:pt idx="696">
                  <c:v>1884.97</c:v>
                </c:pt>
                <c:pt idx="697">
                  <c:v>1889.95</c:v>
                </c:pt>
                <c:pt idx="698">
                  <c:v>1886.78</c:v>
                </c:pt>
                <c:pt idx="699">
                  <c:v>1885.19</c:v>
                </c:pt>
                <c:pt idx="700">
                  <c:v>1889.17</c:v>
                </c:pt>
                <c:pt idx="701">
                  <c:v>1894.06</c:v>
                </c:pt>
                <c:pt idx="702">
                  <c:v>1885.84</c:v>
                </c:pt>
                <c:pt idx="703">
                  <c:v>1883.65</c:v>
                </c:pt>
                <c:pt idx="704">
                  <c:v>1883.7</c:v>
                </c:pt>
                <c:pt idx="705">
                  <c:v>1880.91</c:v>
                </c:pt>
                <c:pt idx="706">
                  <c:v>1879.48</c:v>
                </c:pt>
                <c:pt idx="707">
                  <c:v>1879.88</c:v>
                </c:pt>
                <c:pt idx="708">
                  <c:v>1885.52</c:v>
                </c:pt>
                <c:pt idx="709">
                  <c:v>1879.46</c:v>
                </c:pt>
                <c:pt idx="710">
                  <c:v>1883.14</c:v>
                </c:pt>
                <c:pt idx="711">
                  <c:v>1882.11</c:v>
                </c:pt>
                <c:pt idx="712">
                  <c:v>1882.34</c:v>
                </c:pt>
                <c:pt idx="713">
                  <c:v>1884.43</c:v>
                </c:pt>
                <c:pt idx="714">
                  <c:v>1883.42</c:v>
                </c:pt>
                <c:pt idx="715">
                  <c:v>1884.06</c:v>
                </c:pt>
                <c:pt idx="716">
                  <c:v>1889.16</c:v>
                </c:pt>
                <c:pt idx="717">
                  <c:v>1901.22</c:v>
                </c:pt>
                <c:pt idx="718">
                  <c:v>1916.22</c:v>
                </c:pt>
                <c:pt idx="719">
                  <c:v>1916.8</c:v>
                </c:pt>
                <c:pt idx="720">
                  <c:v>1924.87</c:v>
                </c:pt>
                <c:pt idx="721">
                  <c:v>1932.77</c:v>
                </c:pt>
                <c:pt idx="722">
                  <c:v>1928.96</c:v>
                </c:pt>
                <c:pt idx="723">
                  <c:v>1932.03</c:v>
                </c:pt>
                <c:pt idx="724">
                  <c:v>1929.24</c:v>
                </c:pt>
                <c:pt idx="725">
                  <c:v>1919.89</c:v>
                </c:pt>
                <c:pt idx="726">
                  <c:v>1915.37</c:v>
                </c:pt>
                <c:pt idx="727">
                  <c:v>1919.2</c:v>
                </c:pt>
                <c:pt idx="728">
                  <c:v>1923.19</c:v>
                </c:pt>
                <c:pt idx="729">
                  <c:v>1932.42</c:v>
                </c:pt>
                <c:pt idx="730">
                  <c:v>1929.13</c:v>
                </c:pt>
                <c:pt idx="731">
                  <c:v>1926.99</c:v>
                </c:pt>
                <c:pt idx="732">
                  <c:v>1926.74</c:v>
                </c:pt>
                <c:pt idx="733">
                  <c:v>1928.25</c:v>
                </c:pt>
                <c:pt idx="734">
                  <c:v>1931.88</c:v>
                </c:pt>
                <c:pt idx="735">
                  <c:v>1934.16</c:v>
                </c:pt>
                <c:pt idx="736">
                  <c:v>1941.01</c:v>
                </c:pt>
                <c:pt idx="737">
                  <c:v>1948.48</c:v>
                </c:pt>
                <c:pt idx="738">
                  <c:v>1940.26</c:v>
                </c:pt>
                <c:pt idx="739">
                  <c:v>1936.33</c:v>
                </c:pt>
                <c:pt idx="740">
                  <c:v>1932.71</c:v>
                </c:pt>
                <c:pt idx="741">
                  <c:v>1933.52</c:v>
                </c:pt>
                <c:pt idx="742">
                  <c:v>1935.61</c:v>
                </c:pt>
                <c:pt idx="743">
                  <c:v>1935.89</c:v>
                </c:pt>
                <c:pt idx="744">
                  <c:v>1930.87</c:v>
                </c:pt>
                <c:pt idx="745">
                  <c:v>1934.95</c:v>
                </c:pt>
                <c:pt idx="746">
                  <c:v>1936.14</c:v>
                </c:pt>
                <c:pt idx="747">
                  <c:v>1945.6</c:v>
                </c:pt>
                <c:pt idx="748">
                  <c:v>1943.46</c:v>
                </c:pt>
                <c:pt idx="749">
                  <c:v>1935.93</c:v>
                </c:pt>
                <c:pt idx="750">
                  <c:v>1925.45</c:v>
                </c:pt>
                <c:pt idx="751">
                  <c:v>1922.76</c:v>
                </c:pt>
                <c:pt idx="752">
                  <c:v>1921.22</c:v>
                </c:pt>
                <c:pt idx="753">
                  <c:v>1922.56</c:v>
                </c:pt>
                <c:pt idx="754">
                  <c:v>1926.83</c:v>
                </c:pt>
                <c:pt idx="755">
                  <c:v>1938.89</c:v>
                </c:pt>
                <c:pt idx="756">
                  <c:v>1936.92</c:v>
                </c:pt>
                <c:pt idx="757">
                  <c:v>1930.45</c:v>
                </c:pt>
                <c:pt idx="758">
                  <c:v>1933.24</c:v>
                </c:pt>
                <c:pt idx="759">
                  <c:v>1934.88</c:v>
                </c:pt>
                <c:pt idx="760">
                  <c:v>1926.55</c:v>
                </c:pt>
                <c:pt idx="761" formatCode="General">
                  <c:v>1924.79</c:v>
                </c:pt>
                <c:pt idx="762" formatCode="General">
                  <c:v>1932.59</c:v>
                </c:pt>
                <c:pt idx="763" formatCode="General">
                  <c:v>1941.45</c:v>
                </c:pt>
                <c:pt idx="764" formatCode="General">
                  <c:v>1947.15</c:v>
                </c:pt>
                <c:pt idx="765" formatCode="General">
                  <c:v>1957.86</c:v>
                </c:pt>
                <c:pt idx="766" formatCode="General">
                  <c:v>1957.86</c:v>
                </c:pt>
                <c:pt idx="767" formatCode="General">
                  <c:v>1981.98</c:v>
                </c:pt>
                <c:pt idx="768" formatCode="General">
                  <c:v>1983.48</c:v>
                </c:pt>
                <c:pt idx="769" formatCode="General">
                  <c:v>1993.23</c:v>
                </c:pt>
                <c:pt idx="770" formatCode="General">
                  <c:v>2000.48</c:v>
                </c:pt>
                <c:pt idx="771" formatCode="General">
                  <c:v>1997.91</c:v>
                </c:pt>
                <c:pt idx="772" formatCode="General">
                  <c:v>2000.56</c:v>
                </c:pt>
                <c:pt idx="773" formatCode="General">
                  <c:v>2013.17</c:v>
                </c:pt>
                <c:pt idx="774" formatCode="General">
                  <c:v>2008.26</c:v>
                </c:pt>
                <c:pt idx="775" formatCode="General">
                  <c:v>2021.1</c:v>
                </c:pt>
                <c:pt idx="776" formatCode="General">
                  <c:v>2039.85</c:v>
                </c:pt>
                <c:pt idx="777" formatCode="General">
                  <c:v>2041.34</c:v>
                </c:pt>
                <c:pt idx="778" formatCode="General">
                  <c:v>2048.75</c:v>
                </c:pt>
                <c:pt idx="779" formatCode="General">
                  <c:v>2049.52</c:v>
                </c:pt>
                <c:pt idx="780" formatCode="General">
                  <c:v>2046.06</c:v>
                </c:pt>
                <c:pt idx="781" formatCode="General">
                  <c:v>2048.55</c:v>
                </c:pt>
                <c:pt idx="782" formatCode="General">
                  <c:v>2041.61</c:v>
                </c:pt>
                <c:pt idx="783" formatCode="General">
                  <c:v>2031.75</c:v>
                </c:pt>
                <c:pt idx="784" formatCode="General">
                  <c:v>2032.99</c:v>
                </c:pt>
                <c:pt idx="785" formatCode="General">
                  <c:v>2022.68</c:v>
                </c:pt>
                <c:pt idx="786" formatCode="General">
                  <c:v>2028.54</c:v>
                </c:pt>
                <c:pt idx="787" formatCode="General">
                  <c:v>2042.22</c:v>
                </c:pt>
                <c:pt idx="788" formatCode="General">
                  <c:v>2052.46</c:v>
                </c:pt>
                <c:pt idx="789" formatCode="General">
                  <c:v>2043.96</c:v>
                </c:pt>
                <c:pt idx="790" formatCode="General">
                  <c:v>2042.67</c:v>
                </c:pt>
                <c:pt idx="791" formatCode="General">
                  <c:v>2045.45</c:v>
                </c:pt>
                <c:pt idx="792" formatCode="General">
                  <c:v>2053.11</c:v>
                </c:pt>
                <c:pt idx="793" formatCode="General">
                  <c:v>2054.9</c:v>
                </c:pt>
                <c:pt idx="794" formatCode="General">
                  <c:v>2046.75</c:v>
                </c:pt>
                <c:pt idx="795" formatCode="General">
                  <c:v>2052.51</c:v>
                </c:pt>
                <c:pt idx="796" formatCode="General">
                  <c:v>2047.75</c:v>
                </c:pt>
                <c:pt idx="797" formatCode="General">
                  <c:v>2045.14</c:v>
                </c:pt>
                <c:pt idx="798" formatCode="General">
                  <c:v>2030.02</c:v>
                </c:pt>
                <c:pt idx="799" formatCode="General">
                  <c:v>2036.2</c:v>
                </c:pt>
                <c:pt idx="800" formatCode="General">
                  <c:v>2042.78</c:v>
                </c:pt>
                <c:pt idx="801" formatCode="General">
                  <c:v>2043.59</c:v>
                </c:pt>
                <c:pt idx="802" formatCode="General">
                  <c:v>2047.59</c:v>
                </c:pt>
                <c:pt idx="803" formatCode="General">
                  <c:v>2044.58</c:v>
                </c:pt>
                <c:pt idx="804" formatCode="General">
                  <c:v>2044.58</c:v>
                </c:pt>
                <c:pt idx="805" formatCode="General">
                  <c:v>2035.16</c:v>
                </c:pt>
                <c:pt idx="806" formatCode="General">
                  <c:v>2034.86</c:v>
                </c:pt>
                <c:pt idx="807" formatCode="General">
                  <c:v>2017.38</c:v>
                </c:pt>
                <c:pt idx="808" formatCode="General">
                  <c:v>1998.6</c:v>
                </c:pt>
                <c:pt idx="809" formatCode="General">
                  <c:v>1993.85</c:v>
                </c:pt>
                <c:pt idx="810" formatCode="General">
                  <c:v>1978.63</c:v>
                </c:pt>
                <c:pt idx="811" formatCode="General">
                  <c:v>1973.03</c:v>
                </c:pt>
                <c:pt idx="812" formatCode="General">
                  <c:v>1965.64</c:v>
                </c:pt>
                <c:pt idx="813" formatCode="General">
                  <c:v>1965.32</c:v>
                </c:pt>
                <c:pt idx="814" formatCode="General">
                  <c:v>1969.45</c:v>
                </c:pt>
                <c:pt idx="815" formatCode="General">
                  <c:v>1966.02</c:v>
                </c:pt>
                <c:pt idx="816" formatCode="General">
                  <c:v>1963.51</c:v>
                </c:pt>
                <c:pt idx="817" formatCode="General">
                  <c:v>1966.4</c:v>
                </c:pt>
                <c:pt idx="818" formatCode="General">
                  <c:v>1951.85</c:v>
                </c:pt>
                <c:pt idx="819" formatCode="General">
                  <c:v>1937.59</c:v>
                </c:pt>
                <c:pt idx="820" formatCode="General">
                  <c:v>1923.95</c:v>
                </c:pt>
                <c:pt idx="821" formatCode="General">
                  <c:v>1931.09</c:v>
                </c:pt>
                <c:pt idx="822" formatCode="General">
                  <c:v>1920.93</c:v>
                </c:pt>
                <c:pt idx="823" formatCode="General">
                  <c:v>1927.28</c:v>
                </c:pt>
                <c:pt idx="824" formatCode="General">
                  <c:v>1926.47</c:v>
                </c:pt>
                <c:pt idx="825" formatCode="General">
                  <c:v>1932.42</c:v>
                </c:pt>
                <c:pt idx="826" formatCode="General">
                  <c:v>1930.62</c:v>
                </c:pt>
                <c:pt idx="827" formatCode="General">
                  <c:v>1921.75</c:v>
                </c:pt>
                <c:pt idx="828" formatCode="General">
                  <c:v>1929.66</c:v>
                </c:pt>
                <c:pt idx="829" formatCode="General">
                  <c:v>1936.63</c:v>
                </c:pt>
                <c:pt idx="830" formatCode="General">
                  <c:v>1936.07</c:v>
                </c:pt>
                <c:pt idx="831" formatCode="General">
                  <c:v>1942.37</c:v>
                </c:pt>
                <c:pt idx="832" formatCode="General">
                  <c:v>1936.13</c:v>
                </c:pt>
                <c:pt idx="833" formatCode="General">
                  <c:v>1935.14</c:v>
                </c:pt>
                <c:pt idx="834" formatCode="General">
                  <c:v>1933.46</c:v>
                </c:pt>
                <c:pt idx="835" formatCode="0.00">
                  <c:v>1926.3</c:v>
                </c:pt>
                <c:pt idx="836" formatCode="General">
                  <c:v>1923.07</c:v>
                </c:pt>
                <c:pt idx="837" formatCode="General">
                  <c:v>1918.2</c:v>
                </c:pt>
                <c:pt idx="838" formatCode="General">
                  <c:v>1902.15</c:v>
                </c:pt>
                <c:pt idx="839" formatCode="General">
                  <c:v>1901.51</c:v>
                </c:pt>
                <c:pt idx="840" formatCode="General">
                  <c:v>1901.51</c:v>
                </c:pt>
                <c:pt idx="841" formatCode="General">
                  <c:v>1904.85</c:v>
                </c:pt>
                <c:pt idx="842" formatCode="General">
                  <c:v>1919.7</c:v>
                </c:pt>
                <c:pt idx="843" formatCode="General">
                  <c:v>1925.31</c:v>
                </c:pt>
                <c:pt idx="844" formatCode="General">
                  <c:v>1927.8</c:v>
                </c:pt>
                <c:pt idx="845" formatCode="General">
                  <c:v>1925.41</c:v>
                </c:pt>
                <c:pt idx="846" formatCode="General">
                  <c:v>1921.16</c:v>
                </c:pt>
                <c:pt idx="847" formatCode="General">
                  <c:v>1920.41</c:v>
                </c:pt>
                <c:pt idx="848" formatCode="General">
                  <c:v>1911.33</c:v>
                </c:pt>
                <c:pt idx="849" formatCode="General">
                  <c:v>1905.8</c:v>
                </c:pt>
                <c:pt idx="850" formatCode="General">
                  <c:v>1917.34</c:v>
                </c:pt>
                <c:pt idx="851" formatCode="General">
                  <c:v>1910.8</c:v>
                </c:pt>
                <c:pt idx="852" formatCode="General">
                  <c:v>1905.96</c:v>
                </c:pt>
                <c:pt idx="853" formatCode="General">
                  <c:v>1900.64</c:v>
                </c:pt>
                <c:pt idx="854" formatCode="General">
                  <c:v>1900.64</c:v>
                </c:pt>
                <c:pt idx="855" formatCode="General">
                  <c:v>1899.74</c:v>
                </c:pt>
                <c:pt idx="856" formatCode="General">
                  <c:v>1897.7</c:v>
                </c:pt>
                <c:pt idx="857" formatCode="General">
                  <c:v>1892.08</c:v>
                </c:pt>
                <c:pt idx="858" formatCode="General">
                  <c:v>1886.09</c:v>
                </c:pt>
                <c:pt idx="859" formatCode="General">
                  <c:v>1883.76</c:v>
                </c:pt>
                <c:pt idx="860" formatCode="General">
                  <c:v>1884.97</c:v>
                </c:pt>
                <c:pt idx="861" formatCode="General">
                  <c:v>1884.63</c:v>
                </c:pt>
                <c:pt idx="862" formatCode="General">
                  <c:v>1877.18</c:v>
                </c:pt>
                <c:pt idx="863" formatCode="General">
                  <c:v>1877.37</c:v>
                </c:pt>
                <c:pt idx="864" formatCode="General">
                  <c:v>1886.62</c:v>
                </c:pt>
                <c:pt idx="865" formatCode="General">
                  <c:v>1899.9</c:v>
                </c:pt>
                <c:pt idx="866" formatCode="General">
                  <c:v>1895.92</c:v>
                </c:pt>
                <c:pt idx="867" formatCode="General">
                  <c:v>1881.34</c:v>
                </c:pt>
                <c:pt idx="868" formatCode="General">
                  <c:v>1884.56</c:v>
                </c:pt>
                <c:pt idx="869" formatCode="General">
                  <c:v>1886.85</c:v>
                </c:pt>
                <c:pt idx="870" formatCode="General">
                  <c:v>1880.37</c:v>
                </c:pt>
                <c:pt idx="871" formatCode="General">
                  <c:v>1886.01</c:v>
                </c:pt>
                <c:pt idx="872" formatCode="General">
                  <c:v>1881.19</c:v>
                </c:pt>
                <c:pt idx="873" formatCode="General">
                  <c:v>1865.42</c:v>
                </c:pt>
                <c:pt idx="874" formatCode="General">
                  <c:v>1856.42</c:v>
                </c:pt>
                <c:pt idx="875" formatCode="General">
                  <c:v>1848.91</c:v>
                </c:pt>
                <c:pt idx="876" formatCode="General">
                  <c:v>1849.28</c:v>
                </c:pt>
                <c:pt idx="877" formatCode="General">
                  <c:v>1854.24</c:v>
                </c:pt>
                <c:pt idx="878" formatCode="General">
                  <c:v>1859.94</c:v>
                </c:pt>
                <c:pt idx="879" formatCode="General">
                  <c:v>1858.47</c:v>
                </c:pt>
                <c:pt idx="880" formatCode="General">
                  <c:v>1852.57</c:v>
                </c:pt>
                <c:pt idx="881" formatCode="General">
                  <c:v>1857.93</c:v>
                </c:pt>
                <c:pt idx="882" formatCode="General">
                  <c:v>1867.88</c:v>
                </c:pt>
                <c:pt idx="883" formatCode="General">
                  <c:v>1868.41</c:v>
                </c:pt>
                <c:pt idx="884" formatCode="General">
                  <c:v>1872.27</c:v>
                </c:pt>
                <c:pt idx="885" formatCode="General">
                  <c:v>1871.87</c:v>
                </c:pt>
                <c:pt idx="886" formatCode="General">
                  <c:v>1861.28</c:v>
                </c:pt>
                <c:pt idx="887" formatCode="General">
                  <c:v>1848.98</c:v>
                </c:pt>
                <c:pt idx="888" formatCode="General">
                  <c:v>1847.85</c:v>
                </c:pt>
                <c:pt idx="889" formatCode="General">
                  <c:v>1846.12</c:v>
                </c:pt>
                <c:pt idx="890" formatCode="General">
                  <c:v>1848.56</c:v>
                </c:pt>
                <c:pt idx="891" formatCode="General">
                  <c:v>1850.61</c:v>
                </c:pt>
                <c:pt idx="892" formatCode="General">
                  <c:v>1853.3</c:v>
                </c:pt>
                <c:pt idx="893" formatCode="General">
                  <c:v>1872.43</c:v>
                </c:pt>
                <c:pt idx="894" formatCode="General">
                  <c:v>1878.75</c:v>
                </c:pt>
                <c:pt idx="895" formatCode="General">
                  <c:v>1873.65</c:v>
                </c:pt>
                <c:pt idx="896" formatCode="General">
                  <c:v>1878.68</c:v>
                </c:pt>
                <c:pt idx="897" formatCode="General">
                  <c:v>1892.35</c:v>
                </c:pt>
                <c:pt idx="898" formatCode="General">
                  <c:v>1888.51</c:v>
                </c:pt>
                <c:pt idx="899" formatCode="General">
                  <c:v>1891.59</c:v>
                </c:pt>
                <c:pt idx="900" formatCode="General">
                  <c:v>1881.62</c:v>
                </c:pt>
                <c:pt idx="901" formatCode="General">
                  <c:v>1877.4</c:v>
                </c:pt>
                <c:pt idx="902" formatCode="General">
                  <c:v>1883.33</c:v>
                </c:pt>
                <c:pt idx="903" formatCode="General">
                  <c:v>1877.77</c:v>
                </c:pt>
                <c:pt idx="904" formatCode="General">
                  <c:v>1884.81</c:v>
                </c:pt>
                <c:pt idx="905" formatCode="General">
                  <c:v>1894.27</c:v>
                </c:pt>
                <c:pt idx="906" formatCode="General">
                  <c:v>1912.43</c:v>
                </c:pt>
                <c:pt idx="907" formatCode="General">
                  <c:v>1919.84</c:v>
                </c:pt>
                <c:pt idx="908" formatCode="General">
                  <c:v>1924.4</c:v>
                </c:pt>
                <c:pt idx="909" formatCode="General">
                  <c:v>1932.39</c:v>
                </c:pt>
                <c:pt idx="910" formatCode="General">
                  <c:v>1928.67</c:v>
                </c:pt>
                <c:pt idx="911" formatCode="General">
                  <c:v>1926.92</c:v>
                </c:pt>
                <c:pt idx="912" formatCode="General">
                  <c:v>1935.04</c:v>
                </c:pt>
                <c:pt idx="913" formatCode="General">
                  <c:v>1918.62</c:v>
                </c:pt>
                <c:pt idx="914" formatCode="General">
                  <c:v>1918.62</c:v>
                </c:pt>
                <c:pt idx="915" formatCode="General">
                  <c:v>1931.49</c:v>
                </c:pt>
                <c:pt idx="916" formatCode="General">
                  <c:v>1924.67</c:v>
                </c:pt>
                <c:pt idx="917" formatCode="General">
                  <c:v>1931.45</c:v>
                </c:pt>
                <c:pt idx="918" formatCode="General">
                  <c:v>1935.25</c:v>
                </c:pt>
                <c:pt idx="919" formatCode="General">
                  <c:v>1942.03</c:v>
                </c:pt>
                <c:pt idx="920" formatCode="General">
                  <c:v>1962.84</c:v>
                </c:pt>
                <c:pt idx="921" formatCode="General">
                  <c:v>1975.82</c:v>
                </c:pt>
                <c:pt idx="922" formatCode="General">
                  <c:v>1979.97</c:v>
                </c:pt>
                <c:pt idx="923" formatCode="General">
                  <c:v>1994.97</c:v>
                </c:pt>
                <c:pt idx="924" formatCode="General">
                  <c:v>1987.71</c:v>
                </c:pt>
                <c:pt idx="925" formatCode="General">
                  <c:v>1978.08</c:v>
                </c:pt>
                <c:pt idx="926" formatCode="General">
                  <c:v>1975.47</c:v>
                </c:pt>
                <c:pt idx="927" formatCode="General">
                  <c:v>1975.42</c:v>
                </c:pt>
                <c:pt idx="928" formatCode="General">
                  <c:v>1966.89</c:v>
                </c:pt>
                <c:pt idx="929" formatCode="General">
                  <c:v>1992.68</c:v>
                </c:pt>
                <c:pt idx="930" formatCode="General">
                  <c:v>1997.91</c:v>
                </c:pt>
                <c:pt idx="931" formatCode="General">
                  <c:v>2007.48</c:v>
                </c:pt>
                <c:pt idx="932" formatCode="General">
                  <c:v>2019.76</c:v>
                </c:pt>
                <c:pt idx="933" formatCode="General">
                  <c:v>2023.89</c:v>
                </c:pt>
                <c:pt idx="934" formatCode="General">
                  <c:v>2023.89</c:v>
                </c:pt>
                <c:pt idx="935" formatCode="General">
                  <c:v>2023.89</c:v>
                </c:pt>
                <c:pt idx="936" formatCode="General">
                  <c:v>2028.48</c:v>
                </c:pt>
                <c:pt idx="937" formatCode="General">
                  <c:v>2022.0</c:v>
                </c:pt>
                <c:pt idx="938" formatCode="General">
                  <c:v>2025.75</c:v>
                </c:pt>
                <c:pt idx="939" formatCode="0.00">
                  <c:v>2021.49</c:v>
                </c:pt>
                <c:pt idx="940" formatCode="0.00">
                  <c:v>2026.2</c:v>
                </c:pt>
                <c:pt idx="941" formatCode="0.00">
                  <c:v>2026.2</c:v>
                </c:pt>
                <c:pt idx="942" formatCode="0.00">
                  <c:v>2026.2</c:v>
                </c:pt>
                <c:pt idx="943" formatCode="0.00">
                  <c:v>2028.03</c:v>
                </c:pt>
                <c:pt idx="944" formatCode="General">
                  <c:v>2026.9</c:v>
                </c:pt>
                <c:pt idx="945" formatCode="General">
                  <c:v>2040.31</c:v>
                </c:pt>
                <c:pt idx="946" formatCode="General">
                  <c:v>2041.71</c:v>
                </c:pt>
                <c:pt idx="947" formatCode="General">
                  <c:v>2052.96</c:v>
                </c:pt>
                <c:pt idx="948" formatCode="General">
                  <c:v>2052.96</c:v>
                </c:pt>
                <c:pt idx="949" formatCode="General">
                  <c:v>2052.96</c:v>
                </c:pt>
                <c:pt idx="950" formatCode="General">
                  <c:v>2052.96</c:v>
                </c:pt>
                <c:pt idx="951" formatCode="General">
                  <c:v>2049.66</c:v>
                </c:pt>
                <c:pt idx="952" formatCode="0.00">
                  <c:v>2057.7</c:v>
                </c:pt>
                <c:pt idx="953" formatCode="0.00">
                  <c:v>2074.4</c:v>
                </c:pt>
                <c:pt idx="954" formatCode="0.00">
                  <c:v>2064.43</c:v>
                </c:pt>
                <c:pt idx="955" formatCode="0.00">
                  <c:v>2064.43</c:v>
                </c:pt>
                <c:pt idx="956" formatCode="0.00">
                  <c:v>2064.43</c:v>
                </c:pt>
                <c:pt idx="957" formatCode="General">
                  <c:v>2065.82</c:v>
                </c:pt>
                <c:pt idx="958" formatCode="General">
                  <c:v>2048.44</c:v>
                </c:pt>
                <c:pt idx="959" formatCode="General">
                  <c:v>2049.9</c:v>
                </c:pt>
              </c:numCache>
            </c:numRef>
          </c:val>
          <c:smooth val="0"/>
        </c:ser>
        <c:dLbls>
          <c:showLegendKey val="0"/>
          <c:showVal val="0"/>
          <c:showCatName val="0"/>
          <c:showSerName val="0"/>
          <c:showPercent val="0"/>
          <c:showBubbleSize val="0"/>
        </c:dLbls>
        <c:marker val="1"/>
        <c:smooth val="0"/>
        <c:axId val="2131519144"/>
        <c:axId val="2087855016"/>
      </c:lineChart>
      <c:dateAx>
        <c:axId val="2131519144"/>
        <c:scaling>
          <c:orientation val="minMax"/>
          <c:max val="41935.0"/>
          <c:min val="41356.0"/>
        </c:scaling>
        <c:delete val="0"/>
        <c:axPos val="b"/>
        <c:numFmt formatCode="[$-C0A]dd\-mmm\-yy;@" sourceLinked="0"/>
        <c:majorTickMark val="none"/>
        <c:minorTickMark val="none"/>
        <c:tickLblPos val="nextTo"/>
        <c:txPr>
          <a:bodyPr/>
          <a:lstStyle/>
          <a:p>
            <a:pPr>
              <a:defRPr sz="1200"/>
            </a:pPr>
            <a:endParaRPr lang="es-ES"/>
          </a:p>
        </c:txPr>
        <c:crossAx val="2087855016"/>
        <c:crosses val="autoZero"/>
        <c:auto val="1"/>
        <c:lblOffset val="100"/>
        <c:baseTimeUnit val="days"/>
        <c:majorUnit val="1.0"/>
        <c:majorTimeUnit val="months"/>
      </c:dateAx>
      <c:valAx>
        <c:axId val="2087855016"/>
        <c:scaling>
          <c:orientation val="minMax"/>
          <c:max val="2100.0"/>
          <c:min val="1750.0"/>
        </c:scaling>
        <c:delete val="0"/>
        <c:axPos val="l"/>
        <c:title>
          <c:tx>
            <c:rich>
              <a:bodyPr rot="-5400000" vert="horz"/>
              <a:lstStyle/>
              <a:p>
                <a:pPr>
                  <a:defRPr/>
                </a:pPr>
                <a:r>
                  <a:rPr lang="es-CO" dirty="0" smtClean="0"/>
                  <a:t>Pesos por dólar</a:t>
                </a:r>
                <a:endParaRPr lang="es-CO" dirty="0"/>
              </a:p>
            </c:rich>
          </c:tx>
          <c:layout>
            <c:manualLayout>
              <c:xMode val="edge"/>
              <c:yMode val="edge"/>
              <c:x val="0.0128682841180253"/>
              <c:y val="0.293041987020686"/>
            </c:manualLayout>
          </c:layout>
          <c:overlay val="0"/>
        </c:title>
        <c:numFmt formatCode="#,##0" sourceLinked="0"/>
        <c:majorTickMark val="none"/>
        <c:minorTickMark val="none"/>
        <c:tickLblPos val="nextTo"/>
        <c:crossAx val="2131519144"/>
        <c:crosses val="autoZero"/>
        <c:crossBetween val="between"/>
      </c:valAx>
      <c:spPr>
        <a:noFill/>
      </c:spPr>
    </c:plotArea>
    <c:plotVisOnly val="1"/>
    <c:dispBlanksAs val="gap"/>
    <c:showDLblsOverMax val="0"/>
  </c:chart>
  <c:txPr>
    <a:bodyPr/>
    <a:lstStyle/>
    <a:p>
      <a:pPr>
        <a:defRPr sz="1200">
          <a:latin typeface="Tahoma" pitchFamily="34" charset="0"/>
          <a:ea typeface="Tahoma" pitchFamily="34" charset="0"/>
          <a:cs typeface="Tahoma" pitchFamily="34" charset="0"/>
        </a:defRPr>
      </a:pPr>
      <a:endParaRPr lang="es-E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74839671838"/>
          <c:y val="0.0228282480314961"/>
          <c:w val="0.792871874107854"/>
          <c:h val="0.724810063839061"/>
        </c:manualLayout>
      </c:layout>
      <c:lineChart>
        <c:grouping val="standard"/>
        <c:varyColors val="0"/>
        <c:ser>
          <c:idx val="1"/>
          <c:order val="0"/>
          <c:tx>
            <c:strRef>
              <c:f>Hoja1!$C$1</c:f>
              <c:strCache>
                <c:ptCount val="1"/>
                <c:pt idx="0">
                  <c:v>Peso Chileno</c:v>
                </c:pt>
              </c:strCache>
            </c:strRef>
          </c:tx>
          <c:spPr>
            <a:ln w="31750" cap="rnd">
              <a:solidFill>
                <a:srgbClr val="E3770B"/>
              </a:solidFill>
              <a:round/>
            </a:ln>
            <a:effectLst/>
          </c:spPr>
          <c:marker>
            <c:symbol val="none"/>
          </c:marker>
          <c:cat>
            <c:numRef>
              <c:f>Hoja1!$A$2:$A$108</c:f>
              <c:numCache>
                <c:formatCode>dd\-mmm\-yy</c:formatCode>
                <c:ptCount val="107"/>
                <c:pt idx="0">
                  <c:v>41276.0</c:v>
                </c:pt>
                <c:pt idx="1">
                  <c:v>41283.0</c:v>
                </c:pt>
                <c:pt idx="2">
                  <c:v>41290.0</c:v>
                </c:pt>
                <c:pt idx="3">
                  <c:v>41297.0</c:v>
                </c:pt>
                <c:pt idx="4">
                  <c:v>41304.0</c:v>
                </c:pt>
                <c:pt idx="5">
                  <c:v>41311.0</c:v>
                </c:pt>
                <c:pt idx="6">
                  <c:v>41318.0</c:v>
                </c:pt>
                <c:pt idx="7">
                  <c:v>41325.0</c:v>
                </c:pt>
                <c:pt idx="8">
                  <c:v>41332.0</c:v>
                </c:pt>
                <c:pt idx="9">
                  <c:v>41339.0</c:v>
                </c:pt>
                <c:pt idx="10">
                  <c:v>41346.0</c:v>
                </c:pt>
                <c:pt idx="11">
                  <c:v>41353.0</c:v>
                </c:pt>
                <c:pt idx="12">
                  <c:v>41360.0</c:v>
                </c:pt>
                <c:pt idx="13">
                  <c:v>41367.0</c:v>
                </c:pt>
                <c:pt idx="14">
                  <c:v>41374.0</c:v>
                </c:pt>
                <c:pt idx="15">
                  <c:v>41381.0</c:v>
                </c:pt>
                <c:pt idx="16">
                  <c:v>41388.0</c:v>
                </c:pt>
                <c:pt idx="17">
                  <c:v>41395.0</c:v>
                </c:pt>
                <c:pt idx="18">
                  <c:v>41402.0</c:v>
                </c:pt>
                <c:pt idx="19">
                  <c:v>41409.0</c:v>
                </c:pt>
                <c:pt idx="20">
                  <c:v>41416.0</c:v>
                </c:pt>
                <c:pt idx="21">
                  <c:v>41423.0</c:v>
                </c:pt>
                <c:pt idx="22">
                  <c:v>41430.0</c:v>
                </c:pt>
                <c:pt idx="23">
                  <c:v>41437.0</c:v>
                </c:pt>
                <c:pt idx="24">
                  <c:v>41444.0</c:v>
                </c:pt>
                <c:pt idx="25">
                  <c:v>41451.0</c:v>
                </c:pt>
                <c:pt idx="26">
                  <c:v>41458.0</c:v>
                </c:pt>
                <c:pt idx="27">
                  <c:v>41465.0</c:v>
                </c:pt>
                <c:pt idx="28">
                  <c:v>41472.0</c:v>
                </c:pt>
                <c:pt idx="29">
                  <c:v>41479.0</c:v>
                </c:pt>
                <c:pt idx="30">
                  <c:v>41486.0</c:v>
                </c:pt>
                <c:pt idx="31">
                  <c:v>41493.0</c:v>
                </c:pt>
                <c:pt idx="32">
                  <c:v>41500.0</c:v>
                </c:pt>
                <c:pt idx="33">
                  <c:v>41507.0</c:v>
                </c:pt>
                <c:pt idx="34">
                  <c:v>41514.0</c:v>
                </c:pt>
                <c:pt idx="35">
                  <c:v>41521.0</c:v>
                </c:pt>
                <c:pt idx="36">
                  <c:v>41528.0</c:v>
                </c:pt>
                <c:pt idx="37">
                  <c:v>41535.0</c:v>
                </c:pt>
                <c:pt idx="38">
                  <c:v>41542.0</c:v>
                </c:pt>
                <c:pt idx="39">
                  <c:v>41549.0</c:v>
                </c:pt>
                <c:pt idx="40">
                  <c:v>41556.0</c:v>
                </c:pt>
                <c:pt idx="41">
                  <c:v>41563.0</c:v>
                </c:pt>
                <c:pt idx="42">
                  <c:v>41570.0</c:v>
                </c:pt>
                <c:pt idx="43">
                  <c:v>41577.0</c:v>
                </c:pt>
                <c:pt idx="44">
                  <c:v>41584.0</c:v>
                </c:pt>
                <c:pt idx="45">
                  <c:v>41591.0</c:v>
                </c:pt>
                <c:pt idx="46">
                  <c:v>41598.0</c:v>
                </c:pt>
                <c:pt idx="47">
                  <c:v>41605.0</c:v>
                </c:pt>
                <c:pt idx="48">
                  <c:v>41612.0</c:v>
                </c:pt>
                <c:pt idx="49">
                  <c:v>41619.0</c:v>
                </c:pt>
                <c:pt idx="50">
                  <c:v>41626.0</c:v>
                </c:pt>
                <c:pt idx="51">
                  <c:v>41633.0</c:v>
                </c:pt>
                <c:pt idx="52">
                  <c:v>41640.0</c:v>
                </c:pt>
                <c:pt idx="53">
                  <c:v>41647.0</c:v>
                </c:pt>
                <c:pt idx="54">
                  <c:v>41654.0</c:v>
                </c:pt>
                <c:pt idx="55">
                  <c:v>41661.0</c:v>
                </c:pt>
                <c:pt idx="56">
                  <c:v>41668.0</c:v>
                </c:pt>
                <c:pt idx="57">
                  <c:v>41675.0</c:v>
                </c:pt>
                <c:pt idx="58">
                  <c:v>41682.0</c:v>
                </c:pt>
                <c:pt idx="59">
                  <c:v>41689.0</c:v>
                </c:pt>
                <c:pt idx="60">
                  <c:v>41696.0</c:v>
                </c:pt>
                <c:pt idx="61">
                  <c:v>41703.0</c:v>
                </c:pt>
                <c:pt idx="62">
                  <c:v>41710.0</c:v>
                </c:pt>
                <c:pt idx="63">
                  <c:v>41717.0</c:v>
                </c:pt>
                <c:pt idx="64">
                  <c:v>41724.0</c:v>
                </c:pt>
                <c:pt idx="65">
                  <c:v>41731.0</c:v>
                </c:pt>
                <c:pt idx="66">
                  <c:v>41738.0</c:v>
                </c:pt>
                <c:pt idx="67">
                  <c:v>41745.0</c:v>
                </c:pt>
                <c:pt idx="68">
                  <c:v>41752.0</c:v>
                </c:pt>
                <c:pt idx="69">
                  <c:v>41759.0</c:v>
                </c:pt>
                <c:pt idx="70">
                  <c:v>41766.0</c:v>
                </c:pt>
                <c:pt idx="71">
                  <c:v>41773.0</c:v>
                </c:pt>
                <c:pt idx="72">
                  <c:v>41780.0</c:v>
                </c:pt>
                <c:pt idx="73">
                  <c:v>41787.0</c:v>
                </c:pt>
                <c:pt idx="74">
                  <c:v>41794.0</c:v>
                </c:pt>
                <c:pt idx="75">
                  <c:v>41801.0</c:v>
                </c:pt>
                <c:pt idx="76">
                  <c:v>41808.0</c:v>
                </c:pt>
                <c:pt idx="77">
                  <c:v>41815.0</c:v>
                </c:pt>
                <c:pt idx="78">
                  <c:v>41822.0</c:v>
                </c:pt>
                <c:pt idx="79">
                  <c:v>41829.0</c:v>
                </c:pt>
                <c:pt idx="80">
                  <c:v>41836.0</c:v>
                </c:pt>
                <c:pt idx="81">
                  <c:v>41843.0</c:v>
                </c:pt>
                <c:pt idx="82">
                  <c:v>41850.0</c:v>
                </c:pt>
                <c:pt idx="83">
                  <c:v>41857.0</c:v>
                </c:pt>
                <c:pt idx="84">
                  <c:v>41864.0</c:v>
                </c:pt>
                <c:pt idx="85">
                  <c:v>41871.0</c:v>
                </c:pt>
                <c:pt idx="86">
                  <c:v>41878.0</c:v>
                </c:pt>
                <c:pt idx="87">
                  <c:v>41885.0</c:v>
                </c:pt>
                <c:pt idx="88">
                  <c:v>41892.0</c:v>
                </c:pt>
                <c:pt idx="89">
                  <c:v>41899.0</c:v>
                </c:pt>
                <c:pt idx="90">
                  <c:v>41906.0</c:v>
                </c:pt>
                <c:pt idx="91">
                  <c:v>41913.0</c:v>
                </c:pt>
                <c:pt idx="92">
                  <c:v>41914.0</c:v>
                </c:pt>
                <c:pt idx="93">
                  <c:v>41915.0</c:v>
                </c:pt>
                <c:pt idx="94">
                  <c:v>41918.0</c:v>
                </c:pt>
                <c:pt idx="95">
                  <c:v>41919.0</c:v>
                </c:pt>
                <c:pt idx="96">
                  <c:v>41920.0</c:v>
                </c:pt>
                <c:pt idx="97">
                  <c:v>41921.0</c:v>
                </c:pt>
                <c:pt idx="98">
                  <c:v>41922.0</c:v>
                </c:pt>
                <c:pt idx="99">
                  <c:v>41926.0</c:v>
                </c:pt>
                <c:pt idx="100">
                  <c:v>41927.0</c:v>
                </c:pt>
                <c:pt idx="101">
                  <c:v>41928.0</c:v>
                </c:pt>
                <c:pt idx="102">
                  <c:v>41929.0</c:v>
                </c:pt>
                <c:pt idx="103">
                  <c:v>41932.0</c:v>
                </c:pt>
                <c:pt idx="104">
                  <c:v>41933.0</c:v>
                </c:pt>
                <c:pt idx="105">
                  <c:v>41934.0</c:v>
                </c:pt>
                <c:pt idx="106">
                  <c:v>41935.0</c:v>
                </c:pt>
              </c:numCache>
            </c:numRef>
          </c:cat>
          <c:val>
            <c:numRef>
              <c:f>Hoja1!$C$2:$C$93</c:f>
              <c:numCache>
                <c:formatCode>0.0</c:formatCode>
                <c:ptCount val="92"/>
                <c:pt idx="0">
                  <c:v>100.0</c:v>
                </c:pt>
                <c:pt idx="1">
                  <c:v>99.57560913812762</c:v>
                </c:pt>
                <c:pt idx="2">
                  <c:v>99.85853637937585</c:v>
                </c:pt>
                <c:pt idx="3">
                  <c:v>99.48059625860395</c:v>
                </c:pt>
                <c:pt idx="4">
                  <c:v>99.5967231113551</c:v>
                </c:pt>
                <c:pt idx="5">
                  <c:v>99.81630843292085</c:v>
                </c:pt>
                <c:pt idx="6">
                  <c:v>99.51649001309063</c:v>
                </c:pt>
                <c:pt idx="7">
                  <c:v>99.86275917402133</c:v>
                </c:pt>
                <c:pt idx="8">
                  <c:v>99.92821249102655</c:v>
                </c:pt>
                <c:pt idx="9">
                  <c:v>99.79730585701618</c:v>
                </c:pt>
                <c:pt idx="10">
                  <c:v>99.5376039863182</c:v>
                </c:pt>
                <c:pt idx="11">
                  <c:v>99.77619188378866</c:v>
                </c:pt>
                <c:pt idx="12">
                  <c:v>99.714961361429</c:v>
                </c:pt>
                <c:pt idx="13">
                  <c:v>99.50382162915416</c:v>
                </c:pt>
                <c:pt idx="14">
                  <c:v>98.89996199484822</c:v>
                </c:pt>
                <c:pt idx="15">
                  <c:v>100.1393522233013</c:v>
                </c:pt>
                <c:pt idx="16">
                  <c:v>100.1689117858199</c:v>
                </c:pt>
                <c:pt idx="17">
                  <c:v>99.48059625860395</c:v>
                </c:pt>
                <c:pt idx="18">
                  <c:v>99.54604957560914</c:v>
                </c:pt>
                <c:pt idx="19">
                  <c:v>101.0324732908238</c:v>
                </c:pt>
                <c:pt idx="20">
                  <c:v>102.7870444660276</c:v>
                </c:pt>
                <c:pt idx="21">
                  <c:v>104.134115957941</c:v>
                </c:pt>
                <c:pt idx="22">
                  <c:v>106.112495249356</c:v>
                </c:pt>
                <c:pt idx="23">
                  <c:v>105.4537392846586</c:v>
                </c:pt>
                <c:pt idx="24">
                  <c:v>106.5516658924876</c:v>
                </c:pt>
                <c:pt idx="25">
                  <c:v>107.1871964866348</c:v>
                </c:pt>
                <c:pt idx="26">
                  <c:v>106.3384147628901</c:v>
                </c:pt>
                <c:pt idx="27">
                  <c:v>107.035175879397</c:v>
                </c:pt>
                <c:pt idx="28">
                  <c:v>105.7345551285841</c:v>
                </c:pt>
                <c:pt idx="29">
                  <c:v>106.6128964148473</c:v>
                </c:pt>
                <c:pt idx="30">
                  <c:v>108.5300451839027</c:v>
                </c:pt>
                <c:pt idx="31">
                  <c:v>108.0380896077024</c:v>
                </c:pt>
                <c:pt idx="32">
                  <c:v>107.5250200582745</c:v>
                </c:pt>
                <c:pt idx="33">
                  <c:v>108.5194881972889</c:v>
                </c:pt>
                <c:pt idx="34">
                  <c:v>108.0803175541573</c:v>
                </c:pt>
                <c:pt idx="35">
                  <c:v>107.3877792322959</c:v>
                </c:pt>
                <c:pt idx="36">
                  <c:v>106.657235758625</c:v>
                </c:pt>
                <c:pt idx="37">
                  <c:v>105.9309150795997</c:v>
                </c:pt>
                <c:pt idx="38">
                  <c:v>105.4368481060766</c:v>
                </c:pt>
                <c:pt idx="39">
                  <c:v>105.9815886153457</c:v>
                </c:pt>
                <c:pt idx="40">
                  <c:v>105.3207212533254</c:v>
                </c:pt>
                <c:pt idx="41">
                  <c:v>104.8034289092521</c:v>
                </c:pt>
                <c:pt idx="42">
                  <c:v>106.2307334994299</c:v>
                </c:pt>
                <c:pt idx="43">
                  <c:v>107.5461340315021</c:v>
                </c:pt>
                <c:pt idx="44">
                  <c:v>108.9417676618387</c:v>
                </c:pt>
                <c:pt idx="45">
                  <c:v>109.8813394704615</c:v>
                </c:pt>
                <c:pt idx="46">
                  <c:v>109.8243317427473</c:v>
                </c:pt>
                <c:pt idx="47">
                  <c:v>111.1735146319834</c:v>
                </c:pt>
                <c:pt idx="48">
                  <c:v>112.1785397576115</c:v>
                </c:pt>
                <c:pt idx="49">
                  <c:v>112.1426460031248</c:v>
                </c:pt>
                <c:pt idx="50">
                  <c:v>111.6316878510198</c:v>
                </c:pt>
                <c:pt idx="51">
                  <c:v>111.2326337570204</c:v>
                </c:pt>
                <c:pt idx="52">
                  <c:v>111.437439297327</c:v>
                </c:pt>
                <c:pt idx="53">
                  <c:v>112.343228748786</c:v>
                </c:pt>
                <c:pt idx="54">
                  <c:v>112.2292132933576</c:v>
                </c:pt>
                <c:pt idx="55">
                  <c:v>115.1577213800093</c:v>
                </c:pt>
                <c:pt idx="56">
                  <c:v>116.1015159832778</c:v>
                </c:pt>
                <c:pt idx="57">
                  <c:v>117.5626029306194</c:v>
                </c:pt>
                <c:pt idx="58">
                  <c:v>116.3950002111397</c:v>
                </c:pt>
                <c:pt idx="59">
                  <c:v>116.6905958363244</c:v>
                </c:pt>
                <c:pt idx="60">
                  <c:v>117.9320974621004</c:v>
                </c:pt>
                <c:pt idx="61">
                  <c:v>118.5528482749883</c:v>
                </c:pt>
                <c:pt idx="62">
                  <c:v>120.6705797897048</c:v>
                </c:pt>
                <c:pt idx="63">
                  <c:v>119.8281322579282</c:v>
                </c:pt>
                <c:pt idx="64">
                  <c:v>117.4232507073181</c:v>
                </c:pt>
                <c:pt idx="65">
                  <c:v>116.8573962248216</c:v>
                </c:pt>
                <c:pt idx="66">
                  <c:v>115.7510240277016</c:v>
                </c:pt>
                <c:pt idx="67">
                  <c:v>117.0938727249694</c:v>
                </c:pt>
                <c:pt idx="68">
                  <c:v>118.3691567079093</c:v>
                </c:pt>
                <c:pt idx="69">
                  <c:v>118.8336641189139</c:v>
                </c:pt>
                <c:pt idx="70">
                  <c:v>118.673197922385</c:v>
                </c:pt>
                <c:pt idx="71">
                  <c:v>116.2852075503568</c:v>
                </c:pt>
                <c:pt idx="72">
                  <c:v>116.5934715594781</c:v>
                </c:pt>
                <c:pt idx="73">
                  <c:v>116.5512436130231</c:v>
                </c:pt>
                <c:pt idx="74">
                  <c:v>116.2957645369706</c:v>
                </c:pt>
                <c:pt idx="75">
                  <c:v>116.8721760060807</c:v>
                </c:pt>
                <c:pt idx="76">
                  <c:v>117.7568514843124</c:v>
                </c:pt>
                <c:pt idx="77">
                  <c:v>116.3527722646847</c:v>
                </c:pt>
                <c:pt idx="78">
                  <c:v>116.2218656306744</c:v>
                </c:pt>
                <c:pt idx="79">
                  <c:v>116.7961657024619</c:v>
                </c:pt>
                <c:pt idx="80">
                  <c:v>118.2614754444491</c:v>
                </c:pt>
                <c:pt idx="81">
                  <c:v>119.1609307039398</c:v>
                </c:pt>
                <c:pt idx="82">
                  <c:v>120.1955153920864</c:v>
                </c:pt>
                <c:pt idx="83">
                  <c:v>121.7790633841477</c:v>
                </c:pt>
                <c:pt idx="84">
                  <c:v>121.7347240403699</c:v>
                </c:pt>
                <c:pt idx="85">
                  <c:v>122.6341792998607</c:v>
                </c:pt>
                <c:pt idx="86">
                  <c:v>124.291626198218</c:v>
                </c:pt>
                <c:pt idx="87">
                  <c:v>124.5323254930113</c:v>
                </c:pt>
                <c:pt idx="88">
                  <c:v>124.5639964528525</c:v>
                </c:pt>
                <c:pt idx="89">
                  <c:v>125.8245006545332</c:v>
                </c:pt>
                <c:pt idx="90">
                  <c:v>126.4790338245851</c:v>
                </c:pt>
                <c:pt idx="91">
                  <c:v>126.3333474093155</c:v>
                </c:pt>
              </c:numCache>
            </c:numRef>
          </c:val>
          <c:smooth val="0"/>
        </c:ser>
        <c:ser>
          <c:idx val="2"/>
          <c:order val="1"/>
          <c:tx>
            <c:strRef>
              <c:f>Hoja1!$D$1</c:f>
              <c:strCache>
                <c:ptCount val="1"/>
                <c:pt idx="0">
                  <c:v>Real Brasilero</c:v>
                </c:pt>
              </c:strCache>
            </c:strRef>
          </c:tx>
          <c:spPr>
            <a:ln w="31750" cap="rnd">
              <a:solidFill>
                <a:schemeClr val="accent3">
                  <a:lumMod val="75000"/>
                </a:schemeClr>
              </a:solidFill>
              <a:round/>
            </a:ln>
            <a:effectLst/>
          </c:spPr>
          <c:marker>
            <c:symbol val="none"/>
          </c:marker>
          <c:cat>
            <c:numRef>
              <c:f>Hoja1!$A$2:$A$108</c:f>
              <c:numCache>
                <c:formatCode>dd\-mmm\-yy</c:formatCode>
                <c:ptCount val="107"/>
                <c:pt idx="0">
                  <c:v>41276.0</c:v>
                </c:pt>
                <c:pt idx="1">
                  <c:v>41283.0</c:v>
                </c:pt>
                <c:pt idx="2">
                  <c:v>41290.0</c:v>
                </c:pt>
                <c:pt idx="3">
                  <c:v>41297.0</c:v>
                </c:pt>
                <c:pt idx="4">
                  <c:v>41304.0</c:v>
                </c:pt>
                <c:pt idx="5">
                  <c:v>41311.0</c:v>
                </c:pt>
                <c:pt idx="6">
                  <c:v>41318.0</c:v>
                </c:pt>
                <c:pt idx="7">
                  <c:v>41325.0</c:v>
                </c:pt>
                <c:pt idx="8">
                  <c:v>41332.0</c:v>
                </c:pt>
                <c:pt idx="9">
                  <c:v>41339.0</c:v>
                </c:pt>
                <c:pt idx="10">
                  <c:v>41346.0</c:v>
                </c:pt>
                <c:pt idx="11">
                  <c:v>41353.0</c:v>
                </c:pt>
                <c:pt idx="12">
                  <c:v>41360.0</c:v>
                </c:pt>
                <c:pt idx="13">
                  <c:v>41367.0</c:v>
                </c:pt>
                <c:pt idx="14">
                  <c:v>41374.0</c:v>
                </c:pt>
                <c:pt idx="15">
                  <c:v>41381.0</c:v>
                </c:pt>
                <c:pt idx="16">
                  <c:v>41388.0</c:v>
                </c:pt>
                <c:pt idx="17">
                  <c:v>41395.0</c:v>
                </c:pt>
                <c:pt idx="18">
                  <c:v>41402.0</c:v>
                </c:pt>
                <c:pt idx="19">
                  <c:v>41409.0</c:v>
                </c:pt>
                <c:pt idx="20">
                  <c:v>41416.0</c:v>
                </c:pt>
                <c:pt idx="21">
                  <c:v>41423.0</c:v>
                </c:pt>
                <c:pt idx="22">
                  <c:v>41430.0</c:v>
                </c:pt>
                <c:pt idx="23">
                  <c:v>41437.0</c:v>
                </c:pt>
                <c:pt idx="24">
                  <c:v>41444.0</c:v>
                </c:pt>
                <c:pt idx="25">
                  <c:v>41451.0</c:v>
                </c:pt>
                <c:pt idx="26">
                  <c:v>41458.0</c:v>
                </c:pt>
                <c:pt idx="27">
                  <c:v>41465.0</c:v>
                </c:pt>
                <c:pt idx="28">
                  <c:v>41472.0</c:v>
                </c:pt>
                <c:pt idx="29">
                  <c:v>41479.0</c:v>
                </c:pt>
                <c:pt idx="30">
                  <c:v>41486.0</c:v>
                </c:pt>
                <c:pt idx="31">
                  <c:v>41493.0</c:v>
                </c:pt>
                <c:pt idx="32">
                  <c:v>41500.0</c:v>
                </c:pt>
                <c:pt idx="33">
                  <c:v>41507.0</c:v>
                </c:pt>
                <c:pt idx="34">
                  <c:v>41514.0</c:v>
                </c:pt>
                <c:pt idx="35">
                  <c:v>41521.0</c:v>
                </c:pt>
                <c:pt idx="36">
                  <c:v>41528.0</c:v>
                </c:pt>
                <c:pt idx="37">
                  <c:v>41535.0</c:v>
                </c:pt>
                <c:pt idx="38">
                  <c:v>41542.0</c:v>
                </c:pt>
                <c:pt idx="39">
                  <c:v>41549.0</c:v>
                </c:pt>
                <c:pt idx="40">
                  <c:v>41556.0</c:v>
                </c:pt>
                <c:pt idx="41">
                  <c:v>41563.0</c:v>
                </c:pt>
                <c:pt idx="42">
                  <c:v>41570.0</c:v>
                </c:pt>
                <c:pt idx="43">
                  <c:v>41577.0</c:v>
                </c:pt>
                <c:pt idx="44">
                  <c:v>41584.0</c:v>
                </c:pt>
                <c:pt idx="45">
                  <c:v>41591.0</c:v>
                </c:pt>
                <c:pt idx="46">
                  <c:v>41598.0</c:v>
                </c:pt>
                <c:pt idx="47">
                  <c:v>41605.0</c:v>
                </c:pt>
                <c:pt idx="48">
                  <c:v>41612.0</c:v>
                </c:pt>
                <c:pt idx="49">
                  <c:v>41619.0</c:v>
                </c:pt>
                <c:pt idx="50">
                  <c:v>41626.0</c:v>
                </c:pt>
                <c:pt idx="51">
                  <c:v>41633.0</c:v>
                </c:pt>
                <c:pt idx="52">
                  <c:v>41640.0</c:v>
                </c:pt>
                <c:pt idx="53">
                  <c:v>41647.0</c:v>
                </c:pt>
                <c:pt idx="54">
                  <c:v>41654.0</c:v>
                </c:pt>
                <c:pt idx="55">
                  <c:v>41661.0</c:v>
                </c:pt>
                <c:pt idx="56">
                  <c:v>41668.0</c:v>
                </c:pt>
                <c:pt idx="57">
                  <c:v>41675.0</c:v>
                </c:pt>
                <c:pt idx="58">
                  <c:v>41682.0</c:v>
                </c:pt>
                <c:pt idx="59">
                  <c:v>41689.0</c:v>
                </c:pt>
                <c:pt idx="60">
                  <c:v>41696.0</c:v>
                </c:pt>
                <c:pt idx="61">
                  <c:v>41703.0</c:v>
                </c:pt>
                <c:pt idx="62">
                  <c:v>41710.0</c:v>
                </c:pt>
                <c:pt idx="63">
                  <c:v>41717.0</c:v>
                </c:pt>
                <c:pt idx="64">
                  <c:v>41724.0</c:v>
                </c:pt>
                <c:pt idx="65">
                  <c:v>41731.0</c:v>
                </c:pt>
                <c:pt idx="66">
                  <c:v>41738.0</c:v>
                </c:pt>
                <c:pt idx="67">
                  <c:v>41745.0</c:v>
                </c:pt>
                <c:pt idx="68">
                  <c:v>41752.0</c:v>
                </c:pt>
                <c:pt idx="69">
                  <c:v>41759.0</c:v>
                </c:pt>
                <c:pt idx="70">
                  <c:v>41766.0</c:v>
                </c:pt>
                <c:pt idx="71">
                  <c:v>41773.0</c:v>
                </c:pt>
                <c:pt idx="72">
                  <c:v>41780.0</c:v>
                </c:pt>
                <c:pt idx="73">
                  <c:v>41787.0</c:v>
                </c:pt>
                <c:pt idx="74">
                  <c:v>41794.0</c:v>
                </c:pt>
                <c:pt idx="75">
                  <c:v>41801.0</c:v>
                </c:pt>
                <c:pt idx="76">
                  <c:v>41808.0</c:v>
                </c:pt>
                <c:pt idx="77">
                  <c:v>41815.0</c:v>
                </c:pt>
                <c:pt idx="78">
                  <c:v>41822.0</c:v>
                </c:pt>
                <c:pt idx="79">
                  <c:v>41829.0</c:v>
                </c:pt>
                <c:pt idx="80">
                  <c:v>41836.0</c:v>
                </c:pt>
                <c:pt idx="81">
                  <c:v>41843.0</c:v>
                </c:pt>
                <c:pt idx="82">
                  <c:v>41850.0</c:v>
                </c:pt>
                <c:pt idx="83">
                  <c:v>41857.0</c:v>
                </c:pt>
                <c:pt idx="84">
                  <c:v>41864.0</c:v>
                </c:pt>
                <c:pt idx="85">
                  <c:v>41871.0</c:v>
                </c:pt>
                <c:pt idx="86">
                  <c:v>41878.0</c:v>
                </c:pt>
                <c:pt idx="87">
                  <c:v>41885.0</c:v>
                </c:pt>
                <c:pt idx="88">
                  <c:v>41892.0</c:v>
                </c:pt>
                <c:pt idx="89">
                  <c:v>41899.0</c:v>
                </c:pt>
                <c:pt idx="90">
                  <c:v>41906.0</c:v>
                </c:pt>
                <c:pt idx="91">
                  <c:v>41913.0</c:v>
                </c:pt>
                <c:pt idx="92">
                  <c:v>41914.0</c:v>
                </c:pt>
                <c:pt idx="93">
                  <c:v>41915.0</c:v>
                </c:pt>
                <c:pt idx="94">
                  <c:v>41918.0</c:v>
                </c:pt>
                <c:pt idx="95">
                  <c:v>41919.0</c:v>
                </c:pt>
                <c:pt idx="96">
                  <c:v>41920.0</c:v>
                </c:pt>
                <c:pt idx="97">
                  <c:v>41921.0</c:v>
                </c:pt>
                <c:pt idx="98">
                  <c:v>41922.0</c:v>
                </c:pt>
                <c:pt idx="99">
                  <c:v>41926.0</c:v>
                </c:pt>
                <c:pt idx="100">
                  <c:v>41927.0</c:v>
                </c:pt>
                <c:pt idx="101">
                  <c:v>41928.0</c:v>
                </c:pt>
                <c:pt idx="102">
                  <c:v>41929.0</c:v>
                </c:pt>
                <c:pt idx="103">
                  <c:v>41932.0</c:v>
                </c:pt>
                <c:pt idx="104">
                  <c:v>41933.0</c:v>
                </c:pt>
                <c:pt idx="105">
                  <c:v>41934.0</c:v>
                </c:pt>
                <c:pt idx="106">
                  <c:v>41935.0</c:v>
                </c:pt>
              </c:numCache>
            </c:numRef>
          </c:cat>
          <c:val>
            <c:numRef>
              <c:f>Hoja1!$D$2:$D$93</c:f>
              <c:numCache>
                <c:formatCode>0.0</c:formatCode>
                <c:ptCount val="92"/>
                <c:pt idx="0">
                  <c:v>100.0</c:v>
                </c:pt>
                <c:pt idx="1">
                  <c:v>99.82831354851366</c:v>
                </c:pt>
                <c:pt idx="2">
                  <c:v>100.0343372902973</c:v>
                </c:pt>
                <c:pt idx="3">
                  <c:v>99.9509467281468</c:v>
                </c:pt>
                <c:pt idx="4">
                  <c:v>97.6160109879329</c:v>
                </c:pt>
                <c:pt idx="5">
                  <c:v>97.18434219562438</c:v>
                </c:pt>
                <c:pt idx="6">
                  <c:v>96.44854311782595</c:v>
                </c:pt>
                <c:pt idx="7">
                  <c:v>96.4142058275287</c:v>
                </c:pt>
                <c:pt idx="8">
                  <c:v>97.1500049053272</c:v>
                </c:pt>
                <c:pt idx="9">
                  <c:v>96.37005788286075</c:v>
                </c:pt>
                <c:pt idx="10">
                  <c:v>96.43382713626995</c:v>
                </c:pt>
                <c:pt idx="11">
                  <c:v>97.83184538408711</c:v>
                </c:pt>
                <c:pt idx="12">
                  <c:v>98.71480427744532</c:v>
                </c:pt>
                <c:pt idx="13">
                  <c:v>98.82762680270774</c:v>
                </c:pt>
                <c:pt idx="14">
                  <c:v>97.07151967036205</c:v>
                </c:pt>
                <c:pt idx="15">
                  <c:v>98.12125968802122</c:v>
                </c:pt>
                <c:pt idx="16">
                  <c:v>98.7344255861866</c:v>
                </c:pt>
                <c:pt idx="17">
                  <c:v>98.42048464632593</c:v>
                </c:pt>
                <c:pt idx="18">
                  <c:v>98.61669773373882</c:v>
                </c:pt>
                <c:pt idx="19">
                  <c:v>99.2151476503483</c:v>
                </c:pt>
                <c:pt idx="20">
                  <c:v>100.3090356126754</c:v>
                </c:pt>
                <c:pt idx="21">
                  <c:v>102.5409594819975</c:v>
                </c:pt>
                <c:pt idx="22">
                  <c:v>104.6453448445011</c:v>
                </c:pt>
                <c:pt idx="23">
                  <c:v>105.0966349455509</c:v>
                </c:pt>
                <c:pt idx="24">
                  <c:v>108.2262336897871</c:v>
                </c:pt>
                <c:pt idx="25">
                  <c:v>108.5499852840185</c:v>
                </c:pt>
                <c:pt idx="26">
                  <c:v>110.6936132640047</c:v>
                </c:pt>
                <c:pt idx="27">
                  <c:v>111.1596193466105</c:v>
                </c:pt>
                <c:pt idx="28">
                  <c:v>109.7174531541254</c:v>
                </c:pt>
                <c:pt idx="29">
                  <c:v>109.9283822230942</c:v>
                </c:pt>
                <c:pt idx="30">
                  <c:v>112.0131462768566</c:v>
                </c:pt>
                <c:pt idx="31">
                  <c:v>112.0965368390072</c:v>
                </c:pt>
                <c:pt idx="32">
                  <c:v>113.7594427548317</c:v>
                </c:pt>
                <c:pt idx="33">
                  <c:v>118.0957519866575</c:v>
                </c:pt>
                <c:pt idx="34">
                  <c:v>116.2415383106053</c:v>
                </c:pt>
                <c:pt idx="35">
                  <c:v>114.6963602472285</c:v>
                </c:pt>
                <c:pt idx="36">
                  <c:v>112.0229569312273</c:v>
                </c:pt>
                <c:pt idx="37">
                  <c:v>109.7419797900521</c:v>
                </c:pt>
                <c:pt idx="38">
                  <c:v>109.0699499656628</c:v>
                </c:pt>
                <c:pt idx="39">
                  <c:v>108.4862160306092</c:v>
                </c:pt>
                <c:pt idx="40">
                  <c:v>107.6866476994016</c:v>
                </c:pt>
                <c:pt idx="41">
                  <c:v>106.2101442166193</c:v>
                </c:pt>
                <c:pt idx="42">
                  <c:v>106.9704699303444</c:v>
                </c:pt>
                <c:pt idx="43">
                  <c:v>108.2262336897871</c:v>
                </c:pt>
                <c:pt idx="44">
                  <c:v>112.2191700186403</c:v>
                </c:pt>
                <c:pt idx="45">
                  <c:v>114.0194250956539</c:v>
                </c:pt>
                <c:pt idx="46">
                  <c:v>111.9395663690769</c:v>
                </c:pt>
                <c:pt idx="47">
                  <c:v>113.3915432159325</c:v>
                </c:pt>
                <c:pt idx="48">
                  <c:v>115.7264789561464</c:v>
                </c:pt>
                <c:pt idx="49">
                  <c:v>114.2058275286962</c:v>
                </c:pt>
                <c:pt idx="50">
                  <c:v>114.961247915236</c:v>
                </c:pt>
                <c:pt idx="51">
                  <c:v>115.7608162464437</c:v>
                </c:pt>
                <c:pt idx="52">
                  <c:v>116.5064259786128</c:v>
                </c:pt>
                <c:pt idx="53">
                  <c:v>116.7762189738056</c:v>
                </c:pt>
                <c:pt idx="54">
                  <c:v>115.6234670852546</c:v>
                </c:pt>
                <c:pt idx="55">
                  <c:v>116.3592661630531</c:v>
                </c:pt>
                <c:pt idx="56">
                  <c:v>118.7824977926027</c:v>
                </c:pt>
                <c:pt idx="57">
                  <c:v>117.8210536642794</c:v>
                </c:pt>
                <c:pt idx="58">
                  <c:v>117.8848229176886</c:v>
                </c:pt>
                <c:pt idx="59">
                  <c:v>116.6241538310606</c:v>
                </c:pt>
                <c:pt idx="60">
                  <c:v>114.5884430491514</c:v>
                </c:pt>
                <c:pt idx="61">
                  <c:v>114.3677033258119</c:v>
                </c:pt>
                <c:pt idx="62">
                  <c:v>115.491023251251</c:v>
                </c:pt>
                <c:pt idx="63">
                  <c:v>114.627685666634</c:v>
                </c:pt>
                <c:pt idx="64">
                  <c:v>112.5233003041303</c:v>
                </c:pt>
                <c:pt idx="65">
                  <c:v>110.7671931717846</c:v>
                </c:pt>
                <c:pt idx="66">
                  <c:v>108.2556656528991</c:v>
                </c:pt>
                <c:pt idx="67">
                  <c:v>109.5114294123419</c:v>
                </c:pt>
                <c:pt idx="68">
                  <c:v>109.6536839007162</c:v>
                </c:pt>
                <c:pt idx="69">
                  <c:v>109.3103109977436</c:v>
                </c:pt>
                <c:pt idx="70">
                  <c:v>108.9424114588443</c:v>
                </c:pt>
                <c:pt idx="71">
                  <c:v>108.6235651917983</c:v>
                </c:pt>
                <c:pt idx="72">
                  <c:v>108.5696065927597</c:v>
                </c:pt>
                <c:pt idx="73">
                  <c:v>109.4280388501913</c:v>
                </c:pt>
                <c:pt idx="74">
                  <c:v>111.1596193466105</c:v>
                </c:pt>
                <c:pt idx="75">
                  <c:v>109.3838909055234</c:v>
                </c:pt>
                <c:pt idx="76">
                  <c:v>109.908760914353</c:v>
                </c:pt>
                <c:pt idx="77">
                  <c:v>108.4126361228294</c:v>
                </c:pt>
                <c:pt idx="78">
                  <c:v>108.5548906112038</c:v>
                </c:pt>
                <c:pt idx="79">
                  <c:v>108.7903463160992</c:v>
                </c:pt>
                <c:pt idx="80">
                  <c:v>109.2955950161876</c:v>
                </c:pt>
                <c:pt idx="81">
                  <c:v>108.8246836063966</c:v>
                </c:pt>
                <c:pt idx="82">
                  <c:v>110.409104287256</c:v>
                </c:pt>
                <c:pt idx="83">
                  <c:v>112.0523888943392</c:v>
                </c:pt>
                <c:pt idx="84">
                  <c:v>111.547140194251</c:v>
                </c:pt>
                <c:pt idx="85">
                  <c:v>110.909447660159</c:v>
                </c:pt>
                <c:pt idx="86">
                  <c:v>110.924163641715</c:v>
                </c:pt>
                <c:pt idx="87">
                  <c:v>109.9774354949475</c:v>
                </c:pt>
                <c:pt idx="88">
                  <c:v>112.3172765623467</c:v>
                </c:pt>
                <c:pt idx="89">
                  <c:v>115.2899048366526</c:v>
                </c:pt>
                <c:pt idx="90">
                  <c:v>118.1349946041401</c:v>
                </c:pt>
                <c:pt idx="91">
                  <c:v>121.3921318551947</c:v>
                </c:pt>
              </c:numCache>
            </c:numRef>
          </c:val>
          <c:smooth val="0"/>
        </c:ser>
        <c:ser>
          <c:idx val="0"/>
          <c:order val="2"/>
          <c:tx>
            <c:strRef>
              <c:f>Hoja1!$B$1</c:f>
              <c:strCache>
                <c:ptCount val="1"/>
                <c:pt idx="0">
                  <c:v>Euro</c:v>
                </c:pt>
              </c:strCache>
            </c:strRef>
          </c:tx>
          <c:spPr>
            <a:ln w="31750" cap="rnd">
              <a:solidFill>
                <a:schemeClr val="tx2"/>
              </a:solidFill>
              <a:round/>
            </a:ln>
            <a:effectLst/>
          </c:spPr>
          <c:marker>
            <c:symbol val="none"/>
          </c:marker>
          <c:cat>
            <c:numRef>
              <c:f>Hoja1!$A$2:$A$108</c:f>
              <c:numCache>
                <c:formatCode>dd\-mmm\-yy</c:formatCode>
                <c:ptCount val="107"/>
                <c:pt idx="0">
                  <c:v>41276.0</c:v>
                </c:pt>
                <c:pt idx="1">
                  <c:v>41283.0</c:v>
                </c:pt>
                <c:pt idx="2">
                  <c:v>41290.0</c:v>
                </c:pt>
                <c:pt idx="3">
                  <c:v>41297.0</c:v>
                </c:pt>
                <c:pt idx="4">
                  <c:v>41304.0</c:v>
                </c:pt>
                <c:pt idx="5">
                  <c:v>41311.0</c:v>
                </c:pt>
                <c:pt idx="6">
                  <c:v>41318.0</c:v>
                </c:pt>
                <c:pt idx="7">
                  <c:v>41325.0</c:v>
                </c:pt>
                <c:pt idx="8">
                  <c:v>41332.0</c:v>
                </c:pt>
                <c:pt idx="9">
                  <c:v>41339.0</c:v>
                </c:pt>
                <c:pt idx="10">
                  <c:v>41346.0</c:v>
                </c:pt>
                <c:pt idx="11">
                  <c:v>41353.0</c:v>
                </c:pt>
                <c:pt idx="12">
                  <c:v>41360.0</c:v>
                </c:pt>
                <c:pt idx="13">
                  <c:v>41367.0</c:v>
                </c:pt>
                <c:pt idx="14">
                  <c:v>41374.0</c:v>
                </c:pt>
                <c:pt idx="15">
                  <c:v>41381.0</c:v>
                </c:pt>
                <c:pt idx="16">
                  <c:v>41388.0</c:v>
                </c:pt>
                <c:pt idx="17">
                  <c:v>41395.0</c:v>
                </c:pt>
                <c:pt idx="18">
                  <c:v>41402.0</c:v>
                </c:pt>
                <c:pt idx="19">
                  <c:v>41409.0</c:v>
                </c:pt>
                <c:pt idx="20">
                  <c:v>41416.0</c:v>
                </c:pt>
                <c:pt idx="21">
                  <c:v>41423.0</c:v>
                </c:pt>
                <c:pt idx="22">
                  <c:v>41430.0</c:v>
                </c:pt>
                <c:pt idx="23">
                  <c:v>41437.0</c:v>
                </c:pt>
                <c:pt idx="24">
                  <c:v>41444.0</c:v>
                </c:pt>
                <c:pt idx="25">
                  <c:v>41451.0</c:v>
                </c:pt>
                <c:pt idx="26">
                  <c:v>41458.0</c:v>
                </c:pt>
                <c:pt idx="27">
                  <c:v>41465.0</c:v>
                </c:pt>
                <c:pt idx="28">
                  <c:v>41472.0</c:v>
                </c:pt>
                <c:pt idx="29">
                  <c:v>41479.0</c:v>
                </c:pt>
                <c:pt idx="30">
                  <c:v>41486.0</c:v>
                </c:pt>
                <c:pt idx="31">
                  <c:v>41493.0</c:v>
                </c:pt>
                <c:pt idx="32">
                  <c:v>41500.0</c:v>
                </c:pt>
                <c:pt idx="33">
                  <c:v>41507.0</c:v>
                </c:pt>
                <c:pt idx="34">
                  <c:v>41514.0</c:v>
                </c:pt>
                <c:pt idx="35">
                  <c:v>41521.0</c:v>
                </c:pt>
                <c:pt idx="36">
                  <c:v>41528.0</c:v>
                </c:pt>
                <c:pt idx="37">
                  <c:v>41535.0</c:v>
                </c:pt>
                <c:pt idx="38">
                  <c:v>41542.0</c:v>
                </c:pt>
                <c:pt idx="39">
                  <c:v>41549.0</c:v>
                </c:pt>
                <c:pt idx="40">
                  <c:v>41556.0</c:v>
                </c:pt>
                <c:pt idx="41">
                  <c:v>41563.0</c:v>
                </c:pt>
                <c:pt idx="42">
                  <c:v>41570.0</c:v>
                </c:pt>
                <c:pt idx="43">
                  <c:v>41577.0</c:v>
                </c:pt>
                <c:pt idx="44">
                  <c:v>41584.0</c:v>
                </c:pt>
                <c:pt idx="45">
                  <c:v>41591.0</c:v>
                </c:pt>
                <c:pt idx="46">
                  <c:v>41598.0</c:v>
                </c:pt>
                <c:pt idx="47">
                  <c:v>41605.0</c:v>
                </c:pt>
                <c:pt idx="48">
                  <c:v>41612.0</c:v>
                </c:pt>
                <c:pt idx="49">
                  <c:v>41619.0</c:v>
                </c:pt>
                <c:pt idx="50">
                  <c:v>41626.0</c:v>
                </c:pt>
                <c:pt idx="51">
                  <c:v>41633.0</c:v>
                </c:pt>
                <c:pt idx="52">
                  <c:v>41640.0</c:v>
                </c:pt>
                <c:pt idx="53">
                  <c:v>41647.0</c:v>
                </c:pt>
                <c:pt idx="54">
                  <c:v>41654.0</c:v>
                </c:pt>
                <c:pt idx="55">
                  <c:v>41661.0</c:v>
                </c:pt>
                <c:pt idx="56">
                  <c:v>41668.0</c:v>
                </c:pt>
                <c:pt idx="57">
                  <c:v>41675.0</c:v>
                </c:pt>
                <c:pt idx="58">
                  <c:v>41682.0</c:v>
                </c:pt>
                <c:pt idx="59">
                  <c:v>41689.0</c:v>
                </c:pt>
                <c:pt idx="60">
                  <c:v>41696.0</c:v>
                </c:pt>
                <c:pt idx="61">
                  <c:v>41703.0</c:v>
                </c:pt>
                <c:pt idx="62">
                  <c:v>41710.0</c:v>
                </c:pt>
                <c:pt idx="63">
                  <c:v>41717.0</c:v>
                </c:pt>
                <c:pt idx="64">
                  <c:v>41724.0</c:v>
                </c:pt>
                <c:pt idx="65">
                  <c:v>41731.0</c:v>
                </c:pt>
                <c:pt idx="66">
                  <c:v>41738.0</c:v>
                </c:pt>
                <c:pt idx="67">
                  <c:v>41745.0</c:v>
                </c:pt>
                <c:pt idx="68">
                  <c:v>41752.0</c:v>
                </c:pt>
                <c:pt idx="69">
                  <c:v>41759.0</c:v>
                </c:pt>
                <c:pt idx="70">
                  <c:v>41766.0</c:v>
                </c:pt>
                <c:pt idx="71">
                  <c:v>41773.0</c:v>
                </c:pt>
                <c:pt idx="72">
                  <c:v>41780.0</c:v>
                </c:pt>
                <c:pt idx="73">
                  <c:v>41787.0</c:v>
                </c:pt>
                <c:pt idx="74">
                  <c:v>41794.0</c:v>
                </c:pt>
                <c:pt idx="75">
                  <c:v>41801.0</c:v>
                </c:pt>
                <c:pt idx="76">
                  <c:v>41808.0</c:v>
                </c:pt>
                <c:pt idx="77">
                  <c:v>41815.0</c:v>
                </c:pt>
                <c:pt idx="78">
                  <c:v>41822.0</c:v>
                </c:pt>
                <c:pt idx="79">
                  <c:v>41829.0</c:v>
                </c:pt>
                <c:pt idx="80">
                  <c:v>41836.0</c:v>
                </c:pt>
                <c:pt idx="81">
                  <c:v>41843.0</c:v>
                </c:pt>
                <c:pt idx="82">
                  <c:v>41850.0</c:v>
                </c:pt>
                <c:pt idx="83">
                  <c:v>41857.0</c:v>
                </c:pt>
                <c:pt idx="84">
                  <c:v>41864.0</c:v>
                </c:pt>
                <c:pt idx="85">
                  <c:v>41871.0</c:v>
                </c:pt>
                <c:pt idx="86">
                  <c:v>41878.0</c:v>
                </c:pt>
                <c:pt idx="87">
                  <c:v>41885.0</c:v>
                </c:pt>
                <c:pt idx="88">
                  <c:v>41892.0</c:v>
                </c:pt>
                <c:pt idx="89">
                  <c:v>41899.0</c:v>
                </c:pt>
                <c:pt idx="90">
                  <c:v>41906.0</c:v>
                </c:pt>
                <c:pt idx="91">
                  <c:v>41913.0</c:v>
                </c:pt>
                <c:pt idx="92">
                  <c:v>41914.0</c:v>
                </c:pt>
                <c:pt idx="93">
                  <c:v>41915.0</c:v>
                </c:pt>
                <c:pt idx="94">
                  <c:v>41918.0</c:v>
                </c:pt>
                <c:pt idx="95">
                  <c:v>41919.0</c:v>
                </c:pt>
                <c:pt idx="96">
                  <c:v>41920.0</c:v>
                </c:pt>
                <c:pt idx="97">
                  <c:v>41921.0</c:v>
                </c:pt>
                <c:pt idx="98">
                  <c:v>41922.0</c:v>
                </c:pt>
                <c:pt idx="99">
                  <c:v>41926.0</c:v>
                </c:pt>
                <c:pt idx="100">
                  <c:v>41927.0</c:v>
                </c:pt>
                <c:pt idx="101">
                  <c:v>41928.0</c:v>
                </c:pt>
                <c:pt idx="102">
                  <c:v>41929.0</c:v>
                </c:pt>
                <c:pt idx="103">
                  <c:v>41932.0</c:v>
                </c:pt>
                <c:pt idx="104">
                  <c:v>41933.0</c:v>
                </c:pt>
                <c:pt idx="105">
                  <c:v>41934.0</c:v>
                </c:pt>
                <c:pt idx="106">
                  <c:v>41935.0</c:v>
                </c:pt>
              </c:numCache>
            </c:numRef>
          </c:cat>
          <c:val>
            <c:numRef>
              <c:f>Hoja1!$B$2:$B$108</c:f>
              <c:numCache>
                <c:formatCode>0.0</c:formatCode>
                <c:ptCount val="107"/>
                <c:pt idx="0">
                  <c:v>100.0</c:v>
                </c:pt>
                <c:pt idx="1">
                  <c:v>99.66158164670698</c:v>
                </c:pt>
                <c:pt idx="2">
                  <c:v>98.37086978763591</c:v>
                </c:pt>
                <c:pt idx="3">
                  <c:v>98.24625837847766</c:v>
                </c:pt>
                <c:pt idx="4">
                  <c:v>96.76403845901596</c:v>
                </c:pt>
                <c:pt idx="5">
                  <c:v>97.3543030287131</c:v>
                </c:pt>
                <c:pt idx="6">
                  <c:v>97.88029434526542</c:v>
                </c:pt>
                <c:pt idx="7">
                  <c:v>98.80635387016801</c:v>
                </c:pt>
                <c:pt idx="8">
                  <c:v>100.2911971877173</c:v>
                </c:pt>
                <c:pt idx="9">
                  <c:v>100.751603552081</c:v>
                </c:pt>
                <c:pt idx="10">
                  <c:v>100.8578511746264</c:v>
                </c:pt>
                <c:pt idx="11">
                  <c:v>101.3379330246468</c:v>
                </c:pt>
                <c:pt idx="12">
                  <c:v>102.1538098298726</c:v>
                </c:pt>
                <c:pt idx="13">
                  <c:v>101.8140797775359</c:v>
                </c:pt>
                <c:pt idx="14">
                  <c:v>100.321366265724</c:v>
                </c:pt>
                <c:pt idx="15">
                  <c:v>100.2662749058856</c:v>
                </c:pt>
                <c:pt idx="16">
                  <c:v>100.7686556396501</c:v>
                </c:pt>
                <c:pt idx="17">
                  <c:v>99.93441504781146</c:v>
                </c:pt>
                <c:pt idx="18">
                  <c:v>100.3069375762425</c:v>
                </c:pt>
                <c:pt idx="19">
                  <c:v>101.6501173970644</c:v>
                </c:pt>
                <c:pt idx="20">
                  <c:v>101.6160132219264</c:v>
                </c:pt>
                <c:pt idx="21">
                  <c:v>101.2474257906266</c:v>
                </c:pt>
                <c:pt idx="22">
                  <c:v>99.75733567690228</c:v>
                </c:pt>
                <c:pt idx="23">
                  <c:v>98.61222241168983</c:v>
                </c:pt>
                <c:pt idx="24">
                  <c:v>98.66600207248442</c:v>
                </c:pt>
                <c:pt idx="25">
                  <c:v>100.5902645696972</c:v>
                </c:pt>
                <c:pt idx="26">
                  <c:v>101.3523617141283</c:v>
                </c:pt>
                <c:pt idx="27">
                  <c:v>101.5701037553944</c:v>
                </c:pt>
                <c:pt idx="28">
                  <c:v>100.1403517976835</c:v>
                </c:pt>
                <c:pt idx="29">
                  <c:v>99.16707110720513</c:v>
                </c:pt>
                <c:pt idx="30">
                  <c:v>98.91128979366976</c:v>
                </c:pt>
                <c:pt idx="31">
                  <c:v>98.34594750580423</c:v>
                </c:pt>
                <c:pt idx="32">
                  <c:v>98.77356139407375</c:v>
                </c:pt>
                <c:pt idx="33">
                  <c:v>98.04556842478061</c:v>
                </c:pt>
                <c:pt idx="34">
                  <c:v>98.62009260595248</c:v>
                </c:pt>
                <c:pt idx="35">
                  <c:v>99.63534766583152</c:v>
                </c:pt>
                <c:pt idx="36">
                  <c:v>98.76044440363604</c:v>
                </c:pt>
                <c:pt idx="37">
                  <c:v>97.73863084853811</c:v>
                </c:pt>
                <c:pt idx="38">
                  <c:v>97.11032700657157</c:v>
                </c:pt>
                <c:pt idx="39">
                  <c:v>96.61319306898228</c:v>
                </c:pt>
                <c:pt idx="40">
                  <c:v>96.79683093511026</c:v>
                </c:pt>
                <c:pt idx="41">
                  <c:v>96.56203680627515</c:v>
                </c:pt>
                <c:pt idx="42">
                  <c:v>95.27657174337921</c:v>
                </c:pt>
                <c:pt idx="43">
                  <c:v>95.88388840064533</c:v>
                </c:pt>
                <c:pt idx="44">
                  <c:v>97.51301861300941</c:v>
                </c:pt>
                <c:pt idx="45">
                  <c:v>97.46710914647746</c:v>
                </c:pt>
                <c:pt idx="46">
                  <c:v>97.14180778362211</c:v>
                </c:pt>
                <c:pt idx="47">
                  <c:v>96.70238860395867</c:v>
                </c:pt>
                <c:pt idx="48">
                  <c:v>96.36003515353433</c:v>
                </c:pt>
                <c:pt idx="49">
                  <c:v>95.37888426879334</c:v>
                </c:pt>
                <c:pt idx="50">
                  <c:v>95.59137951388428</c:v>
                </c:pt>
                <c:pt idx="51">
                  <c:v>95.65171766989782</c:v>
                </c:pt>
                <c:pt idx="52">
                  <c:v>95.62941878615366</c:v>
                </c:pt>
                <c:pt idx="53">
                  <c:v>96.3206841822212</c:v>
                </c:pt>
                <c:pt idx="54">
                  <c:v>96.32986607552762</c:v>
                </c:pt>
                <c:pt idx="55">
                  <c:v>96.41250311528523</c:v>
                </c:pt>
                <c:pt idx="56">
                  <c:v>96.37971063919092</c:v>
                </c:pt>
                <c:pt idx="57">
                  <c:v>96.78633734276004</c:v>
                </c:pt>
                <c:pt idx="58">
                  <c:v>96.1003187428676</c:v>
                </c:pt>
                <c:pt idx="59">
                  <c:v>95.5166126683894</c:v>
                </c:pt>
                <c:pt idx="60">
                  <c:v>95.47857339611997</c:v>
                </c:pt>
                <c:pt idx="61">
                  <c:v>95.12966145047679</c:v>
                </c:pt>
                <c:pt idx="62">
                  <c:v>94.36494090795808</c:v>
                </c:pt>
                <c:pt idx="63">
                  <c:v>94.62465731862476</c:v>
                </c:pt>
                <c:pt idx="64">
                  <c:v>95.27657174337921</c:v>
                </c:pt>
                <c:pt idx="65">
                  <c:v>95.39724805540615</c:v>
                </c:pt>
                <c:pt idx="66">
                  <c:v>94.84239935989085</c:v>
                </c:pt>
                <c:pt idx="67">
                  <c:v>94.91060771016698</c:v>
                </c:pt>
                <c:pt idx="68">
                  <c:v>94.95127038052388</c:v>
                </c:pt>
                <c:pt idx="69">
                  <c:v>94.70598265933864</c:v>
                </c:pt>
                <c:pt idx="70">
                  <c:v>94.57087765783014</c:v>
                </c:pt>
                <c:pt idx="71">
                  <c:v>95.59662631005939</c:v>
                </c:pt>
                <c:pt idx="72">
                  <c:v>96.03211039259146</c:v>
                </c:pt>
                <c:pt idx="73">
                  <c:v>96.29576190038955</c:v>
                </c:pt>
                <c:pt idx="74">
                  <c:v>96.29707359943334</c:v>
                </c:pt>
                <c:pt idx="75">
                  <c:v>96.80994792554797</c:v>
                </c:pt>
                <c:pt idx="76">
                  <c:v>96.60401117567585</c:v>
                </c:pt>
                <c:pt idx="77">
                  <c:v>96.36659364875326</c:v>
                </c:pt>
                <c:pt idx="78">
                  <c:v>96.17639728740632</c:v>
                </c:pt>
                <c:pt idx="79">
                  <c:v>96.38364573632225</c:v>
                </c:pt>
                <c:pt idx="80">
                  <c:v>96.78371394467252</c:v>
                </c:pt>
                <c:pt idx="81">
                  <c:v>97.37922531054473</c:v>
                </c:pt>
                <c:pt idx="82">
                  <c:v>97.81077429594553</c:v>
                </c:pt>
                <c:pt idx="83">
                  <c:v>98.08360769704998</c:v>
                </c:pt>
                <c:pt idx="84">
                  <c:v>98.07049070661225</c:v>
                </c:pt>
                <c:pt idx="85">
                  <c:v>98.6489499849155</c:v>
                </c:pt>
                <c:pt idx="86">
                  <c:v>99.50286606241062</c:v>
                </c:pt>
                <c:pt idx="87">
                  <c:v>100.630927240054</c:v>
                </c:pt>
                <c:pt idx="88">
                  <c:v>101.440245550061</c:v>
                </c:pt>
                <c:pt idx="89">
                  <c:v>101.4730380261553</c:v>
                </c:pt>
                <c:pt idx="90">
                  <c:v>102.6273331846741</c:v>
                </c:pt>
                <c:pt idx="91">
                  <c:v>103.9665779083647</c:v>
                </c:pt>
                <c:pt idx="92">
                  <c:v>103.5297821267887</c:v>
                </c:pt>
                <c:pt idx="93">
                  <c:v>104.8021301992471</c:v>
                </c:pt>
                <c:pt idx="94">
                  <c:v>104.165956163018</c:v>
                </c:pt>
                <c:pt idx="95">
                  <c:v>103.8918110628697</c:v>
                </c:pt>
                <c:pt idx="96">
                  <c:v>103.4222228051996</c:v>
                </c:pt>
                <c:pt idx="97">
                  <c:v>103.4235345042434</c:v>
                </c:pt>
                <c:pt idx="98">
                  <c:v>103.815732518331</c:v>
                </c:pt>
                <c:pt idx="99">
                  <c:v>103.6084840694151</c:v>
                </c:pt>
                <c:pt idx="100">
                  <c:v>102.6470086703307</c:v>
                </c:pt>
                <c:pt idx="101">
                  <c:v>102.3872922596639</c:v>
                </c:pt>
                <c:pt idx="102">
                  <c:v>102.8437635268964</c:v>
                </c:pt>
                <c:pt idx="103">
                  <c:v>102.6155278932801</c:v>
                </c:pt>
                <c:pt idx="104">
                  <c:v>103.0890512480816</c:v>
                </c:pt>
                <c:pt idx="105">
                  <c:v>103.6268478560279</c:v>
                </c:pt>
                <c:pt idx="106">
                  <c:v>103.632094652203</c:v>
                </c:pt>
              </c:numCache>
            </c:numRef>
          </c:val>
          <c:smooth val="0"/>
        </c:ser>
        <c:ser>
          <c:idx val="3"/>
          <c:order val="3"/>
          <c:tx>
            <c:strRef>
              <c:f>Hoja1!$E$1</c:f>
              <c:strCache>
                <c:ptCount val="1"/>
                <c:pt idx="0">
                  <c:v>Peso Colombiano</c:v>
                </c:pt>
              </c:strCache>
            </c:strRef>
          </c:tx>
          <c:spPr>
            <a:ln w="47625" cap="rnd">
              <a:solidFill>
                <a:srgbClr val="C00000"/>
              </a:solidFill>
              <a:round/>
            </a:ln>
            <a:effectLst/>
          </c:spPr>
          <c:marker>
            <c:symbol val="none"/>
          </c:marker>
          <c:val>
            <c:numRef>
              <c:f>Hoja1!$E$2:$E$93</c:f>
              <c:numCache>
                <c:formatCode>0.0</c:formatCode>
                <c:ptCount val="92"/>
                <c:pt idx="0">
                  <c:v>100.0</c:v>
                </c:pt>
                <c:pt idx="1">
                  <c:v>99.58284006990247</c:v>
                </c:pt>
                <c:pt idx="2">
                  <c:v>99.47009414284908</c:v>
                </c:pt>
                <c:pt idx="3">
                  <c:v>100.186030779638</c:v>
                </c:pt>
                <c:pt idx="4">
                  <c:v>100.1747561869327</c:v>
                </c:pt>
                <c:pt idx="5">
                  <c:v>100.9414284908958</c:v>
                </c:pt>
                <c:pt idx="6">
                  <c:v>100.5129939680929</c:v>
                </c:pt>
                <c:pt idx="7">
                  <c:v>101.2740289757033</c:v>
                </c:pt>
                <c:pt idx="8">
                  <c:v>102.3563898754157</c:v>
                </c:pt>
                <c:pt idx="9">
                  <c:v>101.9279553526129</c:v>
                </c:pt>
                <c:pt idx="10">
                  <c:v>101.5107954225154</c:v>
                </c:pt>
                <c:pt idx="11">
                  <c:v>102.3676644681211</c:v>
                </c:pt>
                <c:pt idx="12">
                  <c:v>103.0948756976154</c:v>
                </c:pt>
                <c:pt idx="13">
                  <c:v>102.7848243982186</c:v>
                </c:pt>
                <c:pt idx="14">
                  <c:v>102.6551665821072</c:v>
                </c:pt>
                <c:pt idx="15">
                  <c:v>103.7093410000564</c:v>
                </c:pt>
                <c:pt idx="16">
                  <c:v>103.5120356277129</c:v>
                </c:pt>
                <c:pt idx="17">
                  <c:v>103.2414454027848</c:v>
                </c:pt>
                <c:pt idx="18">
                  <c:v>103.3034556626642</c:v>
                </c:pt>
                <c:pt idx="19">
                  <c:v>103.6586053328823</c:v>
                </c:pt>
                <c:pt idx="20">
                  <c:v>104.8311629742376</c:v>
                </c:pt>
                <c:pt idx="21">
                  <c:v>106.7929421049664</c:v>
                </c:pt>
                <c:pt idx="22">
                  <c:v>107.227013924122</c:v>
                </c:pt>
                <c:pt idx="23">
                  <c:v>106.922599921078</c:v>
                </c:pt>
                <c:pt idx="24">
                  <c:v>107.8583911156209</c:v>
                </c:pt>
                <c:pt idx="25">
                  <c:v>108.74344664299</c:v>
                </c:pt>
                <c:pt idx="26">
                  <c:v>108.162805118665</c:v>
                </c:pt>
                <c:pt idx="27">
                  <c:v>108.0782456733751</c:v>
                </c:pt>
                <c:pt idx="28">
                  <c:v>106.1051919499408</c:v>
                </c:pt>
                <c:pt idx="29">
                  <c:v>106.2912227295789</c:v>
                </c:pt>
                <c:pt idx="30">
                  <c:v>106.7422064377924</c:v>
                </c:pt>
                <c:pt idx="31">
                  <c:v>105.9135238739501</c:v>
                </c:pt>
                <c:pt idx="32">
                  <c:v>106.460341620159</c:v>
                </c:pt>
                <c:pt idx="33">
                  <c:v>108.3882969727718</c:v>
                </c:pt>
                <c:pt idx="34">
                  <c:v>109.1493319803822</c:v>
                </c:pt>
                <c:pt idx="35">
                  <c:v>109.7750718755284</c:v>
                </c:pt>
                <c:pt idx="36">
                  <c:v>108.7547212356954</c:v>
                </c:pt>
                <c:pt idx="37">
                  <c:v>107.32848525847</c:v>
                </c:pt>
                <c:pt idx="38">
                  <c:v>106.922599921078</c:v>
                </c:pt>
                <c:pt idx="39">
                  <c:v>106.6689215852078</c:v>
                </c:pt>
                <c:pt idx="40">
                  <c:v>106.4208805456903</c:v>
                </c:pt>
                <c:pt idx="41">
                  <c:v>105.9417103557134</c:v>
                </c:pt>
                <c:pt idx="42">
                  <c:v>106.0713681718247</c:v>
                </c:pt>
                <c:pt idx="43">
                  <c:v>106.4659789165116</c:v>
                </c:pt>
                <c:pt idx="44">
                  <c:v>108.2530018603078</c:v>
                </c:pt>
                <c:pt idx="45">
                  <c:v>108.5630531597046</c:v>
                </c:pt>
                <c:pt idx="46">
                  <c:v>108.5179547888833</c:v>
                </c:pt>
                <c:pt idx="47">
                  <c:v>108.692710975816</c:v>
                </c:pt>
                <c:pt idx="48">
                  <c:v>109.2846270928463</c:v>
                </c:pt>
                <c:pt idx="49">
                  <c:v>108.9463893116861</c:v>
                </c:pt>
                <c:pt idx="50">
                  <c:v>109.2677152037883</c:v>
                </c:pt>
                <c:pt idx="51">
                  <c:v>108.3319240092452</c:v>
                </c:pt>
                <c:pt idx="52">
                  <c:v>109.0140368679181</c:v>
                </c:pt>
                <c:pt idx="53">
                  <c:v>108.9802130898022</c:v>
                </c:pt>
                <c:pt idx="54">
                  <c:v>109.5834037995378</c:v>
                </c:pt>
                <c:pt idx="55">
                  <c:v>112.0469023056542</c:v>
                </c:pt>
                <c:pt idx="56">
                  <c:v>113.1630869834827</c:v>
                </c:pt>
                <c:pt idx="57">
                  <c:v>115.4067309318451</c:v>
                </c:pt>
                <c:pt idx="58">
                  <c:v>114.6795197023507</c:v>
                </c:pt>
                <c:pt idx="59">
                  <c:v>115.1135915215063</c:v>
                </c:pt>
                <c:pt idx="60">
                  <c:v>115.5251141552511</c:v>
                </c:pt>
                <c:pt idx="61">
                  <c:v>115.2319747449124</c:v>
                </c:pt>
                <c:pt idx="62">
                  <c:v>115.2939850047917</c:v>
                </c:pt>
                <c:pt idx="63">
                  <c:v>113.5802469135802</c:v>
                </c:pt>
                <c:pt idx="64">
                  <c:v>111.3817013360392</c:v>
                </c:pt>
                <c:pt idx="65">
                  <c:v>110.6657646992502</c:v>
                </c:pt>
                <c:pt idx="66">
                  <c:v>108.74344664299</c:v>
                </c:pt>
                <c:pt idx="67">
                  <c:v>108.82800608828</c:v>
                </c:pt>
                <c:pt idx="68">
                  <c:v>109.0083995715655</c:v>
                </c:pt>
                <c:pt idx="69">
                  <c:v>109.0365860533288</c:v>
                </c:pt>
                <c:pt idx="70">
                  <c:v>107.6892722250409</c:v>
                </c:pt>
                <c:pt idx="71">
                  <c:v>108.2417272676025</c:v>
                </c:pt>
                <c:pt idx="72">
                  <c:v>107.6667230396302</c:v>
                </c:pt>
                <c:pt idx="73">
                  <c:v>107.5821635943402</c:v>
                </c:pt>
                <c:pt idx="74">
                  <c:v>106.8324031794351</c:v>
                </c:pt>
                <c:pt idx="75">
                  <c:v>106.1333784317041</c:v>
                </c:pt>
                <c:pt idx="76">
                  <c:v>106.5054399909803</c:v>
                </c:pt>
                <c:pt idx="77">
                  <c:v>106.1221038389988</c:v>
                </c:pt>
                <c:pt idx="78">
                  <c:v>104.6845932690682</c:v>
                </c:pt>
                <c:pt idx="79">
                  <c:v>104.5267489711934</c:v>
                </c:pt>
                <c:pt idx="80">
                  <c:v>105.3497942386831</c:v>
                </c:pt>
                <c:pt idx="81">
                  <c:v>104.397091155082</c:v>
                </c:pt>
                <c:pt idx="82">
                  <c:v>105.2201364225717</c:v>
                </c:pt>
                <c:pt idx="83">
                  <c:v>106.5223518800383</c:v>
                </c:pt>
                <c:pt idx="84">
                  <c:v>106.0488189864141</c:v>
                </c:pt>
                <c:pt idx="85">
                  <c:v>107.5201533344608</c:v>
                </c:pt>
                <c:pt idx="86">
                  <c:v>108.6363380122892</c:v>
                </c:pt>
                <c:pt idx="87">
                  <c:v>109.0196741642708</c:v>
                </c:pt>
                <c:pt idx="88">
                  <c:v>111.2294943345172</c:v>
                </c:pt>
                <c:pt idx="89">
                  <c:v>111.4211624105079</c:v>
                </c:pt>
                <c:pt idx="90">
                  <c:v>113.2532837251254</c:v>
                </c:pt>
                <c:pt idx="91">
                  <c:v>114.2905462540166</c:v>
                </c:pt>
              </c:numCache>
            </c:numRef>
          </c:val>
          <c:smooth val="0"/>
        </c:ser>
        <c:dLbls>
          <c:showLegendKey val="0"/>
          <c:showVal val="0"/>
          <c:showCatName val="0"/>
          <c:showSerName val="0"/>
          <c:showPercent val="0"/>
          <c:showBubbleSize val="0"/>
        </c:dLbls>
        <c:marker val="1"/>
        <c:smooth val="0"/>
        <c:axId val="2143999880"/>
        <c:axId val="2087116536"/>
      </c:lineChart>
      <c:dateAx>
        <c:axId val="2143999880"/>
        <c:scaling>
          <c:orientation val="minMax"/>
          <c:max val="41935.0"/>
          <c:min val="41340.0"/>
        </c:scaling>
        <c:delete val="0"/>
        <c:axPos val="b"/>
        <c:numFmt formatCode="dd\-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s-ES"/>
          </a:p>
        </c:txPr>
        <c:crossAx val="2087116536"/>
        <c:crosses val="autoZero"/>
        <c:auto val="0"/>
        <c:lblOffset val="100"/>
        <c:baseTimeUnit val="days"/>
        <c:majorUnit val="35.0"/>
        <c:majorTimeUnit val="days"/>
        <c:minorUnit val="2.0"/>
        <c:minorTimeUnit val="months"/>
      </c:dateAx>
      <c:valAx>
        <c:axId val="2087116536"/>
        <c:scaling>
          <c:orientation val="minMax"/>
          <c:max val="129.0"/>
          <c:min val="93.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s-CO" b="1" dirty="0" smtClean="0">
                    <a:solidFill>
                      <a:schemeClr val="tx1"/>
                    </a:solidFill>
                  </a:rPr>
                  <a:t>Índice (Base 100=  1 de enero de 2013)</a:t>
                </a:r>
                <a:endParaRPr lang="es-CO" b="1" dirty="0">
                  <a:solidFill>
                    <a:schemeClr val="tx1"/>
                  </a:solidFill>
                </a:endParaRPr>
              </a:p>
            </c:rich>
          </c:tx>
          <c:layout>
            <c:manualLayout>
              <c:xMode val="edge"/>
              <c:yMode val="edge"/>
              <c:x val="0.0"/>
              <c:y val="0.0797887841521883"/>
            </c:manualLayout>
          </c:layout>
          <c:overlay val="0"/>
          <c:spPr>
            <a:noFill/>
            <a:ln>
              <a:noFill/>
            </a:ln>
            <a:effectLst/>
          </c:sp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S"/>
          </a:p>
        </c:txPr>
        <c:crossAx val="2143999880"/>
        <c:crosses val="autoZero"/>
        <c:crossBetween val="between"/>
      </c:valAx>
      <c:spPr>
        <a:noFill/>
        <a:ln>
          <a:noFill/>
        </a:ln>
        <a:effectLst/>
      </c:spPr>
    </c:plotArea>
    <c:legend>
      <c:legendPos val="b"/>
      <c:layout>
        <c:manualLayout>
          <c:xMode val="edge"/>
          <c:yMode val="edge"/>
          <c:x val="0.175484705532085"/>
          <c:y val="0.0260956047618641"/>
          <c:w val="0.327972132072559"/>
          <c:h val="0.1833381761000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400" noProof="0"/>
            </a:pPr>
            <a:r>
              <a:rPr lang="es-CO" sz="1400" noProof="0" dirty="0"/>
              <a:t>Inversión extranjera de portafolio</a:t>
            </a:r>
          </a:p>
          <a:p>
            <a:pPr>
              <a:defRPr lang="es-CO" sz="1400" noProof="0"/>
            </a:pPr>
            <a:r>
              <a:rPr lang="es-CO" sz="1400" noProof="0" dirty="0" smtClean="0"/>
              <a:t>2014</a:t>
            </a:r>
            <a:endParaRPr lang="es-CO" sz="1400" noProof="0" dirty="0"/>
          </a:p>
        </c:rich>
      </c:tx>
      <c:layout>
        <c:manualLayout>
          <c:xMode val="edge"/>
          <c:yMode val="edge"/>
          <c:x val="0.145490778802355"/>
          <c:y val="0.0443025320458749"/>
        </c:manualLayout>
      </c:layout>
      <c:overlay val="0"/>
    </c:title>
    <c:autoTitleDeleted val="0"/>
    <c:plotArea>
      <c:layout>
        <c:manualLayout>
          <c:layoutTarget val="inner"/>
          <c:xMode val="edge"/>
          <c:yMode val="edge"/>
          <c:x val="0.130773763232656"/>
          <c:y val="0.199877925068662"/>
          <c:w val="0.854457639627343"/>
          <c:h val="0.600292466093016"/>
        </c:manualLayout>
      </c:layout>
      <c:barChart>
        <c:barDir val="col"/>
        <c:grouping val="clustered"/>
        <c:varyColors val="0"/>
        <c:ser>
          <c:idx val="0"/>
          <c:order val="0"/>
          <c:tx>
            <c:strRef>
              <c:f>Hoja1!$B$1</c:f>
              <c:strCache>
                <c:ptCount val="1"/>
                <c:pt idx="0">
                  <c:v>Inversión extranjera de portafolio</c:v>
                </c:pt>
              </c:strCache>
            </c:strRef>
          </c:tx>
          <c:invertIfNegative val="0"/>
          <c:dPt>
            <c:idx val="14"/>
            <c:invertIfNegative val="0"/>
            <c:bubble3D val="0"/>
            <c:spPr>
              <a:solidFill>
                <a:schemeClr val="accent1"/>
              </a:solidFill>
              <a:ln>
                <a:solidFill>
                  <a:schemeClr val="tx1"/>
                </a:solidFill>
              </a:ln>
            </c:spPr>
          </c:dPt>
          <c:dLbls>
            <c:dLbl>
              <c:idx val="20"/>
              <c:layout>
                <c:manualLayout>
                  <c:x val="-0.00314945164822956"/>
                  <c:y val="0.015657944999516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Hoja1!$A$2:$A$22</c:f>
              <c:numCache>
                <c:formatCode>mmm\-yy</c:formatCode>
                <c:ptCount val="21"/>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pt idx="20">
                  <c:v>41883.0</c:v>
                </c:pt>
              </c:numCache>
            </c:numRef>
          </c:cat>
          <c:val>
            <c:numRef>
              <c:f>Hoja1!$B$2:$B$22</c:f>
              <c:numCache>
                <c:formatCode>#,##0;\-#,##0</c:formatCode>
                <c:ptCount val="21"/>
                <c:pt idx="0">
                  <c:v>435.5581578099996</c:v>
                </c:pt>
                <c:pt idx="1">
                  <c:v>532.8067938700001</c:v>
                </c:pt>
                <c:pt idx="2">
                  <c:v>342.1104246700001</c:v>
                </c:pt>
                <c:pt idx="3">
                  <c:v>725.7366604299995</c:v>
                </c:pt>
                <c:pt idx="4">
                  <c:v>222.6390246299999</c:v>
                </c:pt>
                <c:pt idx="5">
                  <c:v>493.3967344599994</c:v>
                </c:pt>
                <c:pt idx="6">
                  <c:v>508.6545052999999</c:v>
                </c:pt>
                <c:pt idx="7">
                  <c:v>320.3973615799999</c:v>
                </c:pt>
                <c:pt idx="8">
                  <c:v>554.7579070899995</c:v>
                </c:pt>
                <c:pt idx="9">
                  <c:v>625.58535098</c:v>
                </c:pt>
                <c:pt idx="10">
                  <c:v>-305.2000367299997</c:v>
                </c:pt>
                <c:pt idx="11">
                  <c:v>235.69493327</c:v>
                </c:pt>
                <c:pt idx="12">
                  <c:v>117.3862110000001</c:v>
                </c:pt>
                <c:pt idx="13">
                  <c:v>534.7671108899991</c:v>
                </c:pt>
                <c:pt idx="14">
                  <c:v>1999.187036079999</c:v>
                </c:pt>
                <c:pt idx="15">
                  <c:v>914.0</c:v>
                </c:pt>
                <c:pt idx="16">
                  <c:v>1020.0</c:v>
                </c:pt>
                <c:pt idx="17">
                  <c:v>1680.0</c:v>
                </c:pt>
                <c:pt idx="18">
                  <c:v>2273.0</c:v>
                </c:pt>
                <c:pt idx="19">
                  <c:v>1194.0</c:v>
                </c:pt>
                <c:pt idx="20">
                  <c:v>222.0</c:v>
                </c:pt>
              </c:numCache>
            </c:numRef>
          </c:val>
        </c:ser>
        <c:dLbls>
          <c:showLegendKey val="0"/>
          <c:showVal val="0"/>
          <c:showCatName val="0"/>
          <c:showSerName val="0"/>
          <c:showPercent val="0"/>
          <c:showBubbleSize val="0"/>
        </c:dLbls>
        <c:gapWidth val="150"/>
        <c:axId val="2087824936"/>
        <c:axId val="2088040648"/>
      </c:barChart>
      <c:dateAx>
        <c:axId val="2087824936"/>
        <c:scaling>
          <c:orientation val="minMax"/>
          <c:min val="41640.0"/>
        </c:scaling>
        <c:delete val="0"/>
        <c:axPos val="b"/>
        <c:numFmt formatCode="mmm\-yy" sourceLinked="1"/>
        <c:majorTickMark val="none"/>
        <c:minorTickMark val="none"/>
        <c:tickLblPos val="low"/>
        <c:txPr>
          <a:bodyPr rot="-5400000" vert="horz"/>
          <a:lstStyle/>
          <a:p>
            <a:pPr>
              <a:defRPr sz="1400"/>
            </a:pPr>
            <a:endParaRPr lang="es-ES"/>
          </a:p>
        </c:txPr>
        <c:crossAx val="2088040648"/>
        <c:crosses val="autoZero"/>
        <c:auto val="1"/>
        <c:lblOffset val="100"/>
        <c:baseTimeUnit val="months"/>
      </c:dateAx>
      <c:valAx>
        <c:axId val="2088040648"/>
        <c:scaling>
          <c:orientation val="minMax"/>
          <c:max val="2500.0"/>
          <c:min val="0.0"/>
        </c:scaling>
        <c:delete val="0"/>
        <c:axPos val="l"/>
        <c:majorGridlines>
          <c:spPr>
            <a:ln>
              <a:noFill/>
            </a:ln>
          </c:spPr>
        </c:majorGridlines>
        <c:numFmt formatCode="#,##0;\-#,##0" sourceLinked="1"/>
        <c:majorTickMark val="none"/>
        <c:minorTickMark val="none"/>
        <c:tickLblPos val="nextTo"/>
        <c:txPr>
          <a:bodyPr/>
          <a:lstStyle/>
          <a:p>
            <a:pPr>
              <a:defRPr sz="1200"/>
            </a:pPr>
            <a:endParaRPr lang="es-ES"/>
          </a:p>
        </c:txPr>
        <c:crossAx val="2087824936"/>
        <c:crosses val="autoZero"/>
        <c:crossBetween val="between"/>
        <c:majorUnit val="500.0"/>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Cuenta Corriente e IED</a:t>
            </a:r>
          </a:p>
          <a:p>
            <a:pPr>
              <a:defRPr/>
            </a:pPr>
            <a:r>
              <a:rPr lang="es-ES"/>
              <a:t>(Flujos netos)</a:t>
            </a:r>
          </a:p>
        </c:rich>
      </c:tx>
      <c:layout>
        <c:manualLayout>
          <c:xMode val="edge"/>
          <c:yMode val="edge"/>
          <c:x val="0.363775719113988"/>
          <c:y val="0.00243302091013456"/>
        </c:manualLayout>
      </c:layout>
      <c:overlay val="1"/>
    </c:title>
    <c:autoTitleDeleted val="0"/>
    <c:plotArea>
      <c:layout>
        <c:manualLayout>
          <c:layoutTarget val="inner"/>
          <c:xMode val="edge"/>
          <c:yMode val="edge"/>
          <c:x val="0.0973841719314301"/>
          <c:y val="0.198281630323903"/>
          <c:w val="0.849026444266825"/>
          <c:h val="0.694662503829541"/>
        </c:manualLayout>
      </c:layout>
      <c:barChart>
        <c:barDir val="col"/>
        <c:grouping val="clustered"/>
        <c:varyColors val="0"/>
        <c:ser>
          <c:idx val="0"/>
          <c:order val="0"/>
          <c:tx>
            <c:strRef>
              <c:f>Hoja1!$B$1</c:f>
              <c:strCache>
                <c:ptCount val="1"/>
                <c:pt idx="0">
                  <c:v>IED (Influjos netos)</c:v>
                </c:pt>
              </c:strCache>
            </c:strRef>
          </c:tx>
          <c:spPr>
            <a:solidFill>
              <a:schemeClr val="tx2">
                <a:lumMod val="60000"/>
                <a:lumOff val="40000"/>
              </a:schemeClr>
            </a:solidFill>
          </c:spPr>
          <c:invertIfNegative val="0"/>
          <c:dLbls>
            <c:dLbl>
              <c:idx val="14"/>
              <c:showLegendKey val="0"/>
              <c:showVal val="1"/>
              <c:showCatName val="0"/>
              <c:showSerName val="0"/>
              <c:showPercent val="0"/>
              <c:showBubbleSize val="0"/>
              <c:extLst>
                <c:ext xmlns:c15="http://schemas.microsoft.com/office/drawing/2012/chart" uri="{CE6537A1-D6FC-4f65-9D91-7224C49458BB}">
                  <c15:layout/>
                </c:ext>
              </c:extLst>
            </c:dLbl>
            <c:dLbl>
              <c:idx val="15"/>
              <c:showLegendKey val="0"/>
              <c:showVal val="1"/>
              <c:showCatName val="0"/>
              <c:showSerName val="0"/>
              <c:showPercent val="0"/>
              <c:showBubbleSize val="0"/>
              <c:extLst>
                <c:ext xmlns:c15="http://schemas.microsoft.com/office/drawing/2012/chart" uri="{CE6537A1-D6FC-4f65-9D91-7224C49458BB}"/>
              </c:extLst>
            </c:dLbl>
            <c:dLbl>
              <c:idx val="17"/>
              <c:showLegendKey val="0"/>
              <c:showVal val="1"/>
              <c:showCatName val="0"/>
              <c:showSerName val="0"/>
              <c:showPercent val="0"/>
              <c:showBubbleSize val="0"/>
              <c:extLst>
                <c:ext xmlns:c15="http://schemas.microsoft.com/office/drawing/2012/chart" uri="{CE6537A1-D6FC-4f65-9D91-7224C49458BB}"/>
              </c:extLst>
            </c:dLbl>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Hoja1!$A$2:$A$16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2014-1S</c:v>
                </c:pt>
              </c:strCache>
            </c:strRef>
          </c:cat>
          <c:val>
            <c:numRef>
              <c:f>Hoja1!$B$2:$B$16</c:f>
              <c:numCache>
                <c:formatCode>0.0</c:formatCode>
                <c:ptCount val="15"/>
                <c:pt idx="0">
                  <c:v>2.439226553</c:v>
                </c:pt>
                <c:pt idx="1">
                  <c:v>2.588442823999998</c:v>
                </c:pt>
                <c:pt idx="2">
                  <c:v>2.178723797000002</c:v>
                </c:pt>
                <c:pt idx="3">
                  <c:v>1.817078777</c:v>
                </c:pt>
                <c:pt idx="4">
                  <c:v>2.575818353999998</c:v>
                </c:pt>
                <c:pt idx="5">
                  <c:v>6.996968191000004</c:v>
                </c:pt>
                <c:pt idx="6">
                  <c:v>4.089112208999996</c:v>
                </c:pt>
                <c:pt idx="7">
                  <c:v>4.571482706</c:v>
                </c:pt>
                <c:pt idx="8">
                  <c:v>4.162293973999996</c:v>
                </c:pt>
                <c:pt idx="9">
                  <c:v>3.045502632</c:v>
                </c:pt>
                <c:pt idx="10">
                  <c:v>2.353098839</c:v>
                </c:pt>
                <c:pt idx="11">
                  <c:v>3.982497567</c:v>
                </c:pt>
                <c:pt idx="12">
                  <c:v>4.234040184000003</c:v>
                </c:pt>
                <c:pt idx="13">
                  <c:v>4.5</c:v>
                </c:pt>
                <c:pt idx="14">
                  <c:v>4.6</c:v>
                </c:pt>
              </c:numCache>
            </c:numRef>
          </c:val>
        </c:ser>
        <c:dLbls>
          <c:showLegendKey val="0"/>
          <c:showVal val="0"/>
          <c:showCatName val="0"/>
          <c:showSerName val="0"/>
          <c:showPercent val="0"/>
          <c:showBubbleSize val="0"/>
        </c:dLbls>
        <c:gapWidth val="150"/>
        <c:axId val="2086647448"/>
        <c:axId val="2088013800"/>
      </c:barChart>
      <c:lineChart>
        <c:grouping val="standard"/>
        <c:varyColors val="0"/>
        <c:ser>
          <c:idx val="1"/>
          <c:order val="1"/>
          <c:tx>
            <c:strRef>
              <c:f>Hoja1!$C$1</c:f>
              <c:strCache>
                <c:ptCount val="1"/>
                <c:pt idx="0">
                  <c:v>Déficit en Cuenta Corriente</c:v>
                </c:pt>
              </c:strCache>
            </c:strRef>
          </c:tx>
          <c:spPr>
            <a:ln w="41275"/>
          </c:spPr>
          <c:marker>
            <c:symbol val="none"/>
          </c:marker>
          <c:dLbls>
            <c:dLbl>
              <c:idx val="14"/>
              <c:layout>
                <c:manualLayout>
                  <c:x val="0.00155880856947033"/>
                  <c:y val="0.0"/>
                </c:manualLayout>
              </c:layout>
              <c:spPr/>
              <c:txPr>
                <a:bodyPr/>
                <a:lstStyle/>
                <a:p>
                  <a:pPr>
                    <a:defRPr b="1">
                      <a:solidFill>
                        <a:schemeClr val="tx1"/>
                      </a:solidFill>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0.00155868582863809"/>
                  <c:y val="0.0133613100227921"/>
                </c:manualLayout>
              </c:layout>
              <c:showLegendKey val="0"/>
              <c:showVal val="1"/>
              <c:showCatName val="0"/>
              <c:showSerName val="0"/>
              <c:showPercent val="0"/>
              <c:showBubbleSize val="0"/>
              <c:extLst>
                <c:ext xmlns:c15="http://schemas.microsoft.com/office/drawing/2012/chart" uri="{CE6537A1-D6FC-4f65-9D91-7224C49458BB}"/>
              </c:extLst>
            </c:dLbl>
            <c:showLegendKey val="0"/>
            <c:showVal val="0"/>
            <c:showCatName val="0"/>
            <c:showSerName val="0"/>
            <c:showPercent val="0"/>
            <c:showBubbleSize val="0"/>
            <c:extLst>
              <c:ext xmlns:c15="http://schemas.microsoft.com/office/drawing/2012/chart" uri="{CE6537A1-D6FC-4f65-9D91-7224C49458BB}">
                <c15:showLeaderLines val="0"/>
              </c:ext>
            </c:extLst>
          </c:dLbls>
          <c:cat>
            <c:strRef>
              <c:f>Hoja1!$A$2:$A$16</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2014-1S</c:v>
                </c:pt>
              </c:strCache>
            </c:strRef>
          </c:cat>
          <c:val>
            <c:numRef>
              <c:f>Hoja1!$C$2:$C$16</c:f>
              <c:numCache>
                <c:formatCode>0.0</c:formatCode>
                <c:ptCount val="15"/>
                <c:pt idx="0">
                  <c:v>-0.796</c:v>
                </c:pt>
                <c:pt idx="1">
                  <c:v>1.097</c:v>
                </c:pt>
                <c:pt idx="2">
                  <c:v>1.327</c:v>
                </c:pt>
                <c:pt idx="3">
                  <c:v>1.046999999999999</c:v>
                </c:pt>
                <c:pt idx="4">
                  <c:v>0.767</c:v>
                </c:pt>
                <c:pt idx="5">
                  <c:v>1.286</c:v>
                </c:pt>
                <c:pt idx="6">
                  <c:v>1.859</c:v>
                </c:pt>
                <c:pt idx="7">
                  <c:v>2.838999999999998</c:v>
                </c:pt>
                <c:pt idx="8">
                  <c:v>2.868</c:v>
                </c:pt>
                <c:pt idx="9">
                  <c:v>2.144</c:v>
                </c:pt>
                <c:pt idx="10">
                  <c:v>3.09</c:v>
                </c:pt>
                <c:pt idx="11">
                  <c:v>2.914999999999999</c:v>
                </c:pt>
                <c:pt idx="12">
                  <c:v>3.227</c:v>
                </c:pt>
                <c:pt idx="13">
                  <c:v>3.4</c:v>
                </c:pt>
                <c:pt idx="14">
                  <c:v>4.4</c:v>
                </c:pt>
              </c:numCache>
            </c:numRef>
          </c:val>
          <c:smooth val="0"/>
        </c:ser>
        <c:dLbls>
          <c:showLegendKey val="0"/>
          <c:showVal val="0"/>
          <c:showCatName val="0"/>
          <c:showSerName val="0"/>
          <c:showPercent val="0"/>
          <c:showBubbleSize val="0"/>
        </c:dLbls>
        <c:marker val="1"/>
        <c:smooth val="0"/>
        <c:axId val="2086647448"/>
        <c:axId val="2088013800"/>
      </c:lineChart>
      <c:catAx>
        <c:axId val="2086647448"/>
        <c:scaling>
          <c:orientation val="minMax"/>
        </c:scaling>
        <c:delete val="0"/>
        <c:axPos val="b"/>
        <c:numFmt formatCode="General" sourceLinked="1"/>
        <c:majorTickMark val="none"/>
        <c:minorTickMark val="none"/>
        <c:tickLblPos val="low"/>
        <c:txPr>
          <a:bodyPr rot="-5400000" vert="horz"/>
          <a:lstStyle/>
          <a:p>
            <a:pPr>
              <a:defRPr/>
            </a:pPr>
            <a:endParaRPr lang="es-ES"/>
          </a:p>
        </c:txPr>
        <c:crossAx val="2088013800"/>
        <c:crosses val="autoZero"/>
        <c:auto val="1"/>
        <c:lblAlgn val="ctr"/>
        <c:lblOffset val="100"/>
        <c:noMultiLvlLbl val="0"/>
      </c:catAx>
      <c:valAx>
        <c:axId val="2088013800"/>
        <c:scaling>
          <c:orientation val="minMax"/>
          <c:min val="-1.5"/>
        </c:scaling>
        <c:delete val="0"/>
        <c:axPos val="l"/>
        <c:title>
          <c:tx>
            <c:rich>
              <a:bodyPr/>
              <a:lstStyle/>
              <a:p>
                <a:pPr>
                  <a:defRPr/>
                </a:pPr>
                <a:r>
                  <a:rPr lang="es-CO"/>
                  <a:t>% del PIB</a:t>
                </a:r>
              </a:p>
            </c:rich>
          </c:tx>
          <c:layout>
            <c:manualLayout>
              <c:xMode val="edge"/>
              <c:yMode val="edge"/>
              <c:x val="0.0161297409873862"/>
              <c:y val="0.434840783683969"/>
            </c:manualLayout>
          </c:layout>
          <c:overlay val="0"/>
        </c:title>
        <c:numFmt formatCode="0.0" sourceLinked="1"/>
        <c:majorTickMark val="none"/>
        <c:minorTickMark val="none"/>
        <c:tickLblPos val="nextTo"/>
        <c:crossAx val="2086647448"/>
        <c:crosses val="autoZero"/>
        <c:crossBetween val="between"/>
      </c:valAx>
    </c:plotArea>
    <c:legend>
      <c:legendPos val="t"/>
      <c:layout>
        <c:manualLayout>
          <c:xMode val="edge"/>
          <c:yMode val="edge"/>
          <c:x val="0.0940304014312564"/>
          <c:y val="0.0903165641528046"/>
          <c:w val="0.9"/>
          <c:h val="0.096359603470024"/>
        </c:manualLayout>
      </c:layout>
      <c:overlay val="0"/>
    </c:legend>
    <c:plotVisOnly val="1"/>
    <c:dispBlanksAs val="gap"/>
    <c:showDLblsOverMax val="0"/>
  </c:chart>
  <c:txPr>
    <a:bodyPr/>
    <a:lstStyle/>
    <a:p>
      <a:pPr>
        <a:defRPr sz="1200">
          <a:latin typeface="Tahoma" pitchFamily="34" charset="0"/>
          <a:cs typeface="Tahoma" pitchFamily="34" charset="0"/>
        </a:defRPr>
      </a:pPr>
      <a:endParaRPr lang="es-E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CO" sz="1400" dirty="0"/>
              <a:t>Variación anual de las </a:t>
            </a:r>
            <a:r>
              <a:rPr lang="es-CO" sz="1400" dirty="0" smtClean="0"/>
              <a:t>exportaciones mensuales</a:t>
            </a:r>
          </a:p>
          <a:p>
            <a:pPr>
              <a:defRPr sz="1400"/>
            </a:pPr>
            <a:r>
              <a:rPr lang="es-CO" sz="1400" dirty="0" err="1" smtClean="0"/>
              <a:t>Ago</a:t>
            </a:r>
            <a:r>
              <a:rPr lang="es-CO" sz="1400" dirty="0" smtClean="0"/>
              <a:t> 2010 – </a:t>
            </a:r>
            <a:r>
              <a:rPr lang="es-CO" sz="1400" dirty="0" err="1" smtClean="0"/>
              <a:t>Ago</a:t>
            </a:r>
            <a:r>
              <a:rPr lang="es-CO" sz="1400" dirty="0" smtClean="0"/>
              <a:t> 2014</a:t>
            </a:r>
            <a:endParaRPr lang="es-CO" sz="1400" dirty="0"/>
          </a:p>
          <a:p>
            <a:pPr>
              <a:defRPr sz="1400"/>
            </a:pPr>
            <a:r>
              <a:rPr lang="es-CO" sz="1400" dirty="0"/>
              <a:t> (promedio móvil de orden 3)</a:t>
            </a:r>
          </a:p>
        </c:rich>
      </c:tx>
      <c:layout>
        <c:manualLayout>
          <c:xMode val="edge"/>
          <c:yMode val="edge"/>
          <c:x val="0.256025619254193"/>
          <c:y val="0.0156873950956921"/>
        </c:manualLayout>
      </c:layout>
      <c:overlay val="1"/>
    </c:title>
    <c:autoTitleDeleted val="0"/>
    <c:plotArea>
      <c:layout>
        <c:manualLayout>
          <c:layoutTarget val="inner"/>
          <c:xMode val="edge"/>
          <c:yMode val="edge"/>
          <c:x val="0.0835715899588768"/>
          <c:y val="0.147294140510887"/>
          <c:w val="0.870343719960502"/>
          <c:h val="0.714317094957942"/>
        </c:manualLayout>
      </c:layout>
      <c:lineChart>
        <c:grouping val="standard"/>
        <c:varyColors val="0"/>
        <c:ser>
          <c:idx val="0"/>
          <c:order val="0"/>
          <c:tx>
            <c:strRef>
              <c:f>Hoja1!$B$1</c:f>
              <c:strCache>
                <c:ptCount val="1"/>
                <c:pt idx="0">
                  <c:v>Exp. Totales</c:v>
                </c:pt>
              </c:strCache>
            </c:strRef>
          </c:tx>
          <c:spPr>
            <a:ln>
              <a:noFill/>
            </a:ln>
          </c:spPr>
          <c:marker>
            <c:symbol val="none"/>
          </c:marker>
          <c:trendline>
            <c:spPr>
              <a:ln w="28575">
                <a:solidFill>
                  <a:srgbClr val="C00000"/>
                </a:solidFill>
              </a:ln>
            </c:spPr>
            <c:trendlineType val="movingAvg"/>
            <c:period val="4"/>
            <c:dispRSqr val="0"/>
            <c:dispEq val="0"/>
          </c:trendline>
          <c:cat>
            <c:numRef>
              <c:f>Hoja1!$A$2:$A$81</c:f>
              <c:numCache>
                <c:formatCode>mmm\-yy</c:formatCode>
                <c:ptCount val="80"/>
                <c:pt idx="0">
                  <c:v>39448.0</c:v>
                </c:pt>
                <c:pt idx="1">
                  <c:v>39479.0</c:v>
                </c:pt>
                <c:pt idx="2">
                  <c:v>39508.0</c:v>
                </c:pt>
                <c:pt idx="3">
                  <c:v>39539.0</c:v>
                </c:pt>
                <c:pt idx="4">
                  <c:v>39569.0</c:v>
                </c:pt>
                <c:pt idx="5">
                  <c:v>39600.0</c:v>
                </c:pt>
                <c:pt idx="6">
                  <c:v>39630.0</c:v>
                </c:pt>
                <c:pt idx="7">
                  <c:v>39661.0</c:v>
                </c:pt>
                <c:pt idx="8">
                  <c:v>39692.0</c:v>
                </c:pt>
                <c:pt idx="9">
                  <c:v>39722.0</c:v>
                </c:pt>
                <c:pt idx="10">
                  <c:v>39753.0</c:v>
                </c:pt>
                <c:pt idx="11">
                  <c:v>39783.0</c:v>
                </c:pt>
                <c:pt idx="12">
                  <c:v>39814.0</c:v>
                </c:pt>
                <c:pt idx="13">
                  <c:v>39845.0</c:v>
                </c:pt>
                <c:pt idx="14">
                  <c:v>39873.0</c:v>
                </c:pt>
                <c:pt idx="15">
                  <c:v>39904.0</c:v>
                </c:pt>
                <c:pt idx="16">
                  <c:v>39934.0</c:v>
                </c:pt>
                <c:pt idx="17">
                  <c:v>39965.0</c:v>
                </c:pt>
                <c:pt idx="18">
                  <c:v>39995.0</c:v>
                </c:pt>
                <c:pt idx="19">
                  <c:v>40026.0</c:v>
                </c:pt>
                <c:pt idx="20">
                  <c:v>40057.0</c:v>
                </c:pt>
                <c:pt idx="21">
                  <c:v>40087.0</c:v>
                </c:pt>
                <c:pt idx="22">
                  <c:v>40118.0</c:v>
                </c:pt>
                <c:pt idx="23">
                  <c:v>40148.0</c:v>
                </c:pt>
                <c:pt idx="24">
                  <c:v>40179.0</c:v>
                </c:pt>
                <c:pt idx="25">
                  <c:v>40210.0</c:v>
                </c:pt>
                <c:pt idx="26">
                  <c:v>40238.0</c:v>
                </c:pt>
                <c:pt idx="27">
                  <c:v>40269.0</c:v>
                </c:pt>
                <c:pt idx="28">
                  <c:v>40299.0</c:v>
                </c:pt>
                <c:pt idx="29">
                  <c:v>40330.0</c:v>
                </c:pt>
                <c:pt idx="30">
                  <c:v>40360.0</c:v>
                </c:pt>
                <c:pt idx="31">
                  <c:v>40391.0</c:v>
                </c:pt>
                <c:pt idx="32">
                  <c:v>40422.0</c:v>
                </c:pt>
                <c:pt idx="33">
                  <c:v>40452.0</c:v>
                </c:pt>
                <c:pt idx="34">
                  <c:v>40483.0</c:v>
                </c:pt>
                <c:pt idx="35">
                  <c:v>40513.0</c:v>
                </c:pt>
                <c:pt idx="36">
                  <c:v>40544.0</c:v>
                </c:pt>
                <c:pt idx="37">
                  <c:v>40575.0</c:v>
                </c:pt>
                <c:pt idx="38">
                  <c:v>40603.0</c:v>
                </c:pt>
                <c:pt idx="39">
                  <c:v>40634.0</c:v>
                </c:pt>
                <c:pt idx="40">
                  <c:v>40664.0</c:v>
                </c:pt>
                <c:pt idx="41">
                  <c:v>40695.0</c:v>
                </c:pt>
                <c:pt idx="42">
                  <c:v>40725.0</c:v>
                </c:pt>
                <c:pt idx="43">
                  <c:v>40756.0</c:v>
                </c:pt>
                <c:pt idx="44">
                  <c:v>40787.0</c:v>
                </c:pt>
                <c:pt idx="45">
                  <c:v>40817.0</c:v>
                </c:pt>
                <c:pt idx="46">
                  <c:v>40848.0</c:v>
                </c:pt>
                <c:pt idx="47">
                  <c:v>40878.0</c:v>
                </c:pt>
                <c:pt idx="48">
                  <c:v>40909.0</c:v>
                </c:pt>
                <c:pt idx="49">
                  <c:v>40940.0</c:v>
                </c:pt>
                <c:pt idx="50">
                  <c:v>40969.0</c:v>
                </c:pt>
                <c:pt idx="51">
                  <c:v>41000.0</c:v>
                </c:pt>
                <c:pt idx="52">
                  <c:v>41030.0</c:v>
                </c:pt>
                <c:pt idx="53">
                  <c:v>41061.0</c:v>
                </c:pt>
                <c:pt idx="54">
                  <c:v>41091.0</c:v>
                </c:pt>
                <c:pt idx="55">
                  <c:v>41122.0</c:v>
                </c:pt>
                <c:pt idx="56">
                  <c:v>41153.0</c:v>
                </c:pt>
                <c:pt idx="57">
                  <c:v>41183.0</c:v>
                </c:pt>
                <c:pt idx="58">
                  <c:v>41214.0</c:v>
                </c:pt>
                <c:pt idx="59">
                  <c:v>41244.0</c:v>
                </c:pt>
                <c:pt idx="60">
                  <c:v>41275.0</c:v>
                </c:pt>
                <c:pt idx="61">
                  <c:v>41306.0</c:v>
                </c:pt>
                <c:pt idx="62">
                  <c:v>41334.0</c:v>
                </c:pt>
                <c:pt idx="63">
                  <c:v>41365.0</c:v>
                </c:pt>
                <c:pt idx="64">
                  <c:v>41395.0</c:v>
                </c:pt>
                <c:pt idx="65">
                  <c:v>41426.0</c:v>
                </c:pt>
                <c:pt idx="66">
                  <c:v>41456.0</c:v>
                </c:pt>
                <c:pt idx="67">
                  <c:v>41487.0</c:v>
                </c:pt>
                <c:pt idx="68">
                  <c:v>41518.0</c:v>
                </c:pt>
                <c:pt idx="69">
                  <c:v>41548.0</c:v>
                </c:pt>
                <c:pt idx="70">
                  <c:v>41579.0</c:v>
                </c:pt>
                <c:pt idx="71">
                  <c:v>41609.0</c:v>
                </c:pt>
                <c:pt idx="72">
                  <c:v>41640.0</c:v>
                </c:pt>
                <c:pt idx="73">
                  <c:v>41671.0</c:v>
                </c:pt>
                <c:pt idx="74">
                  <c:v>41699.0</c:v>
                </c:pt>
                <c:pt idx="75">
                  <c:v>41730.0</c:v>
                </c:pt>
                <c:pt idx="76">
                  <c:v>41760.0</c:v>
                </c:pt>
                <c:pt idx="77">
                  <c:v>41791.0</c:v>
                </c:pt>
                <c:pt idx="78">
                  <c:v>41821.0</c:v>
                </c:pt>
                <c:pt idx="79">
                  <c:v>41852.0</c:v>
                </c:pt>
              </c:numCache>
            </c:numRef>
          </c:cat>
          <c:val>
            <c:numRef>
              <c:f>Hoja1!$B$2:$B$81</c:f>
              <c:numCache>
                <c:formatCode>#,##0.0</c:formatCode>
                <c:ptCount val="80"/>
                <c:pt idx="0">
                  <c:v>55.21084546914694</c:v>
                </c:pt>
                <c:pt idx="1">
                  <c:v>48.7684914039199</c:v>
                </c:pt>
                <c:pt idx="2">
                  <c:v>25.30660552750277</c:v>
                </c:pt>
                <c:pt idx="3">
                  <c:v>35.07457285717636</c:v>
                </c:pt>
                <c:pt idx="4">
                  <c:v>25.71434551048218</c:v>
                </c:pt>
                <c:pt idx="5">
                  <c:v>74.98535047122207</c:v>
                </c:pt>
                <c:pt idx="6">
                  <c:v>44.19013956410232</c:v>
                </c:pt>
                <c:pt idx="7">
                  <c:v>27.62827932301098</c:v>
                </c:pt>
                <c:pt idx="8">
                  <c:v>24.839250726498</c:v>
                </c:pt>
                <c:pt idx="9">
                  <c:v>20.25345802099829</c:v>
                </c:pt>
                <c:pt idx="10">
                  <c:v>-27.19847524035373</c:v>
                </c:pt>
                <c:pt idx="11">
                  <c:v>-6.70474748634341</c:v>
                </c:pt>
                <c:pt idx="12">
                  <c:v>-10.89486370084486</c:v>
                </c:pt>
                <c:pt idx="13">
                  <c:v>-17.39942989303676</c:v>
                </c:pt>
                <c:pt idx="14">
                  <c:v>-9.303089343985126</c:v>
                </c:pt>
                <c:pt idx="15">
                  <c:v>-27.70375418486507</c:v>
                </c:pt>
                <c:pt idx="16">
                  <c:v>-19.01808714620404</c:v>
                </c:pt>
                <c:pt idx="17">
                  <c:v>-25.20900701124926</c:v>
                </c:pt>
                <c:pt idx="18">
                  <c:v>-23.50303921801354</c:v>
                </c:pt>
                <c:pt idx="19">
                  <c:v>-18.73807626719824</c:v>
                </c:pt>
                <c:pt idx="20">
                  <c:v>-10.70480380211697</c:v>
                </c:pt>
                <c:pt idx="21">
                  <c:v>-5.45776160430204</c:v>
                </c:pt>
                <c:pt idx="22">
                  <c:v>25.99377311551535</c:v>
                </c:pt>
                <c:pt idx="23">
                  <c:v>7.41201325365761</c:v>
                </c:pt>
                <c:pt idx="24">
                  <c:v>15.35162162167365</c:v>
                </c:pt>
                <c:pt idx="25">
                  <c:v>22.60734767203811</c:v>
                </c:pt>
                <c:pt idx="26">
                  <c:v>23.10934542069437</c:v>
                </c:pt>
                <c:pt idx="27">
                  <c:v>43.8054059613262</c:v>
                </c:pt>
                <c:pt idx="28">
                  <c:v>28.10598332067719</c:v>
                </c:pt>
                <c:pt idx="29">
                  <c:v>11.77994156314883</c:v>
                </c:pt>
                <c:pt idx="30">
                  <c:v>8.936228954952819</c:v>
                </c:pt>
                <c:pt idx="31">
                  <c:v>23.10729593372476</c:v>
                </c:pt>
                <c:pt idx="32">
                  <c:v>17.012880798621</c:v>
                </c:pt>
                <c:pt idx="33">
                  <c:v>19.90961315389857</c:v>
                </c:pt>
                <c:pt idx="34">
                  <c:v>19.73932140370149</c:v>
                </c:pt>
                <c:pt idx="35">
                  <c:v>20.81573926785378</c:v>
                </c:pt>
                <c:pt idx="36">
                  <c:v>29.06340192953445</c:v>
                </c:pt>
                <c:pt idx="37">
                  <c:v>37.96988807986708</c:v>
                </c:pt>
                <c:pt idx="38">
                  <c:v>46.59839201396196</c:v>
                </c:pt>
                <c:pt idx="39">
                  <c:v>38.15881309506197</c:v>
                </c:pt>
                <c:pt idx="40">
                  <c:v>46.69014099062275</c:v>
                </c:pt>
                <c:pt idx="41">
                  <c:v>53.84873291959846</c:v>
                </c:pt>
                <c:pt idx="42">
                  <c:v>54.11036892688992</c:v>
                </c:pt>
                <c:pt idx="43">
                  <c:v>50.14555901203473</c:v>
                </c:pt>
                <c:pt idx="44">
                  <c:v>40.06345208074183</c:v>
                </c:pt>
                <c:pt idx="45">
                  <c:v>34.9921245529455</c:v>
                </c:pt>
                <c:pt idx="46">
                  <c:v>50.23899078036126</c:v>
                </c:pt>
                <c:pt idx="47">
                  <c:v>37.99752642252117</c:v>
                </c:pt>
                <c:pt idx="48">
                  <c:v>27.27522871117889</c:v>
                </c:pt>
                <c:pt idx="49">
                  <c:v>26.29096560764691</c:v>
                </c:pt>
                <c:pt idx="50">
                  <c:v>16.73799447733887</c:v>
                </c:pt>
                <c:pt idx="51">
                  <c:v>3.894505820872607</c:v>
                </c:pt>
                <c:pt idx="52">
                  <c:v>4.844380671180485</c:v>
                </c:pt>
                <c:pt idx="53">
                  <c:v>-3.08588044079988</c:v>
                </c:pt>
                <c:pt idx="54">
                  <c:v>2.274362472678338</c:v>
                </c:pt>
                <c:pt idx="55">
                  <c:v>-7.50488859450933</c:v>
                </c:pt>
                <c:pt idx="56">
                  <c:v>7.157875025116176</c:v>
                </c:pt>
                <c:pt idx="57">
                  <c:v>13.8264273987983</c:v>
                </c:pt>
                <c:pt idx="58">
                  <c:v>-6.605203331475994</c:v>
                </c:pt>
                <c:pt idx="59">
                  <c:v>-6.691688673483522</c:v>
                </c:pt>
                <c:pt idx="60">
                  <c:v>1.325249327972488</c:v>
                </c:pt>
                <c:pt idx="61">
                  <c:v>-6.631919655454432</c:v>
                </c:pt>
                <c:pt idx="62">
                  <c:v>-19.16043979238491</c:v>
                </c:pt>
                <c:pt idx="63">
                  <c:v>-1.226176646414734</c:v>
                </c:pt>
                <c:pt idx="64">
                  <c:v>-1.312245746855568</c:v>
                </c:pt>
                <c:pt idx="65">
                  <c:v>6.736332314600582</c:v>
                </c:pt>
                <c:pt idx="66">
                  <c:v>-6.522284425503311</c:v>
                </c:pt>
                <c:pt idx="67">
                  <c:v>8.902770491887352</c:v>
                </c:pt>
                <c:pt idx="68">
                  <c:v>-1.230191260092649</c:v>
                </c:pt>
                <c:pt idx="69">
                  <c:v>-10.95076002785386</c:v>
                </c:pt>
                <c:pt idx="70">
                  <c:v>2.846185162297288</c:v>
                </c:pt>
                <c:pt idx="71">
                  <c:v>6.47251559999948</c:v>
                </c:pt>
                <c:pt idx="72">
                  <c:v>-1.526679290499776</c:v>
                </c:pt>
                <c:pt idx="73">
                  <c:v>-8.5</c:v>
                </c:pt>
                <c:pt idx="74">
                  <c:v>-4.5</c:v>
                </c:pt>
                <c:pt idx="75">
                  <c:v>-13.1</c:v>
                </c:pt>
                <c:pt idx="76">
                  <c:v>2.9</c:v>
                </c:pt>
                <c:pt idx="77">
                  <c:v>-4.1</c:v>
                </c:pt>
                <c:pt idx="78">
                  <c:v>8.522888586910342</c:v>
                </c:pt>
                <c:pt idx="79">
                  <c:v>-2.977933972991546</c:v>
                </c:pt>
              </c:numCache>
            </c:numRef>
          </c:val>
          <c:smooth val="0"/>
        </c:ser>
        <c:ser>
          <c:idx val="1"/>
          <c:order val="1"/>
          <c:tx>
            <c:strRef>
              <c:f>Hoja1!$C$1</c:f>
              <c:strCache>
                <c:ptCount val="1"/>
                <c:pt idx="0">
                  <c:v>Exp. Sin combustibles</c:v>
                </c:pt>
              </c:strCache>
            </c:strRef>
          </c:tx>
          <c:spPr>
            <a:ln>
              <a:noFill/>
            </a:ln>
          </c:spPr>
          <c:marker>
            <c:symbol val="none"/>
          </c:marker>
          <c:trendline>
            <c:spPr>
              <a:ln w="28575">
                <a:solidFill>
                  <a:schemeClr val="tx2"/>
                </a:solidFill>
              </a:ln>
            </c:spPr>
            <c:trendlineType val="movingAvg"/>
            <c:period val="4"/>
            <c:dispRSqr val="0"/>
            <c:dispEq val="0"/>
          </c:trendline>
          <c:cat>
            <c:numRef>
              <c:f>Hoja1!$A$2:$A$81</c:f>
              <c:numCache>
                <c:formatCode>mmm\-yy</c:formatCode>
                <c:ptCount val="80"/>
                <c:pt idx="0">
                  <c:v>39448.0</c:v>
                </c:pt>
                <c:pt idx="1">
                  <c:v>39479.0</c:v>
                </c:pt>
                <c:pt idx="2">
                  <c:v>39508.0</c:v>
                </c:pt>
                <c:pt idx="3">
                  <c:v>39539.0</c:v>
                </c:pt>
                <c:pt idx="4">
                  <c:v>39569.0</c:v>
                </c:pt>
                <c:pt idx="5">
                  <c:v>39600.0</c:v>
                </c:pt>
                <c:pt idx="6">
                  <c:v>39630.0</c:v>
                </c:pt>
                <c:pt idx="7">
                  <c:v>39661.0</c:v>
                </c:pt>
                <c:pt idx="8">
                  <c:v>39692.0</c:v>
                </c:pt>
                <c:pt idx="9">
                  <c:v>39722.0</c:v>
                </c:pt>
                <c:pt idx="10">
                  <c:v>39753.0</c:v>
                </c:pt>
                <c:pt idx="11">
                  <c:v>39783.0</c:v>
                </c:pt>
                <c:pt idx="12">
                  <c:v>39814.0</c:v>
                </c:pt>
                <c:pt idx="13">
                  <c:v>39845.0</c:v>
                </c:pt>
                <c:pt idx="14">
                  <c:v>39873.0</c:v>
                </c:pt>
                <c:pt idx="15">
                  <c:v>39904.0</c:v>
                </c:pt>
                <c:pt idx="16">
                  <c:v>39934.0</c:v>
                </c:pt>
                <c:pt idx="17">
                  <c:v>39965.0</c:v>
                </c:pt>
                <c:pt idx="18">
                  <c:v>39995.0</c:v>
                </c:pt>
                <c:pt idx="19">
                  <c:v>40026.0</c:v>
                </c:pt>
                <c:pt idx="20">
                  <c:v>40057.0</c:v>
                </c:pt>
                <c:pt idx="21">
                  <c:v>40087.0</c:v>
                </c:pt>
                <c:pt idx="22">
                  <c:v>40118.0</c:v>
                </c:pt>
                <c:pt idx="23">
                  <c:v>40148.0</c:v>
                </c:pt>
                <c:pt idx="24">
                  <c:v>40179.0</c:v>
                </c:pt>
                <c:pt idx="25">
                  <c:v>40210.0</c:v>
                </c:pt>
                <c:pt idx="26">
                  <c:v>40238.0</c:v>
                </c:pt>
                <c:pt idx="27">
                  <c:v>40269.0</c:v>
                </c:pt>
                <c:pt idx="28">
                  <c:v>40299.0</c:v>
                </c:pt>
                <c:pt idx="29">
                  <c:v>40330.0</c:v>
                </c:pt>
                <c:pt idx="30">
                  <c:v>40360.0</c:v>
                </c:pt>
                <c:pt idx="31">
                  <c:v>40391.0</c:v>
                </c:pt>
                <c:pt idx="32">
                  <c:v>40422.0</c:v>
                </c:pt>
                <c:pt idx="33">
                  <c:v>40452.0</c:v>
                </c:pt>
                <c:pt idx="34">
                  <c:v>40483.0</c:v>
                </c:pt>
                <c:pt idx="35">
                  <c:v>40513.0</c:v>
                </c:pt>
                <c:pt idx="36">
                  <c:v>40544.0</c:v>
                </c:pt>
                <c:pt idx="37">
                  <c:v>40575.0</c:v>
                </c:pt>
                <c:pt idx="38">
                  <c:v>40603.0</c:v>
                </c:pt>
                <c:pt idx="39">
                  <c:v>40634.0</c:v>
                </c:pt>
                <c:pt idx="40">
                  <c:v>40664.0</c:v>
                </c:pt>
                <c:pt idx="41">
                  <c:v>40695.0</c:v>
                </c:pt>
                <c:pt idx="42">
                  <c:v>40725.0</c:v>
                </c:pt>
                <c:pt idx="43">
                  <c:v>40756.0</c:v>
                </c:pt>
                <c:pt idx="44">
                  <c:v>40787.0</c:v>
                </c:pt>
                <c:pt idx="45">
                  <c:v>40817.0</c:v>
                </c:pt>
                <c:pt idx="46">
                  <c:v>40848.0</c:v>
                </c:pt>
                <c:pt idx="47">
                  <c:v>40878.0</c:v>
                </c:pt>
                <c:pt idx="48">
                  <c:v>40909.0</c:v>
                </c:pt>
                <c:pt idx="49">
                  <c:v>40940.0</c:v>
                </c:pt>
                <c:pt idx="50">
                  <c:v>40969.0</c:v>
                </c:pt>
                <c:pt idx="51">
                  <c:v>41000.0</c:v>
                </c:pt>
                <c:pt idx="52">
                  <c:v>41030.0</c:v>
                </c:pt>
                <c:pt idx="53">
                  <c:v>41061.0</c:v>
                </c:pt>
                <c:pt idx="54">
                  <c:v>41091.0</c:v>
                </c:pt>
                <c:pt idx="55">
                  <c:v>41122.0</c:v>
                </c:pt>
                <c:pt idx="56">
                  <c:v>41153.0</c:v>
                </c:pt>
                <c:pt idx="57">
                  <c:v>41183.0</c:v>
                </c:pt>
                <c:pt idx="58">
                  <c:v>41214.0</c:v>
                </c:pt>
                <c:pt idx="59">
                  <c:v>41244.0</c:v>
                </c:pt>
                <c:pt idx="60">
                  <c:v>41275.0</c:v>
                </c:pt>
                <c:pt idx="61">
                  <c:v>41306.0</c:v>
                </c:pt>
                <c:pt idx="62">
                  <c:v>41334.0</c:v>
                </c:pt>
                <c:pt idx="63">
                  <c:v>41365.0</c:v>
                </c:pt>
                <c:pt idx="64">
                  <c:v>41395.0</c:v>
                </c:pt>
                <c:pt idx="65">
                  <c:v>41426.0</c:v>
                </c:pt>
                <c:pt idx="66">
                  <c:v>41456.0</c:v>
                </c:pt>
                <c:pt idx="67">
                  <c:v>41487.0</c:v>
                </c:pt>
                <c:pt idx="68">
                  <c:v>41518.0</c:v>
                </c:pt>
                <c:pt idx="69">
                  <c:v>41548.0</c:v>
                </c:pt>
                <c:pt idx="70">
                  <c:v>41579.0</c:v>
                </c:pt>
                <c:pt idx="71">
                  <c:v>41609.0</c:v>
                </c:pt>
                <c:pt idx="72">
                  <c:v>41640.0</c:v>
                </c:pt>
                <c:pt idx="73">
                  <c:v>41671.0</c:v>
                </c:pt>
                <c:pt idx="74">
                  <c:v>41699.0</c:v>
                </c:pt>
                <c:pt idx="75">
                  <c:v>41730.0</c:v>
                </c:pt>
                <c:pt idx="76">
                  <c:v>41760.0</c:v>
                </c:pt>
                <c:pt idx="77">
                  <c:v>41791.0</c:v>
                </c:pt>
                <c:pt idx="78">
                  <c:v>41821.0</c:v>
                </c:pt>
                <c:pt idx="79">
                  <c:v>41852.0</c:v>
                </c:pt>
              </c:numCache>
            </c:numRef>
          </c:cat>
          <c:val>
            <c:numRef>
              <c:f>Hoja1!$C$2:$C$81</c:f>
              <c:numCache>
                <c:formatCode>#,##0.0</c:formatCode>
                <c:ptCount val="80"/>
                <c:pt idx="0">
                  <c:v>36.29282553590421</c:v>
                </c:pt>
                <c:pt idx="1">
                  <c:v>29.68366029413874</c:v>
                </c:pt>
                <c:pt idx="2">
                  <c:v>6.20338461903267</c:v>
                </c:pt>
                <c:pt idx="3">
                  <c:v>36.79589790809983</c:v>
                </c:pt>
                <c:pt idx="4">
                  <c:v>14.74654412835605</c:v>
                </c:pt>
                <c:pt idx="5">
                  <c:v>19.4247053108876</c:v>
                </c:pt>
                <c:pt idx="6">
                  <c:v>32.27026011205094</c:v>
                </c:pt>
                <c:pt idx="7">
                  <c:v>5.841019903967015</c:v>
                </c:pt>
                <c:pt idx="8">
                  <c:v>-5.157037787294694</c:v>
                </c:pt>
                <c:pt idx="9">
                  <c:v>5.73830190562164</c:v>
                </c:pt>
                <c:pt idx="10">
                  <c:v>-18.7055966268846</c:v>
                </c:pt>
                <c:pt idx="11">
                  <c:v>3.8529097310926</c:v>
                </c:pt>
                <c:pt idx="12">
                  <c:v>-12.95486140519762</c:v>
                </c:pt>
                <c:pt idx="13">
                  <c:v>-4.806841557202746</c:v>
                </c:pt>
                <c:pt idx="14">
                  <c:v>4.513246602070646</c:v>
                </c:pt>
                <c:pt idx="15">
                  <c:v>-22.53248279668633</c:v>
                </c:pt>
                <c:pt idx="16">
                  <c:v>-13.7791255157824</c:v>
                </c:pt>
                <c:pt idx="17">
                  <c:v>-15.24005308251366</c:v>
                </c:pt>
                <c:pt idx="18">
                  <c:v>-20.91979319578173</c:v>
                </c:pt>
                <c:pt idx="19">
                  <c:v>-26.61118287548955</c:v>
                </c:pt>
                <c:pt idx="20">
                  <c:v>-4.495885814488295</c:v>
                </c:pt>
                <c:pt idx="21">
                  <c:v>-28.49803472561953</c:v>
                </c:pt>
                <c:pt idx="22">
                  <c:v>-15.70178859825635</c:v>
                </c:pt>
                <c:pt idx="23">
                  <c:v>-18.79582858230048</c:v>
                </c:pt>
                <c:pt idx="24">
                  <c:v>-8.699640550501617</c:v>
                </c:pt>
                <c:pt idx="25">
                  <c:v>-20.69299528551813</c:v>
                </c:pt>
                <c:pt idx="26">
                  <c:v>-0.229725101356604</c:v>
                </c:pt>
                <c:pt idx="27">
                  <c:v>2.200259029002049</c:v>
                </c:pt>
                <c:pt idx="28">
                  <c:v>-0.548808807311863</c:v>
                </c:pt>
                <c:pt idx="29">
                  <c:v>-11.92555295372108</c:v>
                </c:pt>
                <c:pt idx="30">
                  <c:v>-20.02408309533254</c:v>
                </c:pt>
                <c:pt idx="31">
                  <c:v>0.990944941914207</c:v>
                </c:pt>
                <c:pt idx="32">
                  <c:v>1.042297835431372</c:v>
                </c:pt>
                <c:pt idx="33">
                  <c:v>7.421711954372356</c:v>
                </c:pt>
                <c:pt idx="34">
                  <c:v>0.72073542297324</c:v>
                </c:pt>
                <c:pt idx="35">
                  <c:v>7.685534855943584</c:v>
                </c:pt>
                <c:pt idx="36">
                  <c:v>3.180965011634207</c:v>
                </c:pt>
                <c:pt idx="37">
                  <c:v>12.99312938011492</c:v>
                </c:pt>
                <c:pt idx="38">
                  <c:v>11.3468796110521</c:v>
                </c:pt>
                <c:pt idx="39">
                  <c:v>10.43531790437069</c:v>
                </c:pt>
                <c:pt idx="40">
                  <c:v>13.57842721249152</c:v>
                </c:pt>
                <c:pt idx="41">
                  <c:v>35.96702553153699</c:v>
                </c:pt>
                <c:pt idx="42">
                  <c:v>29.61775938419506</c:v>
                </c:pt>
                <c:pt idx="43">
                  <c:v>37.38185763717027</c:v>
                </c:pt>
                <c:pt idx="44">
                  <c:v>6.507507904082432</c:v>
                </c:pt>
                <c:pt idx="45">
                  <c:v>11.13583070946657</c:v>
                </c:pt>
                <c:pt idx="46">
                  <c:v>24.34549382158551</c:v>
                </c:pt>
                <c:pt idx="47">
                  <c:v>5.40845916686057</c:v>
                </c:pt>
                <c:pt idx="48">
                  <c:v>17.48265222758306</c:v>
                </c:pt>
                <c:pt idx="49">
                  <c:v>16.25407018445791</c:v>
                </c:pt>
                <c:pt idx="50">
                  <c:v>-0.574621658386643</c:v>
                </c:pt>
                <c:pt idx="51">
                  <c:v>-5.157397104941333</c:v>
                </c:pt>
                <c:pt idx="52">
                  <c:v>9.697476723193802</c:v>
                </c:pt>
                <c:pt idx="53">
                  <c:v>1.80543933935613</c:v>
                </c:pt>
                <c:pt idx="54">
                  <c:v>15.36098235530796</c:v>
                </c:pt>
                <c:pt idx="55">
                  <c:v>8.07568476907783</c:v>
                </c:pt>
                <c:pt idx="56">
                  <c:v>9.909501901164315</c:v>
                </c:pt>
                <c:pt idx="57">
                  <c:v>20.14361748744689</c:v>
                </c:pt>
                <c:pt idx="58">
                  <c:v>9.4782817285894</c:v>
                </c:pt>
                <c:pt idx="59">
                  <c:v>-3.069399241683615</c:v>
                </c:pt>
                <c:pt idx="60">
                  <c:v>11.65795790869444</c:v>
                </c:pt>
                <c:pt idx="61">
                  <c:v>4.829498599672255</c:v>
                </c:pt>
                <c:pt idx="62">
                  <c:v>-9.521294376459257</c:v>
                </c:pt>
                <c:pt idx="63">
                  <c:v>27.17472821707776</c:v>
                </c:pt>
                <c:pt idx="64">
                  <c:v>-1.473218280901023</c:v>
                </c:pt>
                <c:pt idx="65">
                  <c:v>-1.985661236655689</c:v>
                </c:pt>
                <c:pt idx="66">
                  <c:v>-13.07201059087202</c:v>
                </c:pt>
                <c:pt idx="67">
                  <c:v>-23.03016169316871</c:v>
                </c:pt>
                <c:pt idx="68">
                  <c:v>-10.99046284060582</c:v>
                </c:pt>
                <c:pt idx="69">
                  <c:v>-13.4332027378038</c:v>
                </c:pt>
                <c:pt idx="70">
                  <c:v>-14.8976500890884</c:v>
                </c:pt>
                <c:pt idx="71">
                  <c:v>-3.227634344823996</c:v>
                </c:pt>
                <c:pt idx="72">
                  <c:v>-11.5260136467534</c:v>
                </c:pt>
                <c:pt idx="73">
                  <c:v>-14.1</c:v>
                </c:pt>
                <c:pt idx="74">
                  <c:v>-5.139259000731943</c:v>
                </c:pt>
                <c:pt idx="75">
                  <c:v>-17.26159174914103</c:v>
                </c:pt>
                <c:pt idx="76">
                  <c:v>-6.3</c:v>
                </c:pt>
                <c:pt idx="77">
                  <c:v>-6.4</c:v>
                </c:pt>
                <c:pt idx="78">
                  <c:v>12.98878675902989</c:v>
                </c:pt>
                <c:pt idx="79">
                  <c:v>10.02895920240816</c:v>
                </c:pt>
              </c:numCache>
            </c:numRef>
          </c:val>
          <c:smooth val="0"/>
        </c:ser>
        <c:dLbls>
          <c:showLegendKey val="0"/>
          <c:showVal val="0"/>
          <c:showCatName val="0"/>
          <c:showSerName val="0"/>
          <c:showPercent val="0"/>
          <c:showBubbleSize val="0"/>
        </c:dLbls>
        <c:marker val="1"/>
        <c:smooth val="0"/>
        <c:axId val="2087199160"/>
        <c:axId val="2087077480"/>
      </c:lineChart>
      <c:dateAx>
        <c:axId val="2087199160"/>
        <c:scaling>
          <c:orientation val="minMax"/>
          <c:max val="41852.0"/>
          <c:min val="40391.0"/>
        </c:scaling>
        <c:delete val="0"/>
        <c:axPos val="b"/>
        <c:numFmt formatCode="mmm\-yy" sourceLinked="1"/>
        <c:majorTickMark val="none"/>
        <c:minorTickMark val="none"/>
        <c:tickLblPos val="low"/>
        <c:crossAx val="2087077480"/>
        <c:crosses val="autoZero"/>
        <c:auto val="1"/>
        <c:lblOffset val="100"/>
        <c:baseTimeUnit val="months"/>
      </c:dateAx>
      <c:valAx>
        <c:axId val="2087077480"/>
        <c:scaling>
          <c:orientation val="minMax"/>
          <c:max val="60.0"/>
          <c:min val="-20.0"/>
        </c:scaling>
        <c:delete val="0"/>
        <c:axPos val="l"/>
        <c:numFmt formatCode="#,##0" sourceLinked="0"/>
        <c:majorTickMark val="none"/>
        <c:minorTickMark val="none"/>
        <c:tickLblPos val="nextTo"/>
        <c:crossAx val="2087199160"/>
        <c:crosses val="autoZero"/>
        <c:crossBetween val="between"/>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724659654947"/>
          <c:y val="0.026822985719156"/>
          <c:w val="0.83607258566481"/>
          <c:h val="0.832807048427179"/>
        </c:manualLayout>
      </c:layout>
      <c:lineChart>
        <c:grouping val="standard"/>
        <c:varyColors val="0"/>
        <c:ser>
          <c:idx val="0"/>
          <c:order val="0"/>
          <c:tx>
            <c:strRef>
              <c:f>Hoja1!$B$1</c:f>
              <c:strCache>
                <c:ptCount val="1"/>
                <c:pt idx="0">
                  <c:v>Ingresos Totales</c:v>
                </c:pt>
              </c:strCache>
            </c:strRef>
          </c:tx>
          <c:marker>
            <c:symbol val="none"/>
          </c:marker>
          <c:dLbls>
            <c:dLbl>
              <c:idx val="2"/>
              <c:layout>
                <c:manualLayout>
                  <c:x val="-0.0448401070631113"/>
                  <c:y val="-0.0541014264265138"/>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
                  <c:y val="0.0393464919465554"/>
                </c:manualLayout>
              </c:layout>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Hoja1!$A$2:$A$15</c:f>
              <c:numCache>
                <c:formatCode>General</c:formatCode>
                <c:ptCount val="14"/>
                <c:pt idx="0">
                  <c:v>2012.0</c:v>
                </c:pt>
                <c:pt idx="1">
                  <c:v>2013.0</c:v>
                </c:pt>
                <c:pt idx="2">
                  <c:v>2014.0</c:v>
                </c:pt>
                <c:pt idx="3">
                  <c:v>2015.0</c:v>
                </c:pt>
                <c:pt idx="4">
                  <c:v>2016.0</c:v>
                </c:pt>
                <c:pt idx="5">
                  <c:v>2017.0</c:v>
                </c:pt>
                <c:pt idx="6">
                  <c:v>2018.0</c:v>
                </c:pt>
                <c:pt idx="7">
                  <c:v>2019.0</c:v>
                </c:pt>
                <c:pt idx="8">
                  <c:v>2020.0</c:v>
                </c:pt>
                <c:pt idx="9">
                  <c:v>2021.0</c:v>
                </c:pt>
                <c:pt idx="10">
                  <c:v>2022.0</c:v>
                </c:pt>
                <c:pt idx="11">
                  <c:v>2023.0</c:v>
                </c:pt>
                <c:pt idx="12">
                  <c:v>2024.0</c:v>
                </c:pt>
                <c:pt idx="13">
                  <c:v>2025.0</c:v>
                </c:pt>
              </c:numCache>
            </c:numRef>
          </c:cat>
          <c:val>
            <c:numRef>
              <c:f>Hoja1!$B$2:$B$15</c:f>
              <c:numCache>
                <c:formatCode>0.0</c:formatCode>
                <c:ptCount val="14"/>
                <c:pt idx="0">
                  <c:v>16.1</c:v>
                </c:pt>
                <c:pt idx="1">
                  <c:v>16.8</c:v>
                </c:pt>
                <c:pt idx="2">
                  <c:v>17.0</c:v>
                </c:pt>
                <c:pt idx="3">
                  <c:v>17.0</c:v>
                </c:pt>
                <c:pt idx="4">
                  <c:v>16.9</c:v>
                </c:pt>
                <c:pt idx="5">
                  <c:v>16.8</c:v>
                </c:pt>
                <c:pt idx="6">
                  <c:v>16.7</c:v>
                </c:pt>
                <c:pt idx="7">
                  <c:v>16.5</c:v>
                </c:pt>
                <c:pt idx="8">
                  <c:v>16.4</c:v>
                </c:pt>
                <c:pt idx="9">
                  <c:v>16.5</c:v>
                </c:pt>
                <c:pt idx="10">
                  <c:v>16.4</c:v>
                </c:pt>
                <c:pt idx="11">
                  <c:v>16.2</c:v>
                </c:pt>
                <c:pt idx="12">
                  <c:v>16.1</c:v>
                </c:pt>
                <c:pt idx="13">
                  <c:v>16.0</c:v>
                </c:pt>
              </c:numCache>
            </c:numRef>
          </c:val>
          <c:smooth val="0"/>
        </c:ser>
        <c:ser>
          <c:idx val="1"/>
          <c:order val="1"/>
          <c:tx>
            <c:strRef>
              <c:f>Hoja1!$C$1</c:f>
              <c:strCache>
                <c:ptCount val="1"/>
                <c:pt idx="0">
                  <c:v>Gastos Totales</c:v>
                </c:pt>
              </c:strCache>
            </c:strRef>
          </c:tx>
          <c:marker>
            <c:symbol val="none"/>
          </c:marker>
          <c:dLbls>
            <c:dLbl>
              <c:idx val="2"/>
              <c:layout>
                <c:manualLayout>
                  <c:x val="-0.0205517157372594"/>
                  <c:y val="-0.04426480343987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0.00373667558859261"/>
                  <c:y val="-0.0541014264265138"/>
                </c:manualLayout>
              </c:layout>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Hoja1!$A$2:$A$15</c:f>
              <c:numCache>
                <c:formatCode>General</c:formatCode>
                <c:ptCount val="14"/>
                <c:pt idx="0">
                  <c:v>2012.0</c:v>
                </c:pt>
                <c:pt idx="1">
                  <c:v>2013.0</c:v>
                </c:pt>
                <c:pt idx="2">
                  <c:v>2014.0</c:v>
                </c:pt>
                <c:pt idx="3">
                  <c:v>2015.0</c:v>
                </c:pt>
                <c:pt idx="4">
                  <c:v>2016.0</c:v>
                </c:pt>
                <c:pt idx="5">
                  <c:v>2017.0</c:v>
                </c:pt>
                <c:pt idx="6">
                  <c:v>2018.0</c:v>
                </c:pt>
                <c:pt idx="7">
                  <c:v>2019.0</c:v>
                </c:pt>
                <c:pt idx="8">
                  <c:v>2020.0</c:v>
                </c:pt>
                <c:pt idx="9">
                  <c:v>2021.0</c:v>
                </c:pt>
                <c:pt idx="10">
                  <c:v>2022.0</c:v>
                </c:pt>
                <c:pt idx="11">
                  <c:v>2023.0</c:v>
                </c:pt>
                <c:pt idx="12">
                  <c:v>2024.0</c:v>
                </c:pt>
                <c:pt idx="13">
                  <c:v>2025.0</c:v>
                </c:pt>
              </c:numCache>
            </c:numRef>
          </c:cat>
          <c:val>
            <c:numRef>
              <c:f>Hoja1!$C$2:$C$15</c:f>
              <c:numCache>
                <c:formatCode>0.0</c:formatCode>
                <c:ptCount val="14"/>
                <c:pt idx="0">
                  <c:v>18.4</c:v>
                </c:pt>
                <c:pt idx="1">
                  <c:v>19.1</c:v>
                </c:pt>
                <c:pt idx="2">
                  <c:v>19.5</c:v>
                </c:pt>
                <c:pt idx="3">
                  <c:v>19.3</c:v>
                </c:pt>
                <c:pt idx="4">
                  <c:v>19.2</c:v>
                </c:pt>
                <c:pt idx="5">
                  <c:v>18.9</c:v>
                </c:pt>
                <c:pt idx="6">
                  <c:v>18.7</c:v>
                </c:pt>
                <c:pt idx="7">
                  <c:v>18.2</c:v>
                </c:pt>
                <c:pt idx="8">
                  <c:v>17.8</c:v>
                </c:pt>
                <c:pt idx="9">
                  <c:v>17.6</c:v>
                </c:pt>
                <c:pt idx="10">
                  <c:v>17.4</c:v>
                </c:pt>
                <c:pt idx="11">
                  <c:v>17.3</c:v>
                </c:pt>
                <c:pt idx="12">
                  <c:v>17.1</c:v>
                </c:pt>
                <c:pt idx="13">
                  <c:v>17.0</c:v>
                </c:pt>
              </c:numCache>
            </c:numRef>
          </c:val>
          <c:smooth val="0"/>
        </c:ser>
        <c:dLbls>
          <c:showLegendKey val="0"/>
          <c:showVal val="0"/>
          <c:showCatName val="0"/>
          <c:showSerName val="0"/>
          <c:showPercent val="0"/>
          <c:showBubbleSize val="0"/>
        </c:dLbls>
        <c:marker val="1"/>
        <c:smooth val="0"/>
        <c:axId val="2057766600"/>
        <c:axId val="2057775560"/>
      </c:lineChart>
      <c:catAx>
        <c:axId val="2057766600"/>
        <c:scaling>
          <c:orientation val="minMax"/>
        </c:scaling>
        <c:delete val="0"/>
        <c:axPos val="b"/>
        <c:numFmt formatCode="General" sourceLinked="1"/>
        <c:majorTickMark val="none"/>
        <c:minorTickMark val="none"/>
        <c:tickLblPos val="nextTo"/>
        <c:txPr>
          <a:bodyPr rot="-5400000" vert="horz"/>
          <a:lstStyle/>
          <a:p>
            <a:pPr>
              <a:defRPr/>
            </a:pPr>
            <a:endParaRPr lang="es-ES"/>
          </a:p>
        </c:txPr>
        <c:crossAx val="2057775560"/>
        <c:crosses val="autoZero"/>
        <c:auto val="1"/>
        <c:lblAlgn val="ctr"/>
        <c:lblOffset val="100"/>
        <c:noMultiLvlLbl val="0"/>
      </c:catAx>
      <c:valAx>
        <c:axId val="2057775560"/>
        <c:scaling>
          <c:orientation val="minMax"/>
          <c:max val="20.0"/>
          <c:min val="15.0"/>
        </c:scaling>
        <c:delete val="0"/>
        <c:axPos val="l"/>
        <c:title>
          <c:tx>
            <c:rich>
              <a:bodyPr rot="-5400000" vert="horz"/>
              <a:lstStyle/>
              <a:p>
                <a:pPr>
                  <a:defRPr/>
                </a:pPr>
                <a:r>
                  <a:rPr lang="es-MX"/>
                  <a:t>Ingresos y Gastos GNC</a:t>
                </a:r>
              </a:p>
              <a:p>
                <a:pPr>
                  <a:defRPr/>
                </a:pPr>
                <a:r>
                  <a:rPr lang="es-MX"/>
                  <a:t>(% del PIB)</a:t>
                </a:r>
              </a:p>
            </c:rich>
          </c:tx>
          <c:layout>
            <c:manualLayout>
              <c:xMode val="edge"/>
              <c:yMode val="edge"/>
              <c:x val="0.00168121678344"/>
              <c:y val="0.186795410948307"/>
            </c:manualLayout>
          </c:layout>
          <c:overlay val="0"/>
        </c:title>
        <c:numFmt formatCode="0.0" sourceLinked="1"/>
        <c:majorTickMark val="none"/>
        <c:minorTickMark val="none"/>
        <c:tickLblPos val="nextTo"/>
        <c:crossAx val="2057766600"/>
        <c:crosses val="autoZero"/>
        <c:crossBetween val="between"/>
        <c:majorUnit val="1.0"/>
      </c:valAx>
      <c:spPr>
        <a:ln>
          <a:noFill/>
        </a:ln>
      </c:spPr>
    </c:plotArea>
    <c:legend>
      <c:legendPos val="r"/>
      <c:layout>
        <c:manualLayout>
          <c:xMode val="edge"/>
          <c:yMode val="edge"/>
          <c:x val="0.535051046813485"/>
          <c:y val="0.000914078913245545"/>
          <c:w val="0.401125063001233"/>
          <c:h val="0.135304685524325"/>
        </c:manualLayout>
      </c:layout>
      <c:overlay val="0"/>
      <c:txPr>
        <a:bodyPr/>
        <a:lstStyle/>
        <a:p>
          <a:pPr>
            <a:defRPr sz="1400"/>
          </a:pPr>
          <a:endParaRPr lang="es-ES"/>
        </a:p>
      </c:txPr>
    </c:legend>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26650612890127"/>
          <c:y val="0.0270751165462136"/>
          <c:w val="0.884418307086613"/>
          <c:h val="0.832352689672196"/>
        </c:manualLayout>
      </c:layout>
      <c:lineChart>
        <c:grouping val="standard"/>
        <c:varyColors val="0"/>
        <c:ser>
          <c:idx val="0"/>
          <c:order val="0"/>
          <c:tx>
            <c:strRef>
              <c:f>Hoja1!$B$1</c:f>
              <c:strCache>
                <c:ptCount val="1"/>
                <c:pt idx="0">
                  <c:v>Serie 1</c:v>
                </c:pt>
              </c:strCache>
            </c:strRef>
          </c:tx>
          <c:marker>
            <c:symbol val="none"/>
          </c:marker>
          <c:cat>
            <c:numRef>
              <c:f>Hoja1!$A$2:$A$27</c:f>
              <c:numCache>
                <c:formatCode>General</c:formatCode>
                <c:ptCount val="26"/>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numCache>
            </c:numRef>
          </c:cat>
          <c:val>
            <c:numRef>
              <c:f>Hoja1!$B$2:$B$27</c:f>
              <c:numCache>
                <c:formatCode>0.0</c:formatCode>
                <c:ptCount val="26"/>
                <c:pt idx="0">
                  <c:v>0.9</c:v>
                </c:pt>
                <c:pt idx="1">
                  <c:v>1.5</c:v>
                </c:pt>
                <c:pt idx="2">
                  <c:v>1.3</c:v>
                </c:pt>
                <c:pt idx="3">
                  <c:v>1.0</c:v>
                </c:pt>
                <c:pt idx="4">
                  <c:v>1.3</c:v>
                </c:pt>
                <c:pt idx="5">
                  <c:v>1.2</c:v>
                </c:pt>
                <c:pt idx="6">
                  <c:v>1.5</c:v>
                </c:pt>
                <c:pt idx="7">
                  <c:v>1.9</c:v>
                </c:pt>
                <c:pt idx="8">
                  <c:v>2.2</c:v>
                </c:pt>
                <c:pt idx="9">
                  <c:v>2.3</c:v>
                </c:pt>
                <c:pt idx="10">
                  <c:v>1.9</c:v>
                </c:pt>
                <c:pt idx="11">
                  <c:v>2.8</c:v>
                </c:pt>
                <c:pt idx="12">
                  <c:v>3.0</c:v>
                </c:pt>
                <c:pt idx="13">
                  <c:v>2.9</c:v>
                </c:pt>
                <c:pt idx="14">
                  <c:v>2.9</c:v>
                </c:pt>
                <c:pt idx="15">
                  <c:v>2.4</c:v>
                </c:pt>
                <c:pt idx="16">
                  <c:v>2.3</c:v>
                </c:pt>
                <c:pt idx="17">
                  <c:v>2.3</c:v>
                </c:pt>
                <c:pt idx="18">
                  <c:v>2.2</c:v>
                </c:pt>
                <c:pt idx="19">
                  <c:v>2.0</c:v>
                </c:pt>
                <c:pt idx="20">
                  <c:v>2.0</c:v>
                </c:pt>
                <c:pt idx="21">
                  <c:v>2.2</c:v>
                </c:pt>
                <c:pt idx="22">
                  <c:v>2.1</c:v>
                </c:pt>
                <c:pt idx="23">
                  <c:v>2.4</c:v>
                </c:pt>
                <c:pt idx="24">
                  <c:v>2.6</c:v>
                </c:pt>
                <c:pt idx="25">
                  <c:v>2.7</c:v>
                </c:pt>
              </c:numCache>
            </c:numRef>
          </c:val>
          <c:smooth val="0"/>
        </c:ser>
        <c:dLbls>
          <c:showLegendKey val="0"/>
          <c:showVal val="0"/>
          <c:showCatName val="0"/>
          <c:showSerName val="0"/>
          <c:showPercent val="0"/>
          <c:showBubbleSize val="0"/>
        </c:dLbls>
        <c:marker val="1"/>
        <c:smooth val="0"/>
        <c:axId val="2136741848"/>
        <c:axId val="2136716152"/>
      </c:lineChart>
      <c:catAx>
        <c:axId val="2136741848"/>
        <c:scaling>
          <c:orientation val="minMax"/>
        </c:scaling>
        <c:delete val="0"/>
        <c:axPos val="b"/>
        <c:numFmt formatCode="General" sourceLinked="1"/>
        <c:majorTickMark val="none"/>
        <c:minorTickMark val="none"/>
        <c:tickLblPos val="nextTo"/>
        <c:txPr>
          <a:bodyPr rot="-5400000" vert="horz"/>
          <a:lstStyle/>
          <a:p>
            <a:pPr>
              <a:defRPr sz="1400"/>
            </a:pPr>
            <a:endParaRPr lang="es-ES"/>
          </a:p>
        </c:txPr>
        <c:crossAx val="2136716152"/>
        <c:crosses val="autoZero"/>
        <c:auto val="1"/>
        <c:lblAlgn val="ctr"/>
        <c:lblOffset val="100"/>
        <c:noMultiLvlLbl val="0"/>
      </c:catAx>
      <c:valAx>
        <c:axId val="2136716152"/>
        <c:scaling>
          <c:orientation val="minMax"/>
        </c:scaling>
        <c:delete val="0"/>
        <c:axPos val="l"/>
        <c:title>
          <c:tx>
            <c:rich>
              <a:bodyPr rot="-5400000" vert="horz"/>
              <a:lstStyle/>
              <a:p>
                <a:pPr>
                  <a:defRPr sz="1400"/>
                </a:pPr>
                <a:r>
                  <a:rPr lang="es-MX" sz="1400" dirty="0" smtClean="0"/>
                  <a:t>%</a:t>
                </a:r>
                <a:r>
                  <a:rPr lang="es-MX" sz="1400" baseline="0" dirty="0" smtClean="0"/>
                  <a:t> del PIB</a:t>
                </a:r>
                <a:endParaRPr lang="es-MX" sz="1400" dirty="0"/>
              </a:p>
            </c:rich>
          </c:tx>
          <c:layout>
            <c:manualLayout>
              <c:xMode val="edge"/>
              <c:yMode val="edge"/>
              <c:x val="0.0"/>
              <c:y val="0.32747361040044"/>
            </c:manualLayout>
          </c:layout>
          <c:overlay val="0"/>
        </c:title>
        <c:numFmt formatCode="0.0" sourceLinked="1"/>
        <c:majorTickMark val="none"/>
        <c:minorTickMark val="none"/>
        <c:tickLblPos val="nextTo"/>
        <c:txPr>
          <a:bodyPr/>
          <a:lstStyle/>
          <a:p>
            <a:pPr>
              <a:defRPr sz="1400"/>
            </a:pPr>
            <a:endParaRPr lang="es-ES"/>
          </a:p>
        </c:txPr>
        <c:crossAx val="2136741848"/>
        <c:crosses val="autoZero"/>
        <c:crossBetween val="between"/>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0"/>
          <c:tx>
            <c:strRef>
              <c:f>'Costo total Concesiones 4G'!$J$1</c:f>
              <c:strCache>
                <c:ptCount val="1"/>
                <c:pt idx="0">
                  <c:v>Aportes al Fondo de Contingencias</c:v>
                </c:pt>
              </c:strCache>
            </c:strRef>
          </c:tx>
          <c:spPr>
            <a:solidFill>
              <a:schemeClr val="accent5">
                <a:lumMod val="60000"/>
                <a:lumOff val="40000"/>
              </a:schemeClr>
            </a:solidFill>
          </c:spPr>
          <c:invertIfNegative val="0"/>
          <c:cat>
            <c:numRef>
              <c:f>'Costo total Concesiones 4G'!$F$2:$F$30</c:f>
              <c:numCache>
                <c:formatCode>General</c:formatCode>
                <c:ptCount val="29"/>
                <c:pt idx="0">
                  <c:v>2012.0</c:v>
                </c:pt>
                <c:pt idx="1">
                  <c:v>2013.0</c:v>
                </c:pt>
                <c:pt idx="2">
                  <c:v>2014.0</c:v>
                </c:pt>
                <c:pt idx="3">
                  <c:v>2015.0</c:v>
                </c:pt>
                <c:pt idx="4">
                  <c:v>2016.0</c:v>
                </c:pt>
                <c:pt idx="5">
                  <c:v>2017.0</c:v>
                </c:pt>
                <c:pt idx="6">
                  <c:v>2018.0</c:v>
                </c:pt>
                <c:pt idx="7">
                  <c:v>2019.0</c:v>
                </c:pt>
                <c:pt idx="8">
                  <c:v>2020.0</c:v>
                </c:pt>
                <c:pt idx="9">
                  <c:v>2021.0</c:v>
                </c:pt>
                <c:pt idx="10">
                  <c:v>2022.0</c:v>
                </c:pt>
                <c:pt idx="11">
                  <c:v>2023.0</c:v>
                </c:pt>
                <c:pt idx="12">
                  <c:v>2024.0</c:v>
                </c:pt>
                <c:pt idx="13">
                  <c:v>2025.0</c:v>
                </c:pt>
                <c:pt idx="14">
                  <c:v>2026.0</c:v>
                </c:pt>
                <c:pt idx="15">
                  <c:v>2027.0</c:v>
                </c:pt>
                <c:pt idx="16">
                  <c:v>2028.0</c:v>
                </c:pt>
                <c:pt idx="17">
                  <c:v>2029.0</c:v>
                </c:pt>
                <c:pt idx="18">
                  <c:v>2030.0</c:v>
                </c:pt>
                <c:pt idx="19">
                  <c:v>2031.0</c:v>
                </c:pt>
                <c:pt idx="20">
                  <c:v>2032.0</c:v>
                </c:pt>
                <c:pt idx="21">
                  <c:v>2033.0</c:v>
                </c:pt>
                <c:pt idx="22">
                  <c:v>2034.0</c:v>
                </c:pt>
                <c:pt idx="23">
                  <c:v>2035.0</c:v>
                </c:pt>
                <c:pt idx="24">
                  <c:v>2036.0</c:v>
                </c:pt>
                <c:pt idx="25">
                  <c:v>2037.0</c:v>
                </c:pt>
                <c:pt idx="26">
                  <c:v>2038.0</c:v>
                </c:pt>
                <c:pt idx="27">
                  <c:v>2039.0</c:v>
                </c:pt>
                <c:pt idx="28">
                  <c:v>2040.0</c:v>
                </c:pt>
              </c:numCache>
            </c:numRef>
          </c:cat>
          <c:val>
            <c:numRef>
              <c:f>'Costo total Concesiones 4G'!$J$2:$J$30</c:f>
              <c:numCache>
                <c:formatCode>General</c:formatCode>
                <c:ptCount val="29"/>
                <c:pt idx="0">
                  <c:v>0.0</c:v>
                </c:pt>
                <c:pt idx="1">
                  <c:v>0.0</c:v>
                </c:pt>
                <c:pt idx="2">
                  <c:v>0.1</c:v>
                </c:pt>
                <c:pt idx="3">
                  <c:v>0.750000000000001</c:v>
                </c:pt>
                <c:pt idx="4">
                  <c:v>0.351111111111</c:v>
                </c:pt>
                <c:pt idx="5">
                  <c:v>0.600000000000001</c:v>
                </c:pt>
                <c:pt idx="6">
                  <c:v>0.0800000000000001</c:v>
                </c:pt>
                <c:pt idx="7">
                  <c:v>0.09</c:v>
                </c:pt>
                <c:pt idx="8">
                  <c:v>0.0950000000000001</c:v>
                </c:pt>
                <c:pt idx="9">
                  <c:v>0.097</c:v>
                </c:pt>
                <c:pt idx="10">
                  <c:v>0.0980000000000002</c:v>
                </c:pt>
                <c:pt idx="11">
                  <c:v>0.0950000000000001</c:v>
                </c:pt>
                <c:pt idx="12">
                  <c:v>0.05</c:v>
                </c:pt>
                <c:pt idx="13">
                  <c:v>0.051</c:v>
                </c:pt>
                <c:pt idx="14">
                  <c:v>0.09</c:v>
                </c:pt>
                <c:pt idx="15">
                  <c:v>0.09</c:v>
                </c:pt>
                <c:pt idx="16">
                  <c:v>0.1</c:v>
                </c:pt>
                <c:pt idx="17">
                  <c:v>0.1</c:v>
                </c:pt>
                <c:pt idx="18">
                  <c:v>0.1</c:v>
                </c:pt>
                <c:pt idx="19">
                  <c:v>0.0</c:v>
                </c:pt>
                <c:pt idx="20">
                  <c:v>0.0</c:v>
                </c:pt>
                <c:pt idx="21">
                  <c:v>0.0</c:v>
                </c:pt>
                <c:pt idx="22">
                  <c:v>0.0</c:v>
                </c:pt>
                <c:pt idx="23">
                  <c:v>0.0</c:v>
                </c:pt>
                <c:pt idx="24">
                  <c:v>0.0</c:v>
                </c:pt>
                <c:pt idx="25">
                  <c:v>0.0</c:v>
                </c:pt>
                <c:pt idx="26">
                  <c:v>0.0</c:v>
                </c:pt>
                <c:pt idx="27">
                  <c:v>0.0</c:v>
                </c:pt>
                <c:pt idx="28">
                  <c:v>0.0</c:v>
                </c:pt>
              </c:numCache>
            </c:numRef>
          </c:val>
        </c:ser>
        <c:ser>
          <c:idx val="1"/>
          <c:order val="1"/>
          <c:tx>
            <c:strRef>
              <c:f>'Costo total Concesiones 4G'!$I$1</c:f>
              <c:strCache>
                <c:ptCount val="1"/>
                <c:pt idx="0">
                  <c:v>Vigencias Programa 4G</c:v>
                </c:pt>
              </c:strCache>
            </c:strRef>
          </c:tx>
          <c:spPr>
            <a:solidFill>
              <a:schemeClr val="accent1">
                <a:lumMod val="75000"/>
              </a:schemeClr>
            </a:solidFill>
          </c:spPr>
          <c:invertIfNegative val="0"/>
          <c:cat>
            <c:numRef>
              <c:f>'Costo total Concesiones 4G'!$F$2:$F$30</c:f>
              <c:numCache>
                <c:formatCode>General</c:formatCode>
                <c:ptCount val="29"/>
                <c:pt idx="0">
                  <c:v>2012.0</c:v>
                </c:pt>
                <c:pt idx="1">
                  <c:v>2013.0</c:v>
                </c:pt>
                <c:pt idx="2">
                  <c:v>2014.0</c:v>
                </c:pt>
                <c:pt idx="3">
                  <c:v>2015.0</c:v>
                </c:pt>
                <c:pt idx="4">
                  <c:v>2016.0</c:v>
                </c:pt>
                <c:pt idx="5">
                  <c:v>2017.0</c:v>
                </c:pt>
                <c:pt idx="6">
                  <c:v>2018.0</c:v>
                </c:pt>
                <c:pt idx="7">
                  <c:v>2019.0</c:v>
                </c:pt>
                <c:pt idx="8">
                  <c:v>2020.0</c:v>
                </c:pt>
                <c:pt idx="9">
                  <c:v>2021.0</c:v>
                </c:pt>
                <c:pt idx="10">
                  <c:v>2022.0</c:v>
                </c:pt>
                <c:pt idx="11">
                  <c:v>2023.0</c:v>
                </c:pt>
                <c:pt idx="12">
                  <c:v>2024.0</c:v>
                </c:pt>
                <c:pt idx="13">
                  <c:v>2025.0</c:v>
                </c:pt>
                <c:pt idx="14">
                  <c:v>2026.0</c:v>
                </c:pt>
                <c:pt idx="15">
                  <c:v>2027.0</c:v>
                </c:pt>
                <c:pt idx="16">
                  <c:v>2028.0</c:v>
                </c:pt>
                <c:pt idx="17">
                  <c:v>2029.0</c:v>
                </c:pt>
                <c:pt idx="18">
                  <c:v>2030.0</c:v>
                </c:pt>
                <c:pt idx="19">
                  <c:v>2031.0</c:v>
                </c:pt>
                <c:pt idx="20">
                  <c:v>2032.0</c:v>
                </c:pt>
                <c:pt idx="21">
                  <c:v>2033.0</c:v>
                </c:pt>
                <c:pt idx="22">
                  <c:v>2034.0</c:v>
                </c:pt>
                <c:pt idx="23">
                  <c:v>2035.0</c:v>
                </c:pt>
                <c:pt idx="24">
                  <c:v>2036.0</c:v>
                </c:pt>
                <c:pt idx="25">
                  <c:v>2037.0</c:v>
                </c:pt>
                <c:pt idx="26">
                  <c:v>2038.0</c:v>
                </c:pt>
                <c:pt idx="27">
                  <c:v>2039.0</c:v>
                </c:pt>
                <c:pt idx="28">
                  <c:v>2040.0</c:v>
                </c:pt>
              </c:numCache>
            </c:numRef>
          </c:cat>
          <c:val>
            <c:numRef>
              <c:f>'Costo total Concesiones 4G'!$I$2:$I$30</c:f>
              <c:numCache>
                <c:formatCode>General</c:formatCode>
                <c:ptCount val="29"/>
                <c:pt idx="0">
                  <c:v>0.0</c:v>
                </c:pt>
                <c:pt idx="1">
                  <c:v>0.0</c:v>
                </c:pt>
                <c:pt idx="2">
                  <c:v>0.0</c:v>
                </c:pt>
                <c:pt idx="3">
                  <c:v>0.2</c:v>
                </c:pt>
                <c:pt idx="4">
                  <c:v>0.32</c:v>
                </c:pt>
                <c:pt idx="5">
                  <c:v>0.9</c:v>
                </c:pt>
                <c:pt idx="6">
                  <c:v>1.700000000000001</c:v>
                </c:pt>
                <c:pt idx="7">
                  <c:v>2.18</c:v>
                </c:pt>
                <c:pt idx="8">
                  <c:v>3.03</c:v>
                </c:pt>
                <c:pt idx="9">
                  <c:v>3.15</c:v>
                </c:pt>
                <c:pt idx="10">
                  <c:v>3.7</c:v>
                </c:pt>
                <c:pt idx="11">
                  <c:v>3.18</c:v>
                </c:pt>
                <c:pt idx="12">
                  <c:v>3.05</c:v>
                </c:pt>
                <c:pt idx="13">
                  <c:v>3.0</c:v>
                </c:pt>
                <c:pt idx="14">
                  <c:v>3.08</c:v>
                </c:pt>
                <c:pt idx="15">
                  <c:v>3.08</c:v>
                </c:pt>
                <c:pt idx="16">
                  <c:v>3.0</c:v>
                </c:pt>
                <c:pt idx="17">
                  <c:v>3.0</c:v>
                </c:pt>
                <c:pt idx="18">
                  <c:v>2.72</c:v>
                </c:pt>
                <c:pt idx="19">
                  <c:v>2.74</c:v>
                </c:pt>
                <c:pt idx="20">
                  <c:v>2.74</c:v>
                </c:pt>
                <c:pt idx="21">
                  <c:v>2.74</c:v>
                </c:pt>
                <c:pt idx="22">
                  <c:v>2.74</c:v>
                </c:pt>
                <c:pt idx="23">
                  <c:v>2.74</c:v>
                </c:pt>
                <c:pt idx="24">
                  <c:v>2.74</c:v>
                </c:pt>
                <c:pt idx="25">
                  <c:v>2.4</c:v>
                </c:pt>
                <c:pt idx="26">
                  <c:v>2.4</c:v>
                </c:pt>
                <c:pt idx="27">
                  <c:v>2.4</c:v>
                </c:pt>
                <c:pt idx="28">
                  <c:v>2.4</c:v>
                </c:pt>
              </c:numCache>
            </c:numRef>
          </c:val>
        </c:ser>
        <c:dLbls>
          <c:showLegendKey val="0"/>
          <c:showVal val="0"/>
          <c:showCatName val="0"/>
          <c:showSerName val="0"/>
          <c:showPercent val="0"/>
          <c:showBubbleSize val="0"/>
        </c:dLbls>
        <c:gapWidth val="75"/>
        <c:overlap val="100"/>
        <c:axId val="2131490472"/>
        <c:axId val="2131493592"/>
      </c:barChart>
      <c:lineChart>
        <c:grouping val="standard"/>
        <c:varyColors val="0"/>
        <c:ser>
          <c:idx val="3"/>
          <c:order val="2"/>
          <c:tx>
            <c:strRef>
              <c:f>'Costo total Concesiones 4G'!$G$1</c:f>
              <c:strCache>
                <c:ptCount val="1"/>
                <c:pt idx="0">
                  <c:v>Vigencias Programa 4G % PIB (eje Derecho)</c:v>
                </c:pt>
              </c:strCache>
            </c:strRef>
          </c:tx>
          <c:spPr>
            <a:ln>
              <a:solidFill>
                <a:schemeClr val="tx1"/>
              </a:solidFill>
            </a:ln>
          </c:spPr>
          <c:marker>
            <c:symbol val="none"/>
          </c:marker>
          <c:val>
            <c:numRef>
              <c:f>'Costo total Concesiones 4G'!$G$2:$G$30</c:f>
              <c:numCache>
                <c:formatCode>General</c:formatCode>
                <c:ptCount val="29"/>
                <c:pt idx="3" formatCode="0.00%">
                  <c:v>0.00026502810692437</c:v>
                </c:pt>
                <c:pt idx="4" formatCode="0.00%">
                  <c:v>0.000405009523475637</c:v>
                </c:pt>
                <c:pt idx="5" formatCode="0.00%">
                  <c:v>0.00108899549213693</c:v>
                </c:pt>
                <c:pt idx="6" formatCode="0.00%">
                  <c:v>0.0019684129044474</c:v>
                </c:pt>
                <c:pt idx="7" formatCode="0.00%">
                  <c:v>0.00241550246647641</c:v>
                </c:pt>
                <c:pt idx="8" formatCode="0.00%">
                  <c:v>0.00321275294035534</c:v>
                </c:pt>
                <c:pt idx="9" formatCode="0.00%">
                  <c:v>0.00319616333068654</c:v>
                </c:pt>
                <c:pt idx="10" formatCode="0.00%">
                  <c:v>0.0035925584638992</c:v>
                </c:pt>
                <c:pt idx="11" formatCode="0.00%">
                  <c:v>0.00295469699087016</c:v>
                </c:pt>
                <c:pt idx="12" formatCode="0.00%">
                  <c:v>0.0027118731973621</c:v>
                </c:pt>
                <c:pt idx="13" formatCode="0.00%">
                  <c:v>0.0025525514446894</c:v>
                </c:pt>
                <c:pt idx="14" formatCode="0.00%">
                  <c:v>0.00250776984039662</c:v>
                </c:pt>
                <c:pt idx="15" formatCode="0.00%">
                  <c:v>0.0023997797515757</c:v>
                </c:pt>
                <c:pt idx="16" formatCode="0.00%">
                  <c:v>0.00223679216265678</c:v>
                </c:pt>
                <c:pt idx="17" formatCode="0.00%">
                  <c:v>0.00214047096904955</c:v>
                </c:pt>
                <c:pt idx="18" formatCode="0.00%">
                  <c:v>0.00185712313742098</c:v>
                </c:pt>
                <c:pt idx="19" formatCode="0.00%">
                  <c:v>0.00179021861684966</c:v>
                </c:pt>
                <c:pt idx="20" formatCode="0.00%">
                  <c:v>0.00171312786301403</c:v>
                </c:pt>
                <c:pt idx="21" formatCode="0.00%">
                  <c:v>0.00163935680671199</c:v>
                </c:pt>
                <c:pt idx="22" formatCode="0.00%">
                  <c:v>0.00156876249446124</c:v>
                </c:pt>
                <c:pt idx="23" formatCode="0.00%">
                  <c:v>0.00150120812867104</c:v>
                </c:pt>
                <c:pt idx="24" formatCode="0.00%">
                  <c:v>0.00143656280255602</c:v>
                </c:pt>
                <c:pt idx="25" formatCode="0.00%">
                  <c:v>0.00120411788011541</c:v>
                </c:pt>
                <c:pt idx="26" formatCode="0.00%">
                  <c:v>0.00115226591398604</c:v>
                </c:pt>
                <c:pt idx="27" formatCode="0.00%">
                  <c:v>0.00110264680764214</c:v>
                </c:pt>
                <c:pt idx="28" formatCode="0.00%">
                  <c:v>0.00105516440922693</c:v>
                </c:pt>
              </c:numCache>
            </c:numRef>
          </c:val>
          <c:smooth val="0"/>
        </c:ser>
        <c:dLbls>
          <c:showLegendKey val="0"/>
          <c:showVal val="0"/>
          <c:showCatName val="0"/>
          <c:showSerName val="0"/>
          <c:showPercent val="0"/>
          <c:showBubbleSize val="0"/>
        </c:dLbls>
        <c:marker val="1"/>
        <c:smooth val="0"/>
        <c:axId val="2131451768"/>
        <c:axId val="2131446376"/>
      </c:lineChart>
      <c:catAx>
        <c:axId val="2131490472"/>
        <c:scaling>
          <c:orientation val="minMax"/>
        </c:scaling>
        <c:delete val="0"/>
        <c:axPos val="b"/>
        <c:numFmt formatCode="General" sourceLinked="1"/>
        <c:majorTickMark val="none"/>
        <c:minorTickMark val="none"/>
        <c:tickLblPos val="nextTo"/>
        <c:crossAx val="2131493592"/>
        <c:crosses val="autoZero"/>
        <c:auto val="1"/>
        <c:lblAlgn val="ctr"/>
        <c:lblOffset val="100"/>
        <c:noMultiLvlLbl val="0"/>
      </c:catAx>
      <c:valAx>
        <c:axId val="2131493592"/>
        <c:scaling>
          <c:orientation val="minMax"/>
        </c:scaling>
        <c:delete val="0"/>
        <c:axPos val="l"/>
        <c:title>
          <c:tx>
            <c:rich>
              <a:bodyPr/>
              <a:lstStyle/>
              <a:p>
                <a:pPr>
                  <a:defRPr/>
                </a:pPr>
                <a:r>
                  <a:rPr lang="es-CO"/>
                  <a:t>Billones de Pesos 2012</a:t>
                </a:r>
              </a:p>
            </c:rich>
          </c:tx>
          <c:layout>
            <c:manualLayout>
              <c:xMode val="edge"/>
              <c:yMode val="edge"/>
              <c:x val="0.0123612161490042"/>
              <c:y val="0.221337923109008"/>
            </c:manualLayout>
          </c:layout>
          <c:overlay val="0"/>
        </c:title>
        <c:numFmt formatCode="#,##0.0" sourceLinked="0"/>
        <c:majorTickMark val="none"/>
        <c:minorTickMark val="none"/>
        <c:tickLblPos val="nextTo"/>
        <c:crossAx val="2131490472"/>
        <c:crosses val="autoZero"/>
        <c:crossBetween val="between"/>
      </c:valAx>
      <c:valAx>
        <c:axId val="2131446376"/>
        <c:scaling>
          <c:orientation val="minMax"/>
        </c:scaling>
        <c:delete val="0"/>
        <c:axPos val="r"/>
        <c:title>
          <c:tx>
            <c:rich>
              <a:bodyPr rot="-5400000" vert="horz"/>
              <a:lstStyle/>
              <a:p>
                <a:pPr>
                  <a:defRPr/>
                </a:pPr>
                <a:r>
                  <a:rPr lang="en-US"/>
                  <a:t>% del PIB</a:t>
                </a:r>
              </a:p>
            </c:rich>
          </c:tx>
          <c:overlay val="0"/>
        </c:title>
        <c:numFmt formatCode="0.0%" sourceLinked="0"/>
        <c:majorTickMark val="none"/>
        <c:minorTickMark val="none"/>
        <c:tickLblPos val="nextTo"/>
        <c:crossAx val="2131451768"/>
        <c:crosses val="max"/>
        <c:crossBetween val="between"/>
        <c:majorUnit val="0.001"/>
      </c:valAx>
      <c:catAx>
        <c:axId val="2131451768"/>
        <c:scaling>
          <c:orientation val="minMax"/>
        </c:scaling>
        <c:delete val="1"/>
        <c:axPos val="b"/>
        <c:majorTickMark val="out"/>
        <c:minorTickMark val="none"/>
        <c:tickLblPos val="none"/>
        <c:crossAx val="2131446376"/>
        <c:crosses val="autoZero"/>
        <c:auto val="1"/>
        <c:lblAlgn val="ctr"/>
        <c:lblOffset val="100"/>
        <c:noMultiLvlLbl val="0"/>
      </c:catAx>
    </c:plotArea>
    <c:legend>
      <c:legendPos val="b"/>
      <c:overlay val="0"/>
    </c:legend>
    <c:plotVisOnly val="1"/>
    <c:dispBlanksAs val="gap"/>
    <c:showDLblsOverMax val="0"/>
  </c:chart>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5286426508166"/>
          <c:y val="0.00157381938405311"/>
        </c:manualLayout>
      </c:layout>
      <c:overlay val="0"/>
    </c:title>
    <c:autoTitleDeleted val="0"/>
    <c:plotArea>
      <c:layout>
        <c:manualLayout>
          <c:layoutTarget val="inner"/>
          <c:xMode val="edge"/>
          <c:yMode val="edge"/>
          <c:x val="0.125813401685527"/>
          <c:y val="0.0987534609444272"/>
          <c:w val="0.819052843334868"/>
          <c:h val="0.730053700929782"/>
        </c:manualLayout>
      </c:layout>
      <c:lineChart>
        <c:grouping val="standard"/>
        <c:varyColors val="0"/>
        <c:ser>
          <c:idx val="0"/>
          <c:order val="0"/>
          <c:tx>
            <c:strRef>
              <c:f>Hoja1!$B$1</c:f>
              <c:strCache>
                <c:ptCount val="1"/>
                <c:pt idx="0">
                  <c:v>Desempleo</c:v>
                </c:pt>
              </c:strCache>
            </c:strRef>
          </c:tx>
          <c:spPr>
            <a:ln>
              <a:solidFill>
                <a:schemeClr val="tx2"/>
              </a:solidFill>
            </a:ln>
          </c:spPr>
          <c:marker>
            <c:symbol val="none"/>
          </c:marker>
          <c:dLbls>
            <c:dLbl>
              <c:idx val="152"/>
              <c:layout>
                <c:manualLayout>
                  <c:x val="-0.0125978065929182"/>
                  <c:y val="0.0364901984070735"/>
                </c:manualLayout>
              </c:layout>
              <c:numFmt formatCode="#,##0.0" sourceLinked="0"/>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Hoja1!$A$2:$A$154</c:f>
              <c:numCache>
                <c:formatCode>mmm\-yy</c:formatCode>
                <c:ptCount val="153"/>
                <c:pt idx="0">
                  <c:v>37257.0</c:v>
                </c:pt>
                <c:pt idx="1">
                  <c:v>37288.0</c:v>
                </c:pt>
                <c:pt idx="2">
                  <c:v>37316.0</c:v>
                </c:pt>
                <c:pt idx="3">
                  <c:v>37347.0</c:v>
                </c:pt>
                <c:pt idx="4">
                  <c:v>37377.0</c:v>
                </c:pt>
                <c:pt idx="5">
                  <c:v>37408.0</c:v>
                </c:pt>
                <c:pt idx="6">
                  <c:v>37438.0</c:v>
                </c:pt>
                <c:pt idx="7">
                  <c:v>37469.0</c:v>
                </c:pt>
                <c:pt idx="8">
                  <c:v>37500.0</c:v>
                </c:pt>
                <c:pt idx="9">
                  <c:v>37530.0</c:v>
                </c:pt>
                <c:pt idx="10">
                  <c:v>37561.0</c:v>
                </c:pt>
                <c:pt idx="11">
                  <c:v>37591.0</c:v>
                </c:pt>
                <c:pt idx="12">
                  <c:v>37622.0</c:v>
                </c:pt>
                <c:pt idx="13">
                  <c:v>37653.0</c:v>
                </c:pt>
                <c:pt idx="14">
                  <c:v>37681.0</c:v>
                </c:pt>
                <c:pt idx="15">
                  <c:v>37712.0</c:v>
                </c:pt>
                <c:pt idx="16">
                  <c:v>37742.0</c:v>
                </c:pt>
                <c:pt idx="17">
                  <c:v>37773.0</c:v>
                </c:pt>
                <c:pt idx="18">
                  <c:v>37803.0</c:v>
                </c:pt>
                <c:pt idx="19">
                  <c:v>37834.0</c:v>
                </c:pt>
                <c:pt idx="20">
                  <c:v>37865.0</c:v>
                </c:pt>
                <c:pt idx="21">
                  <c:v>37895.0</c:v>
                </c:pt>
                <c:pt idx="22">
                  <c:v>37926.0</c:v>
                </c:pt>
                <c:pt idx="23">
                  <c:v>37956.0</c:v>
                </c:pt>
                <c:pt idx="24">
                  <c:v>37987.0</c:v>
                </c:pt>
                <c:pt idx="25">
                  <c:v>38018.0</c:v>
                </c:pt>
                <c:pt idx="26">
                  <c:v>38047.0</c:v>
                </c:pt>
                <c:pt idx="27">
                  <c:v>38078.0</c:v>
                </c:pt>
                <c:pt idx="28">
                  <c:v>38108.0</c:v>
                </c:pt>
                <c:pt idx="29">
                  <c:v>38139.0</c:v>
                </c:pt>
                <c:pt idx="30">
                  <c:v>38169.0</c:v>
                </c:pt>
                <c:pt idx="31">
                  <c:v>38200.0</c:v>
                </c:pt>
                <c:pt idx="32">
                  <c:v>38231.0</c:v>
                </c:pt>
                <c:pt idx="33">
                  <c:v>38261.0</c:v>
                </c:pt>
                <c:pt idx="34">
                  <c:v>38292.0</c:v>
                </c:pt>
                <c:pt idx="35">
                  <c:v>38322.0</c:v>
                </c:pt>
                <c:pt idx="36">
                  <c:v>38353.0</c:v>
                </c:pt>
                <c:pt idx="37">
                  <c:v>38384.0</c:v>
                </c:pt>
                <c:pt idx="38">
                  <c:v>38412.0</c:v>
                </c:pt>
                <c:pt idx="39">
                  <c:v>38443.0</c:v>
                </c:pt>
                <c:pt idx="40">
                  <c:v>38473.0</c:v>
                </c:pt>
                <c:pt idx="41">
                  <c:v>38504.0</c:v>
                </c:pt>
                <c:pt idx="42">
                  <c:v>38534.0</c:v>
                </c:pt>
                <c:pt idx="43">
                  <c:v>38565.0</c:v>
                </c:pt>
                <c:pt idx="44">
                  <c:v>38596.0</c:v>
                </c:pt>
                <c:pt idx="45">
                  <c:v>38626.0</c:v>
                </c:pt>
                <c:pt idx="46">
                  <c:v>38657.0</c:v>
                </c:pt>
                <c:pt idx="47">
                  <c:v>38687.0</c:v>
                </c:pt>
                <c:pt idx="48">
                  <c:v>38718.0</c:v>
                </c:pt>
                <c:pt idx="49">
                  <c:v>38749.0</c:v>
                </c:pt>
                <c:pt idx="50">
                  <c:v>38777.0</c:v>
                </c:pt>
                <c:pt idx="51">
                  <c:v>38808.0</c:v>
                </c:pt>
                <c:pt idx="52">
                  <c:v>38838.0</c:v>
                </c:pt>
                <c:pt idx="53">
                  <c:v>38869.0</c:v>
                </c:pt>
                <c:pt idx="54">
                  <c:v>38899.0</c:v>
                </c:pt>
                <c:pt idx="55">
                  <c:v>38930.0</c:v>
                </c:pt>
                <c:pt idx="56">
                  <c:v>38961.0</c:v>
                </c:pt>
                <c:pt idx="57">
                  <c:v>38991.0</c:v>
                </c:pt>
                <c:pt idx="58">
                  <c:v>39022.0</c:v>
                </c:pt>
                <c:pt idx="59">
                  <c:v>39052.0</c:v>
                </c:pt>
                <c:pt idx="60">
                  <c:v>39083.0</c:v>
                </c:pt>
                <c:pt idx="61">
                  <c:v>39114.0</c:v>
                </c:pt>
                <c:pt idx="62">
                  <c:v>39142.0</c:v>
                </c:pt>
                <c:pt idx="63">
                  <c:v>39173.0</c:v>
                </c:pt>
                <c:pt idx="64">
                  <c:v>39203.0</c:v>
                </c:pt>
                <c:pt idx="65">
                  <c:v>39234.0</c:v>
                </c:pt>
                <c:pt idx="66">
                  <c:v>39264.0</c:v>
                </c:pt>
                <c:pt idx="67">
                  <c:v>39295.0</c:v>
                </c:pt>
                <c:pt idx="68">
                  <c:v>39326.0</c:v>
                </c:pt>
                <c:pt idx="69">
                  <c:v>39356.0</c:v>
                </c:pt>
                <c:pt idx="70">
                  <c:v>39387.0</c:v>
                </c:pt>
                <c:pt idx="71">
                  <c:v>39417.0</c:v>
                </c:pt>
                <c:pt idx="72">
                  <c:v>39448.0</c:v>
                </c:pt>
                <c:pt idx="73">
                  <c:v>39479.0</c:v>
                </c:pt>
                <c:pt idx="74">
                  <c:v>39508.0</c:v>
                </c:pt>
                <c:pt idx="75">
                  <c:v>39539.0</c:v>
                </c:pt>
                <c:pt idx="76">
                  <c:v>39569.0</c:v>
                </c:pt>
                <c:pt idx="77">
                  <c:v>39600.0</c:v>
                </c:pt>
                <c:pt idx="78">
                  <c:v>39630.0</c:v>
                </c:pt>
                <c:pt idx="79">
                  <c:v>39661.0</c:v>
                </c:pt>
                <c:pt idx="80">
                  <c:v>39692.0</c:v>
                </c:pt>
                <c:pt idx="81">
                  <c:v>39722.0</c:v>
                </c:pt>
                <c:pt idx="82">
                  <c:v>39753.0</c:v>
                </c:pt>
                <c:pt idx="83">
                  <c:v>39783.0</c:v>
                </c:pt>
                <c:pt idx="84">
                  <c:v>39814.0</c:v>
                </c:pt>
                <c:pt idx="85">
                  <c:v>39845.0</c:v>
                </c:pt>
                <c:pt idx="86">
                  <c:v>39873.0</c:v>
                </c:pt>
                <c:pt idx="87">
                  <c:v>39904.0</c:v>
                </c:pt>
                <c:pt idx="88">
                  <c:v>39934.0</c:v>
                </c:pt>
                <c:pt idx="89">
                  <c:v>39965.0</c:v>
                </c:pt>
                <c:pt idx="90">
                  <c:v>39995.0</c:v>
                </c:pt>
                <c:pt idx="91">
                  <c:v>40026.0</c:v>
                </c:pt>
                <c:pt idx="92">
                  <c:v>40057.0</c:v>
                </c:pt>
                <c:pt idx="93">
                  <c:v>40087.0</c:v>
                </c:pt>
                <c:pt idx="94">
                  <c:v>40118.0</c:v>
                </c:pt>
                <c:pt idx="95">
                  <c:v>40148.0</c:v>
                </c:pt>
                <c:pt idx="96">
                  <c:v>40179.0</c:v>
                </c:pt>
                <c:pt idx="97">
                  <c:v>40210.0</c:v>
                </c:pt>
                <c:pt idx="98">
                  <c:v>40238.0</c:v>
                </c:pt>
                <c:pt idx="99">
                  <c:v>40269.0</c:v>
                </c:pt>
                <c:pt idx="100">
                  <c:v>40299.0</c:v>
                </c:pt>
                <c:pt idx="101">
                  <c:v>40330.0</c:v>
                </c:pt>
                <c:pt idx="102">
                  <c:v>40360.0</c:v>
                </c:pt>
                <c:pt idx="103">
                  <c:v>40391.0</c:v>
                </c:pt>
                <c:pt idx="104">
                  <c:v>40422.0</c:v>
                </c:pt>
                <c:pt idx="105">
                  <c:v>40452.0</c:v>
                </c:pt>
                <c:pt idx="106">
                  <c:v>40483.0</c:v>
                </c:pt>
                <c:pt idx="107">
                  <c:v>40513.0</c:v>
                </c:pt>
                <c:pt idx="108">
                  <c:v>40544.0</c:v>
                </c:pt>
                <c:pt idx="109">
                  <c:v>40575.0</c:v>
                </c:pt>
                <c:pt idx="110">
                  <c:v>40603.0</c:v>
                </c:pt>
                <c:pt idx="111">
                  <c:v>40634.0</c:v>
                </c:pt>
                <c:pt idx="112">
                  <c:v>40664.0</c:v>
                </c:pt>
                <c:pt idx="113">
                  <c:v>40695.0</c:v>
                </c:pt>
                <c:pt idx="114">
                  <c:v>40725.0</c:v>
                </c:pt>
                <c:pt idx="115">
                  <c:v>40756.0</c:v>
                </c:pt>
                <c:pt idx="116">
                  <c:v>40787.0</c:v>
                </c:pt>
                <c:pt idx="117">
                  <c:v>40817.0</c:v>
                </c:pt>
                <c:pt idx="118">
                  <c:v>40848.0</c:v>
                </c:pt>
                <c:pt idx="119">
                  <c:v>40878.0</c:v>
                </c:pt>
                <c:pt idx="120">
                  <c:v>40909.0</c:v>
                </c:pt>
                <c:pt idx="121">
                  <c:v>40940.0</c:v>
                </c:pt>
                <c:pt idx="122">
                  <c:v>40969.0</c:v>
                </c:pt>
                <c:pt idx="123">
                  <c:v>41000.0</c:v>
                </c:pt>
                <c:pt idx="124">
                  <c:v>41030.0</c:v>
                </c:pt>
                <c:pt idx="125">
                  <c:v>41061.0</c:v>
                </c:pt>
                <c:pt idx="126">
                  <c:v>41091.0</c:v>
                </c:pt>
                <c:pt idx="127">
                  <c:v>41122.0</c:v>
                </c:pt>
                <c:pt idx="128">
                  <c:v>41153.0</c:v>
                </c:pt>
                <c:pt idx="129">
                  <c:v>41183.0</c:v>
                </c:pt>
                <c:pt idx="130">
                  <c:v>41214.0</c:v>
                </c:pt>
                <c:pt idx="131">
                  <c:v>41244.0</c:v>
                </c:pt>
                <c:pt idx="132">
                  <c:v>41275.0</c:v>
                </c:pt>
                <c:pt idx="133">
                  <c:v>41306.0</c:v>
                </c:pt>
                <c:pt idx="134">
                  <c:v>41334.0</c:v>
                </c:pt>
                <c:pt idx="135">
                  <c:v>41365.0</c:v>
                </c:pt>
                <c:pt idx="136">
                  <c:v>41395.0</c:v>
                </c:pt>
                <c:pt idx="137">
                  <c:v>41426.0</c:v>
                </c:pt>
                <c:pt idx="138">
                  <c:v>41456.0</c:v>
                </c:pt>
                <c:pt idx="139">
                  <c:v>41487.0</c:v>
                </c:pt>
                <c:pt idx="140">
                  <c:v>41518.0</c:v>
                </c:pt>
                <c:pt idx="141">
                  <c:v>41548.0</c:v>
                </c:pt>
                <c:pt idx="142">
                  <c:v>41579.0</c:v>
                </c:pt>
                <c:pt idx="143">
                  <c:v>41609.0</c:v>
                </c:pt>
                <c:pt idx="144">
                  <c:v>41640.0</c:v>
                </c:pt>
                <c:pt idx="145">
                  <c:v>41671.0</c:v>
                </c:pt>
                <c:pt idx="146">
                  <c:v>41699.0</c:v>
                </c:pt>
                <c:pt idx="147">
                  <c:v>41730.0</c:v>
                </c:pt>
                <c:pt idx="148">
                  <c:v>41760.0</c:v>
                </c:pt>
                <c:pt idx="149">
                  <c:v>41791.0</c:v>
                </c:pt>
                <c:pt idx="150">
                  <c:v>41821.0</c:v>
                </c:pt>
                <c:pt idx="151">
                  <c:v>41852.0</c:v>
                </c:pt>
                <c:pt idx="152">
                  <c:v>41883.0</c:v>
                </c:pt>
              </c:numCache>
            </c:numRef>
          </c:cat>
          <c:val>
            <c:numRef>
              <c:f>Hoja1!$B$2:$B$154</c:f>
              <c:numCache>
                <c:formatCode>_-* #,##0.00_-;\-* #,##0.00_-;_-* "-"??_-;_-@_-</c:formatCode>
                <c:ptCount val="153"/>
                <c:pt idx="0">
                  <c:v>5.0</c:v>
                </c:pt>
                <c:pt idx="1">
                  <c:v>5.0</c:v>
                </c:pt>
                <c:pt idx="2">
                  <c:v>5.0</c:v>
                </c:pt>
                <c:pt idx="3">
                  <c:v>5.9</c:v>
                </c:pt>
                <c:pt idx="4">
                  <c:v>5.0</c:v>
                </c:pt>
                <c:pt idx="5">
                  <c:v>5.0</c:v>
                </c:pt>
                <c:pt idx="6">
                  <c:v>5.0</c:v>
                </c:pt>
                <c:pt idx="7">
                  <c:v>5.0</c:v>
                </c:pt>
                <c:pt idx="8">
                  <c:v>5.0</c:v>
                </c:pt>
                <c:pt idx="9">
                  <c:v>5.0</c:v>
                </c:pt>
                <c:pt idx="10">
                  <c:v>5.9</c:v>
                </c:pt>
                <c:pt idx="11">
                  <c:v>6.0</c:v>
                </c:pt>
                <c:pt idx="12">
                  <c:v>5.8</c:v>
                </c:pt>
                <c:pt idx="13">
                  <c:v>5.9</c:v>
                </c:pt>
                <c:pt idx="14">
                  <c:v>5.9</c:v>
                </c:pt>
                <c:pt idx="15">
                  <c:v>6.0</c:v>
                </c:pt>
                <c:pt idx="16">
                  <c:v>6.1</c:v>
                </c:pt>
                <c:pt idx="17">
                  <c:v>6.3</c:v>
                </c:pt>
                <c:pt idx="18">
                  <c:v>6.2</c:v>
                </c:pt>
                <c:pt idx="19">
                  <c:v>6.1</c:v>
                </c:pt>
                <c:pt idx="20">
                  <c:v>6.1</c:v>
                </c:pt>
                <c:pt idx="21">
                  <c:v>6.0</c:v>
                </c:pt>
                <c:pt idx="22">
                  <c:v>5.8</c:v>
                </c:pt>
                <c:pt idx="23">
                  <c:v>5.7</c:v>
                </c:pt>
                <c:pt idx="24">
                  <c:v>5.7</c:v>
                </c:pt>
                <c:pt idx="25">
                  <c:v>5.6</c:v>
                </c:pt>
                <c:pt idx="26">
                  <c:v>5.8</c:v>
                </c:pt>
                <c:pt idx="27">
                  <c:v>5.6</c:v>
                </c:pt>
                <c:pt idx="28">
                  <c:v>5.6</c:v>
                </c:pt>
                <c:pt idx="29">
                  <c:v>5.6</c:v>
                </c:pt>
                <c:pt idx="30">
                  <c:v>5.5</c:v>
                </c:pt>
                <c:pt idx="31">
                  <c:v>5.4</c:v>
                </c:pt>
                <c:pt idx="32">
                  <c:v>5.4</c:v>
                </c:pt>
                <c:pt idx="33">
                  <c:v>5.5</c:v>
                </c:pt>
                <c:pt idx="34">
                  <c:v>5.4</c:v>
                </c:pt>
                <c:pt idx="35">
                  <c:v>5.4</c:v>
                </c:pt>
                <c:pt idx="36">
                  <c:v>5.3</c:v>
                </c:pt>
                <c:pt idx="37">
                  <c:v>5.4</c:v>
                </c:pt>
                <c:pt idx="38">
                  <c:v>5.2</c:v>
                </c:pt>
                <c:pt idx="39">
                  <c:v>5.2</c:v>
                </c:pt>
                <c:pt idx="40">
                  <c:v>5.1</c:v>
                </c:pt>
                <c:pt idx="41">
                  <c:v>5.0</c:v>
                </c:pt>
                <c:pt idx="42">
                  <c:v>5.0</c:v>
                </c:pt>
                <c:pt idx="43">
                  <c:v>4.9</c:v>
                </c:pt>
                <c:pt idx="44">
                  <c:v>5.0</c:v>
                </c:pt>
                <c:pt idx="45">
                  <c:v>5.0</c:v>
                </c:pt>
                <c:pt idx="46">
                  <c:v>5.0</c:v>
                </c:pt>
                <c:pt idx="47">
                  <c:v>4.9</c:v>
                </c:pt>
                <c:pt idx="48">
                  <c:v>4.7</c:v>
                </c:pt>
                <c:pt idx="49">
                  <c:v>4.8</c:v>
                </c:pt>
                <c:pt idx="50">
                  <c:v>4.7</c:v>
                </c:pt>
                <c:pt idx="51">
                  <c:v>4.7</c:v>
                </c:pt>
                <c:pt idx="52">
                  <c:v>4.6</c:v>
                </c:pt>
                <c:pt idx="53">
                  <c:v>4.6</c:v>
                </c:pt>
                <c:pt idx="54">
                  <c:v>4.7</c:v>
                </c:pt>
                <c:pt idx="55">
                  <c:v>4.7</c:v>
                </c:pt>
                <c:pt idx="56">
                  <c:v>4.5</c:v>
                </c:pt>
                <c:pt idx="57">
                  <c:v>4.4</c:v>
                </c:pt>
                <c:pt idx="58">
                  <c:v>4.5</c:v>
                </c:pt>
                <c:pt idx="59">
                  <c:v>4.4</c:v>
                </c:pt>
                <c:pt idx="60">
                  <c:v>4.6</c:v>
                </c:pt>
                <c:pt idx="61">
                  <c:v>4.5</c:v>
                </c:pt>
                <c:pt idx="62">
                  <c:v>4.4</c:v>
                </c:pt>
                <c:pt idx="63">
                  <c:v>4.5</c:v>
                </c:pt>
                <c:pt idx="64">
                  <c:v>4.4</c:v>
                </c:pt>
                <c:pt idx="65">
                  <c:v>4.6</c:v>
                </c:pt>
                <c:pt idx="66">
                  <c:v>4.7</c:v>
                </c:pt>
                <c:pt idx="67">
                  <c:v>4.6</c:v>
                </c:pt>
                <c:pt idx="68">
                  <c:v>4.7</c:v>
                </c:pt>
                <c:pt idx="69">
                  <c:v>4.7</c:v>
                </c:pt>
                <c:pt idx="70">
                  <c:v>4.7</c:v>
                </c:pt>
                <c:pt idx="71">
                  <c:v>5.0</c:v>
                </c:pt>
                <c:pt idx="72">
                  <c:v>5.0</c:v>
                </c:pt>
                <c:pt idx="73">
                  <c:v>4.9</c:v>
                </c:pt>
                <c:pt idx="74">
                  <c:v>5.1</c:v>
                </c:pt>
                <c:pt idx="75">
                  <c:v>5.0</c:v>
                </c:pt>
                <c:pt idx="76">
                  <c:v>5.4</c:v>
                </c:pt>
                <c:pt idx="77">
                  <c:v>5.6</c:v>
                </c:pt>
                <c:pt idx="78">
                  <c:v>5.8</c:v>
                </c:pt>
                <c:pt idx="79">
                  <c:v>6.1</c:v>
                </c:pt>
                <c:pt idx="80">
                  <c:v>6.1</c:v>
                </c:pt>
                <c:pt idx="81">
                  <c:v>6.5</c:v>
                </c:pt>
                <c:pt idx="82">
                  <c:v>6.8</c:v>
                </c:pt>
                <c:pt idx="83">
                  <c:v>7.3</c:v>
                </c:pt>
                <c:pt idx="84">
                  <c:v>7.8</c:v>
                </c:pt>
                <c:pt idx="85">
                  <c:v>8.3</c:v>
                </c:pt>
                <c:pt idx="86">
                  <c:v>8.700000000000001</c:v>
                </c:pt>
                <c:pt idx="87">
                  <c:v>9.0</c:v>
                </c:pt>
                <c:pt idx="88">
                  <c:v>9.4</c:v>
                </c:pt>
                <c:pt idx="89">
                  <c:v>9.5</c:v>
                </c:pt>
                <c:pt idx="90">
                  <c:v>9.5</c:v>
                </c:pt>
                <c:pt idx="91">
                  <c:v>9.6</c:v>
                </c:pt>
                <c:pt idx="92">
                  <c:v>9.8</c:v>
                </c:pt>
                <c:pt idx="93">
                  <c:v>10.0</c:v>
                </c:pt>
                <c:pt idx="94">
                  <c:v>9.9</c:v>
                </c:pt>
                <c:pt idx="95">
                  <c:v>9.9</c:v>
                </c:pt>
                <c:pt idx="96">
                  <c:v>9.700000000000001</c:v>
                </c:pt>
                <c:pt idx="97">
                  <c:v>9.8</c:v>
                </c:pt>
                <c:pt idx="98">
                  <c:v>9.9</c:v>
                </c:pt>
                <c:pt idx="99">
                  <c:v>9.9</c:v>
                </c:pt>
                <c:pt idx="100">
                  <c:v>9.6</c:v>
                </c:pt>
                <c:pt idx="101">
                  <c:v>9.4</c:v>
                </c:pt>
                <c:pt idx="102">
                  <c:v>9.5</c:v>
                </c:pt>
                <c:pt idx="103">
                  <c:v>9.5</c:v>
                </c:pt>
                <c:pt idx="104">
                  <c:v>9.5</c:v>
                </c:pt>
                <c:pt idx="105">
                  <c:v>9.5</c:v>
                </c:pt>
                <c:pt idx="106">
                  <c:v>9.8</c:v>
                </c:pt>
                <c:pt idx="107">
                  <c:v>9.4</c:v>
                </c:pt>
                <c:pt idx="108">
                  <c:v>9.1</c:v>
                </c:pt>
                <c:pt idx="109">
                  <c:v>9.0</c:v>
                </c:pt>
                <c:pt idx="110">
                  <c:v>9.0</c:v>
                </c:pt>
                <c:pt idx="111">
                  <c:v>9.1</c:v>
                </c:pt>
                <c:pt idx="112">
                  <c:v>9.0</c:v>
                </c:pt>
                <c:pt idx="113">
                  <c:v>9.1</c:v>
                </c:pt>
                <c:pt idx="114">
                  <c:v>9.0</c:v>
                </c:pt>
                <c:pt idx="115">
                  <c:v>9.0</c:v>
                </c:pt>
                <c:pt idx="116">
                  <c:v>9.0</c:v>
                </c:pt>
                <c:pt idx="117">
                  <c:v>8.8</c:v>
                </c:pt>
                <c:pt idx="118">
                  <c:v>8.6</c:v>
                </c:pt>
                <c:pt idx="119">
                  <c:v>8.5</c:v>
                </c:pt>
                <c:pt idx="120">
                  <c:v>8.200000000000001</c:v>
                </c:pt>
                <c:pt idx="121">
                  <c:v>8.3</c:v>
                </c:pt>
                <c:pt idx="122">
                  <c:v>8.200000000000001</c:v>
                </c:pt>
                <c:pt idx="123">
                  <c:v>8.200000000000001</c:v>
                </c:pt>
                <c:pt idx="124">
                  <c:v>8.200000000000001</c:v>
                </c:pt>
                <c:pt idx="125">
                  <c:v>8.200000000000001</c:v>
                </c:pt>
                <c:pt idx="126">
                  <c:v>8.200000000000001</c:v>
                </c:pt>
                <c:pt idx="127">
                  <c:v>8.1</c:v>
                </c:pt>
                <c:pt idx="128">
                  <c:v>7.8</c:v>
                </c:pt>
                <c:pt idx="129">
                  <c:v>7.8</c:v>
                </c:pt>
                <c:pt idx="130">
                  <c:v>7.8</c:v>
                </c:pt>
                <c:pt idx="131">
                  <c:v>7.9</c:v>
                </c:pt>
                <c:pt idx="132">
                  <c:v>7.9</c:v>
                </c:pt>
                <c:pt idx="133">
                  <c:v>7.7</c:v>
                </c:pt>
                <c:pt idx="134">
                  <c:v>7.5</c:v>
                </c:pt>
                <c:pt idx="135">
                  <c:v>7.5</c:v>
                </c:pt>
                <c:pt idx="136">
                  <c:v>7.5</c:v>
                </c:pt>
                <c:pt idx="137">
                  <c:v>7.5</c:v>
                </c:pt>
                <c:pt idx="138">
                  <c:v>7.3</c:v>
                </c:pt>
                <c:pt idx="139">
                  <c:v>7.2</c:v>
                </c:pt>
                <c:pt idx="140">
                  <c:v>7.2</c:v>
                </c:pt>
                <c:pt idx="141">
                  <c:v>7.2</c:v>
                </c:pt>
                <c:pt idx="142">
                  <c:v>7.0</c:v>
                </c:pt>
                <c:pt idx="143">
                  <c:v>6.7</c:v>
                </c:pt>
                <c:pt idx="144">
                  <c:v>6.6</c:v>
                </c:pt>
                <c:pt idx="145">
                  <c:v>6.7</c:v>
                </c:pt>
                <c:pt idx="146">
                  <c:v>6.7</c:v>
                </c:pt>
                <c:pt idx="147">
                  <c:v>6.3</c:v>
                </c:pt>
                <c:pt idx="148">
                  <c:v>6.3</c:v>
                </c:pt>
                <c:pt idx="149">
                  <c:v>6.1</c:v>
                </c:pt>
                <c:pt idx="150">
                  <c:v>6.2</c:v>
                </c:pt>
                <c:pt idx="151">
                  <c:v>6.1</c:v>
                </c:pt>
                <c:pt idx="152">
                  <c:v>5.9</c:v>
                </c:pt>
              </c:numCache>
            </c:numRef>
          </c:val>
          <c:smooth val="0"/>
        </c:ser>
        <c:dLbls>
          <c:showLegendKey val="0"/>
          <c:showVal val="0"/>
          <c:showCatName val="0"/>
          <c:showSerName val="0"/>
          <c:showPercent val="0"/>
          <c:showBubbleSize val="0"/>
        </c:dLbls>
        <c:marker val="1"/>
        <c:smooth val="0"/>
        <c:axId val="2082744600"/>
        <c:axId val="2082747688"/>
      </c:lineChart>
      <c:dateAx>
        <c:axId val="2082744600"/>
        <c:scaling>
          <c:orientation val="minMax"/>
          <c:min val="38961.0"/>
        </c:scaling>
        <c:delete val="0"/>
        <c:axPos val="b"/>
        <c:numFmt formatCode="mmm\-yy" sourceLinked="0"/>
        <c:majorTickMark val="none"/>
        <c:minorTickMark val="none"/>
        <c:tickLblPos val="nextTo"/>
        <c:txPr>
          <a:bodyPr rot="-5400000" vert="horz"/>
          <a:lstStyle/>
          <a:p>
            <a:pPr>
              <a:defRPr/>
            </a:pPr>
            <a:endParaRPr lang="es-ES"/>
          </a:p>
        </c:txPr>
        <c:crossAx val="2082747688"/>
        <c:crosses val="autoZero"/>
        <c:auto val="1"/>
        <c:lblOffset val="100"/>
        <c:baseTimeUnit val="months"/>
        <c:majorUnit val="6.0"/>
        <c:majorTimeUnit val="months"/>
      </c:dateAx>
      <c:valAx>
        <c:axId val="2082747688"/>
        <c:scaling>
          <c:orientation val="minMax"/>
          <c:min val="0.0300000000000002"/>
        </c:scaling>
        <c:delete val="0"/>
        <c:axPos val="l"/>
        <c:title>
          <c:tx>
            <c:rich>
              <a:bodyPr rot="0" vert="wordArtVert"/>
              <a:lstStyle/>
              <a:p>
                <a:pPr>
                  <a:defRPr/>
                </a:pPr>
                <a:r>
                  <a:rPr lang="es-CO"/>
                  <a:t>%</a:t>
                </a:r>
              </a:p>
            </c:rich>
          </c:tx>
          <c:layout>
            <c:manualLayout>
              <c:xMode val="edge"/>
              <c:yMode val="edge"/>
              <c:x val="0.00203697605028013"/>
              <c:y val="0.388486528316778"/>
            </c:manualLayout>
          </c:layout>
          <c:overlay val="0"/>
        </c:title>
        <c:numFmt formatCode="#,##0" sourceLinked="0"/>
        <c:majorTickMark val="none"/>
        <c:minorTickMark val="none"/>
        <c:tickLblPos val="nextTo"/>
        <c:crossAx val="2082744600"/>
        <c:crosses val="autoZero"/>
        <c:crossBetween val="between"/>
      </c:valAx>
      <c:spPr>
        <a:noFill/>
        <a:ln w="25410">
          <a:noFill/>
        </a:ln>
      </c:spPr>
    </c:plotArea>
    <c:plotVisOnly val="1"/>
    <c:dispBlanksAs val="gap"/>
    <c:showDLblsOverMax val="0"/>
  </c:chart>
  <c:txPr>
    <a:bodyPr/>
    <a:lstStyle/>
    <a:p>
      <a:pPr>
        <a:defRPr sz="1200">
          <a:latin typeface="Tahoma" pitchFamily="34" charset="0"/>
          <a:ea typeface="Tahoma" pitchFamily="34" charset="0"/>
          <a:cs typeface="Tahoma" pitchFamily="34"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Tasa de desempleo </a:t>
            </a:r>
          </a:p>
          <a:p>
            <a:pPr>
              <a:defRPr sz="1200"/>
            </a:pPr>
            <a:r>
              <a:rPr lang="en-US" sz="1200"/>
              <a:t>(Total nacional)</a:t>
            </a:r>
          </a:p>
        </c:rich>
      </c:tx>
      <c:layout>
        <c:manualLayout>
          <c:xMode val="edge"/>
          <c:yMode val="edge"/>
          <c:x val="0.290337090605752"/>
          <c:y val="0.00561206532178898"/>
        </c:manualLayout>
      </c:layout>
      <c:overlay val="0"/>
    </c:title>
    <c:autoTitleDeleted val="0"/>
    <c:plotArea>
      <c:layout>
        <c:manualLayout>
          <c:layoutTarget val="inner"/>
          <c:xMode val="edge"/>
          <c:yMode val="edge"/>
          <c:x val="0.11799512860153"/>
          <c:y val="0.0863493581366"/>
          <c:w val="0.848913915402997"/>
          <c:h val="0.780555210018288"/>
        </c:manualLayout>
      </c:layout>
      <c:barChart>
        <c:barDir val="col"/>
        <c:grouping val="clustered"/>
        <c:varyColors val="0"/>
        <c:ser>
          <c:idx val="0"/>
          <c:order val="0"/>
          <c:tx>
            <c:strRef>
              <c:f>Hoja1!$B$1</c:f>
              <c:strCache>
                <c:ptCount val="1"/>
                <c:pt idx="0">
                  <c:v>TD mensual</c:v>
                </c:pt>
              </c:strCache>
            </c:strRef>
          </c:tx>
          <c:spPr>
            <a:solidFill>
              <a:schemeClr val="tx2">
                <a:lumMod val="40000"/>
                <a:lumOff val="60000"/>
              </a:schemeClr>
            </a:solidFill>
            <a:ln>
              <a:noFill/>
            </a:ln>
          </c:spPr>
          <c:invertIfNegative val="0"/>
          <c:dPt>
            <c:idx val="90"/>
            <c:invertIfNegative val="0"/>
            <c:bubble3D val="0"/>
            <c:spPr>
              <a:solidFill>
                <a:srgbClr val="FF0000"/>
              </a:solidFill>
              <a:ln>
                <a:noFill/>
              </a:ln>
            </c:spPr>
          </c:dPt>
          <c:dPt>
            <c:idx val="94"/>
            <c:invertIfNegative val="0"/>
            <c:bubble3D val="0"/>
            <c:spPr>
              <a:solidFill>
                <a:srgbClr val="FF0000"/>
              </a:solidFill>
              <a:ln>
                <a:noFill/>
              </a:ln>
            </c:spPr>
          </c:dPt>
          <c:dPt>
            <c:idx val="95"/>
            <c:invertIfNegative val="0"/>
            <c:bubble3D val="0"/>
            <c:spPr>
              <a:solidFill>
                <a:srgbClr val="FF0000"/>
              </a:solidFill>
              <a:ln>
                <a:noFill/>
              </a:ln>
            </c:spPr>
          </c:dPt>
          <c:dPt>
            <c:idx val="97"/>
            <c:invertIfNegative val="0"/>
            <c:bubble3D val="0"/>
            <c:spPr>
              <a:solidFill>
                <a:srgbClr val="A71713"/>
              </a:solidFill>
              <a:ln>
                <a:noFill/>
              </a:ln>
            </c:spPr>
          </c:dPt>
          <c:dPt>
            <c:idx val="98"/>
            <c:invertIfNegative val="0"/>
            <c:bubble3D val="0"/>
            <c:spPr>
              <a:solidFill>
                <a:srgbClr val="C00000"/>
              </a:solidFill>
              <a:ln>
                <a:noFill/>
              </a:ln>
            </c:spPr>
          </c:dPt>
          <c:dPt>
            <c:idx val="99"/>
            <c:invertIfNegative val="0"/>
            <c:bubble3D val="0"/>
            <c:spPr>
              <a:solidFill>
                <a:srgbClr val="C00000"/>
              </a:solidFill>
              <a:ln>
                <a:noFill/>
              </a:ln>
            </c:spPr>
          </c:dPt>
          <c:dPt>
            <c:idx val="101"/>
            <c:invertIfNegative val="0"/>
            <c:bubble3D val="0"/>
            <c:spPr>
              <a:solidFill>
                <a:schemeClr val="accent1">
                  <a:lumMod val="60000"/>
                  <a:lumOff val="40000"/>
                </a:schemeClr>
              </a:solidFill>
              <a:ln>
                <a:noFill/>
              </a:ln>
            </c:spPr>
          </c:dPt>
          <c:dPt>
            <c:idx val="106"/>
            <c:invertIfNegative val="0"/>
            <c:bubble3D val="0"/>
            <c:spPr>
              <a:solidFill>
                <a:schemeClr val="accent1">
                  <a:lumMod val="60000"/>
                  <a:lumOff val="40000"/>
                </a:schemeClr>
              </a:solidFill>
              <a:ln>
                <a:noFill/>
              </a:ln>
            </c:spPr>
          </c:dPt>
          <c:dPt>
            <c:idx val="107"/>
            <c:invertIfNegative val="0"/>
            <c:bubble3D val="0"/>
            <c:spPr>
              <a:solidFill>
                <a:schemeClr val="accent1">
                  <a:lumMod val="60000"/>
                  <a:lumOff val="40000"/>
                </a:schemeClr>
              </a:solidFill>
              <a:ln>
                <a:noFill/>
              </a:ln>
            </c:spPr>
          </c:dPt>
          <c:dPt>
            <c:idx val="110"/>
            <c:invertIfNegative val="0"/>
            <c:bubble3D val="0"/>
            <c:spPr>
              <a:solidFill>
                <a:schemeClr val="accent1">
                  <a:lumMod val="60000"/>
                  <a:lumOff val="40000"/>
                </a:schemeClr>
              </a:solidFill>
              <a:ln>
                <a:noFill/>
              </a:ln>
            </c:spPr>
          </c:dPt>
          <c:dPt>
            <c:idx val="111"/>
            <c:invertIfNegative val="0"/>
            <c:bubble3D val="0"/>
            <c:spPr>
              <a:solidFill>
                <a:srgbClr val="C00000"/>
              </a:solidFill>
              <a:ln>
                <a:noFill/>
              </a:ln>
            </c:spPr>
          </c:dPt>
          <c:dPt>
            <c:idx val="114"/>
            <c:invertIfNegative val="0"/>
            <c:bubble3D val="0"/>
            <c:spPr>
              <a:solidFill>
                <a:schemeClr val="accent1">
                  <a:lumMod val="60000"/>
                  <a:lumOff val="40000"/>
                </a:schemeClr>
              </a:solidFill>
              <a:ln>
                <a:noFill/>
              </a:ln>
            </c:spPr>
          </c:dPt>
          <c:dPt>
            <c:idx val="118"/>
            <c:invertIfNegative val="0"/>
            <c:bubble3D val="0"/>
            <c:spPr>
              <a:solidFill>
                <a:schemeClr val="accent1">
                  <a:lumMod val="60000"/>
                  <a:lumOff val="40000"/>
                </a:schemeClr>
              </a:solidFill>
              <a:ln>
                <a:noFill/>
              </a:ln>
            </c:spPr>
          </c:dPt>
          <c:dPt>
            <c:idx val="119"/>
            <c:invertIfNegative val="0"/>
            <c:bubble3D val="0"/>
            <c:spPr>
              <a:solidFill>
                <a:schemeClr val="accent1">
                  <a:lumMod val="60000"/>
                  <a:lumOff val="40000"/>
                </a:schemeClr>
              </a:solidFill>
              <a:ln>
                <a:noFill/>
              </a:ln>
            </c:spPr>
          </c:dPt>
          <c:dPt>
            <c:idx val="122"/>
            <c:invertIfNegative val="0"/>
            <c:bubble3D val="0"/>
            <c:spPr>
              <a:solidFill>
                <a:schemeClr val="accent1">
                  <a:lumMod val="60000"/>
                  <a:lumOff val="40000"/>
                </a:schemeClr>
              </a:solidFill>
              <a:ln>
                <a:noFill/>
              </a:ln>
            </c:spPr>
          </c:dPt>
          <c:dPt>
            <c:idx val="123"/>
            <c:invertIfNegative val="0"/>
            <c:bubble3D val="0"/>
            <c:spPr>
              <a:solidFill>
                <a:srgbClr val="C00000"/>
              </a:solidFill>
              <a:ln>
                <a:noFill/>
              </a:ln>
            </c:spPr>
          </c:dPt>
          <c:dPt>
            <c:idx val="126"/>
            <c:invertIfNegative val="0"/>
            <c:bubble3D val="0"/>
            <c:spPr>
              <a:solidFill>
                <a:schemeClr val="accent1">
                  <a:lumMod val="60000"/>
                  <a:lumOff val="40000"/>
                </a:schemeClr>
              </a:solidFill>
              <a:ln>
                <a:noFill/>
              </a:ln>
            </c:spPr>
          </c:dPt>
          <c:dPt>
            <c:idx val="130"/>
            <c:invertIfNegative val="0"/>
            <c:bubble3D val="0"/>
            <c:spPr>
              <a:solidFill>
                <a:schemeClr val="accent1">
                  <a:lumMod val="60000"/>
                  <a:lumOff val="40000"/>
                </a:schemeClr>
              </a:solidFill>
              <a:ln>
                <a:noFill/>
              </a:ln>
            </c:spPr>
          </c:dPt>
          <c:dPt>
            <c:idx val="131"/>
            <c:invertIfNegative val="0"/>
            <c:bubble3D val="0"/>
            <c:spPr>
              <a:solidFill>
                <a:schemeClr val="accent1">
                  <a:lumMod val="60000"/>
                  <a:lumOff val="40000"/>
                </a:schemeClr>
              </a:solidFill>
              <a:ln>
                <a:noFill/>
              </a:ln>
            </c:spPr>
          </c:dPt>
          <c:dPt>
            <c:idx val="134"/>
            <c:invertIfNegative val="0"/>
            <c:bubble3D val="0"/>
            <c:spPr>
              <a:solidFill>
                <a:schemeClr val="accent1">
                  <a:lumMod val="60000"/>
                  <a:lumOff val="40000"/>
                </a:schemeClr>
              </a:solidFill>
              <a:ln>
                <a:noFill/>
              </a:ln>
            </c:spPr>
          </c:dPt>
          <c:dPt>
            <c:idx val="135"/>
            <c:invertIfNegative val="0"/>
            <c:bubble3D val="0"/>
            <c:spPr>
              <a:solidFill>
                <a:srgbClr val="C00000"/>
              </a:solidFill>
              <a:ln>
                <a:noFill/>
              </a:ln>
            </c:spPr>
          </c:dPt>
          <c:dPt>
            <c:idx val="138"/>
            <c:invertIfNegative val="0"/>
            <c:bubble3D val="0"/>
            <c:spPr>
              <a:solidFill>
                <a:schemeClr val="accent1">
                  <a:lumMod val="60000"/>
                  <a:lumOff val="40000"/>
                </a:schemeClr>
              </a:solidFill>
              <a:ln>
                <a:noFill/>
              </a:ln>
            </c:spPr>
          </c:dPt>
          <c:dPt>
            <c:idx val="142"/>
            <c:invertIfNegative val="0"/>
            <c:bubble3D val="0"/>
            <c:spPr>
              <a:solidFill>
                <a:schemeClr val="accent1">
                  <a:lumMod val="60000"/>
                  <a:lumOff val="40000"/>
                </a:schemeClr>
              </a:solidFill>
              <a:ln>
                <a:noFill/>
              </a:ln>
            </c:spPr>
          </c:dPt>
          <c:dPt>
            <c:idx val="143"/>
            <c:invertIfNegative val="0"/>
            <c:bubble3D val="0"/>
            <c:spPr>
              <a:solidFill>
                <a:schemeClr val="accent1">
                  <a:lumMod val="60000"/>
                  <a:lumOff val="40000"/>
                </a:schemeClr>
              </a:solidFill>
              <a:ln>
                <a:noFill/>
              </a:ln>
            </c:spPr>
          </c:dPt>
          <c:dPt>
            <c:idx val="146"/>
            <c:invertIfNegative val="0"/>
            <c:bubble3D val="0"/>
            <c:spPr>
              <a:solidFill>
                <a:schemeClr val="accent1">
                  <a:lumMod val="60000"/>
                  <a:lumOff val="40000"/>
                </a:schemeClr>
              </a:solidFill>
              <a:ln>
                <a:noFill/>
              </a:ln>
            </c:spPr>
          </c:dPt>
          <c:dPt>
            <c:idx val="147"/>
            <c:invertIfNegative val="0"/>
            <c:bubble3D val="0"/>
            <c:spPr>
              <a:solidFill>
                <a:srgbClr val="C00000"/>
              </a:solidFill>
              <a:ln>
                <a:noFill/>
              </a:ln>
            </c:spPr>
          </c:dPt>
          <c:dPt>
            <c:idx val="150"/>
            <c:invertIfNegative val="0"/>
            <c:bubble3D val="0"/>
            <c:spPr>
              <a:solidFill>
                <a:schemeClr val="accent1">
                  <a:lumMod val="60000"/>
                  <a:lumOff val="40000"/>
                </a:schemeClr>
              </a:solidFill>
              <a:ln>
                <a:noFill/>
              </a:ln>
            </c:spPr>
          </c:dPt>
          <c:dPt>
            <c:idx val="154"/>
            <c:invertIfNegative val="0"/>
            <c:bubble3D val="0"/>
            <c:spPr>
              <a:solidFill>
                <a:schemeClr val="accent1">
                  <a:lumMod val="60000"/>
                  <a:lumOff val="40000"/>
                </a:schemeClr>
              </a:solidFill>
              <a:ln>
                <a:noFill/>
              </a:ln>
            </c:spPr>
          </c:dPt>
          <c:dPt>
            <c:idx val="155"/>
            <c:invertIfNegative val="0"/>
            <c:bubble3D val="0"/>
            <c:spPr>
              <a:solidFill>
                <a:schemeClr val="accent1">
                  <a:lumMod val="60000"/>
                  <a:lumOff val="40000"/>
                </a:schemeClr>
              </a:solidFill>
              <a:ln>
                <a:noFill/>
              </a:ln>
            </c:spPr>
          </c:dPt>
          <c:dPt>
            <c:idx val="157"/>
            <c:invertIfNegative val="0"/>
            <c:bubble3D val="0"/>
            <c:spPr>
              <a:solidFill>
                <a:schemeClr val="accent1">
                  <a:lumMod val="60000"/>
                  <a:lumOff val="40000"/>
                </a:schemeClr>
              </a:solidFill>
              <a:ln>
                <a:noFill/>
              </a:ln>
            </c:spPr>
          </c:dPt>
          <c:dPt>
            <c:idx val="158"/>
            <c:invertIfNegative val="0"/>
            <c:bubble3D val="0"/>
            <c:spPr>
              <a:solidFill>
                <a:schemeClr val="accent1">
                  <a:lumMod val="60000"/>
                  <a:lumOff val="40000"/>
                </a:schemeClr>
              </a:solidFill>
              <a:ln>
                <a:noFill/>
              </a:ln>
            </c:spPr>
          </c:dPt>
          <c:dPt>
            <c:idx val="159"/>
            <c:invertIfNegative val="0"/>
            <c:bubble3D val="0"/>
            <c:spPr>
              <a:solidFill>
                <a:srgbClr val="C00000"/>
              </a:solidFill>
              <a:ln>
                <a:noFill/>
              </a:ln>
            </c:spPr>
          </c:dPt>
          <c:dLbls>
            <c:dLbl>
              <c:idx val="111"/>
              <c:layout/>
              <c:showLegendKey val="0"/>
              <c:showVal val="1"/>
              <c:showCatName val="0"/>
              <c:showSerName val="0"/>
              <c:showPercent val="0"/>
              <c:showBubbleSize val="0"/>
              <c:extLst>
                <c:ext xmlns:c15="http://schemas.microsoft.com/office/drawing/2012/chart" uri="{CE6537A1-D6FC-4f65-9D91-7224C49458BB}">
                  <c15:layout/>
                </c:ext>
              </c:extLst>
            </c:dLbl>
            <c:dLbl>
              <c:idx val="123"/>
              <c:layout/>
              <c:showLegendKey val="0"/>
              <c:showVal val="1"/>
              <c:showCatName val="0"/>
              <c:showSerName val="0"/>
              <c:showPercent val="0"/>
              <c:showBubbleSize val="0"/>
              <c:extLst>
                <c:ext xmlns:c15="http://schemas.microsoft.com/office/drawing/2012/chart" uri="{CE6537A1-D6FC-4f65-9D91-7224C49458BB}">
                  <c15:layout/>
                </c:ext>
              </c:extLst>
            </c:dLbl>
            <c:dLbl>
              <c:idx val="135"/>
              <c:layout/>
              <c:showLegendKey val="0"/>
              <c:showVal val="1"/>
              <c:showCatName val="0"/>
              <c:showSerName val="0"/>
              <c:showPercent val="0"/>
              <c:showBubbleSize val="0"/>
              <c:extLst>
                <c:ext xmlns:c15="http://schemas.microsoft.com/office/drawing/2012/chart" uri="{CE6537A1-D6FC-4f65-9D91-7224C49458BB}">
                  <c15:layout/>
                </c:ext>
              </c:extLst>
            </c:dLbl>
            <c:dLbl>
              <c:idx val="147"/>
              <c:layout/>
              <c:showLegendKey val="0"/>
              <c:showVal val="1"/>
              <c:showCatName val="0"/>
              <c:showSerName val="0"/>
              <c:showPercent val="0"/>
              <c:showBubbleSize val="0"/>
              <c:extLst>
                <c:ext xmlns:c15="http://schemas.microsoft.com/office/drawing/2012/chart" uri="{CE6537A1-D6FC-4f65-9D91-7224C49458BB}">
                  <c15:layout/>
                </c:ext>
              </c:extLst>
            </c:dLbl>
            <c:dLbl>
              <c:idx val="159"/>
              <c:layout/>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Hoja1!$A$2:$A$161</c:f>
              <c:numCache>
                <c:formatCode>[$-C0A]mmm\-yy;@</c:formatCode>
                <c:ptCount val="160"/>
                <c:pt idx="0">
                  <c:v>37012.0</c:v>
                </c:pt>
                <c:pt idx="1">
                  <c:v>37043.0</c:v>
                </c:pt>
                <c:pt idx="2">
                  <c:v>37073.0</c:v>
                </c:pt>
                <c:pt idx="3">
                  <c:v>37104.0</c:v>
                </c:pt>
                <c:pt idx="4">
                  <c:v>37135.0</c:v>
                </c:pt>
                <c:pt idx="5">
                  <c:v>37165.0</c:v>
                </c:pt>
                <c:pt idx="6">
                  <c:v>37196.0</c:v>
                </c:pt>
                <c:pt idx="7">
                  <c:v>37226.0</c:v>
                </c:pt>
                <c:pt idx="8">
                  <c:v>37257.0</c:v>
                </c:pt>
                <c:pt idx="9">
                  <c:v>37288.0</c:v>
                </c:pt>
                <c:pt idx="10">
                  <c:v>37316.0</c:v>
                </c:pt>
                <c:pt idx="11">
                  <c:v>37347.0</c:v>
                </c:pt>
                <c:pt idx="12">
                  <c:v>37377.0</c:v>
                </c:pt>
                <c:pt idx="13">
                  <c:v>37408.0</c:v>
                </c:pt>
                <c:pt idx="14">
                  <c:v>37438.0</c:v>
                </c:pt>
                <c:pt idx="15">
                  <c:v>37469.0</c:v>
                </c:pt>
                <c:pt idx="16">
                  <c:v>37500.0</c:v>
                </c:pt>
                <c:pt idx="17">
                  <c:v>37530.0</c:v>
                </c:pt>
                <c:pt idx="18">
                  <c:v>37561.0</c:v>
                </c:pt>
                <c:pt idx="19">
                  <c:v>37591.0</c:v>
                </c:pt>
                <c:pt idx="20">
                  <c:v>37622.0</c:v>
                </c:pt>
                <c:pt idx="21">
                  <c:v>37653.0</c:v>
                </c:pt>
                <c:pt idx="22">
                  <c:v>37681.0</c:v>
                </c:pt>
                <c:pt idx="23">
                  <c:v>37712.0</c:v>
                </c:pt>
                <c:pt idx="24">
                  <c:v>37742.0</c:v>
                </c:pt>
                <c:pt idx="25">
                  <c:v>37773.0</c:v>
                </c:pt>
                <c:pt idx="26">
                  <c:v>37803.0</c:v>
                </c:pt>
                <c:pt idx="27">
                  <c:v>37834.0</c:v>
                </c:pt>
                <c:pt idx="28">
                  <c:v>37865.0</c:v>
                </c:pt>
                <c:pt idx="29">
                  <c:v>37895.0</c:v>
                </c:pt>
                <c:pt idx="30">
                  <c:v>37926.0</c:v>
                </c:pt>
                <c:pt idx="31">
                  <c:v>37956.0</c:v>
                </c:pt>
                <c:pt idx="32">
                  <c:v>37987.0</c:v>
                </c:pt>
                <c:pt idx="33">
                  <c:v>38018.0</c:v>
                </c:pt>
                <c:pt idx="34">
                  <c:v>38047.0</c:v>
                </c:pt>
                <c:pt idx="35">
                  <c:v>38078.0</c:v>
                </c:pt>
                <c:pt idx="36">
                  <c:v>38108.0</c:v>
                </c:pt>
                <c:pt idx="37">
                  <c:v>38139.0</c:v>
                </c:pt>
                <c:pt idx="38">
                  <c:v>38169.0</c:v>
                </c:pt>
                <c:pt idx="39">
                  <c:v>38200.0</c:v>
                </c:pt>
                <c:pt idx="40">
                  <c:v>38231.0</c:v>
                </c:pt>
                <c:pt idx="41">
                  <c:v>38261.0</c:v>
                </c:pt>
                <c:pt idx="42">
                  <c:v>38292.0</c:v>
                </c:pt>
                <c:pt idx="43">
                  <c:v>38322.0</c:v>
                </c:pt>
                <c:pt idx="44">
                  <c:v>38353.0</c:v>
                </c:pt>
                <c:pt idx="45">
                  <c:v>38384.0</c:v>
                </c:pt>
                <c:pt idx="46">
                  <c:v>38412.0</c:v>
                </c:pt>
                <c:pt idx="47">
                  <c:v>38443.0</c:v>
                </c:pt>
                <c:pt idx="48">
                  <c:v>38473.0</c:v>
                </c:pt>
                <c:pt idx="49">
                  <c:v>38504.0</c:v>
                </c:pt>
                <c:pt idx="50">
                  <c:v>38534.0</c:v>
                </c:pt>
                <c:pt idx="51">
                  <c:v>38565.0</c:v>
                </c:pt>
                <c:pt idx="52">
                  <c:v>38596.0</c:v>
                </c:pt>
                <c:pt idx="53">
                  <c:v>38626.0</c:v>
                </c:pt>
                <c:pt idx="54">
                  <c:v>38657.0</c:v>
                </c:pt>
                <c:pt idx="55">
                  <c:v>38687.0</c:v>
                </c:pt>
                <c:pt idx="56">
                  <c:v>38718.0</c:v>
                </c:pt>
                <c:pt idx="57">
                  <c:v>38749.0</c:v>
                </c:pt>
                <c:pt idx="58">
                  <c:v>38777.0</c:v>
                </c:pt>
                <c:pt idx="59">
                  <c:v>38808.0</c:v>
                </c:pt>
                <c:pt idx="60">
                  <c:v>38838.0</c:v>
                </c:pt>
                <c:pt idx="61">
                  <c:v>38869.0</c:v>
                </c:pt>
                <c:pt idx="62">
                  <c:v>38899.0</c:v>
                </c:pt>
                <c:pt idx="63">
                  <c:v>38930.0</c:v>
                </c:pt>
                <c:pt idx="64">
                  <c:v>38961.0</c:v>
                </c:pt>
                <c:pt idx="65">
                  <c:v>38991.0</c:v>
                </c:pt>
                <c:pt idx="66">
                  <c:v>39022.0</c:v>
                </c:pt>
                <c:pt idx="67">
                  <c:v>39052.0</c:v>
                </c:pt>
                <c:pt idx="68">
                  <c:v>39083.0</c:v>
                </c:pt>
                <c:pt idx="69">
                  <c:v>39114.0</c:v>
                </c:pt>
                <c:pt idx="70">
                  <c:v>39142.0</c:v>
                </c:pt>
                <c:pt idx="71">
                  <c:v>39173.0</c:v>
                </c:pt>
                <c:pt idx="72">
                  <c:v>39203.0</c:v>
                </c:pt>
                <c:pt idx="73">
                  <c:v>39234.0</c:v>
                </c:pt>
                <c:pt idx="74">
                  <c:v>39264.0</c:v>
                </c:pt>
                <c:pt idx="75">
                  <c:v>39295.0</c:v>
                </c:pt>
                <c:pt idx="76">
                  <c:v>39326.0</c:v>
                </c:pt>
                <c:pt idx="77">
                  <c:v>39356.0</c:v>
                </c:pt>
                <c:pt idx="78">
                  <c:v>39387.0</c:v>
                </c:pt>
                <c:pt idx="79">
                  <c:v>39417.0</c:v>
                </c:pt>
                <c:pt idx="80">
                  <c:v>39448.0</c:v>
                </c:pt>
                <c:pt idx="81">
                  <c:v>39479.0</c:v>
                </c:pt>
                <c:pt idx="82">
                  <c:v>39508.0</c:v>
                </c:pt>
                <c:pt idx="83">
                  <c:v>39539.0</c:v>
                </c:pt>
                <c:pt idx="84">
                  <c:v>39569.0</c:v>
                </c:pt>
                <c:pt idx="85">
                  <c:v>39600.0</c:v>
                </c:pt>
                <c:pt idx="86">
                  <c:v>39630.0</c:v>
                </c:pt>
                <c:pt idx="87">
                  <c:v>39661.0</c:v>
                </c:pt>
                <c:pt idx="88">
                  <c:v>39692.0</c:v>
                </c:pt>
                <c:pt idx="89">
                  <c:v>39722.0</c:v>
                </c:pt>
                <c:pt idx="90">
                  <c:v>39753.0</c:v>
                </c:pt>
                <c:pt idx="91">
                  <c:v>39783.0</c:v>
                </c:pt>
                <c:pt idx="92">
                  <c:v>39814.0</c:v>
                </c:pt>
                <c:pt idx="93">
                  <c:v>39845.0</c:v>
                </c:pt>
                <c:pt idx="94">
                  <c:v>39873.0</c:v>
                </c:pt>
                <c:pt idx="95">
                  <c:v>39904.0</c:v>
                </c:pt>
                <c:pt idx="96">
                  <c:v>39934.0</c:v>
                </c:pt>
                <c:pt idx="97">
                  <c:v>39965.0</c:v>
                </c:pt>
                <c:pt idx="98">
                  <c:v>39995.0</c:v>
                </c:pt>
                <c:pt idx="99">
                  <c:v>40026.0</c:v>
                </c:pt>
                <c:pt idx="100">
                  <c:v>40057.0</c:v>
                </c:pt>
                <c:pt idx="101">
                  <c:v>40087.0</c:v>
                </c:pt>
                <c:pt idx="102">
                  <c:v>40118.0</c:v>
                </c:pt>
                <c:pt idx="103">
                  <c:v>40148.0</c:v>
                </c:pt>
                <c:pt idx="104">
                  <c:v>40179.0</c:v>
                </c:pt>
                <c:pt idx="105">
                  <c:v>40210.0</c:v>
                </c:pt>
                <c:pt idx="106">
                  <c:v>40238.0</c:v>
                </c:pt>
                <c:pt idx="107">
                  <c:v>40269.0</c:v>
                </c:pt>
                <c:pt idx="108">
                  <c:v>40299.0</c:v>
                </c:pt>
                <c:pt idx="109">
                  <c:v>40330.0</c:v>
                </c:pt>
                <c:pt idx="110">
                  <c:v>40360.0</c:v>
                </c:pt>
                <c:pt idx="111">
                  <c:v>40391.0</c:v>
                </c:pt>
                <c:pt idx="112">
                  <c:v>40422.0</c:v>
                </c:pt>
                <c:pt idx="113">
                  <c:v>40452.0</c:v>
                </c:pt>
                <c:pt idx="114">
                  <c:v>40483.0</c:v>
                </c:pt>
                <c:pt idx="115">
                  <c:v>40513.0</c:v>
                </c:pt>
                <c:pt idx="116">
                  <c:v>40544.0</c:v>
                </c:pt>
                <c:pt idx="117">
                  <c:v>40575.0</c:v>
                </c:pt>
                <c:pt idx="118">
                  <c:v>40603.0</c:v>
                </c:pt>
                <c:pt idx="119">
                  <c:v>40634.0</c:v>
                </c:pt>
                <c:pt idx="120">
                  <c:v>40664.0</c:v>
                </c:pt>
                <c:pt idx="121">
                  <c:v>40695.0</c:v>
                </c:pt>
                <c:pt idx="122">
                  <c:v>40725.0</c:v>
                </c:pt>
                <c:pt idx="123">
                  <c:v>40756.0</c:v>
                </c:pt>
                <c:pt idx="124">
                  <c:v>40787.0</c:v>
                </c:pt>
                <c:pt idx="125">
                  <c:v>40817.0</c:v>
                </c:pt>
                <c:pt idx="126">
                  <c:v>40848.0</c:v>
                </c:pt>
                <c:pt idx="127">
                  <c:v>40878.0</c:v>
                </c:pt>
                <c:pt idx="128">
                  <c:v>40909.0</c:v>
                </c:pt>
                <c:pt idx="129">
                  <c:v>40940.0</c:v>
                </c:pt>
                <c:pt idx="130">
                  <c:v>40969.0</c:v>
                </c:pt>
                <c:pt idx="131">
                  <c:v>41000.0</c:v>
                </c:pt>
                <c:pt idx="132">
                  <c:v>41030.0</c:v>
                </c:pt>
                <c:pt idx="133">
                  <c:v>41061.0</c:v>
                </c:pt>
                <c:pt idx="134">
                  <c:v>41091.0</c:v>
                </c:pt>
                <c:pt idx="135">
                  <c:v>41122.0</c:v>
                </c:pt>
                <c:pt idx="136">
                  <c:v>41153.0</c:v>
                </c:pt>
                <c:pt idx="137">
                  <c:v>41183.0</c:v>
                </c:pt>
                <c:pt idx="138">
                  <c:v>41214.0</c:v>
                </c:pt>
                <c:pt idx="139">
                  <c:v>41244.0</c:v>
                </c:pt>
                <c:pt idx="140">
                  <c:v>41275.0</c:v>
                </c:pt>
                <c:pt idx="141">
                  <c:v>41306.0</c:v>
                </c:pt>
                <c:pt idx="142">
                  <c:v>41334.0</c:v>
                </c:pt>
                <c:pt idx="143">
                  <c:v>41365.0</c:v>
                </c:pt>
                <c:pt idx="144">
                  <c:v>41395.0</c:v>
                </c:pt>
                <c:pt idx="145">
                  <c:v>41426.0</c:v>
                </c:pt>
                <c:pt idx="146">
                  <c:v>41456.0</c:v>
                </c:pt>
                <c:pt idx="147">
                  <c:v>41487.0</c:v>
                </c:pt>
                <c:pt idx="148">
                  <c:v>41518.0</c:v>
                </c:pt>
                <c:pt idx="149">
                  <c:v>41548.0</c:v>
                </c:pt>
                <c:pt idx="150">
                  <c:v>41579.0</c:v>
                </c:pt>
                <c:pt idx="151">
                  <c:v>41609.0</c:v>
                </c:pt>
                <c:pt idx="152">
                  <c:v>41640.0</c:v>
                </c:pt>
                <c:pt idx="153">
                  <c:v>41671.0</c:v>
                </c:pt>
                <c:pt idx="154">
                  <c:v>41699.0</c:v>
                </c:pt>
                <c:pt idx="155">
                  <c:v>41730.0</c:v>
                </c:pt>
                <c:pt idx="156">
                  <c:v>41760.0</c:v>
                </c:pt>
                <c:pt idx="157">
                  <c:v>41791.0</c:v>
                </c:pt>
                <c:pt idx="158">
                  <c:v>41821.0</c:v>
                </c:pt>
                <c:pt idx="159">
                  <c:v>41852.0</c:v>
                </c:pt>
              </c:numCache>
            </c:numRef>
          </c:cat>
          <c:val>
            <c:numRef>
              <c:f>Hoja1!$B$2:$B$161</c:f>
              <c:numCache>
                <c:formatCode>_(* #,##0.0_);_(* \(#,##0.0\);_(* "-"??_);_(@_)</c:formatCode>
                <c:ptCount val="160"/>
                <c:pt idx="0">
                  <c:v>14.22629858479947</c:v>
                </c:pt>
                <c:pt idx="1">
                  <c:v>15.23204417268817</c:v>
                </c:pt>
                <c:pt idx="2">
                  <c:v>15.02190785289986</c:v>
                </c:pt>
                <c:pt idx="3">
                  <c:v>14.70763675700615</c:v>
                </c:pt>
                <c:pt idx="4">
                  <c:v>14.28050822464303</c:v>
                </c:pt>
                <c:pt idx="5">
                  <c:v>14.58548328323294</c:v>
                </c:pt>
                <c:pt idx="6">
                  <c:v>13.5516310144914</c:v>
                </c:pt>
                <c:pt idx="7">
                  <c:v>13.83931720722692</c:v>
                </c:pt>
                <c:pt idx="8">
                  <c:v>17.87271352861979</c:v>
                </c:pt>
                <c:pt idx="9">
                  <c:v>15.85420551972906</c:v>
                </c:pt>
                <c:pt idx="10">
                  <c:v>14.95391593198826</c:v>
                </c:pt>
                <c:pt idx="11">
                  <c:v>16.28767525809824</c:v>
                </c:pt>
                <c:pt idx="12">
                  <c:v>14.4253500471206</c:v>
                </c:pt>
                <c:pt idx="13">
                  <c:v>16.25253288910974</c:v>
                </c:pt>
                <c:pt idx="14">
                  <c:v>15.40829570050552</c:v>
                </c:pt>
                <c:pt idx="15">
                  <c:v>15.78417473532883</c:v>
                </c:pt>
                <c:pt idx="16">
                  <c:v>14.55545570922046</c:v>
                </c:pt>
                <c:pt idx="17">
                  <c:v>14.8087640920827</c:v>
                </c:pt>
                <c:pt idx="18">
                  <c:v>14.7076154416823</c:v>
                </c:pt>
                <c:pt idx="19">
                  <c:v>15.77297720455706</c:v>
                </c:pt>
                <c:pt idx="20">
                  <c:v>16.11507875331564</c:v>
                </c:pt>
                <c:pt idx="21">
                  <c:v>16.2819491475553</c:v>
                </c:pt>
                <c:pt idx="22">
                  <c:v>12.98352181846327</c:v>
                </c:pt>
                <c:pt idx="23">
                  <c:v>14.80115282530166</c:v>
                </c:pt>
                <c:pt idx="24">
                  <c:v>12.8930250407356</c:v>
                </c:pt>
                <c:pt idx="25">
                  <c:v>14.13568081267263</c:v>
                </c:pt>
                <c:pt idx="26">
                  <c:v>14.44336407285831</c:v>
                </c:pt>
                <c:pt idx="27">
                  <c:v>14.43358237451737</c:v>
                </c:pt>
                <c:pt idx="28">
                  <c:v>14.2587874366084</c:v>
                </c:pt>
                <c:pt idx="29">
                  <c:v>13.70086656495799</c:v>
                </c:pt>
                <c:pt idx="30">
                  <c:v>12.91168254394096</c:v>
                </c:pt>
                <c:pt idx="31">
                  <c:v>12.18556212838498</c:v>
                </c:pt>
                <c:pt idx="32">
                  <c:v>17.00307250695889</c:v>
                </c:pt>
                <c:pt idx="33">
                  <c:v>15.68759781114185</c:v>
                </c:pt>
                <c:pt idx="34">
                  <c:v>13.62383777432653</c:v>
                </c:pt>
                <c:pt idx="35">
                  <c:v>14.67709659230233</c:v>
                </c:pt>
                <c:pt idx="36">
                  <c:v>13.7523369037492</c:v>
                </c:pt>
                <c:pt idx="37">
                  <c:v>13.99568954104959</c:v>
                </c:pt>
                <c:pt idx="38">
                  <c:v>12.94004436200632</c:v>
                </c:pt>
                <c:pt idx="39">
                  <c:v>13.08511123624655</c:v>
                </c:pt>
                <c:pt idx="40">
                  <c:v>12.51466664126037</c:v>
                </c:pt>
                <c:pt idx="41">
                  <c:v>12.59418514681362</c:v>
                </c:pt>
                <c:pt idx="42">
                  <c:v>11.77697423396988</c:v>
                </c:pt>
                <c:pt idx="43">
                  <c:v>12.07074345051715</c:v>
                </c:pt>
                <c:pt idx="44">
                  <c:v>13.21831327337306</c:v>
                </c:pt>
                <c:pt idx="45">
                  <c:v>14.22921428281162</c:v>
                </c:pt>
                <c:pt idx="46">
                  <c:v>12.94836376798485</c:v>
                </c:pt>
                <c:pt idx="47">
                  <c:v>12.0611506304217</c:v>
                </c:pt>
                <c:pt idx="48">
                  <c:v>12.30539816426547</c:v>
                </c:pt>
                <c:pt idx="49">
                  <c:v>11.52329392851475</c:v>
                </c:pt>
                <c:pt idx="50">
                  <c:v>11.9960860877311</c:v>
                </c:pt>
                <c:pt idx="51">
                  <c:v>11.7543799111374</c:v>
                </c:pt>
                <c:pt idx="52">
                  <c:v>11.1717549024796</c:v>
                </c:pt>
                <c:pt idx="53">
                  <c:v>9.955011807907172</c:v>
                </c:pt>
                <c:pt idx="54">
                  <c:v>10.20739598404602</c:v>
                </c:pt>
                <c:pt idx="55">
                  <c:v>10.33438518622139</c:v>
                </c:pt>
                <c:pt idx="56">
                  <c:v>13.40846018257207</c:v>
                </c:pt>
                <c:pt idx="57">
                  <c:v>12.99960174117977</c:v>
                </c:pt>
                <c:pt idx="58">
                  <c:v>11.34409892903365</c:v>
                </c:pt>
                <c:pt idx="59">
                  <c:v>12.00988942096052</c:v>
                </c:pt>
                <c:pt idx="60">
                  <c:v>11.88368443082158</c:v>
                </c:pt>
                <c:pt idx="61">
                  <c:v>10.60709670202369</c:v>
                </c:pt>
                <c:pt idx="62">
                  <c:v>12.38913500766624</c:v>
                </c:pt>
                <c:pt idx="63">
                  <c:v>12.79221918986126</c:v>
                </c:pt>
                <c:pt idx="64">
                  <c:v>12.89016707546302</c:v>
                </c:pt>
                <c:pt idx="65">
                  <c:v>11.35472641604745</c:v>
                </c:pt>
                <c:pt idx="66">
                  <c:v>10.93813188439047</c:v>
                </c:pt>
                <c:pt idx="67">
                  <c:v>11.78275450551759</c:v>
                </c:pt>
                <c:pt idx="68">
                  <c:v>13.89529676101887</c:v>
                </c:pt>
                <c:pt idx="69">
                  <c:v>12.82617305849799</c:v>
                </c:pt>
                <c:pt idx="70">
                  <c:v>11.92744036186849</c:v>
                </c:pt>
                <c:pt idx="71">
                  <c:v>10.9037708823633</c:v>
                </c:pt>
                <c:pt idx="72">
                  <c:v>11.52886579766345</c:v>
                </c:pt>
                <c:pt idx="73">
                  <c:v>11.1648311325302</c:v>
                </c:pt>
                <c:pt idx="74">
                  <c:v>11.15951311852523</c:v>
                </c:pt>
                <c:pt idx="75">
                  <c:v>10.73138773755852</c:v>
                </c:pt>
                <c:pt idx="76">
                  <c:v>10.83627578401822</c:v>
                </c:pt>
                <c:pt idx="77">
                  <c:v>10.04785397045534</c:v>
                </c:pt>
                <c:pt idx="78">
                  <c:v>9.415747072374802</c:v>
                </c:pt>
                <c:pt idx="79">
                  <c:v>9.893867593401647</c:v>
                </c:pt>
                <c:pt idx="80">
                  <c:v>13.07903208167009</c:v>
                </c:pt>
                <c:pt idx="81">
                  <c:v>11.98549808013826</c:v>
                </c:pt>
                <c:pt idx="82">
                  <c:v>11.22450323989716</c:v>
                </c:pt>
                <c:pt idx="83">
                  <c:v>11.12925621724517</c:v>
                </c:pt>
                <c:pt idx="84">
                  <c:v>10.83821746075995</c:v>
                </c:pt>
                <c:pt idx="85">
                  <c:v>11.17248896579357</c:v>
                </c:pt>
                <c:pt idx="86">
                  <c:v>12.06383104226092</c:v>
                </c:pt>
                <c:pt idx="87">
                  <c:v>11.21594677850171</c:v>
                </c:pt>
                <c:pt idx="88">
                  <c:v>10.94842251608038</c:v>
                </c:pt>
                <c:pt idx="89">
                  <c:v>10.12322728281351</c:v>
                </c:pt>
                <c:pt idx="90">
                  <c:v>10.80144534754536</c:v>
                </c:pt>
                <c:pt idx="91">
                  <c:v>10.60680816062589</c:v>
                </c:pt>
                <c:pt idx="92">
                  <c:v>14.2485790938621</c:v>
                </c:pt>
                <c:pt idx="93">
                  <c:v>12.48860226184265</c:v>
                </c:pt>
                <c:pt idx="94">
                  <c:v>11.99186208124192</c:v>
                </c:pt>
                <c:pt idx="95">
                  <c:v>12.14082160571581</c:v>
                </c:pt>
                <c:pt idx="96">
                  <c:v>11.66390814639585</c:v>
                </c:pt>
                <c:pt idx="97">
                  <c:v>11.33823807443663</c:v>
                </c:pt>
                <c:pt idx="98">
                  <c:v>12.63206111360975</c:v>
                </c:pt>
                <c:pt idx="99">
                  <c:v>11.7434568865306</c:v>
                </c:pt>
                <c:pt idx="100">
                  <c:v>12.15596267418737</c:v>
                </c:pt>
                <c:pt idx="101">
                  <c:v>11.54550652114227</c:v>
                </c:pt>
                <c:pt idx="102">
                  <c:v>11.07838214314006</c:v>
                </c:pt>
                <c:pt idx="103">
                  <c:v>11.31148668508423</c:v>
                </c:pt>
                <c:pt idx="104">
                  <c:v>14.62307790851619</c:v>
                </c:pt>
                <c:pt idx="105">
                  <c:v>12.59460015405217</c:v>
                </c:pt>
                <c:pt idx="106">
                  <c:v>11.8070467304142</c:v>
                </c:pt>
                <c:pt idx="107">
                  <c:v>12.23712862701827</c:v>
                </c:pt>
                <c:pt idx="108">
                  <c:v>12.04043359109726</c:v>
                </c:pt>
                <c:pt idx="109">
                  <c:v>11.63561833685892</c:v>
                </c:pt>
                <c:pt idx="110">
                  <c:v>12.68442198391505</c:v>
                </c:pt>
                <c:pt idx="111">
                  <c:v>11.16186953357865</c:v>
                </c:pt>
                <c:pt idx="112">
                  <c:v>10.57378071388638</c:v>
                </c:pt>
                <c:pt idx="113">
                  <c:v>10.15275910728012</c:v>
                </c:pt>
                <c:pt idx="114">
                  <c:v>10.79239564395829</c:v>
                </c:pt>
                <c:pt idx="115">
                  <c:v>11.12003563261832</c:v>
                </c:pt>
                <c:pt idx="116">
                  <c:v>13.55615877069437</c:v>
                </c:pt>
                <c:pt idx="117">
                  <c:v>12.86252371257617</c:v>
                </c:pt>
                <c:pt idx="118">
                  <c:v>10.86808859037862</c:v>
                </c:pt>
                <c:pt idx="119">
                  <c:v>11.18951836851647</c:v>
                </c:pt>
                <c:pt idx="120">
                  <c:v>11.244290289142</c:v>
                </c:pt>
                <c:pt idx="121">
                  <c:v>10.90592686555667</c:v>
                </c:pt>
                <c:pt idx="122">
                  <c:v>11.54031366770758</c:v>
                </c:pt>
                <c:pt idx="123">
                  <c:v>10.0793998294798</c:v>
                </c:pt>
                <c:pt idx="124">
                  <c:v>9.735383019999838</c:v>
                </c:pt>
                <c:pt idx="125">
                  <c:v>8.997846852632006</c:v>
                </c:pt>
                <c:pt idx="126">
                  <c:v>9.220184102285705</c:v>
                </c:pt>
                <c:pt idx="127">
                  <c:v>9.817571062505635</c:v>
                </c:pt>
                <c:pt idx="128">
                  <c:v>12.47669663034806</c:v>
                </c:pt>
                <c:pt idx="129">
                  <c:v>11.869993035915</c:v>
                </c:pt>
                <c:pt idx="130">
                  <c:v>10.36371085308436</c:v>
                </c:pt>
                <c:pt idx="131">
                  <c:v>10.8641973805909</c:v>
                </c:pt>
                <c:pt idx="132">
                  <c:v>10.70946878597656</c:v>
                </c:pt>
                <c:pt idx="133">
                  <c:v>10.02614309766882</c:v>
                </c:pt>
                <c:pt idx="134">
                  <c:v>10.86308014445856</c:v>
                </c:pt>
                <c:pt idx="135">
                  <c:v>9.748273687042094</c:v>
                </c:pt>
                <c:pt idx="136">
                  <c:v>9.942172245131145</c:v>
                </c:pt>
                <c:pt idx="137">
                  <c:v>8.85345335953971</c:v>
                </c:pt>
                <c:pt idx="138">
                  <c:v>9.247792720502762</c:v>
                </c:pt>
                <c:pt idx="139">
                  <c:v>9.550824630449586</c:v>
                </c:pt>
                <c:pt idx="140">
                  <c:v>12.0697898274764</c:v>
                </c:pt>
                <c:pt idx="141">
                  <c:v>11.78931058297248</c:v>
                </c:pt>
                <c:pt idx="142">
                  <c:v>10.20619506149751</c:v>
                </c:pt>
                <c:pt idx="143">
                  <c:v>10.17367140869517</c:v>
                </c:pt>
                <c:pt idx="144">
                  <c:v>9.421141635426904</c:v>
                </c:pt>
                <c:pt idx="145">
                  <c:v>9.236678127969018</c:v>
                </c:pt>
                <c:pt idx="146">
                  <c:v>9.881715573683448</c:v>
                </c:pt>
                <c:pt idx="147">
                  <c:v>9.268826438216217</c:v>
                </c:pt>
                <c:pt idx="148">
                  <c:v>8.978429510180596</c:v>
                </c:pt>
                <c:pt idx="149">
                  <c:v>7.792776901801038</c:v>
                </c:pt>
                <c:pt idx="150">
                  <c:v>8.479437213066498</c:v>
                </c:pt>
                <c:pt idx="151">
                  <c:v>8.4</c:v>
                </c:pt>
                <c:pt idx="152">
                  <c:v>11.10123328327027</c:v>
                </c:pt>
                <c:pt idx="153">
                  <c:v>10.67911053341365</c:v>
                </c:pt>
                <c:pt idx="154">
                  <c:v>9.734351272491912</c:v>
                </c:pt>
                <c:pt idx="155">
                  <c:v>9.0</c:v>
                </c:pt>
                <c:pt idx="156">
                  <c:v>8.8</c:v>
                </c:pt>
                <c:pt idx="157">
                  <c:v>9.200000000000001</c:v>
                </c:pt>
                <c:pt idx="158">
                  <c:v>9.3</c:v>
                </c:pt>
                <c:pt idx="159">
                  <c:v>8.9</c:v>
                </c:pt>
              </c:numCache>
            </c:numRef>
          </c:val>
        </c:ser>
        <c:dLbls>
          <c:showLegendKey val="0"/>
          <c:showVal val="0"/>
          <c:showCatName val="0"/>
          <c:showSerName val="0"/>
          <c:showPercent val="0"/>
          <c:showBubbleSize val="0"/>
        </c:dLbls>
        <c:gapWidth val="150"/>
        <c:axId val="2146952296"/>
        <c:axId val="2147014440"/>
      </c:barChart>
      <c:dateAx>
        <c:axId val="2146952296"/>
        <c:scaling>
          <c:orientation val="minMax"/>
          <c:max val="41852.0"/>
          <c:min val="40026.0"/>
        </c:scaling>
        <c:delete val="0"/>
        <c:axPos val="b"/>
        <c:numFmt formatCode="[$-C0A]mmm\-yy;@" sourceLinked="0"/>
        <c:majorTickMark val="none"/>
        <c:minorTickMark val="none"/>
        <c:tickLblPos val="nextTo"/>
        <c:txPr>
          <a:bodyPr rot="-5400000" vert="horz"/>
          <a:lstStyle/>
          <a:p>
            <a:pPr>
              <a:defRPr/>
            </a:pPr>
            <a:endParaRPr lang="es-ES"/>
          </a:p>
        </c:txPr>
        <c:crossAx val="2147014440"/>
        <c:crosses val="autoZero"/>
        <c:auto val="1"/>
        <c:lblOffset val="100"/>
        <c:baseTimeUnit val="months"/>
        <c:majorUnit val="4.0"/>
        <c:majorTimeUnit val="months"/>
      </c:dateAx>
      <c:valAx>
        <c:axId val="2147014440"/>
        <c:scaling>
          <c:orientation val="minMax"/>
          <c:max val="15.0"/>
          <c:min val="6.0"/>
        </c:scaling>
        <c:delete val="0"/>
        <c:axPos val="l"/>
        <c:title>
          <c:tx>
            <c:rich>
              <a:bodyPr rot="0" vert="wordArtVert"/>
              <a:lstStyle/>
              <a:p>
                <a:pPr>
                  <a:defRPr/>
                </a:pPr>
                <a:r>
                  <a:rPr lang="es-CO"/>
                  <a:t>%</a:t>
                </a:r>
              </a:p>
            </c:rich>
          </c:tx>
          <c:layout>
            <c:manualLayout>
              <c:xMode val="edge"/>
              <c:yMode val="edge"/>
              <c:x val="0.0111349494406793"/>
              <c:y val="0.41888256709125"/>
            </c:manualLayout>
          </c:layout>
          <c:overlay val="0"/>
        </c:title>
        <c:numFmt formatCode="#,##0" sourceLinked="0"/>
        <c:majorTickMark val="none"/>
        <c:minorTickMark val="none"/>
        <c:tickLblPos val="nextTo"/>
        <c:crossAx val="2146952296"/>
        <c:crosses val="autoZero"/>
        <c:crossBetween val="between"/>
        <c:majorUnit val="1.0"/>
        <c:minorUnit val="1.0"/>
      </c:valAx>
    </c:plotArea>
    <c:plotVisOnly val="1"/>
    <c:dispBlanksAs val="gap"/>
    <c:showDLblsOverMax val="0"/>
  </c:chart>
  <c:txPr>
    <a:bodyPr/>
    <a:lstStyle/>
    <a:p>
      <a:pPr>
        <a:defRPr sz="1100">
          <a:latin typeface="Tahoma" pitchFamily="34" charset="0"/>
          <a:ea typeface="Tahoma" pitchFamily="34" charset="0"/>
          <a:cs typeface="Tahoma" pitchFamily="34" charset="0"/>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CO" sz="1600" dirty="0" smtClean="0"/>
              <a:t>Evolución IED </a:t>
            </a:r>
            <a:endParaRPr lang="es-CO" sz="1600" dirty="0"/>
          </a:p>
          <a:p>
            <a:pPr>
              <a:defRPr sz="1600"/>
            </a:pPr>
            <a:r>
              <a:rPr lang="es-CO" sz="1600" dirty="0"/>
              <a:t>(2000-2014)</a:t>
            </a:r>
          </a:p>
        </c:rich>
      </c:tx>
      <c:layout>
        <c:manualLayout>
          <c:xMode val="edge"/>
          <c:yMode val="edge"/>
          <c:x val="0.447286247622652"/>
          <c:y val="0.0111980503048162"/>
        </c:manualLayout>
      </c:layout>
      <c:overlay val="1"/>
    </c:title>
    <c:autoTitleDeleted val="0"/>
    <c:plotArea>
      <c:layout>
        <c:manualLayout>
          <c:layoutTarget val="inner"/>
          <c:xMode val="edge"/>
          <c:yMode val="edge"/>
          <c:x val="0.149994472561355"/>
          <c:y val="0.125771298779853"/>
          <c:w val="0.75282628112828"/>
          <c:h val="0.636759716292547"/>
        </c:manualLayout>
      </c:layout>
      <c:barChart>
        <c:barDir val="col"/>
        <c:grouping val="clustered"/>
        <c:varyColors val="0"/>
        <c:ser>
          <c:idx val="0"/>
          <c:order val="0"/>
          <c:tx>
            <c:strRef>
              <c:f>Hoja1!$B$1</c:f>
              <c:strCache>
                <c:ptCount val="1"/>
                <c:pt idx="0">
                  <c:v>Millones de dólares</c:v>
                </c:pt>
              </c:strCache>
            </c:strRef>
          </c:tx>
          <c:invertIfNegative val="0"/>
          <c:dPt>
            <c:idx val="13"/>
            <c:invertIfNegative val="0"/>
            <c:bubble3D val="0"/>
            <c:spPr>
              <a:solidFill>
                <a:schemeClr val="accent1"/>
              </a:solidFill>
              <a:ln>
                <a:solidFill>
                  <a:schemeClr val="accent1"/>
                </a:solidFill>
              </a:ln>
            </c:spPr>
          </c:dPt>
          <c:dPt>
            <c:idx val="14"/>
            <c:invertIfNegative val="0"/>
            <c:bubble3D val="0"/>
            <c:spPr>
              <a:solidFill>
                <a:schemeClr val="accent1"/>
              </a:solidFill>
            </c:spPr>
          </c:dPt>
          <c:dPt>
            <c:idx val="15"/>
            <c:invertIfNegative val="0"/>
            <c:bubble3D val="0"/>
            <c:spPr>
              <a:solidFill>
                <a:srgbClr val="002060"/>
              </a:solidFill>
            </c:spPr>
          </c:dPt>
          <c:dPt>
            <c:idx val="16"/>
            <c:invertIfNegative val="0"/>
            <c:bubble3D val="0"/>
            <c:spPr>
              <a:solidFill>
                <a:srgbClr val="002060"/>
              </a:solidFill>
            </c:spPr>
          </c:dPt>
          <c:cat>
            <c:strRef>
              <c:f>Hoja1!$A$2:$A$18</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5">
                  <c:v>ene-sept 13</c:v>
                </c:pt>
                <c:pt idx="16">
                  <c:v>ene-sept 14</c:v>
                </c:pt>
              </c:strCache>
            </c:strRef>
          </c:cat>
          <c:val>
            <c:numRef>
              <c:f>Hoja1!$B$2:$B$18</c:f>
              <c:numCache>
                <c:formatCode>0.00</c:formatCode>
                <c:ptCount val="17"/>
                <c:pt idx="0">
                  <c:v>2436.459923428561</c:v>
                </c:pt>
                <c:pt idx="1">
                  <c:v>2541.942612207393</c:v>
                </c:pt>
                <c:pt idx="2">
                  <c:v>2133.698124149464</c:v>
                </c:pt>
                <c:pt idx="3">
                  <c:v>1720.493455498132</c:v>
                </c:pt>
                <c:pt idx="4">
                  <c:v>3015.635873520582</c:v>
                </c:pt>
                <c:pt idx="5">
                  <c:v>10251.96731513754</c:v>
                </c:pt>
                <c:pt idx="6">
                  <c:v>6655.995311158774</c:v>
                </c:pt>
                <c:pt idx="7">
                  <c:v>9048.74773089627</c:v>
                </c:pt>
                <c:pt idx="8">
                  <c:v>10596.35882658735</c:v>
                </c:pt>
                <c:pt idx="9">
                  <c:v>7137.442109593784</c:v>
                </c:pt>
                <c:pt idx="10">
                  <c:v>6753.415806918241</c:v>
                </c:pt>
                <c:pt idx="11">
                  <c:v>13403.48851324566</c:v>
                </c:pt>
                <c:pt idx="12">
                  <c:v>15649.28056398879</c:v>
                </c:pt>
                <c:pt idx="13">
                  <c:v>16772.0</c:v>
                </c:pt>
                <c:pt idx="15">
                  <c:v>12678.0</c:v>
                </c:pt>
                <c:pt idx="16" formatCode="0">
                  <c:v>11943.0</c:v>
                </c:pt>
              </c:numCache>
            </c:numRef>
          </c:val>
        </c:ser>
        <c:dLbls>
          <c:showLegendKey val="0"/>
          <c:showVal val="0"/>
          <c:showCatName val="0"/>
          <c:showSerName val="0"/>
          <c:showPercent val="0"/>
          <c:showBubbleSize val="0"/>
        </c:dLbls>
        <c:gapWidth val="150"/>
        <c:axId val="2131213048"/>
        <c:axId val="2131216200"/>
      </c:barChart>
      <c:lineChart>
        <c:grouping val="standard"/>
        <c:varyColors val="0"/>
        <c:ser>
          <c:idx val="1"/>
          <c:order val="1"/>
          <c:tx>
            <c:strRef>
              <c:f>Hoja1!$C$1</c:f>
              <c:strCache>
                <c:ptCount val="1"/>
                <c:pt idx="0">
                  <c:v>% PIB</c:v>
                </c:pt>
              </c:strCache>
            </c:strRef>
          </c:tx>
          <c:marker>
            <c:symbol val="none"/>
          </c:marker>
          <c:cat>
            <c:strRef>
              <c:f>Hoja1!$A$2:$A$18</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5">
                  <c:v>ene-sept 13</c:v>
                </c:pt>
                <c:pt idx="16">
                  <c:v>ene-sept 14</c:v>
                </c:pt>
              </c:strCache>
            </c:strRef>
          </c:cat>
          <c:val>
            <c:numRef>
              <c:f>Hoja1!$C$2:$C$18</c:f>
              <c:numCache>
                <c:formatCode>0.0</c:formatCode>
                <c:ptCount val="17"/>
                <c:pt idx="0">
                  <c:v>2.439226553323304</c:v>
                </c:pt>
                <c:pt idx="1">
                  <c:v>2.58844282363372</c:v>
                </c:pt>
                <c:pt idx="2">
                  <c:v>2.1787237966637</c:v>
                </c:pt>
                <c:pt idx="3">
                  <c:v>1.81707877749359</c:v>
                </c:pt>
                <c:pt idx="4">
                  <c:v>2.575818353707193</c:v>
                </c:pt>
                <c:pt idx="5">
                  <c:v>6.996968190885952</c:v>
                </c:pt>
                <c:pt idx="6">
                  <c:v>4.089112208901621</c:v>
                </c:pt>
                <c:pt idx="7">
                  <c:v>4.362598021021486</c:v>
                </c:pt>
                <c:pt idx="8">
                  <c:v>4.343082628578575</c:v>
                </c:pt>
                <c:pt idx="9">
                  <c:v>3.052515236448834</c:v>
                </c:pt>
                <c:pt idx="10">
                  <c:v>2.352961829534498</c:v>
                </c:pt>
                <c:pt idx="11">
                  <c:v>3.985031893807942</c:v>
                </c:pt>
                <c:pt idx="12">
                  <c:v>4.231676978855171</c:v>
                </c:pt>
                <c:pt idx="13">
                  <c:v>4.7</c:v>
                </c:pt>
              </c:numCache>
            </c:numRef>
          </c:val>
          <c:smooth val="0"/>
        </c:ser>
        <c:dLbls>
          <c:showLegendKey val="0"/>
          <c:showVal val="0"/>
          <c:showCatName val="0"/>
          <c:showSerName val="0"/>
          <c:showPercent val="0"/>
          <c:showBubbleSize val="0"/>
        </c:dLbls>
        <c:marker val="1"/>
        <c:smooth val="0"/>
        <c:axId val="2131227608"/>
        <c:axId val="2131222056"/>
      </c:lineChart>
      <c:catAx>
        <c:axId val="2131213048"/>
        <c:scaling>
          <c:orientation val="minMax"/>
        </c:scaling>
        <c:delete val="0"/>
        <c:axPos val="b"/>
        <c:numFmt formatCode="General" sourceLinked="1"/>
        <c:majorTickMark val="none"/>
        <c:minorTickMark val="none"/>
        <c:tickLblPos val="nextTo"/>
        <c:txPr>
          <a:bodyPr rot="-5400000" vert="horz"/>
          <a:lstStyle/>
          <a:p>
            <a:pPr>
              <a:defRPr sz="1300"/>
            </a:pPr>
            <a:endParaRPr lang="es-ES"/>
          </a:p>
        </c:txPr>
        <c:crossAx val="2131216200"/>
        <c:crosses val="autoZero"/>
        <c:auto val="1"/>
        <c:lblAlgn val="ctr"/>
        <c:lblOffset val="100"/>
        <c:noMultiLvlLbl val="0"/>
      </c:catAx>
      <c:valAx>
        <c:axId val="2131216200"/>
        <c:scaling>
          <c:orientation val="minMax"/>
        </c:scaling>
        <c:delete val="0"/>
        <c:axPos val="l"/>
        <c:title>
          <c:tx>
            <c:rich>
              <a:bodyPr rot="-5400000" vert="horz"/>
              <a:lstStyle/>
              <a:p>
                <a:pPr>
                  <a:defRPr sz="1400"/>
                </a:pPr>
                <a:r>
                  <a:rPr lang="es-CO" sz="1400" dirty="0" smtClean="0"/>
                  <a:t>Millones</a:t>
                </a:r>
                <a:r>
                  <a:rPr lang="es-CO" sz="1400" baseline="0" dirty="0" smtClean="0"/>
                  <a:t> de dólares</a:t>
                </a:r>
                <a:endParaRPr lang="es-CO" sz="1400" dirty="0"/>
              </a:p>
            </c:rich>
          </c:tx>
          <c:layout>
            <c:manualLayout>
              <c:xMode val="edge"/>
              <c:yMode val="edge"/>
              <c:x val="0.0150718952019633"/>
              <c:y val="0.315891488247338"/>
            </c:manualLayout>
          </c:layout>
          <c:overlay val="0"/>
        </c:title>
        <c:numFmt formatCode="#,##0" sourceLinked="0"/>
        <c:majorTickMark val="none"/>
        <c:minorTickMark val="none"/>
        <c:tickLblPos val="nextTo"/>
        <c:txPr>
          <a:bodyPr/>
          <a:lstStyle/>
          <a:p>
            <a:pPr>
              <a:defRPr sz="1400"/>
            </a:pPr>
            <a:endParaRPr lang="es-ES"/>
          </a:p>
        </c:txPr>
        <c:crossAx val="2131213048"/>
        <c:crosses val="autoZero"/>
        <c:crossBetween val="between"/>
      </c:valAx>
      <c:valAx>
        <c:axId val="2131222056"/>
        <c:scaling>
          <c:orientation val="minMax"/>
        </c:scaling>
        <c:delete val="0"/>
        <c:axPos val="r"/>
        <c:title>
          <c:tx>
            <c:rich>
              <a:bodyPr rot="-5400000" vert="horz"/>
              <a:lstStyle/>
              <a:p>
                <a:pPr>
                  <a:defRPr sz="1200" b="1"/>
                </a:pPr>
                <a:r>
                  <a:rPr lang="es-CO" sz="1200" b="1" dirty="0" smtClean="0"/>
                  <a:t>%</a:t>
                </a:r>
                <a:endParaRPr lang="es-CO" sz="1200" b="1" dirty="0"/>
              </a:p>
            </c:rich>
          </c:tx>
          <c:overlay val="0"/>
        </c:title>
        <c:numFmt formatCode="0.0" sourceLinked="1"/>
        <c:majorTickMark val="none"/>
        <c:minorTickMark val="none"/>
        <c:tickLblPos val="nextTo"/>
        <c:txPr>
          <a:bodyPr/>
          <a:lstStyle/>
          <a:p>
            <a:pPr>
              <a:defRPr sz="1200"/>
            </a:pPr>
            <a:endParaRPr lang="es-ES"/>
          </a:p>
        </c:txPr>
        <c:crossAx val="2131227608"/>
        <c:crosses val="max"/>
        <c:crossBetween val="between"/>
      </c:valAx>
      <c:catAx>
        <c:axId val="2131227608"/>
        <c:scaling>
          <c:orientation val="minMax"/>
        </c:scaling>
        <c:delete val="1"/>
        <c:axPos val="b"/>
        <c:numFmt formatCode="General" sourceLinked="1"/>
        <c:majorTickMark val="out"/>
        <c:minorTickMark val="none"/>
        <c:tickLblPos val="none"/>
        <c:crossAx val="2131222056"/>
        <c:crosses val="autoZero"/>
        <c:auto val="1"/>
        <c:lblAlgn val="ctr"/>
        <c:lblOffset val="100"/>
        <c:noMultiLvlLbl val="0"/>
      </c:catAx>
    </c:plotArea>
    <c:legend>
      <c:legendPos val="r"/>
      <c:layout>
        <c:manualLayout>
          <c:xMode val="edge"/>
          <c:yMode val="edge"/>
          <c:x val="0.137536423345701"/>
          <c:y val="0.127403833436497"/>
          <c:w val="0.555720981497106"/>
          <c:h val="0.0895594933896236"/>
        </c:manualLayout>
      </c:layout>
      <c:overlay val="0"/>
      <c:txPr>
        <a:bodyPr/>
        <a:lstStyle/>
        <a:p>
          <a:pPr>
            <a:defRPr sz="1200"/>
          </a:pPr>
          <a:endParaRPr lang="es-ES"/>
        </a:p>
      </c:txPr>
    </c:legend>
    <c:plotVisOnly val="1"/>
    <c:dispBlanksAs val="gap"/>
    <c:showDLblsOverMax val="0"/>
  </c:chart>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26968503937"/>
          <c:y val="0.049960875984252"/>
          <c:w val="0.756214730971129"/>
          <c:h val="0.900078248031496"/>
        </c:manualLayout>
      </c:layout>
      <c:lineChart>
        <c:grouping val="standard"/>
        <c:varyColors val="0"/>
        <c:ser>
          <c:idx val="0"/>
          <c:order val="0"/>
          <c:tx>
            <c:strRef>
              <c:f>Hoja1!$B$1</c:f>
              <c:strCache>
                <c:ptCount val="1"/>
                <c:pt idx="0">
                  <c:v>Bienes de Consumo</c:v>
                </c:pt>
              </c:strCache>
            </c:strRef>
          </c:tx>
          <c:marker>
            <c:symbol val="none"/>
          </c:marker>
          <c:cat>
            <c:numRef>
              <c:f>Hoja1!$A$2:$A$21</c:f>
              <c:numCache>
                <c:formatCode>mmm\-yy</c:formatCode>
                <c:ptCount val="20"/>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numCache>
            </c:numRef>
          </c:cat>
          <c:val>
            <c:numRef>
              <c:f>Hoja1!$B$2:$B$21</c:f>
              <c:numCache>
                <c:formatCode>General</c:formatCode>
                <c:ptCount val="20"/>
                <c:pt idx="2" formatCode="0.00">
                  <c:v>3.764660179748258</c:v>
                </c:pt>
                <c:pt idx="3" formatCode="0.00">
                  <c:v>3.832186713632597</c:v>
                </c:pt>
                <c:pt idx="4" formatCode="0.00">
                  <c:v>4.30764001777487</c:v>
                </c:pt>
                <c:pt idx="5" formatCode="0.00">
                  <c:v>5.108564310566964</c:v>
                </c:pt>
                <c:pt idx="6" formatCode="0.00">
                  <c:v>1.100184380988645</c:v>
                </c:pt>
                <c:pt idx="7" formatCode="0.00">
                  <c:v>-1.589852759797464</c:v>
                </c:pt>
                <c:pt idx="8" formatCode="0.00">
                  <c:v>-0.786524751909911</c:v>
                </c:pt>
                <c:pt idx="9" formatCode="0.00">
                  <c:v>-1.350650556358054</c:v>
                </c:pt>
                <c:pt idx="10" formatCode="0.00">
                  <c:v>-0.55238952468134</c:v>
                </c:pt>
                <c:pt idx="11" formatCode="0.00">
                  <c:v>-0.508435046829984</c:v>
                </c:pt>
                <c:pt idx="12" formatCode="0.00">
                  <c:v>-3.427840028710342</c:v>
                </c:pt>
                <c:pt idx="13" formatCode="0.00">
                  <c:v>-2.211907558996522</c:v>
                </c:pt>
                <c:pt idx="14" formatCode="0.00">
                  <c:v>-0.162770506323995</c:v>
                </c:pt>
                <c:pt idx="15" formatCode="0.00">
                  <c:v>6.320752416061468</c:v>
                </c:pt>
                <c:pt idx="16" formatCode="0.00">
                  <c:v>8.257101250521815</c:v>
                </c:pt>
                <c:pt idx="17" formatCode="0.00">
                  <c:v>9.26331523683665</c:v>
                </c:pt>
                <c:pt idx="18" formatCode="0.00">
                  <c:v>11.87838379199256</c:v>
                </c:pt>
                <c:pt idx="19" formatCode="0.00">
                  <c:v>13.6443904133545</c:v>
                </c:pt>
              </c:numCache>
            </c:numRef>
          </c:val>
          <c:smooth val="0"/>
        </c:ser>
        <c:ser>
          <c:idx val="1"/>
          <c:order val="1"/>
          <c:tx>
            <c:strRef>
              <c:f>Hoja1!$C$1</c:f>
              <c:strCache>
                <c:ptCount val="1"/>
                <c:pt idx="0">
                  <c:v>Bienes Intermedios</c:v>
                </c:pt>
              </c:strCache>
            </c:strRef>
          </c:tx>
          <c:marker>
            <c:symbol val="none"/>
          </c:marker>
          <c:cat>
            <c:numRef>
              <c:f>Hoja1!$A$2:$A$21</c:f>
              <c:numCache>
                <c:formatCode>mmm\-yy</c:formatCode>
                <c:ptCount val="20"/>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numCache>
            </c:numRef>
          </c:cat>
          <c:val>
            <c:numRef>
              <c:f>Hoja1!$C$2:$C$21</c:f>
              <c:numCache>
                <c:formatCode>General</c:formatCode>
                <c:ptCount val="20"/>
                <c:pt idx="2" formatCode="0.00">
                  <c:v>-2.689009276817241</c:v>
                </c:pt>
                <c:pt idx="3" formatCode="0.00">
                  <c:v>0.959277369482558</c:v>
                </c:pt>
                <c:pt idx="4" formatCode="0.00">
                  <c:v>0.930009472742773</c:v>
                </c:pt>
                <c:pt idx="5" formatCode="0.00">
                  <c:v>-0.726758646074211</c:v>
                </c:pt>
                <c:pt idx="6" formatCode="0.00">
                  <c:v>-7.34868249906086</c:v>
                </c:pt>
                <c:pt idx="7" formatCode="0.00">
                  <c:v>-6.776685532668116</c:v>
                </c:pt>
                <c:pt idx="8" formatCode="0.00">
                  <c:v>4.273254167968148</c:v>
                </c:pt>
                <c:pt idx="9" formatCode="0.00">
                  <c:v>4.46131229852498</c:v>
                </c:pt>
                <c:pt idx="10" formatCode="0.00">
                  <c:v>6.880840566815997</c:v>
                </c:pt>
                <c:pt idx="11" formatCode="0.00">
                  <c:v>2.988717304215172</c:v>
                </c:pt>
                <c:pt idx="12" formatCode="0.00">
                  <c:v>0.863361427646684</c:v>
                </c:pt>
                <c:pt idx="13" formatCode="0.00">
                  <c:v>7.794385854436176</c:v>
                </c:pt>
                <c:pt idx="14" formatCode="0.00">
                  <c:v>15.68559807578269</c:v>
                </c:pt>
                <c:pt idx="15" formatCode="0.00">
                  <c:v>17.78455686286764</c:v>
                </c:pt>
                <c:pt idx="16" formatCode="0.00">
                  <c:v>12.9182064726733</c:v>
                </c:pt>
                <c:pt idx="17" formatCode="0.00">
                  <c:v>12.79165449037707</c:v>
                </c:pt>
                <c:pt idx="18" formatCode="0.00">
                  <c:v>14.91248198334034</c:v>
                </c:pt>
                <c:pt idx="19" formatCode="0.00">
                  <c:v>10.43923586271647</c:v>
                </c:pt>
              </c:numCache>
            </c:numRef>
          </c:val>
          <c:smooth val="0"/>
        </c:ser>
        <c:ser>
          <c:idx val="3"/>
          <c:order val="3"/>
          <c:tx>
            <c:strRef>
              <c:f>Hoja1!$E$1</c:f>
              <c:strCache>
                <c:ptCount val="1"/>
                <c:pt idx="0">
                  <c:v>Bienes de capital</c:v>
                </c:pt>
              </c:strCache>
            </c:strRef>
          </c:tx>
          <c:marker>
            <c:symbol val="none"/>
          </c:marker>
          <c:cat>
            <c:numRef>
              <c:f>Hoja1!$A$2:$A$21</c:f>
              <c:numCache>
                <c:formatCode>mmm\-yy</c:formatCode>
                <c:ptCount val="20"/>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numCache>
            </c:numRef>
          </c:cat>
          <c:val>
            <c:numRef>
              <c:f>Hoja1!$E$2:$E$21</c:f>
              <c:numCache>
                <c:formatCode>General</c:formatCode>
                <c:ptCount val="20"/>
                <c:pt idx="2" formatCode="0.00">
                  <c:v>5.197988884062322</c:v>
                </c:pt>
                <c:pt idx="3" formatCode="0.00">
                  <c:v>0.637814298433477</c:v>
                </c:pt>
                <c:pt idx="4" formatCode="0.00">
                  <c:v>-3.675079828230499</c:v>
                </c:pt>
                <c:pt idx="5" formatCode="0.00">
                  <c:v>-6.807419369140248</c:v>
                </c:pt>
                <c:pt idx="6" formatCode="0.00">
                  <c:v>-13.48740770109052</c:v>
                </c:pt>
                <c:pt idx="7" formatCode="0.00">
                  <c:v>-11.25957722893208</c:v>
                </c:pt>
                <c:pt idx="8" formatCode="0.00">
                  <c:v>-0.998048457610127</c:v>
                </c:pt>
                <c:pt idx="9" formatCode="0.00">
                  <c:v>3.098742331298867</c:v>
                </c:pt>
                <c:pt idx="10" formatCode="0.00">
                  <c:v>2.862502537826636</c:v>
                </c:pt>
                <c:pt idx="11" formatCode="0.00">
                  <c:v>5.656004716200297</c:v>
                </c:pt>
                <c:pt idx="12" formatCode="0.00">
                  <c:v>1.210408389546518</c:v>
                </c:pt>
                <c:pt idx="13" formatCode="0.00">
                  <c:v>4.32015905794976</c:v>
                </c:pt>
                <c:pt idx="14" formatCode="0.00">
                  <c:v>-5.050728166289882</c:v>
                </c:pt>
                <c:pt idx="15" formatCode="0.00">
                  <c:v>-0.0371568579839258</c:v>
                </c:pt>
                <c:pt idx="16" formatCode="0.00">
                  <c:v>-1.866079385057618</c:v>
                </c:pt>
                <c:pt idx="17" formatCode="0.00">
                  <c:v>1.525121242045272</c:v>
                </c:pt>
                <c:pt idx="18" formatCode="0.00">
                  <c:v>10.59560127008504</c:v>
                </c:pt>
                <c:pt idx="19" formatCode="0.00">
                  <c:v>9.236646613603102</c:v>
                </c:pt>
              </c:numCache>
            </c:numRef>
          </c:val>
          <c:smooth val="0"/>
        </c:ser>
        <c:dLbls>
          <c:showLegendKey val="0"/>
          <c:showVal val="0"/>
          <c:showCatName val="0"/>
          <c:showSerName val="0"/>
          <c:showPercent val="0"/>
          <c:showBubbleSize val="0"/>
        </c:dLbls>
        <c:marker val="1"/>
        <c:smooth val="0"/>
        <c:axId val="2131294296"/>
        <c:axId val="2131297368"/>
      </c:lineChart>
      <c:lineChart>
        <c:grouping val="standard"/>
        <c:varyColors val="0"/>
        <c:ser>
          <c:idx val="2"/>
          <c:order val="2"/>
          <c:tx>
            <c:strRef>
              <c:f>Hoja1!$D$1</c:f>
              <c:strCache>
                <c:ptCount val="1"/>
                <c:pt idx="0">
                  <c:v>Combustibles (Eje. Der.)</c:v>
                </c:pt>
              </c:strCache>
            </c:strRef>
          </c:tx>
          <c:marker>
            <c:symbol val="none"/>
          </c:marker>
          <c:cat>
            <c:numRef>
              <c:f>Hoja1!$A$2:$A$21</c:f>
              <c:numCache>
                <c:formatCode>mmm\-yy</c:formatCode>
                <c:ptCount val="20"/>
                <c:pt idx="0">
                  <c:v>41275.0</c:v>
                </c:pt>
                <c:pt idx="1">
                  <c:v>41306.0</c:v>
                </c:pt>
                <c:pt idx="2">
                  <c:v>41334.0</c:v>
                </c:pt>
                <c:pt idx="3">
                  <c:v>41365.0</c:v>
                </c:pt>
                <c:pt idx="4">
                  <c:v>41395.0</c:v>
                </c:pt>
                <c:pt idx="5">
                  <c:v>41426.0</c:v>
                </c:pt>
                <c:pt idx="6">
                  <c:v>41456.0</c:v>
                </c:pt>
                <c:pt idx="7">
                  <c:v>41487.0</c:v>
                </c:pt>
                <c:pt idx="8">
                  <c:v>41518.0</c:v>
                </c:pt>
                <c:pt idx="9">
                  <c:v>41548.0</c:v>
                </c:pt>
                <c:pt idx="10">
                  <c:v>41579.0</c:v>
                </c:pt>
                <c:pt idx="11">
                  <c:v>41609.0</c:v>
                </c:pt>
                <c:pt idx="12">
                  <c:v>41640.0</c:v>
                </c:pt>
                <c:pt idx="13">
                  <c:v>41671.0</c:v>
                </c:pt>
                <c:pt idx="14">
                  <c:v>41699.0</c:v>
                </c:pt>
                <c:pt idx="15">
                  <c:v>41730.0</c:v>
                </c:pt>
                <c:pt idx="16">
                  <c:v>41760.0</c:v>
                </c:pt>
                <c:pt idx="17">
                  <c:v>41791.0</c:v>
                </c:pt>
                <c:pt idx="18">
                  <c:v>41821.0</c:v>
                </c:pt>
                <c:pt idx="19">
                  <c:v>41852.0</c:v>
                </c:pt>
              </c:numCache>
            </c:numRef>
          </c:cat>
          <c:val>
            <c:numRef>
              <c:f>Hoja1!$D$2:$D$21</c:f>
              <c:numCache>
                <c:formatCode>General</c:formatCode>
                <c:ptCount val="20"/>
                <c:pt idx="2" formatCode="0.00">
                  <c:v>6.913993035827863</c:v>
                </c:pt>
                <c:pt idx="3" formatCode="0.00">
                  <c:v>11.06570945979743</c:v>
                </c:pt>
                <c:pt idx="4" formatCode="0.00">
                  <c:v>5.31305832925253</c:v>
                </c:pt>
                <c:pt idx="5" formatCode="0.00">
                  <c:v>-8.709880644972179</c:v>
                </c:pt>
                <c:pt idx="6" formatCode="0.00">
                  <c:v>-15.28002658609676</c:v>
                </c:pt>
                <c:pt idx="7" formatCode="0.00">
                  <c:v>-6.374019486226071</c:v>
                </c:pt>
                <c:pt idx="8" formatCode="0.00">
                  <c:v>23.49138192590362</c:v>
                </c:pt>
                <c:pt idx="9" formatCode="0.00">
                  <c:v>28.11148271816817</c:v>
                </c:pt>
                <c:pt idx="10" formatCode="0.00">
                  <c:v>41.58179558716882</c:v>
                </c:pt>
                <c:pt idx="11" formatCode="0.00">
                  <c:v>41.91279629193186</c:v>
                </c:pt>
                <c:pt idx="12" formatCode="0.00">
                  <c:v>35.855407752993</c:v>
                </c:pt>
                <c:pt idx="13" formatCode="0.00">
                  <c:v>49.32783072528458</c:v>
                </c:pt>
                <c:pt idx="14" formatCode="0.00">
                  <c:v>43.42649477426402</c:v>
                </c:pt>
                <c:pt idx="15" formatCode="0.00">
                  <c:v>50.889637200462</c:v>
                </c:pt>
                <c:pt idx="16" formatCode="0.00">
                  <c:v>17.8366844565713</c:v>
                </c:pt>
                <c:pt idx="17" formatCode="0.00">
                  <c:v>37.84289655742756</c:v>
                </c:pt>
                <c:pt idx="18" formatCode="0.00">
                  <c:v>34.9690780108416</c:v>
                </c:pt>
                <c:pt idx="19" formatCode="0.00">
                  <c:v>31.17898694659864</c:v>
                </c:pt>
              </c:numCache>
            </c:numRef>
          </c:val>
          <c:smooth val="0"/>
        </c:ser>
        <c:dLbls>
          <c:showLegendKey val="0"/>
          <c:showVal val="0"/>
          <c:showCatName val="0"/>
          <c:showSerName val="0"/>
          <c:showPercent val="0"/>
          <c:showBubbleSize val="0"/>
        </c:dLbls>
        <c:marker val="1"/>
        <c:smooth val="0"/>
        <c:axId val="2083286360"/>
        <c:axId val="2083382360"/>
      </c:lineChart>
      <c:dateAx>
        <c:axId val="2131294296"/>
        <c:scaling>
          <c:orientation val="minMax"/>
          <c:min val="41487.0"/>
        </c:scaling>
        <c:delete val="0"/>
        <c:axPos val="b"/>
        <c:numFmt formatCode="mmm\-yy" sourceLinked="1"/>
        <c:majorTickMark val="none"/>
        <c:minorTickMark val="none"/>
        <c:tickLblPos val="low"/>
        <c:txPr>
          <a:bodyPr rot="-5400000" vert="horz"/>
          <a:lstStyle/>
          <a:p>
            <a:pPr>
              <a:defRPr/>
            </a:pPr>
            <a:endParaRPr lang="es-ES"/>
          </a:p>
        </c:txPr>
        <c:crossAx val="2131297368"/>
        <c:crosses val="autoZero"/>
        <c:auto val="1"/>
        <c:lblOffset val="100"/>
        <c:baseTimeUnit val="months"/>
      </c:dateAx>
      <c:valAx>
        <c:axId val="2131297368"/>
        <c:scaling>
          <c:orientation val="minMax"/>
        </c:scaling>
        <c:delete val="0"/>
        <c:axPos val="l"/>
        <c:title>
          <c:tx>
            <c:rich>
              <a:bodyPr rot="-5400000" vert="horz"/>
              <a:lstStyle/>
              <a:p>
                <a:pPr>
                  <a:defRPr/>
                </a:pPr>
                <a:r>
                  <a:rPr lang="es-CO"/>
                  <a:t>Variación anual, %</a:t>
                </a:r>
              </a:p>
            </c:rich>
          </c:tx>
          <c:overlay val="0"/>
        </c:title>
        <c:numFmt formatCode="0" sourceLinked="0"/>
        <c:majorTickMark val="none"/>
        <c:minorTickMark val="none"/>
        <c:tickLblPos val="nextTo"/>
        <c:crossAx val="2131294296"/>
        <c:crosses val="autoZero"/>
        <c:crossBetween val="between"/>
      </c:valAx>
      <c:valAx>
        <c:axId val="2083382360"/>
        <c:scaling>
          <c:orientation val="minMax"/>
        </c:scaling>
        <c:delete val="0"/>
        <c:axPos val="r"/>
        <c:title>
          <c:tx>
            <c:rich>
              <a:bodyPr rot="-5400000" vert="horz"/>
              <a:lstStyle/>
              <a:p>
                <a:pPr>
                  <a:defRPr/>
                </a:pPr>
                <a:r>
                  <a:rPr lang="es-CO"/>
                  <a:t>Variación anual, %</a:t>
                </a:r>
              </a:p>
            </c:rich>
          </c:tx>
          <c:overlay val="0"/>
        </c:title>
        <c:numFmt formatCode="0" sourceLinked="0"/>
        <c:majorTickMark val="none"/>
        <c:minorTickMark val="none"/>
        <c:tickLblPos val="nextTo"/>
        <c:crossAx val="2083286360"/>
        <c:crosses val="max"/>
        <c:crossBetween val="between"/>
      </c:valAx>
      <c:dateAx>
        <c:axId val="2083286360"/>
        <c:scaling>
          <c:orientation val="minMax"/>
        </c:scaling>
        <c:delete val="1"/>
        <c:axPos val="b"/>
        <c:numFmt formatCode="mmm\-yy" sourceLinked="1"/>
        <c:majorTickMark val="out"/>
        <c:minorTickMark val="none"/>
        <c:tickLblPos val="nextTo"/>
        <c:crossAx val="2083382360"/>
        <c:crosses val="autoZero"/>
        <c:auto val="1"/>
        <c:lblOffset val="100"/>
        <c:baseTimeUnit val="months"/>
        <c:majorUnit val="1.0"/>
        <c:minorUnit val="1.0"/>
      </c:dateAx>
    </c:plotArea>
    <c:legend>
      <c:legendPos val="r"/>
      <c:layout>
        <c:manualLayout>
          <c:xMode val="edge"/>
          <c:yMode val="edge"/>
          <c:x val="0.256236666587608"/>
          <c:y val="0.593391492704231"/>
          <c:w val="0.607126829852863"/>
          <c:h val="0.216048503297452"/>
        </c:manualLayout>
      </c:layout>
      <c:overlay val="0"/>
    </c:legend>
    <c:plotVisOnly val="1"/>
    <c:dispBlanksAs val="gap"/>
    <c:showDLblsOverMax val="0"/>
  </c:chart>
  <c:txPr>
    <a:bodyPr/>
    <a:lstStyle/>
    <a:p>
      <a:pPr>
        <a:defRPr sz="12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CO" sz="1200" dirty="0"/>
              <a:t>Proporción de la población ocupada con empleo informal</a:t>
            </a:r>
          </a:p>
          <a:p>
            <a:pPr>
              <a:defRPr sz="1200"/>
            </a:pPr>
            <a:r>
              <a:rPr lang="es-CO" sz="1200" dirty="0"/>
              <a:t>(13 ciudades, trimestres móviles)</a:t>
            </a:r>
          </a:p>
        </c:rich>
      </c:tx>
      <c:layout>
        <c:manualLayout>
          <c:xMode val="edge"/>
          <c:yMode val="edge"/>
          <c:x val="0.14061171292494"/>
          <c:y val="0.0"/>
        </c:manualLayout>
      </c:layout>
      <c:overlay val="0"/>
    </c:title>
    <c:autoTitleDeleted val="0"/>
    <c:plotArea>
      <c:layout>
        <c:manualLayout>
          <c:layoutTarget val="inner"/>
          <c:xMode val="edge"/>
          <c:yMode val="edge"/>
          <c:x val="0.084748241887973"/>
          <c:y val="0.124200609654483"/>
          <c:w val="0.863364080236295"/>
          <c:h val="0.735897400288858"/>
        </c:manualLayout>
      </c:layout>
      <c:lineChart>
        <c:grouping val="standard"/>
        <c:varyColors val="0"/>
        <c:ser>
          <c:idx val="0"/>
          <c:order val="0"/>
          <c:tx>
            <c:strRef>
              <c:f>Hoja1!$B$1</c:f>
              <c:strCache>
                <c:ptCount val="1"/>
                <c:pt idx="0">
                  <c:v>Informalidad</c:v>
                </c:pt>
              </c:strCache>
            </c:strRef>
          </c:tx>
          <c:marker>
            <c:symbol val="none"/>
          </c:marker>
          <c:dLbls>
            <c:dLbl>
              <c:idx val="19"/>
              <c:layout>
                <c:manualLayout>
                  <c:x val="-0.0212859490707929"/>
                  <c:y val="-0.0192903913454061"/>
                </c:manualLayout>
              </c:layout>
              <c:spPr/>
              <c:txPr>
                <a:bodyPr/>
                <a:lstStyle/>
                <a:p>
                  <a:pPr>
                    <a:defRPr b="1"/>
                  </a:pPr>
                  <a:endParaRPr lang="es-ES"/>
                </a:p>
              </c:txPr>
              <c:showLegendKey val="0"/>
              <c:showVal val="1"/>
              <c:showCatName val="0"/>
              <c:showSerName val="0"/>
              <c:showPercent val="0"/>
              <c:showBubbleSize val="0"/>
              <c:extLst>
                <c:ext xmlns:c15="http://schemas.microsoft.com/office/drawing/2012/chart" uri="{CE6537A1-D6FC-4f65-9D91-7224C49458BB}"/>
              </c:extLst>
            </c:dLbl>
            <c:dLbl>
              <c:idx val="32"/>
              <c:layout>
                <c:manualLayout>
                  <c:x val="-0.0547352976106104"/>
                  <c:y val="-0.022046161537607"/>
                </c:manualLayout>
              </c:layout>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44"/>
              <c:layout>
                <c:manualLayout>
                  <c:x val="-0.0608169973451227"/>
                  <c:y val="-0.0275577019220087"/>
                </c:manualLayout>
              </c:layout>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56"/>
              <c:layout>
                <c:manualLayout>
                  <c:x val="-0.0425718981415858"/>
                  <c:y val="0.0275577019220087"/>
                </c:manualLayout>
              </c:layout>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68"/>
              <c:layout>
                <c:manualLayout>
                  <c:x val="-0.0425718981415858"/>
                  <c:y val="-0.0248019317298078"/>
                </c:manualLayout>
              </c:layout>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5="http://schemas.microsoft.com/office/drawing/2012/chart" uri="{CE6537A1-D6FC-4f65-9D91-7224C49458BB}">
                  <c15:layout/>
                </c:ext>
              </c:extLst>
            </c:dLbl>
            <c:dLbl>
              <c:idx val="80"/>
              <c:layout>
                <c:manualLayout>
                  <c:x val="-0.0121633994690244"/>
                  <c:y val="0.041336552883013"/>
                </c:manualLayout>
              </c:layout>
              <c:spPr>
                <a:noFill/>
                <a:ln>
                  <a:noFill/>
                </a:ln>
                <a:effectLst/>
              </c:spPr>
              <c:txPr>
                <a:bodyPr wrap="square" lIns="38100" tIns="19050" rIns="38100" bIns="19050" anchor="ctr">
                  <a:spAutoFit/>
                </a:bodyPr>
                <a:lstStyle/>
                <a:p>
                  <a:pPr>
                    <a:defRPr b="1"/>
                  </a:pPr>
                  <a:endParaRPr lang="es-ES"/>
                </a:p>
              </c:txPr>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Hoja1!$A$2:$A$82</c:f>
              <c:numCache>
                <c:formatCode>mmm\-yy</c:formatCode>
                <c:ptCount val="81"/>
                <c:pt idx="0">
                  <c:v>39417.0</c:v>
                </c:pt>
                <c:pt idx="1">
                  <c:v>39448.0</c:v>
                </c:pt>
                <c:pt idx="2">
                  <c:v>39479.0</c:v>
                </c:pt>
                <c:pt idx="3">
                  <c:v>39508.0</c:v>
                </c:pt>
                <c:pt idx="4">
                  <c:v>39539.0</c:v>
                </c:pt>
                <c:pt idx="5">
                  <c:v>39569.0</c:v>
                </c:pt>
                <c:pt idx="6">
                  <c:v>39600.0</c:v>
                </c:pt>
                <c:pt idx="7">
                  <c:v>39630.0</c:v>
                </c:pt>
                <c:pt idx="8">
                  <c:v>39661.0</c:v>
                </c:pt>
                <c:pt idx="9">
                  <c:v>39692.0</c:v>
                </c:pt>
                <c:pt idx="10">
                  <c:v>39722.0</c:v>
                </c:pt>
                <c:pt idx="11">
                  <c:v>39753.0</c:v>
                </c:pt>
                <c:pt idx="12">
                  <c:v>39783.0</c:v>
                </c:pt>
                <c:pt idx="13">
                  <c:v>39814.0</c:v>
                </c:pt>
                <c:pt idx="14">
                  <c:v>39845.0</c:v>
                </c:pt>
                <c:pt idx="15">
                  <c:v>39873.0</c:v>
                </c:pt>
                <c:pt idx="16">
                  <c:v>39904.0</c:v>
                </c:pt>
                <c:pt idx="17">
                  <c:v>39934.0</c:v>
                </c:pt>
                <c:pt idx="18">
                  <c:v>39965.0</c:v>
                </c:pt>
                <c:pt idx="19">
                  <c:v>39995.0</c:v>
                </c:pt>
                <c:pt idx="20">
                  <c:v>40026.0</c:v>
                </c:pt>
                <c:pt idx="21">
                  <c:v>40057.0</c:v>
                </c:pt>
                <c:pt idx="22">
                  <c:v>40087.0</c:v>
                </c:pt>
                <c:pt idx="23">
                  <c:v>40118.0</c:v>
                </c:pt>
                <c:pt idx="24">
                  <c:v>40148.0</c:v>
                </c:pt>
                <c:pt idx="25">
                  <c:v>40179.0</c:v>
                </c:pt>
                <c:pt idx="26">
                  <c:v>40210.0</c:v>
                </c:pt>
                <c:pt idx="27">
                  <c:v>40238.0</c:v>
                </c:pt>
                <c:pt idx="28">
                  <c:v>40269.0</c:v>
                </c:pt>
                <c:pt idx="29">
                  <c:v>40299.0</c:v>
                </c:pt>
                <c:pt idx="30">
                  <c:v>40330.0</c:v>
                </c:pt>
                <c:pt idx="31">
                  <c:v>40360.0</c:v>
                </c:pt>
                <c:pt idx="32">
                  <c:v>40391.0</c:v>
                </c:pt>
                <c:pt idx="33">
                  <c:v>40422.0</c:v>
                </c:pt>
                <c:pt idx="34">
                  <c:v>40452.0</c:v>
                </c:pt>
                <c:pt idx="35">
                  <c:v>40483.0</c:v>
                </c:pt>
                <c:pt idx="36">
                  <c:v>40513.0</c:v>
                </c:pt>
                <c:pt idx="37">
                  <c:v>40544.0</c:v>
                </c:pt>
                <c:pt idx="38">
                  <c:v>40575.0</c:v>
                </c:pt>
                <c:pt idx="39">
                  <c:v>40603.0</c:v>
                </c:pt>
                <c:pt idx="40">
                  <c:v>40634.0</c:v>
                </c:pt>
                <c:pt idx="41">
                  <c:v>40664.0</c:v>
                </c:pt>
                <c:pt idx="42">
                  <c:v>40695.0</c:v>
                </c:pt>
                <c:pt idx="43">
                  <c:v>40725.0</c:v>
                </c:pt>
                <c:pt idx="44">
                  <c:v>40756.0</c:v>
                </c:pt>
                <c:pt idx="45">
                  <c:v>40787.0</c:v>
                </c:pt>
                <c:pt idx="46">
                  <c:v>40817.0</c:v>
                </c:pt>
                <c:pt idx="47">
                  <c:v>40848.0</c:v>
                </c:pt>
                <c:pt idx="48">
                  <c:v>40878.0</c:v>
                </c:pt>
                <c:pt idx="49">
                  <c:v>40909.0</c:v>
                </c:pt>
                <c:pt idx="50">
                  <c:v>40940.0</c:v>
                </c:pt>
                <c:pt idx="51">
                  <c:v>40969.0</c:v>
                </c:pt>
                <c:pt idx="52">
                  <c:v>41000.0</c:v>
                </c:pt>
                <c:pt idx="53">
                  <c:v>41030.0</c:v>
                </c:pt>
                <c:pt idx="54">
                  <c:v>41061.0</c:v>
                </c:pt>
                <c:pt idx="55">
                  <c:v>41091.0</c:v>
                </c:pt>
                <c:pt idx="56">
                  <c:v>41122.0</c:v>
                </c:pt>
                <c:pt idx="57">
                  <c:v>41153.0</c:v>
                </c:pt>
                <c:pt idx="58">
                  <c:v>41183.0</c:v>
                </c:pt>
                <c:pt idx="59">
                  <c:v>41214.0</c:v>
                </c:pt>
                <c:pt idx="60">
                  <c:v>41244.0</c:v>
                </c:pt>
                <c:pt idx="61">
                  <c:v>41275.0</c:v>
                </c:pt>
                <c:pt idx="62">
                  <c:v>41306.0</c:v>
                </c:pt>
                <c:pt idx="63">
                  <c:v>41334.0</c:v>
                </c:pt>
                <c:pt idx="64">
                  <c:v>41365.0</c:v>
                </c:pt>
                <c:pt idx="65">
                  <c:v>41395.0</c:v>
                </c:pt>
                <c:pt idx="66">
                  <c:v>41426.0</c:v>
                </c:pt>
                <c:pt idx="67">
                  <c:v>41456.0</c:v>
                </c:pt>
                <c:pt idx="68">
                  <c:v>41487.0</c:v>
                </c:pt>
                <c:pt idx="69">
                  <c:v>41518.0</c:v>
                </c:pt>
                <c:pt idx="70">
                  <c:v>41548.0</c:v>
                </c:pt>
                <c:pt idx="71">
                  <c:v>41579.0</c:v>
                </c:pt>
                <c:pt idx="72">
                  <c:v>41609.0</c:v>
                </c:pt>
                <c:pt idx="73">
                  <c:v>41640.0</c:v>
                </c:pt>
                <c:pt idx="74">
                  <c:v>41671.0</c:v>
                </c:pt>
                <c:pt idx="75">
                  <c:v>41699.0</c:v>
                </c:pt>
                <c:pt idx="76">
                  <c:v>41730.0</c:v>
                </c:pt>
                <c:pt idx="77">
                  <c:v>41760.0</c:v>
                </c:pt>
                <c:pt idx="78">
                  <c:v>41791.0</c:v>
                </c:pt>
                <c:pt idx="79">
                  <c:v>41821.0</c:v>
                </c:pt>
                <c:pt idx="80">
                  <c:v>41852.0</c:v>
                </c:pt>
              </c:numCache>
            </c:numRef>
          </c:cat>
          <c:val>
            <c:numRef>
              <c:f>Hoja1!$B$2:$B$82</c:f>
              <c:numCache>
                <c:formatCode>0.0</c:formatCode>
                <c:ptCount val="81"/>
                <c:pt idx="0">
                  <c:v>50.53195482402941</c:v>
                </c:pt>
                <c:pt idx="1">
                  <c:v>50.41388731614607</c:v>
                </c:pt>
                <c:pt idx="2">
                  <c:v>50.88934441740376</c:v>
                </c:pt>
                <c:pt idx="3">
                  <c:v>51.26160209743532</c:v>
                </c:pt>
                <c:pt idx="4">
                  <c:v>51.73964584408932</c:v>
                </c:pt>
                <c:pt idx="5">
                  <c:v>50.69038914683945</c:v>
                </c:pt>
                <c:pt idx="6">
                  <c:v>49.5633594602323</c:v>
                </c:pt>
                <c:pt idx="7">
                  <c:v>49.93477461936542</c:v>
                </c:pt>
                <c:pt idx="8">
                  <c:v>50.53465282820843</c:v>
                </c:pt>
                <c:pt idx="9">
                  <c:v>51.4794560245454</c:v>
                </c:pt>
                <c:pt idx="10">
                  <c:v>51.11346787734149</c:v>
                </c:pt>
                <c:pt idx="11">
                  <c:v>51.37376709380749</c:v>
                </c:pt>
                <c:pt idx="12">
                  <c:v>51.03997831186344</c:v>
                </c:pt>
                <c:pt idx="13">
                  <c:v>51.44050429407818</c:v>
                </c:pt>
                <c:pt idx="14">
                  <c:v>51.49121240362335</c:v>
                </c:pt>
                <c:pt idx="15">
                  <c:v>52.01426062513639</c:v>
                </c:pt>
                <c:pt idx="16">
                  <c:v>52.22308198572176</c:v>
                </c:pt>
                <c:pt idx="17">
                  <c:v>52.46874176236329</c:v>
                </c:pt>
                <c:pt idx="18">
                  <c:v>52.5754158401005</c:v>
                </c:pt>
                <c:pt idx="19">
                  <c:v>52.40046671877158</c:v>
                </c:pt>
                <c:pt idx="20">
                  <c:v>52.10767152952319</c:v>
                </c:pt>
                <c:pt idx="21">
                  <c:v>51.53883431240328</c:v>
                </c:pt>
                <c:pt idx="22">
                  <c:v>51.74534762541936</c:v>
                </c:pt>
                <c:pt idx="23">
                  <c:v>51.93061855191011</c:v>
                </c:pt>
                <c:pt idx="24">
                  <c:v>52.14337083922666</c:v>
                </c:pt>
                <c:pt idx="25">
                  <c:v>52.05317339509176</c:v>
                </c:pt>
                <c:pt idx="26">
                  <c:v>51.4964808923968</c:v>
                </c:pt>
                <c:pt idx="27">
                  <c:v>51.55854953783246</c:v>
                </c:pt>
                <c:pt idx="28">
                  <c:v>50.93402572332574</c:v>
                </c:pt>
                <c:pt idx="29">
                  <c:v>51.43385194345581</c:v>
                </c:pt>
                <c:pt idx="30">
                  <c:v>51.63927243175788</c:v>
                </c:pt>
                <c:pt idx="31">
                  <c:v>51.92359857281381</c:v>
                </c:pt>
                <c:pt idx="32">
                  <c:v>51.83652337118075</c:v>
                </c:pt>
                <c:pt idx="33">
                  <c:v>51.46070151394103</c:v>
                </c:pt>
                <c:pt idx="34">
                  <c:v>51.5509430461185</c:v>
                </c:pt>
                <c:pt idx="35">
                  <c:v>51.70505265843072</c:v>
                </c:pt>
                <c:pt idx="36">
                  <c:v>51.65147880560247</c:v>
                </c:pt>
                <c:pt idx="37">
                  <c:v>51.28824513358926</c:v>
                </c:pt>
                <c:pt idx="38">
                  <c:v>51.36680074996755</c:v>
                </c:pt>
                <c:pt idx="39">
                  <c:v>50.90207444954135</c:v>
                </c:pt>
                <c:pt idx="40">
                  <c:v>51.11520078620664</c:v>
                </c:pt>
                <c:pt idx="41">
                  <c:v>50.82479034378174</c:v>
                </c:pt>
                <c:pt idx="42">
                  <c:v>51.32469110808876</c:v>
                </c:pt>
                <c:pt idx="43">
                  <c:v>51.43562542543685</c:v>
                </c:pt>
                <c:pt idx="44">
                  <c:v>51.40411200069754</c:v>
                </c:pt>
                <c:pt idx="45">
                  <c:v>50.79013342418256</c:v>
                </c:pt>
                <c:pt idx="46">
                  <c:v>51.06952476053682</c:v>
                </c:pt>
                <c:pt idx="47">
                  <c:v>51.05926178155922</c:v>
                </c:pt>
                <c:pt idx="48">
                  <c:v>51.31555545463222</c:v>
                </c:pt>
                <c:pt idx="49">
                  <c:v>50.77702667873289</c:v>
                </c:pt>
                <c:pt idx="50">
                  <c:v>50.48203077497296</c:v>
                </c:pt>
                <c:pt idx="51">
                  <c:v>50.39789101173108</c:v>
                </c:pt>
                <c:pt idx="52">
                  <c:v>50.22554321397086</c:v>
                </c:pt>
                <c:pt idx="53">
                  <c:v>50.58369475692088</c:v>
                </c:pt>
                <c:pt idx="54">
                  <c:v>51.12768462209833</c:v>
                </c:pt>
                <c:pt idx="55">
                  <c:v>51.81134664579287</c:v>
                </c:pt>
                <c:pt idx="56">
                  <c:v>51.3468054763074</c:v>
                </c:pt>
                <c:pt idx="57">
                  <c:v>51.48435470081713</c:v>
                </c:pt>
                <c:pt idx="58">
                  <c:v>51.28430581797249</c:v>
                </c:pt>
                <c:pt idx="59">
                  <c:v>51.56130524931108</c:v>
                </c:pt>
                <c:pt idx="60">
                  <c:v>51.19174272767868</c:v>
                </c:pt>
                <c:pt idx="61">
                  <c:v>50.73665071736742</c:v>
                </c:pt>
                <c:pt idx="62">
                  <c:v>50.2651842317702</c:v>
                </c:pt>
                <c:pt idx="63">
                  <c:v>49.81495922909457</c:v>
                </c:pt>
                <c:pt idx="64">
                  <c:v>49.58735909822865</c:v>
                </c:pt>
                <c:pt idx="65">
                  <c:v>49.5355420766606</c:v>
                </c:pt>
                <c:pt idx="66">
                  <c:v>49.42454960493543</c:v>
                </c:pt>
                <c:pt idx="67">
                  <c:v>49.18832317962318</c:v>
                </c:pt>
                <c:pt idx="68">
                  <c:v>49.56312446651371</c:v>
                </c:pt>
                <c:pt idx="69">
                  <c:v>49.17</c:v>
                </c:pt>
                <c:pt idx="70">
                  <c:v>49.1</c:v>
                </c:pt>
                <c:pt idx="71">
                  <c:v>48.4</c:v>
                </c:pt>
                <c:pt idx="72">
                  <c:v>49.0</c:v>
                </c:pt>
                <c:pt idx="73">
                  <c:v>48.9568381539198</c:v>
                </c:pt>
                <c:pt idx="74">
                  <c:v>48.97327912637196</c:v>
                </c:pt>
                <c:pt idx="75">
                  <c:v>48.72043966535607</c:v>
                </c:pt>
                <c:pt idx="76">
                  <c:v>48.58</c:v>
                </c:pt>
                <c:pt idx="77">
                  <c:v>48.51</c:v>
                </c:pt>
                <c:pt idx="78" formatCode="General">
                  <c:v>48.1</c:v>
                </c:pt>
                <c:pt idx="79" formatCode="General">
                  <c:v>47.9</c:v>
                </c:pt>
                <c:pt idx="80" formatCode="General">
                  <c:v>48.1</c:v>
                </c:pt>
              </c:numCache>
            </c:numRef>
          </c:val>
          <c:smooth val="0"/>
        </c:ser>
        <c:dLbls>
          <c:showLegendKey val="0"/>
          <c:showVal val="0"/>
          <c:showCatName val="0"/>
          <c:showSerName val="0"/>
          <c:showPercent val="0"/>
          <c:showBubbleSize val="0"/>
        </c:dLbls>
        <c:marker val="1"/>
        <c:smooth val="0"/>
        <c:axId val="2144109336"/>
        <c:axId val="2143340280"/>
      </c:lineChart>
      <c:dateAx>
        <c:axId val="2144109336"/>
        <c:scaling>
          <c:orientation val="minMax"/>
          <c:max val="41852.0"/>
          <c:min val="40026.0"/>
        </c:scaling>
        <c:delete val="0"/>
        <c:axPos val="b"/>
        <c:numFmt formatCode="mmm\-yy" sourceLinked="1"/>
        <c:majorTickMark val="none"/>
        <c:minorTickMark val="none"/>
        <c:tickLblPos val="nextTo"/>
        <c:txPr>
          <a:bodyPr rot="-5400000" vert="horz"/>
          <a:lstStyle/>
          <a:p>
            <a:pPr>
              <a:defRPr/>
            </a:pPr>
            <a:endParaRPr lang="es-ES"/>
          </a:p>
        </c:txPr>
        <c:crossAx val="2143340280"/>
        <c:crosses val="autoZero"/>
        <c:auto val="1"/>
        <c:lblOffset val="100"/>
        <c:baseTimeUnit val="months"/>
      </c:dateAx>
      <c:valAx>
        <c:axId val="2143340280"/>
        <c:scaling>
          <c:orientation val="minMax"/>
          <c:max val="54.0"/>
          <c:min val="46.0"/>
        </c:scaling>
        <c:delete val="0"/>
        <c:axPos val="l"/>
        <c:majorGridlines>
          <c:spPr>
            <a:ln>
              <a:noFill/>
            </a:ln>
          </c:spPr>
        </c:majorGridlines>
        <c:numFmt formatCode="0" sourceLinked="0"/>
        <c:majorTickMark val="none"/>
        <c:minorTickMark val="none"/>
        <c:tickLblPos val="nextTo"/>
        <c:crossAx val="2144109336"/>
        <c:crosses val="autoZero"/>
        <c:crossBetween val="between"/>
        <c:majorUnit val="2.0"/>
        <c:minorUnit val="0.2"/>
      </c:valAx>
    </c:plotArea>
    <c:plotVisOnly val="1"/>
    <c:dispBlanksAs val="gap"/>
    <c:showDLblsOverMax val="0"/>
  </c:chart>
  <c:txPr>
    <a:bodyPr/>
    <a:lstStyle/>
    <a:p>
      <a:pPr>
        <a:defRPr sz="11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s-CO" sz="1600" dirty="0" smtClean="0"/>
              <a:t>Índices </a:t>
            </a:r>
            <a:r>
              <a:rPr lang="es-CO" sz="1600" dirty="0"/>
              <a:t>de </a:t>
            </a:r>
            <a:r>
              <a:rPr lang="es-CO" sz="1600" dirty="0" smtClean="0"/>
              <a:t>Confianza</a:t>
            </a:r>
            <a:r>
              <a:rPr lang="es-CO" sz="1600" baseline="0" dirty="0" smtClean="0"/>
              <a:t> - Fedesarrollo</a:t>
            </a:r>
            <a:endParaRPr lang="es-CO" sz="1600" dirty="0"/>
          </a:p>
        </c:rich>
      </c:tx>
      <c:layout>
        <c:manualLayout>
          <c:xMode val="edge"/>
          <c:yMode val="edge"/>
          <c:x val="0.337954742614022"/>
          <c:y val="0.0"/>
        </c:manualLayout>
      </c:layout>
      <c:overlay val="1"/>
    </c:title>
    <c:autoTitleDeleted val="0"/>
    <c:plotArea>
      <c:layout>
        <c:manualLayout>
          <c:layoutTarget val="inner"/>
          <c:xMode val="edge"/>
          <c:yMode val="edge"/>
          <c:x val="0.0798885729561585"/>
          <c:y val="0.104583937089081"/>
          <c:w val="0.891499829882376"/>
          <c:h val="0.729352481629496"/>
        </c:manualLayout>
      </c:layout>
      <c:lineChart>
        <c:grouping val="standard"/>
        <c:varyColors val="0"/>
        <c:ser>
          <c:idx val="0"/>
          <c:order val="0"/>
          <c:tx>
            <c:strRef>
              <c:f>Hoja1!$B$1</c:f>
              <c:strCache>
                <c:ptCount val="1"/>
                <c:pt idx="0">
                  <c:v>ICC (PM3)</c:v>
                </c:pt>
              </c:strCache>
            </c:strRef>
          </c:tx>
          <c:spPr>
            <a:ln>
              <a:solidFill>
                <a:schemeClr val="tx2"/>
              </a:solidFill>
            </a:ln>
          </c:spPr>
          <c:marker>
            <c:symbol val="none"/>
          </c:marker>
          <c:cat>
            <c:numRef>
              <c:f>Hoja1!$A$2:$A$156</c:f>
              <c:numCache>
                <c:formatCode>mmm\-yy</c:formatCode>
                <c:ptCount val="155"/>
                <c:pt idx="0">
                  <c:v>37196.0</c:v>
                </c:pt>
                <c:pt idx="1">
                  <c:v>37226.0</c:v>
                </c:pt>
                <c:pt idx="2">
                  <c:v>37257.0</c:v>
                </c:pt>
                <c:pt idx="3">
                  <c:v>37288.0</c:v>
                </c:pt>
                <c:pt idx="4">
                  <c:v>37316.0</c:v>
                </c:pt>
                <c:pt idx="5">
                  <c:v>37347.0</c:v>
                </c:pt>
                <c:pt idx="6">
                  <c:v>37377.0</c:v>
                </c:pt>
                <c:pt idx="7">
                  <c:v>37408.0</c:v>
                </c:pt>
                <c:pt idx="8">
                  <c:v>37438.0</c:v>
                </c:pt>
                <c:pt idx="9">
                  <c:v>37469.0</c:v>
                </c:pt>
                <c:pt idx="10">
                  <c:v>37500.0</c:v>
                </c:pt>
                <c:pt idx="11">
                  <c:v>37530.0</c:v>
                </c:pt>
                <c:pt idx="12">
                  <c:v>37561.0</c:v>
                </c:pt>
                <c:pt idx="13">
                  <c:v>37591.0</c:v>
                </c:pt>
                <c:pt idx="14">
                  <c:v>37622.0</c:v>
                </c:pt>
                <c:pt idx="15">
                  <c:v>37653.0</c:v>
                </c:pt>
                <c:pt idx="16">
                  <c:v>37681.0</c:v>
                </c:pt>
                <c:pt idx="17">
                  <c:v>37712.0</c:v>
                </c:pt>
                <c:pt idx="18">
                  <c:v>37742.0</c:v>
                </c:pt>
                <c:pt idx="19">
                  <c:v>37773.0</c:v>
                </c:pt>
                <c:pt idx="20">
                  <c:v>37803.0</c:v>
                </c:pt>
                <c:pt idx="21">
                  <c:v>37834.0</c:v>
                </c:pt>
                <c:pt idx="22">
                  <c:v>37865.0</c:v>
                </c:pt>
                <c:pt idx="23">
                  <c:v>37895.0</c:v>
                </c:pt>
                <c:pt idx="24">
                  <c:v>37926.0</c:v>
                </c:pt>
                <c:pt idx="25">
                  <c:v>37956.0</c:v>
                </c:pt>
                <c:pt idx="26">
                  <c:v>37987.0</c:v>
                </c:pt>
                <c:pt idx="27">
                  <c:v>38018.0</c:v>
                </c:pt>
                <c:pt idx="28">
                  <c:v>38047.0</c:v>
                </c:pt>
                <c:pt idx="29">
                  <c:v>38078.0</c:v>
                </c:pt>
                <c:pt idx="30">
                  <c:v>38108.0</c:v>
                </c:pt>
                <c:pt idx="31">
                  <c:v>38139.0</c:v>
                </c:pt>
                <c:pt idx="32">
                  <c:v>38169.0</c:v>
                </c:pt>
                <c:pt idx="33">
                  <c:v>38200.0</c:v>
                </c:pt>
                <c:pt idx="34">
                  <c:v>38231.0</c:v>
                </c:pt>
                <c:pt idx="35">
                  <c:v>38261.0</c:v>
                </c:pt>
                <c:pt idx="36">
                  <c:v>38292.0</c:v>
                </c:pt>
                <c:pt idx="37">
                  <c:v>38322.0</c:v>
                </c:pt>
                <c:pt idx="38">
                  <c:v>38353.0</c:v>
                </c:pt>
                <c:pt idx="39">
                  <c:v>38384.0</c:v>
                </c:pt>
                <c:pt idx="40">
                  <c:v>38412.0</c:v>
                </c:pt>
                <c:pt idx="41">
                  <c:v>38443.0</c:v>
                </c:pt>
                <c:pt idx="42">
                  <c:v>38473.0</c:v>
                </c:pt>
                <c:pt idx="43">
                  <c:v>38504.0</c:v>
                </c:pt>
                <c:pt idx="44">
                  <c:v>38534.0</c:v>
                </c:pt>
                <c:pt idx="45">
                  <c:v>38565.0</c:v>
                </c:pt>
                <c:pt idx="46">
                  <c:v>38596.0</c:v>
                </c:pt>
                <c:pt idx="47">
                  <c:v>38626.0</c:v>
                </c:pt>
                <c:pt idx="48">
                  <c:v>38657.0</c:v>
                </c:pt>
                <c:pt idx="49">
                  <c:v>38687.0</c:v>
                </c:pt>
                <c:pt idx="50">
                  <c:v>38718.0</c:v>
                </c:pt>
                <c:pt idx="51">
                  <c:v>38749.0</c:v>
                </c:pt>
                <c:pt idx="52">
                  <c:v>38777.0</c:v>
                </c:pt>
                <c:pt idx="53">
                  <c:v>38808.0</c:v>
                </c:pt>
                <c:pt idx="54">
                  <c:v>38838.0</c:v>
                </c:pt>
                <c:pt idx="55">
                  <c:v>38869.0</c:v>
                </c:pt>
                <c:pt idx="56">
                  <c:v>38899.0</c:v>
                </c:pt>
                <c:pt idx="57">
                  <c:v>38930.0</c:v>
                </c:pt>
                <c:pt idx="58">
                  <c:v>38961.0</c:v>
                </c:pt>
                <c:pt idx="59">
                  <c:v>38991.0</c:v>
                </c:pt>
                <c:pt idx="60">
                  <c:v>39022.0</c:v>
                </c:pt>
                <c:pt idx="61">
                  <c:v>39052.0</c:v>
                </c:pt>
                <c:pt idx="62">
                  <c:v>39083.0</c:v>
                </c:pt>
                <c:pt idx="63">
                  <c:v>39114.0</c:v>
                </c:pt>
                <c:pt idx="64">
                  <c:v>39142.0</c:v>
                </c:pt>
                <c:pt idx="65">
                  <c:v>39173.0</c:v>
                </c:pt>
                <c:pt idx="66">
                  <c:v>39203.0</c:v>
                </c:pt>
                <c:pt idx="67">
                  <c:v>39234.0</c:v>
                </c:pt>
                <c:pt idx="68">
                  <c:v>39264.0</c:v>
                </c:pt>
                <c:pt idx="69">
                  <c:v>39295.0</c:v>
                </c:pt>
                <c:pt idx="70">
                  <c:v>39326.0</c:v>
                </c:pt>
                <c:pt idx="71">
                  <c:v>39356.0</c:v>
                </c:pt>
                <c:pt idx="72">
                  <c:v>39387.0</c:v>
                </c:pt>
                <c:pt idx="73">
                  <c:v>39417.0</c:v>
                </c:pt>
                <c:pt idx="74">
                  <c:v>39448.0</c:v>
                </c:pt>
                <c:pt idx="75">
                  <c:v>39479.0</c:v>
                </c:pt>
                <c:pt idx="76">
                  <c:v>39508.0</c:v>
                </c:pt>
                <c:pt idx="77">
                  <c:v>39539.0</c:v>
                </c:pt>
                <c:pt idx="78">
                  <c:v>39569.0</c:v>
                </c:pt>
                <c:pt idx="79">
                  <c:v>39600.0</c:v>
                </c:pt>
                <c:pt idx="80">
                  <c:v>39630.0</c:v>
                </c:pt>
                <c:pt idx="81">
                  <c:v>39661.0</c:v>
                </c:pt>
                <c:pt idx="82">
                  <c:v>39692.0</c:v>
                </c:pt>
                <c:pt idx="83">
                  <c:v>39722.0</c:v>
                </c:pt>
                <c:pt idx="84">
                  <c:v>39753.0</c:v>
                </c:pt>
                <c:pt idx="85">
                  <c:v>39783.0</c:v>
                </c:pt>
                <c:pt idx="86">
                  <c:v>39814.0</c:v>
                </c:pt>
                <c:pt idx="87">
                  <c:v>39845.0</c:v>
                </c:pt>
                <c:pt idx="88">
                  <c:v>39873.0</c:v>
                </c:pt>
                <c:pt idx="89">
                  <c:v>39904.0</c:v>
                </c:pt>
                <c:pt idx="90">
                  <c:v>39934.0</c:v>
                </c:pt>
                <c:pt idx="91">
                  <c:v>39965.0</c:v>
                </c:pt>
                <c:pt idx="92">
                  <c:v>39995.0</c:v>
                </c:pt>
                <c:pt idx="93">
                  <c:v>40026.0</c:v>
                </c:pt>
                <c:pt idx="94">
                  <c:v>40057.0</c:v>
                </c:pt>
                <c:pt idx="95">
                  <c:v>40087.0</c:v>
                </c:pt>
                <c:pt idx="96">
                  <c:v>40118.0</c:v>
                </c:pt>
                <c:pt idx="97">
                  <c:v>40148.0</c:v>
                </c:pt>
                <c:pt idx="98">
                  <c:v>40179.0</c:v>
                </c:pt>
                <c:pt idx="99">
                  <c:v>40210.0</c:v>
                </c:pt>
                <c:pt idx="100">
                  <c:v>40238.0</c:v>
                </c:pt>
                <c:pt idx="101">
                  <c:v>40269.0</c:v>
                </c:pt>
                <c:pt idx="102">
                  <c:v>40299.0</c:v>
                </c:pt>
                <c:pt idx="103">
                  <c:v>40330.0</c:v>
                </c:pt>
                <c:pt idx="104">
                  <c:v>40360.0</c:v>
                </c:pt>
                <c:pt idx="105">
                  <c:v>40391.0</c:v>
                </c:pt>
                <c:pt idx="106">
                  <c:v>40422.0</c:v>
                </c:pt>
                <c:pt idx="107">
                  <c:v>40452.0</c:v>
                </c:pt>
                <c:pt idx="108">
                  <c:v>40483.0</c:v>
                </c:pt>
                <c:pt idx="109">
                  <c:v>40513.0</c:v>
                </c:pt>
                <c:pt idx="110">
                  <c:v>40544.0</c:v>
                </c:pt>
                <c:pt idx="111">
                  <c:v>40575.0</c:v>
                </c:pt>
                <c:pt idx="112">
                  <c:v>40603.0</c:v>
                </c:pt>
                <c:pt idx="113">
                  <c:v>40634.0</c:v>
                </c:pt>
                <c:pt idx="114">
                  <c:v>40664.0</c:v>
                </c:pt>
                <c:pt idx="115">
                  <c:v>40695.0</c:v>
                </c:pt>
                <c:pt idx="116">
                  <c:v>40725.0</c:v>
                </c:pt>
                <c:pt idx="117">
                  <c:v>40756.0</c:v>
                </c:pt>
                <c:pt idx="118">
                  <c:v>40787.0</c:v>
                </c:pt>
                <c:pt idx="119">
                  <c:v>40817.0</c:v>
                </c:pt>
                <c:pt idx="120">
                  <c:v>40848.0</c:v>
                </c:pt>
                <c:pt idx="121">
                  <c:v>40878.0</c:v>
                </c:pt>
                <c:pt idx="122">
                  <c:v>40909.0</c:v>
                </c:pt>
                <c:pt idx="123">
                  <c:v>40940.0</c:v>
                </c:pt>
                <c:pt idx="124">
                  <c:v>40969.0</c:v>
                </c:pt>
                <c:pt idx="125">
                  <c:v>41000.0</c:v>
                </c:pt>
                <c:pt idx="126">
                  <c:v>41030.0</c:v>
                </c:pt>
                <c:pt idx="127">
                  <c:v>41061.0</c:v>
                </c:pt>
                <c:pt idx="128">
                  <c:v>41091.0</c:v>
                </c:pt>
                <c:pt idx="129">
                  <c:v>41122.0</c:v>
                </c:pt>
                <c:pt idx="130">
                  <c:v>41153.0</c:v>
                </c:pt>
                <c:pt idx="131">
                  <c:v>41183.0</c:v>
                </c:pt>
                <c:pt idx="132">
                  <c:v>41214.0</c:v>
                </c:pt>
                <c:pt idx="133">
                  <c:v>41244.0</c:v>
                </c:pt>
                <c:pt idx="134">
                  <c:v>41275.0</c:v>
                </c:pt>
                <c:pt idx="135">
                  <c:v>41306.0</c:v>
                </c:pt>
                <c:pt idx="136">
                  <c:v>41334.0</c:v>
                </c:pt>
                <c:pt idx="137">
                  <c:v>41365.0</c:v>
                </c:pt>
                <c:pt idx="138">
                  <c:v>41395.0</c:v>
                </c:pt>
                <c:pt idx="139">
                  <c:v>41426.0</c:v>
                </c:pt>
                <c:pt idx="140">
                  <c:v>41456.0</c:v>
                </c:pt>
                <c:pt idx="141">
                  <c:v>41487.0</c:v>
                </c:pt>
                <c:pt idx="142">
                  <c:v>41518.0</c:v>
                </c:pt>
                <c:pt idx="143">
                  <c:v>41548.0</c:v>
                </c:pt>
                <c:pt idx="144">
                  <c:v>41579.0</c:v>
                </c:pt>
                <c:pt idx="145">
                  <c:v>41609.0</c:v>
                </c:pt>
                <c:pt idx="146">
                  <c:v>41640.0</c:v>
                </c:pt>
                <c:pt idx="147">
                  <c:v>41671.0</c:v>
                </c:pt>
                <c:pt idx="148">
                  <c:v>41699.0</c:v>
                </c:pt>
                <c:pt idx="149">
                  <c:v>41730.0</c:v>
                </c:pt>
                <c:pt idx="150">
                  <c:v>41760.0</c:v>
                </c:pt>
                <c:pt idx="151">
                  <c:v>41791.0</c:v>
                </c:pt>
                <c:pt idx="152">
                  <c:v>41821.0</c:v>
                </c:pt>
                <c:pt idx="153">
                  <c:v>41852.0</c:v>
                </c:pt>
                <c:pt idx="154">
                  <c:v>41883.0</c:v>
                </c:pt>
              </c:numCache>
            </c:numRef>
          </c:cat>
          <c:val>
            <c:numRef>
              <c:f>Hoja1!$B$2:$B$156</c:f>
              <c:numCache>
                <c:formatCode>General</c:formatCode>
                <c:ptCount val="155"/>
                <c:pt idx="2" formatCode="0.0">
                  <c:v>-10.29133333333333</c:v>
                </c:pt>
                <c:pt idx="3" formatCode="0.0">
                  <c:v>-9.912666666666668</c:v>
                </c:pt>
                <c:pt idx="4" formatCode="0.0">
                  <c:v>-13.46133333333333</c:v>
                </c:pt>
                <c:pt idx="5" formatCode="0.0">
                  <c:v>-20.01066666666667</c:v>
                </c:pt>
                <c:pt idx="6" formatCode="0.0">
                  <c:v>-19.34866666666667</c:v>
                </c:pt>
                <c:pt idx="7" formatCode="0.0">
                  <c:v>-11.33066666666667</c:v>
                </c:pt>
                <c:pt idx="8" formatCode="0.0">
                  <c:v>-5.346666666666668</c:v>
                </c:pt>
                <c:pt idx="9" formatCode="0.0">
                  <c:v>0.635333333333332</c:v>
                </c:pt>
                <c:pt idx="10" formatCode="0.0">
                  <c:v>-2.604666666666668</c:v>
                </c:pt>
                <c:pt idx="11" formatCode="0.0">
                  <c:v>-2.382</c:v>
                </c:pt>
                <c:pt idx="12" formatCode="0.0">
                  <c:v>-4.004666666666666</c:v>
                </c:pt>
                <c:pt idx="13" formatCode="0.0">
                  <c:v>0.0759999999999999</c:v>
                </c:pt>
                <c:pt idx="14" formatCode="0.0">
                  <c:v>1.798</c:v>
                </c:pt>
                <c:pt idx="15" formatCode="0.0">
                  <c:v>1.863999999999998</c:v>
                </c:pt>
                <c:pt idx="16" formatCode="0.0">
                  <c:v>-2.778666666666667</c:v>
                </c:pt>
                <c:pt idx="17" formatCode="0.0">
                  <c:v>-5.88</c:v>
                </c:pt>
                <c:pt idx="18" formatCode="0.0">
                  <c:v>-5.958666666666667</c:v>
                </c:pt>
                <c:pt idx="19" formatCode="0.0">
                  <c:v>-1.587333333333333</c:v>
                </c:pt>
                <c:pt idx="20" formatCode="0.0">
                  <c:v>1.876666666666666</c:v>
                </c:pt>
                <c:pt idx="21" formatCode="0.0">
                  <c:v>5.711333333333335</c:v>
                </c:pt>
                <c:pt idx="22" formatCode="0.0">
                  <c:v>5.619333333333335</c:v>
                </c:pt>
                <c:pt idx="23" formatCode="0.0">
                  <c:v>6.947333333333334</c:v>
                </c:pt>
                <c:pt idx="24" formatCode="0.0">
                  <c:v>5.259999999999999</c:v>
                </c:pt>
                <c:pt idx="25" formatCode="0.0">
                  <c:v>8.423333333333331</c:v>
                </c:pt>
                <c:pt idx="26" formatCode="0.0">
                  <c:v>15.028</c:v>
                </c:pt>
                <c:pt idx="27" formatCode="0.0">
                  <c:v>18.71666666666668</c:v>
                </c:pt>
                <c:pt idx="28" formatCode="0.0">
                  <c:v>18.232</c:v>
                </c:pt>
                <c:pt idx="29" formatCode="0.0">
                  <c:v>14.12466666666666</c:v>
                </c:pt>
                <c:pt idx="30" formatCode="0.0">
                  <c:v>12.94533333333333</c:v>
                </c:pt>
                <c:pt idx="31" formatCode="0.0">
                  <c:v>12.84333333333333</c:v>
                </c:pt>
                <c:pt idx="32" formatCode="0.0">
                  <c:v>12.98066666666667</c:v>
                </c:pt>
                <c:pt idx="33" formatCode="0.0">
                  <c:v>12.29133333333333</c:v>
                </c:pt>
                <c:pt idx="34" formatCode="0.0">
                  <c:v>10.006</c:v>
                </c:pt>
                <c:pt idx="35" formatCode="0.0">
                  <c:v>8.448</c:v>
                </c:pt>
                <c:pt idx="36" formatCode="0.0">
                  <c:v>10.23466666666666</c:v>
                </c:pt>
                <c:pt idx="37" formatCode="0.0">
                  <c:v>12.57266666666667</c:v>
                </c:pt>
                <c:pt idx="38" formatCode="0.0">
                  <c:v>15.95666666666667</c:v>
                </c:pt>
                <c:pt idx="39" formatCode="0.0">
                  <c:v>15.36266666666667</c:v>
                </c:pt>
                <c:pt idx="40" formatCode="0.0">
                  <c:v>14.26333333333333</c:v>
                </c:pt>
                <c:pt idx="41" formatCode="0.0">
                  <c:v>12.286</c:v>
                </c:pt>
                <c:pt idx="42" formatCode="0.0">
                  <c:v>12.32933333333333</c:v>
                </c:pt>
                <c:pt idx="43" formatCode="0.0">
                  <c:v>15.35</c:v>
                </c:pt>
                <c:pt idx="44" formatCode="0.0">
                  <c:v>18.208</c:v>
                </c:pt>
                <c:pt idx="45" formatCode="0.0">
                  <c:v>22.84733333333332</c:v>
                </c:pt>
                <c:pt idx="46" formatCode="0.0">
                  <c:v>22.91533333333332</c:v>
                </c:pt>
                <c:pt idx="47" formatCode="0.0">
                  <c:v>21.83266666666666</c:v>
                </c:pt>
                <c:pt idx="48" formatCode="0.0">
                  <c:v>18.77266666666667</c:v>
                </c:pt>
                <c:pt idx="49" formatCode="0.0">
                  <c:v>20.00133333333331</c:v>
                </c:pt>
                <c:pt idx="50" formatCode="0.0">
                  <c:v>22.68266666666667</c:v>
                </c:pt>
                <c:pt idx="51" formatCode="0.0">
                  <c:v>24.79466666666666</c:v>
                </c:pt>
                <c:pt idx="52" formatCode="0.0">
                  <c:v>27.28533333333331</c:v>
                </c:pt>
                <c:pt idx="53" formatCode="0.0">
                  <c:v>28.28533333333331</c:v>
                </c:pt>
                <c:pt idx="54" formatCode="0.0">
                  <c:v>30.646</c:v>
                </c:pt>
                <c:pt idx="55" formatCode="0.0">
                  <c:v>32.07266666666664</c:v>
                </c:pt>
                <c:pt idx="56" formatCode="0.0">
                  <c:v>32.106</c:v>
                </c:pt>
                <c:pt idx="57" formatCode="0.0">
                  <c:v>32.25266666666664</c:v>
                </c:pt>
                <c:pt idx="58" formatCode="0.0">
                  <c:v>29.24799999999999</c:v>
                </c:pt>
                <c:pt idx="59" formatCode="0.0">
                  <c:v>30.04866666666667</c:v>
                </c:pt>
                <c:pt idx="60" formatCode="0.0">
                  <c:v>29.79599999999999</c:v>
                </c:pt>
                <c:pt idx="61" formatCode="0.0">
                  <c:v>33.71733333333334</c:v>
                </c:pt>
                <c:pt idx="62" formatCode="0.0">
                  <c:v>33.60200000000001</c:v>
                </c:pt>
                <c:pt idx="63" formatCode="0.0">
                  <c:v>33.03533333333334</c:v>
                </c:pt>
                <c:pt idx="64" formatCode="0.0">
                  <c:v>30.72133333333332</c:v>
                </c:pt>
                <c:pt idx="65" formatCode="0.0">
                  <c:v>30.11400000000001</c:v>
                </c:pt>
                <c:pt idx="66" formatCode="0.0">
                  <c:v>27.30666666666667</c:v>
                </c:pt>
                <c:pt idx="67" formatCode="0.0">
                  <c:v>25.65133333333332</c:v>
                </c:pt>
                <c:pt idx="68" formatCode="0.0">
                  <c:v>25.17733333333332</c:v>
                </c:pt>
                <c:pt idx="69" formatCode="0.0">
                  <c:v>27.41066666666667</c:v>
                </c:pt>
                <c:pt idx="70" formatCode="0.0">
                  <c:v>29.29</c:v>
                </c:pt>
                <c:pt idx="71" formatCode="0.0">
                  <c:v>32.32400000000001</c:v>
                </c:pt>
                <c:pt idx="72" formatCode="0.0">
                  <c:v>33.47</c:v>
                </c:pt>
                <c:pt idx="73" formatCode="0.0">
                  <c:v>34.55466666666663</c:v>
                </c:pt>
                <c:pt idx="74" formatCode="0.0">
                  <c:v>32.40866666666663</c:v>
                </c:pt>
                <c:pt idx="75" formatCode="0.0">
                  <c:v>29.66266666666667</c:v>
                </c:pt>
                <c:pt idx="76" formatCode="0.0">
                  <c:v>28.626</c:v>
                </c:pt>
                <c:pt idx="77" formatCode="0.0">
                  <c:v>28.072</c:v>
                </c:pt>
                <c:pt idx="78" formatCode="0.0">
                  <c:v>27.32399999999999</c:v>
                </c:pt>
                <c:pt idx="79" formatCode="0.0">
                  <c:v>20.80066666666666</c:v>
                </c:pt>
                <c:pt idx="80" formatCode="0.0">
                  <c:v>18.17466666666667</c:v>
                </c:pt>
                <c:pt idx="81" formatCode="0.0">
                  <c:v>17.13266666666668</c:v>
                </c:pt>
                <c:pt idx="82" formatCode="0.0">
                  <c:v>18.292</c:v>
                </c:pt>
                <c:pt idx="83" formatCode="0.0">
                  <c:v>13.28866666666667</c:v>
                </c:pt>
                <c:pt idx="84" formatCode="0.0">
                  <c:v>8.450000000000002</c:v>
                </c:pt>
                <c:pt idx="85" formatCode="0.0">
                  <c:v>4.392666666666668</c:v>
                </c:pt>
                <c:pt idx="86" formatCode="0.0">
                  <c:v>5.015333333333333</c:v>
                </c:pt>
                <c:pt idx="87" formatCode="0.0">
                  <c:v>3.206</c:v>
                </c:pt>
                <c:pt idx="88" formatCode="0.0">
                  <c:v>0.731999999999999</c:v>
                </c:pt>
                <c:pt idx="89" formatCode="0.0">
                  <c:v>-6.041333333333337</c:v>
                </c:pt>
                <c:pt idx="90" formatCode="0.0">
                  <c:v>-5.231333333333338</c:v>
                </c:pt>
                <c:pt idx="91" formatCode="0.0">
                  <c:v>-2.957333333333334</c:v>
                </c:pt>
                <c:pt idx="92" formatCode="0.0">
                  <c:v>1.927999999999999</c:v>
                </c:pt>
                <c:pt idx="93" formatCode="0.0">
                  <c:v>4.570666666666668</c:v>
                </c:pt>
                <c:pt idx="94" formatCode="0.0">
                  <c:v>6.573333333333335</c:v>
                </c:pt>
                <c:pt idx="95" formatCode="0.0">
                  <c:v>7.107333333333334</c:v>
                </c:pt>
                <c:pt idx="96" formatCode="0.0">
                  <c:v>8.56466666666667</c:v>
                </c:pt>
                <c:pt idx="97" formatCode="0.0">
                  <c:v>7.978666666666668</c:v>
                </c:pt>
                <c:pt idx="98" formatCode="0.0">
                  <c:v>8.82466666666667</c:v>
                </c:pt>
                <c:pt idx="99" formatCode="0.0">
                  <c:v>8.284666666666666</c:v>
                </c:pt>
                <c:pt idx="100" formatCode="0.0">
                  <c:v>11.55666666666667</c:v>
                </c:pt>
                <c:pt idx="101" formatCode="0.0">
                  <c:v>15.644</c:v>
                </c:pt>
                <c:pt idx="102" formatCode="0.0">
                  <c:v>19.33400000000001</c:v>
                </c:pt>
                <c:pt idx="103" formatCode="0.0">
                  <c:v>23.02399999999999</c:v>
                </c:pt>
                <c:pt idx="104" formatCode="0.0">
                  <c:v>25.64666666666666</c:v>
                </c:pt>
                <c:pt idx="105" formatCode="0.0">
                  <c:v>31.06466666666666</c:v>
                </c:pt>
                <c:pt idx="106" formatCode="0.0">
                  <c:v>33.80775231409005</c:v>
                </c:pt>
                <c:pt idx="107" formatCode="0.0">
                  <c:v>34.85187397487532</c:v>
                </c:pt>
                <c:pt idx="108" formatCode="0.0">
                  <c:v>30.54421554641193</c:v>
                </c:pt>
                <c:pt idx="109" formatCode="0.0">
                  <c:v>24.30545816677427</c:v>
                </c:pt>
                <c:pt idx="110" formatCode="0.0">
                  <c:v>19.64180277925731</c:v>
                </c:pt>
                <c:pt idx="111" formatCode="0.0">
                  <c:v>17.99839670711014</c:v>
                </c:pt>
                <c:pt idx="112" formatCode="0.0">
                  <c:v>19.46674043364947</c:v>
                </c:pt>
                <c:pt idx="113" formatCode="0.0">
                  <c:v>17.98791332094243</c:v>
                </c:pt>
                <c:pt idx="114" formatCode="0.0">
                  <c:v>14.38615865692148</c:v>
                </c:pt>
                <c:pt idx="115" formatCode="0.0">
                  <c:v>16.54426118473656</c:v>
                </c:pt>
                <c:pt idx="116" formatCode="0.0">
                  <c:v>21.72900082253526</c:v>
                </c:pt>
                <c:pt idx="117" formatCode="0.0">
                  <c:v>26.63903116138185</c:v>
                </c:pt>
                <c:pt idx="118" formatCode="0.0">
                  <c:v>25.13343864890326</c:v>
                </c:pt>
                <c:pt idx="119" formatCode="0.0">
                  <c:v>22.85849468625311</c:v>
                </c:pt>
                <c:pt idx="120" formatCode="0.0">
                  <c:v>22.43777695857366</c:v>
                </c:pt>
                <c:pt idx="121" formatCode="0.0">
                  <c:v>24.67426727616687</c:v>
                </c:pt>
                <c:pt idx="122" formatCode="0.0">
                  <c:v>28.7004775022086</c:v>
                </c:pt>
                <c:pt idx="123" formatCode="0.0">
                  <c:v>29.75550987698261</c:v>
                </c:pt>
                <c:pt idx="124" formatCode="0.0">
                  <c:v>27.96605077463932</c:v>
                </c:pt>
                <c:pt idx="125" formatCode="0.0">
                  <c:v>25.93810241164475</c:v>
                </c:pt>
                <c:pt idx="126" formatCode="0.0">
                  <c:v>25.85275312927173</c:v>
                </c:pt>
                <c:pt idx="127" formatCode="0.0">
                  <c:v>24.58561809714137</c:v>
                </c:pt>
                <c:pt idx="128" formatCode="0.0">
                  <c:v>23.42514152563324</c:v>
                </c:pt>
                <c:pt idx="129" formatCode="0.0">
                  <c:v>20.60782386571016</c:v>
                </c:pt>
                <c:pt idx="130" formatCode="0.0">
                  <c:v>22.07384571166905</c:v>
                </c:pt>
                <c:pt idx="131" formatCode="0.0">
                  <c:v>22.88929225108683</c:v>
                </c:pt>
                <c:pt idx="132" formatCode="0.0">
                  <c:v>25.3014574028357</c:v>
                </c:pt>
                <c:pt idx="133" formatCode="0.0">
                  <c:v>24.11390652034092</c:v>
                </c:pt>
                <c:pt idx="134" formatCode="0.0">
                  <c:v>23.29540992115656</c:v>
                </c:pt>
                <c:pt idx="135" formatCode="0.0">
                  <c:v>19.81979095044496</c:v>
                </c:pt>
                <c:pt idx="136" formatCode="0.0">
                  <c:v>17.60098383943587</c:v>
                </c:pt>
                <c:pt idx="137" formatCode="0.0">
                  <c:v>17.77746241714443</c:v>
                </c:pt>
                <c:pt idx="138" formatCode="0.0">
                  <c:v>19.52164074421823</c:v>
                </c:pt>
                <c:pt idx="139" formatCode="0.0">
                  <c:v>23.71293343383425</c:v>
                </c:pt>
                <c:pt idx="140" formatCode="0.0">
                  <c:v>24.18166696028668</c:v>
                </c:pt>
                <c:pt idx="141" formatCode="0.0">
                  <c:v>21.94868103307051</c:v>
                </c:pt>
                <c:pt idx="142" formatCode="0.0">
                  <c:v>17.7078896363445</c:v>
                </c:pt>
                <c:pt idx="143" formatCode="0.0">
                  <c:v>16.78117413136786</c:v>
                </c:pt>
                <c:pt idx="144" formatCode="0.0">
                  <c:v>20.0152541628091</c:v>
                </c:pt>
                <c:pt idx="145" formatCode="0.0">
                  <c:v>22.85858677260838</c:v>
                </c:pt>
                <c:pt idx="146" formatCode="0.0">
                  <c:v>24.29192010594172</c:v>
                </c:pt>
                <c:pt idx="147" formatCode="0.0">
                  <c:v>21.82524261459207</c:v>
                </c:pt>
                <c:pt idx="148" formatCode="0.0">
                  <c:v>19.93333333333332</c:v>
                </c:pt>
                <c:pt idx="149" formatCode="0.0">
                  <c:v>17.03333333333332</c:v>
                </c:pt>
                <c:pt idx="150" formatCode="0.0">
                  <c:v>19.53451860554341</c:v>
                </c:pt>
                <c:pt idx="151" formatCode="0.0">
                  <c:v>22.56785193887675</c:v>
                </c:pt>
                <c:pt idx="152" formatCode="0.0">
                  <c:v>25.50118527221009</c:v>
                </c:pt>
                <c:pt idx="153" formatCode="0.0">
                  <c:v>24.4</c:v>
                </c:pt>
                <c:pt idx="154" formatCode="0.0">
                  <c:v>21.3</c:v>
                </c:pt>
              </c:numCache>
            </c:numRef>
          </c:val>
          <c:smooth val="1"/>
        </c:ser>
        <c:ser>
          <c:idx val="1"/>
          <c:order val="1"/>
          <c:tx>
            <c:strRef>
              <c:f>Hoja1!$C$1</c:f>
              <c:strCache>
                <c:ptCount val="1"/>
                <c:pt idx="0">
                  <c:v>ICI (Desestacionalizado)</c:v>
                </c:pt>
              </c:strCache>
            </c:strRef>
          </c:tx>
          <c:marker>
            <c:symbol val="none"/>
          </c:marker>
          <c:cat>
            <c:numRef>
              <c:f>Hoja1!$A$2:$A$156</c:f>
              <c:numCache>
                <c:formatCode>mmm\-yy</c:formatCode>
                <c:ptCount val="155"/>
                <c:pt idx="0">
                  <c:v>37196.0</c:v>
                </c:pt>
                <c:pt idx="1">
                  <c:v>37226.0</c:v>
                </c:pt>
                <c:pt idx="2">
                  <c:v>37257.0</c:v>
                </c:pt>
                <c:pt idx="3">
                  <c:v>37288.0</c:v>
                </c:pt>
                <c:pt idx="4">
                  <c:v>37316.0</c:v>
                </c:pt>
                <c:pt idx="5">
                  <c:v>37347.0</c:v>
                </c:pt>
                <c:pt idx="6">
                  <c:v>37377.0</c:v>
                </c:pt>
                <c:pt idx="7">
                  <c:v>37408.0</c:v>
                </c:pt>
                <c:pt idx="8">
                  <c:v>37438.0</c:v>
                </c:pt>
                <c:pt idx="9">
                  <c:v>37469.0</c:v>
                </c:pt>
                <c:pt idx="10">
                  <c:v>37500.0</c:v>
                </c:pt>
                <c:pt idx="11">
                  <c:v>37530.0</c:v>
                </c:pt>
                <c:pt idx="12">
                  <c:v>37561.0</c:v>
                </c:pt>
                <c:pt idx="13">
                  <c:v>37591.0</c:v>
                </c:pt>
                <c:pt idx="14">
                  <c:v>37622.0</c:v>
                </c:pt>
                <c:pt idx="15">
                  <c:v>37653.0</c:v>
                </c:pt>
                <c:pt idx="16">
                  <c:v>37681.0</c:v>
                </c:pt>
                <c:pt idx="17">
                  <c:v>37712.0</c:v>
                </c:pt>
                <c:pt idx="18">
                  <c:v>37742.0</c:v>
                </c:pt>
                <c:pt idx="19">
                  <c:v>37773.0</c:v>
                </c:pt>
                <c:pt idx="20">
                  <c:v>37803.0</c:v>
                </c:pt>
                <c:pt idx="21">
                  <c:v>37834.0</c:v>
                </c:pt>
                <c:pt idx="22">
                  <c:v>37865.0</c:v>
                </c:pt>
                <c:pt idx="23">
                  <c:v>37895.0</c:v>
                </c:pt>
                <c:pt idx="24">
                  <c:v>37926.0</c:v>
                </c:pt>
                <c:pt idx="25">
                  <c:v>37956.0</c:v>
                </c:pt>
                <c:pt idx="26">
                  <c:v>37987.0</c:v>
                </c:pt>
                <c:pt idx="27">
                  <c:v>38018.0</c:v>
                </c:pt>
                <c:pt idx="28">
                  <c:v>38047.0</c:v>
                </c:pt>
                <c:pt idx="29">
                  <c:v>38078.0</c:v>
                </c:pt>
                <c:pt idx="30">
                  <c:v>38108.0</c:v>
                </c:pt>
                <c:pt idx="31">
                  <c:v>38139.0</c:v>
                </c:pt>
                <c:pt idx="32">
                  <c:v>38169.0</c:v>
                </c:pt>
                <c:pt idx="33">
                  <c:v>38200.0</c:v>
                </c:pt>
                <c:pt idx="34">
                  <c:v>38231.0</c:v>
                </c:pt>
                <c:pt idx="35">
                  <c:v>38261.0</c:v>
                </c:pt>
                <c:pt idx="36">
                  <c:v>38292.0</c:v>
                </c:pt>
                <c:pt idx="37">
                  <c:v>38322.0</c:v>
                </c:pt>
                <c:pt idx="38">
                  <c:v>38353.0</c:v>
                </c:pt>
                <c:pt idx="39">
                  <c:v>38384.0</c:v>
                </c:pt>
                <c:pt idx="40">
                  <c:v>38412.0</c:v>
                </c:pt>
                <c:pt idx="41">
                  <c:v>38443.0</c:v>
                </c:pt>
                <c:pt idx="42">
                  <c:v>38473.0</c:v>
                </c:pt>
                <c:pt idx="43">
                  <c:v>38504.0</c:v>
                </c:pt>
                <c:pt idx="44">
                  <c:v>38534.0</c:v>
                </c:pt>
                <c:pt idx="45">
                  <c:v>38565.0</c:v>
                </c:pt>
                <c:pt idx="46">
                  <c:v>38596.0</c:v>
                </c:pt>
                <c:pt idx="47">
                  <c:v>38626.0</c:v>
                </c:pt>
                <c:pt idx="48">
                  <c:v>38657.0</c:v>
                </c:pt>
                <c:pt idx="49">
                  <c:v>38687.0</c:v>
                </c:pt>
                <c:pt idx="50">
                  <c:v>38718.0</c:v>
                </c:pt>
                <c:pt idx="51">
                  <c:v>38749.0</c:v>
                </c:pt>
                <c:pt idx="52">
                  <c:v>38777.0</c:v>
                </c:pt>
                <c:pt idx="53">
                  <c:v>38808.0</c:v>
                </c:pt>
                <c:pt idx="54">
                  <c:v>38838.0</c:v>
                </c:pt>
                <c:pt idx="55">
                  <c:v>38869.0</c:v>
                </c:pt>
                <c:pt idx="56">
                  <c:v>38899.0</c:v>
                </c:pt>
                <c:pt idx="57">
                  <c:v>38930.0</c:v>
                </c:pt>
                <c:pt idx="58">
                  <c:v>38961.0</c:v>
                </c:pt>
                <c:pt idx="59">
                  <c:v>38991.0</c:v>
                </c:pt>
                <c:pt idx="60">
                  <c:v>39022.0</c:v>
                </c:pt>
                <c:pt idx="61">
                  <c:v>39052.0</c:v>
                </c:pt>
                <c:pt idx="62">
                  <c:v>39083.0</c:v>
                </c:pt>
                <c:pt idx="63">
                  <c:v>39114.0</c:v>
                </c:pt>
                <c:pt idx="64">
                  <c:v>39142.0</c:v>
                </c:pt>
                <c:pt idx="65">
                  <c:v>39173.0</c:v>
                </c:pt>
                <c:pt idx="66">
                  <c:v>39203.0</c:v>
                </c:pt>
                <c:pt idx="67">
                  <c:v>39234.0</c:v>
                </c:pt>
                <c:pt idx="68">
                  <c:v>39264.0</c:v>
                </c:pt>
                <c:pt idx="69">
                  <c:v>39295.0</c:v>
                </c:pt>
                <c:pt idx="70">
                  <c:v>39326.0</c:v>
                </c:pt>
                <c:pt idx="71">
                  <c:v>39356.0</c:v>
                </c:pt>
                <c:pt idx="72">
                  <c:v>39387.0</c:v>
                </c:pt>
                <c:pt idx="73">
                  <c:v>39417.0</c:v>
                </c:pt>
                <c:pt idx="74">
                  <c:v>39448.0</c:v>
                </c:pt>
                <c:pt idx="75">
                  <c:v>39479.0</c:v>
                </c:pt>
                <c:pt idx="76">
                  <c:v>39508.0</c:v>
                </c:pt>
                <c:pt idx="77">
                  <c:v>39539.0</c:v>
                </c:pt>
                <c:pt idx="78">
                  <c:v>39569.0</c:v>
                </c:pt>
                <c:pt idx="79">
                  <c:v>39600.0</c:v>
                </c:pt>
                <c:pt idx="80">
                  <c:v>39630.0</c:v>
                </c:pt>
                <c:pt idx="81">
                  <c:v>39661.0</c:v>
                </c:pt>
                <c:pt idx="82">
                  <c:v>39692.0</c:v>
                </c:pt>
                <c:pt idx="83">
                  <c:v>39722.0</c:v>
                </c:pt>
                <c:pt idx="84">
                  <c:v>39753.0</c:v>
                </c:pt>
                <c:pt idx="85">
                  <c:v>39783.0</c:v>
                </c:pt>
                <c:pt idx="86">
                  <c:v>39814.0</c:v>
                </c:pt>
                <c:pt idx="87">
                  <c:v>39845.0</c:v>
                </c:pt>
                <c:pt idx="88">
                  <c:v>39873.0</c:v>
                </c:pt>
                <c:pt idx="89">
                  <c:v>39904.0</c:v>
                </c:pt>
                <c:pt idx="90">
                  <c:v>39934.0</c:v>
                </c:pt>
                <c:pt idx="91">
                  <c:v>39965.0</c:v>
                </c:pt>
                <c:pt idx="92">
                  <c:v>39995.0</c:v>
                </c:pt>
                <c:pt idx="93">
                  <c:v>40026.0</c:v>
                </c:pt>
                <c:pt idx="94">
                  <c:v>40057.0</c:v>
                </c:pt>
                <c:pt idx="95">
                  <c:v>40087.0</c:v>
                </c:pt>
                <c:pt idx="96">
                  <c:v>40118.0</c:v>
                </c:pt>
                <c:pt idx="97">
                  <c:v>40148.0</c:v>
                </c:pt>
                <c:pt idx="98">
                  <c:v>40179.0</c:v>
                </c:pt>
                <c:pt idx="99">
                  <c:v>40210.0</c:v>
                </c:pt>
                <c:pt idx="100">
                  <c:v>40238.0</c:v>
                </c:pt>
                <c:pt idx="101">
                  <c:v>40269.0</c:v>
                </c:pt>
                <c:pt idx="102">
                  <c:v>40299.0</c:v>
                </c:pt>
                <c:pt idx="103">
                  <c:v>40330.0</c:v>
                </c:pt>
                <c:pt idx="104">
                  <c:v>40360.0</c:v>
                </c:pt>
                <c:pt idx="105">
                  <c:v>40391.0</c:v>
                </c:pt>
                <c:pt idx="106">
                  <c:v>40422.0</c:v>
                </c:pt>
                <c:pt idx="107">
                  <c:v>40452.0</c:v>
                </c:pt>
                <c:pt idx="108">
                  <c:v>40483.0</c:v>
                </c:pt>
                <c:pt idx="109">
                  <c:v>40513.0</c:v>
                </c:pt>
                <c:pt idx="110">
                  <c:v>40544.0</c:v>
                </c:pt>
                <c:pt idx="111">
                  <c:v>40575.0</c:v>
                </c:pt>
                <c:pt idx="112">
                  <c:v>40603.0</c:v>
                </c:pt>
                <c:pt idx="113">
                  <c:v>40634.0</c:v>
                </c:pt>
                <c:pt idx="114">
                  <c:v>40664.0</c:v>
                </c:pt>
                <c:pt idx="115">
                  <c:v>40695.0</c:v>
                </c:pt>
                <c:pt idx="116">
                  <c:v>40725.0</c:v>
                </c:pt>
                <c:pt idx="117">
                  <c:v>40756.0</c:v>
                </c:pt>
                <c:pt idx="118">
                  <c:v>40787.0</c:v>
                </c:pt>
                <c:pt idx="119">
                  <c:v>40817.0</c:v>
                </c:pt>
                <c:pt idx="120">
                  <c:v>40848.0</c:v>
                </c:pt>
                <c:pt idx="121">
                  <c:v>40878.0</c:v>
                </c:pt>
                <c:pt idx="122">
                  <c:v>40909.0</c:v>
                </c:pt>
                <c:pt idx="123">
                  <c:v>40940.0</c:v>
                </c:pt>
                <c:pt idx="124">
                  <c:v>40969.0</c:v>
                </c:pt>
                <c:pt idx="125">
                  <c:v>41000.0</c:v>
                </c:pt>
                <c:pt idx="126">
                  <c:v>41030.0</c:v>
                </c:pt>
                <c:pt idx="127">
                  <c:v>41061.0</c:v>
                </c:pt>
                <c:pt idx="128">
                  <c:v>41091.0</c:v>
                </c:pt>
                <c:pt idx="129">
                  <c:v>41122.0</c:v>
                </c:pt>
                <c:pt idx="130">
                  <c:v>41153.0</c:v>
                </c:pt>
                <c:pt idx="131">
                  <c:v>41183.0</c:v>
                </c:pt>
                <c:pt idx="132">
                  <c:v>41214.0</c:v>
                </c:pt>
                <c:pt idx="133">
                  <c:v>41244.0</c:v>
                </c:pt>
                <c:pt idx="134">
                  <c:v>41275.0</c:v>
                </c:pt>
                <c:pt idx="135">
                  <c:v>41306.0</c:v>
                </c:pt>
                <c:pt idx="136">
                  <c:v>41334.0</c:v>
                </c:pt>
                <c:pt idx="137">
                  <c:v>41365.0</c:v>
                </c:pt>
                <c:pt idx="138">
                  <c:v>41395.0</c:v>
                </c:pt>
                <c:pt idx="139">
                  <c:v>41426.0</c:v>
                </c:pt>
                <c:pt idx="140">
                  <c:v>41456.0</c:v>
                </c:pt>
                <c:pt idx="141">
                  <c:v>41487.0</c:v>
                </c:pt>
                <c:pt idx="142">
                  <c:v>41518.0</c:v>
                </c:pt>
                <c:pt idx="143">
                  <c:v>41548.0</c:v>
                </c:pt>
                <c:pt idx="144">
                  <c:v>41579.0</c:v>
                </c:pt>
                <c:pt idx="145">
                  <c:v>41609.0</c:v>
                </c:pt>
                <c:pt idx="146">
                  <c:v>41640.0</c:v>
                </c:pt>
                <c:pt idx="147">
                  <c:v>41671.0</c:v>
                </c:pt>
                <c:pt idx="148">
                  <c:v>41699.0</c:v>
                </c:pt>
                <c:pt idx="149">
                  <c:v>41730.0</c:v>
                </c:pt>
                <c:pt idx="150">
                  <c:v>41760.0</c:v>
                </c:pt>
                <c:pt idx="151">
                  <c:v>41791.0</c:v>
                </c:pt>
                <c:pt idx="152">
                  <c:v>41821.0</c:v>
                </c:pt>
                <c:pt idx="153">
                  <c:v>41852.0</c:v>
                </c:pt>
                <c:pt idx="154">
                  <c:v>41883.0</c:v>
                </c:pt>
              </c:numCache>
            </c:numRef>
          </c:cat>
          <c:val>
            <c:numRef>
              <c:f>Hoja1!$C$2:$C$156</c:f>
              <c:numCache>
                <c:formatCode>General</c:formatCode>
                <c:ptCount val="155"/>
                <c:pt idx="20" formatCode="0.0">
                  <c:v>2.373487999999999</c:v>
                </c:pt>
                <c:pt idx="21" formatCode="0.0">
                  <c:v>1.1977574</c:v>
                </c:pt>
                <c:pt idx="22" formatCode="0.0">
                  <c:v>5.178222</c:v>
                </c:pt>
                <c:pt idx="23" formatCode="0.0">
                  <c:v>8.0087292</c:v>
                </c:pt>
                <c:pt idx="24" formatCode="0.0">
                  <c:v>2.1200791</c:v>
                </c:pt>
                <c:pt idx="25" formatCode="0.0">
                  <c:v>11.352325</c:v>
                </c:pt>
                <c:pt idx="26" formatCode="0.0">
                  <c:v>6.6832649</c:v>
                </c:pt>
                <c:pt idx="27" formatCode="0.0">
                  <c:v>9.8772088</c:v>
                </c:pt>
                <c:pt idx="28" formatCode="0.0">
                  <c:v>10.853261</c:v>
                </c:pt>
                <c:pt idx="29" formatCode="0.0">
                  <c:v>8.8827697</c:v>
                </c:pt>
                <c:pt idx="30" formatCode="0.0">
                  <c:v>11.602746</c:v>
                </c:pt>
                <c:pt idx="31" formatCode="0.0">
                  <c:v>7.8523993</c:v>
                </c:pt>
                <c:pt idx="32" formatCode="0.0">
                  <c:v>6.3166101</c:v>
                </c:pt>
                <c:pt idx="33" formatCode="0.0">
                  <c:v>6.1307629</c:v>
                </c:pt>
                <c:pt idx="34" formatCode="0.0">
                  <c:v>5.154330699999997</c:v>
                </c:pt>
                <c:pt idx="35" formatCode="0.0">
                  <c:v>5.045525799999998</c:v>
                </c:pt>
                <c:pt idx="36" formatCode="0.0">
                  <c:v>6.1385027</c:v>
                </c:pt>
                <c:pt idx="37" formatCode="0.0">
                  <c:v>5.405902</c:v>
                </c:pt>
                <c:pt idx="38" formatCode="0.0">
                  <c:v>-0.15939998</c:v>
                </c:pt>
                <c:pt idx="39" formatCode="0.0">
                  <c:v>1.9156137</c:v>
                </c:pt>
                <c:pt idx="40" formatCode="0.0">
                  <c:v>4.8596195</c:v>
                </c:pt>
                <c:pt idx="41" formatCode="0.0">
                  <c:v>3.835592999999999</c:v>
                </c:pt>
                <c:pt idx="42" formatCode="0.0">
                  <c:v>-2.4011211</c:v>
                </c:pt>
                <c:pt idx="43" formatCode="0.0">
                  <c:v>2.7872725</c:v>
                </c:pt>
                <c:pt idx="44" formatCode="0.0">
                  <c:v>0.24727305</c:v>
                </c:pt>
                <c:pt idx="45" formatCode="0.0">
                  <c:v>5.056330299999998</c:v>
                </c:pt>
                <c:pt idx="46" formatCode="0.0">
                  <c:v>5.124834299999995</c:v>
                </c:pt>
                <c:pt idx="47" formatCode="0.0">
                  <c:v>5.084501799999998</c:v>
                </c:pt>
                <c:pt idx="48" formatCode="0.0">
                  <c:v>9.162358500000001</c:v>
                </c:pt>
                <c:pt idx="49" formatCode="0.0">
                  <c:v>6.4759386</c:v>
                </c:pt>
                <c:pt idx="50" formatCode="0.0">
                  <c:v>4.959659200000001</c:v>
                </c:pt>
                <c:pt idx="51" formatCode="0.0">
                  <c:v>8.9467443</c:v>
                </c:pt>
                <c:pt idx="52" formatCode="0.0">
                  <c:v>10.884379</c:v>
                </c:pt>
                <c:pt idx="53" formatCode="0.0">
                  <c:v>13.79496</c:v>
                </c:pt>
                <c:pt idx="54" formatCode="0.0">
                  <c:v>16.570221</c:v>
                </c:pt>
                <c:pt idx="55" formatCode="0.0">
                  <c:v>17.718489</c:v>
                </c:pt>
                <c:pt idx="56" formatCode="0.0">
                  <c:v>16.154032</c:v>
                </c:pt>
                <c:pt idx="57" formatCode="0.0">
                  <c:v>17.99058699999999</c:v>
                </c:pt>
                <c:pt idx="58" formatCode="0.0">
                  <c:v>18.09979999999998</c:v>
                </c:pt>
                <c:pt idx="59" formatCode="0.0">
                  <c:v>17.12102</c:v>
                </c:pt>
                <c:pt idx="60" formatCode="0.0">
                  <c:v>17.20713699999999</c:v>
                </c:pt>
                <c:pt idx="61" formatCode="0.0">
                  <c:v>13.533803</c:v>
                </c:pt>
                <c:pt idx="62" formatCode="0.0">
                  <c:v>12.032802</c:v>
                </c:pt>
                <c:pt idx="63" formatCode="0.0">
                  <c:v>13.961658</c:v>
                </c:pt>
                <c:pt idx="64" formatCode="0.0">
                  <c:v>13.909379</c:v>
                </c:pt>
                <c:pt idx="65" formatCode="0.0">
                  <c:v>11.766502</c:v>
                </c:pt>
                <c:pt idx="66" formatCode="0.0">
                  <c:v>10.552171</c:v>
                </c:pt>
                <c:pt idx="67" formatCode="0.0">
                  <c:v>13.685329</c:v>
                </c:pt>
                <c:pt idx="68" formatCode="0.0">
                  <c:v>11.06578</c:v>
                </c:pt>
                <c:pt idx="69" formatCode="0.0">
                  <c:v>11.953229</c:v>
                </c:pt>
                <c:pt idx="70" formatCode="0.0">
                  <c:v>8.0919951</c:v>
                </c:pt>
                <c:pt idx="71" formatCode="0.0">
                  <c:v>8.1661867</c:v>
                </c:pt>
                <c:pt idx="72" formatCode="0.0">
                  <c:v>9.269796500000003</c:v>
                </c:pt>
                <c:pt idx="73" formatCode="0.0">
                  <c:v>8.578355500000001</c:v>
                </c:pt>
                <c:pt idx="74" formatCode="0.0">
                  <c:v>1.066745</c:v>
                </c:pt>
                <c:pt idx="75" formatCode="0.0">
                  <c:v>-3.041537800000001</c:v>
                </c:pt>
                <c:pt idx="76" formatCode="0.0">
                  <c:v>-5.0801404</c:v>
                </c:pt>
                <c:pt idx="77" formatCode="0.0">
                  <c:v>-3.2743285</c:v>
                </c:pt>
                <c:pt idx="78" formatCode="0.0">
                  <c:v>-9.486549700000004</c:v>
                </c:pt>
                <c:pt idx="79" formatCode="0.0">
                  <c:v>-10.33695</c:v>
                </c:pt>
                <c:pt idx="80" formatCode="0.0">
                  <c:v>-8.012898900000001</c:v>
                </c:pt>
                <c:pt idx="81" formatCode="0.0">
                  <c:v>-13.068037</c:v>
                </c:pt>
                <c:pt idx="82" formatCode="0.0">
                  <c:v>-11.90558900000001</c:v>
                </c:pt>
                <c:pt idx="83" formatCode="0.0">
                  <c:v>-18.78166899999999</c:v>
                </c:pt>
                <c:pt idx="84" formatCode="0.0">
                  <c:v>-17.628679</c:v>
                </c:pt>
                <c:pt idx="85" formatCode="0.0">
                  <c:v>-18.33656</c:v>
                </c:pt>
                <c:pt idx="86" formatCode="0.0">
                  <c:v>-25.91899099999999</c:v>
                </c:pt>
                <c:pt idx="87" formatCode="0.0">
                  <c:v>-20.06449699999999</c:v>
                </c:pt>
                <c:pt idx="88" formatCode="0.0">
                  <c:v>-17.08225799999999</c:v>
                </c:pt>
                <c:pt idx="89" formatCode="0.0">
                  <c:v>-19.313133</c:v>
                </c:pt>
                <c:pt idx="90" formatCode="0.0">
                  <c:v>-16.546028</c:v>
                </c:pt>
                <c:pt idx="91" formatCode="0.0">
                  <c:v>-13.359591</c:v>
                </c:pt>
                <c:pt idx="92" formatCode="0.0">
                  <c:v>-9.061324300000001</c:v>
                </c:pt>
                <c:pt idx="93" formatCode="0.0">
                  <c:v>-12.080987</c:v>
                </c:pt>
                <c:pt idx="94" formatCode="0.0">
                  <c:v>-11.891204</c:v>
                </c:pt>
                <c:pt idx="95" formatCode="0.0">
                  <c:v>-7.7450455</c:v>
                </c:pt>
                <c:pt idx="96" formatCode="0.0">
                  <c:v>-6.528497299999998</c:v>
                </c:pt>
                <c:pt idx="97" formatCode="0.0">
                  <c:v>-7.261156899999998</c:v>
                </c:pt>
                <c:pt idx="98" formatCode="0.0">
                  <c:v>0.040380736</c:v>
                </c:pt>
                <c:pt idx="99" formatCode="0.0">
                  <c:v>-0.11147459</c:v>
                </c:pt>
                <c:pt idx="100" formatCode="0.0">
                  <c:v>0.91231136</c:v>
                </c:pt>
                <c:pt idx="101" formatCode="0.0">
                  <c:v>2.6396272</c:v>
                </c:pt>
                <c:pt idx="102" formatCode="0.0">
                  <c:v>1.3825515</c:v>
                </c:pt>
                <c:pt idx="103" formatCode="0.0">
                  <c:v>3.631685599999999</c:v>
                </c:pt>
                <c:pt idx="104" formatCode="0.0">
                  <c:v>0.92329914</c:v>
                </c:pt>
                <c:pt idx="105" formatCode="0.0">
                  <c:v>5.9094703</c:v>
                </c:pt>
                <c:pt idx="106" formatCode="0.0">
                  <c:v>3.1160616</c:v>
                </c:pt>
                <c:pt idx="107" formatCode="0.0">
                  <c:v>1.2847562</c:v>
                </c:pt>
                <c:pt idx="108" formatCode="0.0">
                  <c:v>-0.43660979</c:v>
                </c:pt>
                <c:pt idx="109" formatCode="0.0">
                  <c:v>4.8064416</c:v>
                </c:pt>
                <c:pt idx="110" formatCode="0.0">
                  <c:v>5.0088311</c:v>
                </c:pt>
                <c:pt idx="111" formatCode="0.0">
                  <c:v>9.867143400000001</c:v>
                </c:pt>
                <c:pt idx="112" formatCode="0.0">
                  <c:v>9.9334261</c:v>
                </c:pt>
                <c:pt idx="113" formatCode="0.0">
                  <c:v>5.602490699999998</c:v>
                </c:pt>
                <c:pt idx="114" formatCode="0.0">
                  <c:v>8.3175641</c:v>
                </c:pt>
                <c:pt idx="115" formatCode="0.0">
                  <c:v>7.634154699999996</c:v>
                </c:pt>
                <c:pt idx="116" formatCode="0.0">
                  <c:v>6.9036747</c:v>
                </c:pt>
                <c:pt idx="117" formatCode="0.0">
                  <c:v>7.9143511</c:v>
                </c:pt>
                <c:pt idx="118" formatCode="0.0">
                  <c:v>6.1096426</c:v>
                </c:pt>
                <c:pt idx="119" formatCode="0.0">
                  <c:v>3.2789039</c:v>
                </c:pt>
                <c:pt idx="120" formatCode="0.0">
                  <c:v>6.613253999999999</c:v>
                </c:pt>
                <c:pt idx="121" formatCode="0.0">
                  <c:v>5.8551681</c:v>
                </c:pt>
                <c:pt idx="122" formatCode="0.0">
                  <c:v>6.9819246</c:v>
                </c:pt>
                <c:pt idx="123" formatCode="0.0">
                  <c:v>6.878384199999998</c:v>
                </c:pt>
                <c:pt idx="124" formatCode="0.0">
                  <c:v>4.9825461</c:v>
                </c:pt>
                <c:pt idx="125" formatCode="0.0">
                  <c:v>4.565457699999998</c:v>
                </c:pt>
                <c:pt idx="126" formatCode="0.0">
                  <c:v>4.262318499999998</c:v>
                </c:pt>
                <c:pt idx="127" formatCode="0.0">
                  <c:v>2.6457232</c:v>
                </c:pt>
                <c:pt idx="128" formatCode="0.0">
                  <c:v>0.87638264</c:v>
                </c:pt>
                <c:pt idx="129" formatCode="0.0">
                  <c:v>0.930771</c:v>
                </c:pt>
                <c:pt idx="130" formatCode="0.0">
                  <c:v>0.092614847</c:v>
                </c:pt>
                <c:pt idx="131" formatCode="0.0">
                  <c:v>0.24498354</c:v>
                </c:pt>
                <c:pt idx="132" formatCode="0.0">
                  <c:v>-2.350943399999999</c:v>
                </c:pt>
                <c:pt idx="133" formatCode="0.0">
                  <c:v>-3.097862099999999</c:v>
                </c:pt>
                <c:pt idx="134" formatCode="0.0">
                  <c:v>-2.034525</c:v>
                </c:pt>
                <c:pt idx="135" formatCode="0.0">
                  <c:v>-6.095071799999999</c:v>
                </c:pt>
                <c:pt idx="136" formatCode="0.0">
                  <c:v>-6.9646444</c:v>
                </c:pt>
                <c:pt idx="137" formatCode="0.0">
                  <c:v>-0.46346684</c:v>
                </c:pt>
                <c:pt idx="138" formatCode="0.0">
                  <c:v>0.22491252</c:v>
                </c:pt>
                <c:pt idx="139" formatCode="0.0">
                  <c:v>-2.339716899999999</c:v>
                </c:pt>
                <c:pt idx="140" formatCode="0.0">
                  <c:v>-2.155009099999999</c:v>
                </c:pt>
                <c:pt idx="141" formatCode="0.0">
                  <c:v>-4.054843</c:v>
                </c:pt>
                <c:pt idx="142" formatCode="0.0">
                  <c:v>0.079136981</c:v>
                </c:pt>
                <c:pt idx="143" formatCode="0.0">
                  <c:v>2.216655399999998</c:v>
                </c:pt>
                <c:pt idx="144" formatCode="0.0">
                  <c:v>-2.3258339</c:v>
                </c:pt>
                <c:pt idx="145" formatCode="0.0">
                  <c:v>-2.0671791</c:v>
                </c:pt>
                <c:pt idx="146" formatCode="0.0">
                  <c:v>2.952535299999999</c:v>
                </c:pt>
                <c:pt idx="147" formatCode="0.0">
                  <c:v>2.906455399999998</c:v>
                </c:pt>
                <c:pt idx="148" formatCode="0.0">
                  <c:v>2.053948899999999</c:v>
                </c:pt>
                <c:pt idx="149" formatCode="0.0">
                  <c:v>4.526074599999998</c:v>
                </c:pt>
                <c:pt idx="150" formatCode="0.0">
                  <c:v>5.214920099999998</c:v>
                </c:pt>
                <c:pt idx="151" formatCode="0.0">
                  <c:v>3.6745498</c:v>
                </c:pt>
                <c:pt idx="152" formatCode="0.0">
                  <c:v>8.8170768</c:v>
                </c:pt>
                <c:pt idx="153" formatCode="0.0">
                  <c:v>6.944425499999999</c:v>
                </c:pt>
                <c:pt idx="154">
                  <c:v>7.0753736</c:v>
                </c:pt>
              </c:numCache>
            </c:numRef>
          </c:val>
          <c:smooth val="0"/>
        </c:ser>
        <c:ser>
          <c:idx val="2"/>
          <c:order val="2"/>
          <c:tx>
            <c:strRef>
              <c:f>Hoja1!$D$1</c:f>
              <c:strCache>
                <c:ptCount val="1"/>
                <c:pt idx="0">
                  <c:v>ICCO (PM3)</c:v>
                </c:pt>
              </c:strCache>
            </c:strRef>
          </c:tx>
          <c:marker>
            <c:symbol val="none"/>
          </c:marker>
          <c:cat>
            <c:numRef>
              <c:f>Hoja1!$A$2:$A$156</c:f>
              <c:numCache>
                <c:formatCode>mmm\-yy</c:formatCode>
                <c:ptCount val="155"/>
                <c:pt idx="0">
                  <c:v>37196.0</c:v>
                </c:pt>
                <c:pt idx="1">
                  <c:v>37226.0</c:v>
                </c:pt>
                <c:pt idx="2">
                  <c:v>37257.0</c:v>
                </c:pt>
                <c:pt idx="3">
                  <c:v>37288.0</c:v>
                </c:pt>
                <c:pt idx="4">
                  <c:v>37316.0</c:v>
                </c:pt>
                <c:pt idx="5">
                  <c:v>37347.0</c:v>
                </c:pt>
                <c:pt idx="6">
                  <c:v>37377.0</c:v>
                </c:pt>
                <c:pt idx="7">
                  <c:v>37408.0</c:v>
                </c:pt>
                <c:pt idx="8">
                  <c:v>37438.0</c:v>
                </c:pt>
                <c:pt idx="9">
                  <c:v>37469.0</c:v>
                </c:pt>
                <c:pt idx="10">
                  <c:v>37500.0</c:v>
                </c:pt>
                <c:pt idx="11">
                  <c:v>37530.0</c:v>
                </c:pt>
                <c:pt idx="12">
                  <c:v>37561.0</c:v>
                </c:pt>
                <c:pt idx="13">
                  <c:v>37591.0</c:v>
                </c:pt>
                <c:pt idx="14">
                  <c:v>37622.0</c:v>
                </c:pt>
                <c:pt idx="15">
                  <c:v>37653.0</c:v>
                </c:pt>
                <c:pt idx="16">
                  <c:v>37681.0</c:v>
                </c:pt>
                <c:pt idx="17">
                  <c:v>37712.0</c:v>
                </c:pt>
                <c:pt idx="18">
                  <c:v>37742.0</c:v>
                </c:pt>
                <c:pt idx="19">
                  <c:v>37773.0</c:v>
                </c:pt>
                <c:pt idx="20">
                  <c:v>37803.0</c:v>
                </c:pt>
                <c:pt idx="21">
                  <c:v>37834.0</c:v>
                </c:pt>
                <c:pt idx="22">
                  <c:v>37865.0</c:v>
                </c:pt>
                <c:pt idx="23">
                  <c:v>37895.0</c:v>
                </c:pt>
                <c:pt idx="24">
                  <c:v>37926.0</c:v>
                </c:pt>
                <c:pt idx="25">
                  <c:v>37956.0</c:v>
                </c:pt>
                <c:pt idx="26">
                  <c:v>37987.0</c:v>
                </c:pt>
                <c:pt idx="27">
                  <c:v>38018.0</c:v>
                </c:pt>
                <c:pt idx="28">
                  <c:v>38047.0</c:v>
                </c:pt>
                <c:pt idx="29">
                  <c:v>38078.0</c:v>
                </c:pt>
                <c:pt idx="30">
                  <c:v>38108.0</c:v>
                </c:pt>
                <c:pt idx="31">
                  <c:v>38139.0</c:v>
                </c:pt>
                <c:pt idx="32">
                  <c:v>38169.0</c:v>
                </c:pt>
                <c:pt idx="33">
                  <c:v>38200.0</c:v>
                </c:pt>
                <c:pt idx="34">
                  <c:v>38231.0</c:v>
                </c:pt>
                <c:pt idx="35">
                  <c:v>38261.0</c:v>
                </c:pt>
                <c:pt idx="36">
                  <c:v>38292.0</c:v>
                </c:pt>
                <c:pt idx="37">
                  <c:v>38322.0</c:v>
                </c:pt>
                <c:pt idx="38">
                  <c:v>38353.0</c:v>
                </c:pt>
                <c:pt idx="39">
                  <c:v>38384.0</c:v>
                </c:pt>
                <c:pt idx="40">
                  <c:v>38412.0</c:v>
                </c:pt>
                <c:pt idx="41">
                  <c:v>38443.0</c:v>
                </c:pt>
                <c:pt idx="42">
                  <c:v>38473.0</c:v>
                </c:pt>
                <c:pt idx="43">
                  <c:v>38504.0</c:v>
                </c:pt>
                <c:pt idx="44">
                  <c:v>38534.0</c:v>
                </c:pt>
                <c:pt idx="45">
                  <c:v>38565.0</c:v>
                </c:pt>
                <c:pt idx="46">
                  <c:v>38596.0</c:v>
                </c:pt>
                <c:pt idx="47">
                  <c:v>38626.0</c:v>
                </c:pt>
                <c:pt idx="48">
                  <c:v>38657.0</c:v>
                </c:pt>
                <c:pt idx="49">
                  <c:v>38687.0</c:v>
                </c:pt>
                <c:pt idx="50">
                  <c:v>38718.0</c:v>
                </c:pt>
                <c:pt idx="51">
                  <c:v>38749.0</c:v>
                </c:pt>
                <c:pt idx="52">
                  <c:v>38777.0</c:v>
                </c:pt>
                <c:pt idx="53">
                  <c:v>38808.0</c:v>
                </c:pt>
                <c:pt idx="54">
                  <c:v>38838.0</c:v>
                </c:pt>
                <c:pt idx="55">
                  <c:v>38869.0</c:v>
                </c:pt>
                <c:pt idx="56">
                  <c:v>38899.0</c:v>
                </c:pt>
                <c:pt idx="57">
                  <c:v>38930.0</c:v>
                </c:pt>
                <c:pt idx="58">
                  <c:v>38961.0</c:v>
                </c:pt>
                <c:pt idx="59">
                  <c:v>38991.0</c:v>
                </c:pt>
                <c:pt idx="60">
                  <c:v>39022.0</c:v>
                </c:pt>
                <c:pt idx="61">
                  <c:v>39052.0</c:v>
                </c:pt>
                <c:pt idx="62">
                  <c:v>39083.0</c:v>
                </c:pt>
                <c:pt idx="63">
                  <c:v>39114.0</c:v>
                </c:pt>
                <c:pt idx="64">
                  <c:v>39142.0</c:v>
                </c:pt>
                <c:pt idx="65">
                  <c:v>39173.0</c:v>
                </c:pt>
                <c:pt idx="66">
                  <c:v>39203.0</c:v>
                </c:pt>
                <c:pt idx="67">
                  <c:v>39234.0</c:v>
                </c:pt>
                <c:pt idx="68">
                  <c:v>39264.0</c:v>
                </c:pt>
                <c:pt idx="69">
                  <c:v>39295.0</c:v>
                </c:pt>
                <c:pt idx="70">
                  <c:v>39326.0</c:v>
                </c:pt>
                <c:pt idx="71">
                  <c:v>39356.0</c:v>
                </c:pt>
                <c:pt idx="72">
                  <c:v>39387.0</c:v>
                </c:pt>
                <c:pt idx="73">
                  <c:v>39417.0</c:v>
                </c:pt>
                <c:pt idx="74">
                  <c:v>39448.0</c:v>
                </c:pt>
                <c:pt idx="75">
                  <c:v>39479.0</c:v>
                </c:pt>
                <c:pt idx="76">
                  <c:v>39508.0</c:v>
                </c:pt>
                <c:pt idx="77">
                  <c:v>39539.0</c:v>
                </c:pt>
                <c:pt idx="78">
                  <c:v>39569.0</c:v>
                </c:pt>
                <c:pt idx="79">
                  <c:v>39600.0</c:v>
                </c:pt>
                <c:pt idx="80">
                  <c:v>39630.0</c:v>
                </c:pt>
                <c:pt idx="81">
                  <c:v>39661.0</c:v>
                </c:pt>
                <c:pt idx="82">
                  <c:v>39692.0</c:v>
                </c:pt>
                <c:pt idx="83">
                  <c:v>39722.0</c:v>
                </c:pt>
                <c:pt idx="84">
                  <c:v>39753.0</c:v>
                </c:pt>
                <c:pt idx="85">
                  <c:v>39783.0</c:v>
                </c:pt>
                <c:pt idx="86">
                  <c:v>39814.0</c:v>
                </c:pt>
                <c:pt idx="87">
                  <c:v>39845.0</c:v>
                </c:pt>
                <c:pt idx="88">
                  <c:v>39873.0</c:v>
                </c:pt>
                <c:pt idx="89">
                  <c:v>39904.0</c:v>
                </c:pt>
                <c:pt idx="90">
                  <c:v>39934.0</c:v>
                </c:pt>
                <c:pt idx="91">
                  <c:v>39965.0</c:v>
                </c:pt>
                <c:pt idx="92">
                  <c:v>39995.0</c:v>
                </c:pt>
                <c:pt idx="93">
                  <c:v>40026.0</c:v>
                </c:pt>
                <c:pt idx="94">
                  <c:v>40057.0</c:v>
                </c:pt>
                <c:pt idx="95">
                  <c:v>40087.0</c:v>
                </c:pt>
                <c:pt idx="96">
                  <c:v>40118.0</c:v>
                </c:pt>
                <c:pt idx="97">
                  <c:v>40148.0</c:v>
                </c:pt>
                <c:pt idx="98">
                  <c:v>40179.0</c:v>
                </c:pt>
                <c:pt idx="99">
                  <c:v>40210.0</c:v>
                </c:pt>
                <c:pt idx="100">
                  <c:v>40238.0</c:v>
                </c:pt>
                <c:pt idx="101">
                  <c:v>40269.0</c:v>
                </c:pt>
                <c:pt idx="102">
                  <c:v>40299.0</c:v>
                </c:pt>
                <c:pt idx="103">
                  <c:v>40330.0</c:v>
                </c:pt>
                <c:pt idx="104">
                  <c:v>40360.0</c:v>
                </c:pt>
                <c:pt idx="105">
                  <c:v>40391.0</c:v>
                </c:pt>
                <c:pt idx="106">
                  <c:v>40422.0</c:v>
                </c:pt>
                <c:pt idx="107">
                  <c:v>40452.0</c:v>
                </c:pt>
                <c:pt idx="108">
                  <c:v>40483.0</c:v>
                </c:pt>
                <c:pt idx="109">
                  <c:v>40513.0</c:v>
                </c:pt>
                <c:pt idx="110">
                  <c:v>40544.0</c:v>
                </c:pt>
                <c:pt idx="111">
                  <c:v>40575.0</c:v>
                </c:pt>
                <c:pt idx="112">
                  <c:v>40603.0</c:v>
                </c:pt>
                <c:pt idx="113">
                  <c:v>40634.0</c:v>
                </c:pt>
                <c:pt idx="114">
                  <c:v>40664.0</c:v>
                </c:pt>
                <c:pt idx="115">
                  <c:v>40695.0</c:v>
                </c:pt>
                <c:pt idx="116">
                  <c:v>40725.0</c:v>
                </c:pt>
                <c:pt idx="117">
                  <c:v>40756.0</c:v>
                </c:pt>
                <c:pt idx="118">
                  <c:v>40787.0</c:v>
                </c:pt>
                <c:pt idx="119">
                  <c:v>40817.0</c:v>
                </c:pt>
                <c:pt idx="120">
                  <c:v>40848.0</c:v>
                </c:pt>
                <c:pt idx="121">
                  <c:v>40878.0</c:v>
                </c:pt>
                <c:pt idx="122">
                  <c:v>40909.0</c:v>
                </c:pt>
                <c:pt idx="123">
                  <c:v>40940.0</c:v>
                </c:pt>
                <c:pt idx="124">
                  <c:v>40969.0</c:v>
                </c:pt>
                <c:pt idx="125">
                  <c:v>41000.0</c:v>
                </c:pt>
                <c:pt idx="126">
                  <c:v>41030.0</c:v>
                </c:pt>
                <c:pt idx="127">
                  <c:v>41061.0</c:v>
                </c:pt>
                <c:pt idx="128">
                  <c:v>41091.0</c:v>
                </c:pt>
                <c:pt idx="129">
                  <c:v>41122.0</c:v>
                </c:pt>
                <c:pt idx="130">
                  <c:v>41153.0</c:v>
                </c:pt>
                <c:pt idx="131">
                  <c:v>41183.0</c:v>
                </c:pt>
                <c:pt idx="132">
                  <c:v>41214.0</c:v>
                </c:pt>
                <c:pt idx="133">
                  <c:v>41244.0</c:v>
                </c:pt>
                <c:pt idx="134">
                  <c:v>41275.0</c:v>
                </c:pt>
                <c:pt idx="135">
                  <c:v>41306.0</c:v>
                </c:pt>
                <c:pt idx="136">
                  <c:v>41334.0</c:v>
                </c:pt>
                <c:pt idx="137">
                  <c:v>41365.0</c:v>
                </c:pt>
                <c:pt idx="138">
                  <c:v>41395.0</c:v>
                </c:pt>
                <c:pt idx="139">
                  <c:v>41426.0</c:v>
                </c:pt>
                <c:pt idx="140">
                  <c:v>41456.0</c:v>
                </c:pt>
                <c:pt idx="141">
                  <c:v>41487.0</c:v>
                </c:pt>
                <c:pt idx="142">
                  <c:v>41518.0</c:v>
                </c:pt>
                <c:pt idx="143">
                  <c:v>41548.0</c:v>
                </c:pt>
                <c:pt idx="144">
                  <c:v>41579.0</c:v>
                </c:pt>
                <c:pt idx="145">
                  <c:v>41609.0</c:v>
                </c:pt>
                <c:pt idx="146">
                  <c:v>41640.0</c:v>
                </c:pt>
                <c:pt idx="147">
                  <c:v>41671.0</c:v>
                </c:pt>
                <c:pt idx="148">
                  <c:v>41699.0</c:v>
                </c:pt>
                <c:pt idx="149">
                  <c:v>41730.0</c:v>
                </c:pt>
                <c:pt idx="150">
                  <c:v>41760.0</c:v>
                </c:pt>
                <c:pt idx="151">
                  <c:v>41791.0</c:v>
                </c:pt>
                <c:pt idx="152">
                  <c:v>41821.0</c:v>
                </c:pt>
                <c:pt idx="153">
                  <c:v>41852.0</c:v>
                </c:pt>
                <c:pt idx="154">
                  <c:v>41883.0</c:v>
                </c:pt>
              </c:numCache>
            </c:numRef>
          </c:cat>
          <c:val>
            <c:numRef>
              <c:f>Hoja1!$D$2:$D$156</c:f>
              <c:numCache>
                <c:formatCode>General</c:formatCode>
                <c:ptCount val="155"/>
                <c:pt idx="22" formatCode="0.0">
                  <c:v>18.44444444444444</c:v>
                </c:pt>
                <c:pt idx="23" formatCode="0.0">
                  <c:v>17.55555555555555</c:v>
                </c:pt>
                <c:pt idx="24" formatCode="0.0">
                  <c:v>19.33333333333332</c:v>
                </c:pt>
                <c:pt idx="25" formatCode="0.0">
                  <c:v>21.33333333333332</c:v>
                </c:pt>
                <c:pt idx="26" formatCode="0.0">
                  <c:v>24.11111111111112</c:v>
                </c:pt>
                <c:pt idx="27" formatCode="0.0">
                  <c:v>23.66666666666667</c:v>
                </c:pt>
                <c:pt idx="28" formatCode="0.0">
                  <c:v>24.11111111111112</c:v>
                </c:pt>
                <c:pt idx="29" formatCode="0.0">
                  <c:v>21.55555555555556</c:v>
                </c:pt>
                <c:pt idx="30" formatCode="0.0">
                  <c:v>22.55555555555556</c:v>
                </c:pt>
                <c:pt idx="31" formatCode="0.0">
                  <c:v>20.77777777777777</c:v>
                </c:pt>
                <c:pt idx="32" formatCode="0.0">
                  <c:v>22.0</c:v>
                </c:pt>
                <c:pt idx="33" formatCode="0.0">
                  <c:v>20.77777777777777</c:v>
                </c:pt>
                <c:pt idx="34" formatCode="0.0">
                  <c:v>19.33333333333332</c:v>
                </c:pt>
                <c:pt idx="35" formatCode="0.0">
                  <c:v>18.11111111111112</c:v>
                </c:pt>
                <c:pt idx="36" formatCode="0.0">
                  <c:v>17.55555555555556</c:v>
                </c:pt>
                <c:pt idx="37" formatCode="0.0">
                  <c:v>19.77777777777778</c:v>
                </c:pt>
                <c:pt idx="38" formatCode="0.0">
                  <c:v>19.77777777777778</c:v>
                </c:pt>
                <c:pt idx="39" formatCode="0.0">
                  <c:v>19.44444444444445</c:v>
                </c:pt>
                <c:pt idx="40" formatCode="0.0">
                  <c:v>18.0</c:v>
                </c:pt>
                <c:pt idx="41" formatCode="0.0">
                  <c:v>17.44444444444444</c:v>
                </c:pt>
                <c:pt idx="42" formatCode="0.0">
                  <c:v>17.48764083008052</c:v>
                </c:pt>
                <c:pt idx="43" formatCode="0.0">
                  <c:v>16.70986305230275</c:v>
                </c:pt>
                <c:pt idx="44" formatCode="0.0">
                  <c:v>19.48764083008052</c:v>
                </c:pt>
                <c:pt idx="45" formatCode="0.0">
                  <c:v>20.0</c:v>
                </c:pt>
                <c:pt idx="46" formatCode="0.0">
                  <c:v>20.0</c:v>
                </c:pt>
                <c:pt idx="47" formatCode="0.0">
                  <c:v>17.88888888888889</c:v>
                </c:pt>
                <c:pt idx="48" formatCode="0.0">
                  <c:v>20.0</c:v>
                </c:pt>
                <c:pt idx="49" formatCode="0.0">
                  <c:v>23.22222222222221</c:v>
                </c:pt>
                <c:pt idx="50" formatCode="0.0">
                  <c:v>26.44444444444445</c:v>
                </c:pt>
                <c:pt idx="51" formatCode="0.0">
                  <c:v>27.33333333333332</c:v>
                </c:pt>
                <c:pt idx="52" formatCode="0.0">
                  <c:v>27.88888888888889</c:v>
                </c:pt>
                <c:pt idx="53" formatCode="0.0">
                  <c:v>26.88888888888889</c:v>
                </c:pt>
                <c:pt idx="54" formatCode="0.0">
                  <c:v>26.55555555555555</c:v>
                </c:pt>
                <c:pt idx="55" formatCode="0.0">
                  <c:v>26.66666666666667</c:v>
                </c:pt>
                <c:pt idx="56" formatCode="0.0">
                  <c:v>28.66666666666667</c:v>
                </c:pt>
                <c:pt idx="57" formatCode="0.0">
                  <c:v>31.33333333333332</c:v>
                </c:pt>
                <c:pt idx="58" formatCode="0.0">
                  <c:v>31.22222222222221</c:v>
                </c:pt>
                <c:pt idx="59" formatCode="0.0">
                  <c:v>29.88888888888889</c:v>
                </c:pt>
                <c:pt idx="60" formatCode="0.0">
                  <c:v>28.44444444444444</c:v>
                </c:pt>
                <c:pt idx="61" formatCode="0.0">
                  <c:v>28.77777777777777</c:v>
                </c:pt>
                <c:pt idx="62" formatCode="0.0">
                  <c:v>28.44444444444444</c:v>
                </c:pt>
                <c:pt idx="63" formatCode="0.0">
                  <c:v>27.88888888888889</c:v>
                </c:pt>
                <c:pt idx="64" formatCode="0.0">
                  <c:v>28.11111111111112</c:v>
                </c:pt>
                <c:pt idx="65" formatCode="0.0">
                  <c:v>27.66666666666667</c:v>
                </c:pt>
                <c:pt idx="66" formatCode="0.0">
                  <c:v>26.77777777777778</c:v>
                </c:pt>
                <c:pt idx="67" formatCode="0.0">
                  <c:v>25.22222222222221</c:v>
                </c:pt>
                <c:pt idx="68" formatCode="0.0">
                  <c:v>22.77777777777777</c:v>
                </c:pt>
                <c:pt idx="69" formatCode="0.0">
                  <c:v>22.0</c:v>
                </c:pt>
                <c:pt idx="70" formatCode="0.0">
                  <c:v>21.22222222222221</c:v>
                </c:pt>
                <c:pt idx="71" formatCode="0.0">
                  <c:v>20.66666666666667</c:v>
                </c:pt>
                <c:pt idx="72" formatCode="0.0">
                  <c:v>19.55555555555556</c:v>
                </c:pt>
                <c:pt idx="73" formatCode="0.0">
                  <c:v>19.0</c:v>
                </c:pt>
                <c:pt idx="74" formatCode="0.0">
                  <c:v>19.44444444444444</c:v>
                </c:pt>
                <c:pt idx="75" formatCode="0.0">
                  <c:v>17.11111111111112</c:v>
                </c:pt>
                <c:pt idx="76" formatCode="0.0">
                  <c:v>14.88888888888889</c:v>
                </c:pt>
                <c:pt idx="77" formatCode="0.0">
                  <c:v>15.77777777777777</c:v>
                </c:pt>
                <c:pt idx="78" formatCode="0.0">
                  <c:v>13.22222222222222</c:v>
                </c:pt>
                <c:pt idx="79" formatCode="0.0">
                  <c:v>12.33333333333333</c:v>
                </c:pt>
                <c:pt idx="80" formatCode="0.0">
                  <c:v>9.66666666666667</c:v>
                </c:pt>
                <c:pt idx="81" formatCode="0.0">
                  <c:v>10.64646464646465</c:v>
                </c:pt>
                <c:pt idx="82" formatCode="0.0">
                  <c:v>7.09090909090909</c:v>
                </c:pt>
                <c:pt idx="83" formatCode="0.0">
                  <c:v>2.16495089852053</c:v>
                </c:pt>
                <c:pt idx="84" formatCode="0.0">
                  <c:v>-2.48151374794412</c:v>
                </c:pt>
                <c:pt idx="85" formatCode="0.0">
                  <c:v>-1.814847081277452</c:v>
                </c:pt>
                <c:pt idx="86" formatCode="0.0">
                  <c:v>-1.0</c:v>
                </c:pt>
                <c:pt idx="87" formatCode="0.0">
                  <c:v>-1.486329397659446</c:v>
                </c:pt>
                <c:pt idx="88" formatCode="0.0">
                  <c:v>-2.819662730992779</c:v>
                </c:pt>
                <c:pt idx="89" formatCode="0.0">
                  <c:v>0.00190688976937281</c:v>
                </c:pt>
                <c:pt idx="90" formatCode="0.0">
                  <c:v>5.362890928539929</c:v>
                </c:pt>
                <c:pt idx="91" formatCode="0.0">
                  <c:v>9.660931613504446</c:v>
                </c:pt>
                <c:pt idx="92" formatCode="0.0">
                  <c:v>12.064392710664</c:v>
                </c:pt>
                <c:pt idx="93" formatCode="0.0">
                  <c:v>14.2225340601494</c:v>
                </c:pt>
                <c:pt idx="94" formatCode="0.0">
                  <c:v>16.53508334997643</c:v>
                </c:pt>
                <c:pt idx="95" formatCode="0.0">
                  <c:v>15.25350462940819</c:v>
                </c:pt>
                <c:pt idx="96" formatCode="0.0">
                  <c:v>17.6448224970007</c:v>
                </c:pt>
                <c:pt idx="97" formatCode="0.0">
                  <c:v>18.12125289937375</c:v>
                </c:pt>
                <c:pt idx="98" formatCode="0.0">
                  <c:v>21.86318859501845</c:v>
                </c:pt>
                <c:pt idx="99" formatCode="0.0">
                  <c:v>23.70726133268594</c:v>
                </c:pt>
                <c:pt idx="100" formatCode="0.0">
                  <c:v>24.57533456220622</c:v>
                </c:pt>
                <c:pt idx="101" formatCode="0.0">
                  <c:v>24.77883575809696</c:v>
                </c:pt>
                <c:pt idx="102" formatCode="0.0">
                  <c:v>25.1524581082989</c:v>
                </c:pt>
                <c:pt idx="103" formatCode="0.0">
                  <c:v>27.29507124555014</c:v>
                </c:pt>
                <c:pt idx="104" formatCode="0.0">
                  <c:v>29.1561553931806</c:v>
                </c:pt>
                <c:pt idx="105" formatCode="0.0">
                  <c:v>29.76551324522995</c:v>
                </c:pt>
                <c:pt idx="106" formatCode="0.0">
                  <c:v>29.5937623494683</c:v>
                </c:pt>
                <c:pt idx="107" formatCode="0.0">
                  <c:v>27.69982073208719</c:v>
                </c:pt>
                <c:pt idx="108" formatCode="0.0">
                  <c:v>26.07828484275516</c:v>
                </c:pt>
                <c:pt idx="109" formatCode="0.0">
                  <c:v>24.79480573270103</c:v>
                </c:pt>
                <c:pt idx="110" formatCode="0.0">
                  <c:v>25.53101920333432</c:v>
                </c:pt>
                <c:pt idx="111" formatCode="0.0">
                  <c:v>26.60388147457168</c:v>
                </c:pt>
                <c:pt idx="112" formatCode="0.0">
                  <c:v>28.22452328022685</c:v>
                </c:pt>
                <c:pt idx="113" formatCode="0.0">
                  <c:v>27.85222464643719</c:v>
                </c:pt>
                <c:pt idx="114" formatCode="0.0">
                  <c:v>27.01385980040165</c:v>
                </c:pt>
                <c:pt idx="115" formatCode="0.0">
                  <c:v>25.89206547501074</c:v>
                </c:pt>
                <c:pt idx="116" formatCode="0.0">
                  <c:v>26.20755850948305</c:v>
                </c:pt>
                <c:pt idx="117" formatCode="0.0">
                  <c:v>25.86389149020199</c:v>
                </c:pt>
                <c:pt idx="118" formatCode="0.0">
                  <c:v>25.57698797874023</c:v>
                </c:pt>
                <c:pt idx="119" formatCode="0.0">
                  <c:v>25.57938713945408</c:v>
                </c:pt>
                <c:pt idx="120" formatCode="0.0">
                  <c:v>25.28981266324107</c:v>
                </c:pt>
                <c:pt idx="121" formatCode="0.0">
                  <c:v>26.3799605972116</c:v>
                </c:pt>
                <c:pt idx="122" formatCode="0.0">
                  <c:v>28.17914122436883</c:v>
                </c:pt>
                <c:pt idx="123" formatCode="0.0">
                  <c:v>30.64007644031993</c:v>
                </c:pt>
                <c:pt idx="124" formatCode="0.0">
                  <c:v>30.89513581418186</c:v>
                </c:pt>
                <c:pt idx="125" formatCode="0.0">
                  <c:v>28.024649522226</c:v>
                </c:pt>
                <c:pt idx="126" formatCode="0.0">
                  <c:v>25.02031036656905</c:v>
                </c:pt>
                <c:pt idx="127" formatCode="0.0">
                  <c:v>21.36218873534728</c:v>
                </c:pt>
                <c:pt idx="128" formatCode="0.0">
                  <c:v>20.29062816535085</c:v>
                </c:pt>
                <c:pt idx="129" formatCode="0.0">
                  <c:v>20.01008266082023</c:v>
                </c:pt>
                <c:pt idx="130" formatCode="0.0">
                  <c:v>19.31190200118429</c:v>
                </c:pt>
                <c:pt idx="131" formatCode="0.0">
                  <c:v>20.41010157927438</c:v>
                </c:pt>
                <c:pt idx="132" formatCode="0.0">
                  <c:v>20.80411337542376</c:v>
                </c:pt>
                <c:pt idx="133" formatCode="0.0">
                  <c:v>22.91790348577003</c:v>
                </c:pt>
                <c:pt idx="134" formatCode="0.0">
                  <c:v>21.55617355123664</c:v>
                </c:pt>
                <c:pt idx="135" formatCode="0.0">
                  <c:v>18.27744658306242</c:v>
                </c:pt>
                <c:pt idx="136" formatCode="0.0">
                  <c:v>15.51627403704408</c:v>
                </c:pt>
                <c:pt idx="137" formatCode="0.0">
                  <c:v>14.44790940147937</c:v>
                </c:pt>
                <c:pt idx="138" formatCode="0.0">
                  <c:v>16.27945901128985</c:v>
                </c:pt>
                <c:pt idx="139" formatCode="0.0">
                  <c:v>16.43802805467392</c:v>
                </c:pt>
                <c:pt idx="140" formatCode="0.0">
                  <c:v>18.53206538336261</c:v>
                </c:pt>
                <c:pt idx="141" formatCode="0.0">
                  <c:v>16.39710151719099</c:v>
                </c:pt>
                <c:pt idx="142" formatCode="0.0">
                  <c:v>16.84208157136818</c:v>
                </c:pt>
                <c:pt idx="143" formatCode="0.0">
                  <c:v>15.41368482388901</c:v>
                </c:pt>
                <c:pt idx="144" formatCode="0.0">
                  <c:v>17.59505655949014</c:v>
                </c:pt>
                <c:pt idx="145" formatCode="0.0">
                  <c:v>19.36505902986843</c:v>
                </c:pt>
                <c:pt idx="146" formatCode="0.0">
                  <c:v>21.52586356810554</c:v>
                </c:pt>
                <c:pt idx="147" formatCode="0.0">
                  <c:v>22.63554198346661</c:v>
                </c:pt>
                <c:pt idx="148" formatCode="0.0">
                  <c:v>24.88051059335255</c:v>
                </c:pt>
                <c:pt idx="149" formatCode="0.0">
                  <c:v>25.61673810355173</c:v>
                </c:pt>
                <c:pt idx="150" formatCode="0.0">
                  <c:v>25.87019438923468</c:v>
                </c:pt>
                <c:pt idx="151" formatCode="0.0">
                  <c:v>24.04667262819157</c:v>
                </c:pt>
                <c:pt idx="152" formatCode="0.0">
                  <c:v>23.65319216521666</c:v>
                </c:pt>
                <c:pt idx="153" formatCode="0.0">
                  <c:v>24.64388453593675</c:v>
                </c:pt>
                <c:pt idx="154" formatCode="0.0">
                  <c:v>24.61430482078634</c:v>
                </c:pt>
              </c:numCache>
            </c:numRef>
          </c:val>
          <c:smooth val="0"/>
        </c:ser>
        <c:dLbls>
          <c:showLegendKey val="0"/>
          <c:showVal val="0"/>
          <c:showCatName val="0"/>
          <c:showSerName val="0"/>
          <c:showPercent val="0"/>
          <c:showBubbleSize val="0"/>
        </c:dLbls>
        <c:marker val="1"/>
        <c:smooth val="0"/>
        <c:axId val="2144213848"/>
        <c:axId val="2144313128"/>
      </c:lineChart>
      <c:dateAx>
        <c:axId val="2144213848"/>
        <c:scaling>
          <c:orientation val="minMax"/>
          <c:max val="41883.0"/>
          <c:min val="39326.0"/>
        </c:scaling>
        <c:delete val="0"/>
        <c:axPos val="b"/>
        <c:numFmt formatCode="[$-C0A]mmm\-yy;@" sourceLinked="0"/>
        <c:majorTickMark val="none"/>
        <c:minorTickMark val="none"/>
        <c:tickLblPos val="low"/>
        <c:txPr>
          <a:bodyPr rot="-5400000" vert="horz"/>
          <a:lstStyle/>
          <a:p>
            <a:pPr>
              <a:defRPr sz="1400"/>
            </a:pPr>
            <a:endParaRPr lang="es-ES"/>
          </a:p>
        </c:txPr>
        <c:crossAx val="2144313128"/>
        <c:crosses val="autoZero"/>
        <c:auto val="1"/>
        <c:lblOffset val="100"/>
        <c:baseTimeUnit val="months"/>
        <c:majorUnit val="6.0"/>
        <c:majorTimeUnit val="months"/>
      </c:dateAx>
      <c:valAx>
        <c:axId val="2144313128"/>
        <c:scaling>
          <c:orientation val="minMax"/>
          <c:max val="40.0"/>
          <c:min val="-40.0"/>
        </c:scaling>
        <c:delete val="0"/>
        <c:axPos val="l"/>
        <c:title>
          <c:tx>
            <c:rich>
              <a:bodyPr rot="-5400000" vert="horz"/>
              <a:lstStyle/>
              <a:p>
                <a:pPr>
                  <a:defRPr sz="1400"/>
                </a:pPr>
                <a:r>
                  <a:rPr lang="es-CO" sz="1400"/>
                  <a:t>Balance, %</a:t>
                </a:r>
              </a:p>
            </c:rich>
          </c:tx>
          <c:layout>
            <c:manualLayout>
              <c:xMode val="edge"/>
              <c:yMode val="edge"/>
              <c:x val="0.00475089919315642"/>
              <c:y val="0.345800789543803"/>
            </c:manualLayout>
          </c:layout>
          <c:overlay val="0"/>
        </c:title>
        <c:numFmt formatCode="0" sourceLinked="0"/>
        <c:majorTickMark val="none"/>
        <c:minorTickMark val="none"/>
        <c:tickLblPos val="nextTo"/>
        <c:txPr>
          <a:bodyPr/>
          <a:lstStyle/>
          <a:p>
            <a:pPr>
              <a:defRPr sz="1400"/>
            </a:pPr>
            <a:endParaRPr lang="es-ES"/>
          </a:p>
        </c:txPr>
        <c:crossAx val="2144213848"/>
        <c:crosses val="autoZero"/>
        <c:crossBetween val="between"/>
      </c:valAx>
    </c:plotArea>
    <c:plotVisOnly val="1"/>
    <c:dispBlanksAs val="gap"/>
    <c:showDLblsOverMax val="0"/>
  </c:chart>
  <c:txPr>
    <a:bodyPr/>
    <a:lstStyle/>
    <a:p>
      <a:pPr>
        <a:defRPr sz="1200">
          <a:latin typeface="Tahoma" pitchFamily="34" charset="0"/>
          <a:cs typeface="Tahoma" pitchFamily="34" charset="0"/>
        </a:defRPr>
      </a:pPr>
      <a:endParaRPr lang="es-E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11646741832277"/>
          <c:y val="0.149881705063074"/>
          <c:w val="0.858902041187343"/>
          <c:h val="0.713039575063442"/>
        </c:manualLayout>
      </c:layout>
      <c:lineChart>
        <c:grouping val="standard"/>
        <c:varyColors val="0"/>
        <c:ser>
          <c:idx val="0"/>
          <c:order val="0"/>
          <c:tx>
            <c:strRef>
              <c:f>Hoja1!$B$1</c:f>
              <c:strCache>
                <c:ptCount val="1"/>
                <c:pt idx="0">
                  <c:v>PM3</c:v>
                </c:pt>
              </c:strCache>
            </c:strRef>
          </c:tx>
          <c:spPr>
            <a:ln w="25400">
              <a:solidFill>
                <a:schemeClr val="accent6">
                  <a:lumMod val="75000"/>
                </a:schemeClr>
              </a:solidFill>
            </a:ln>
          </c:spPr>
          <c:marker>
            <c:symbol val="none"/>
          </c:marker>
          <c:dLbls>
            <c:dLbl>
              <c:idx val="55"/>
              <c:layout/>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Hoja1!$A$2:$A$57</c:f>
              <c:numCache>
                <c:formatCode>[$-C0A]mmm\-yy;@</c:formatCode>
                <c:ptCount val="56"/>
                <c:pt idx="0">
                  <c:v>40179.0</c:v>
                </c:pt>
                <c:pt idx="1">
                  <c:v>40210.0</c:v>
                </c:pt>
                <c:pt idx="2">
                  <c:v>40238.0</c:v>
                </c:pt>
                <c:pt idx="3">
                  <c:v>40269.0</c:v>
                </c:pt>
                <c:pt idx="4">
                  <c:v>40299.0</c:v>
                </c:pt>
                <c:pt idx="5">
                  <c:v>40330.0</c:v>
                </c:pt>
                <c:pt idx="6">
                  <c:v>40360.0</c:v>
                </c:pt>
                <c:pt idx="7">
                  <c:v>40391.0</c:v>
                </c:pt>
                <c:pt idx="8">
                  <c:v>40422.0</c:v>
                </c:pt>
                <c:pt idx="9">
                  <c:v>40452.0</c:v>
                </c:pt>
                <c:pt idx="10">
                  <c:v>40483.0</c:v>
                </c:pt>
                <c:pt idx="11">
                  <c:v>40513.0</c:v>
                </c:pt>
                <c:pt idx="12">
                  <c:v>40544.0</c:v>
                </c:pt>
                <c:pt idx="13">
                  <c:v>40575.0</c:v>
                </c:pt>
                <c:pt idx="14">
                  <c:v>40603.0</c:v>
                </c:pt>
                <c:pt idx="15">
                  <c:v>40634.0</c:v>
                </c:pt>
                <c:pt idx="16">
                  <c:v>40664.0</c:v>
                </c:pt>
                <c:pt idx="17">
                  <c:v>40695.0</c:v>
                </c:pt>
                <c:pt idx="18">
                  <c:v>40725.0</c:v>
                </c:pt>
                <c:pt idx="19">
                  <c:v>40756.0</c:v>
                </c:pt>
                <c:pt idx="20">
                  <c:v>40787.0</c:v>
                </c:pt>
                <c:pt idx="21">
                  <c:v>40817.0</c:v>
                </c:pt>
                <c:pt idx="22">
                  <c:v>40848.0</c:v>
                </c:pt>
                <c:pt idx="23">
                  <c:v>40878.0</c:v>
                </c:pt>
                <c:pt idx="24">
                  <c:v>40909.0</c:v>
                </c:pt>
                <c:pt idx="25">
                  <c:v>40940.0</c:v>
                </c:pt>
                <c:pt idx="26">
                  <c:v>40969.0</c:v>
                </c:pt>
                <c:pt idx="27">
                  <c:v>41000.0</c:v>
                </c:pt>
                <c:pt idx="28">
                  <c:v>41030.0</c:v>
                </c:pt>
                <c:pt idx="29">
                  <c:v>41061.0</c:v>
                </c:pt>
                <c:pt idx="30">
                  <c:v>41091.0</c:v>
                </c:pt>
                <c:pt idx="31">
                  <c:v>41122.0</c:v>
                </c:pt>
                <c:pt idx="32">
                  <c:v>41153.0</c:v>
                </c:pt>
                <c:pt idx="33">
                  <c:v>41183.0</c:v>
                </c:pt>
                <c:pt idx="34">
                  <c:v>41214.0</c:v>
                </c:pt>
                <c:pt idx="35">
                  <c:v>41244.0</c:v>
                </c:pt>
                <c:pt idx="36">
                  <c:v>41275.0</c:v>
                </c:pt>
                <c:pt idx="37">
                  <c:v>41306.0</c:v>
                </c:pt>
                <c:pt idx="38">
                  <c:v>41334.0</c:v>
                </c:pt>
                <c:pt idx="39">
                  <c:v>41365.0</c:v>
                </c:pt>
                <c:pt idx="40">
                  <c:v>41395.0</c:v>
                </c:pt>
                <c:pt idx="41">
                  <c:v>41426.0</c:v>
                </c:pt>
                <c:pt idx="42">
                  <c:v>41456.0</c:v>
                </c:pt>
                <c:pt idx="43">
                  <c:v>41487.0</c:v>
                </c:pt>
                <c:pt idx="44">
                  <c:v>41518.0</c:v>
                </c:pt>
                <c:pt idx="45">
                  <c:v>41548.0</c:v>
                </c:pt>
                <c:pt idx="46">
                  <c:v>41579.0</c:v>
                </c:pt>
                <c:pt idx="47">
                  <c:v>41609.0</c:v>
                </c:pt>
                <c:pt idx="48">
                  <c:v>41640.0</c:v>
                </c:pt>
                <c:pt idx="49">
                  <c:v>41671.0</c:v>
                </c:pt>
                <c:pt idx="50">
                  <c:v>41699.0</c:v>
                </c:pt>
                <c:pt idx="51">
                  <c:v>41730.0</c:v>
                </c:pt>
                <c:pt idx="52">
                  <c:v>41760.0</c:v>
                </c:pt>
                <c:pt idx="53">
                  <c:v>41791.0</c:v>
                </c:pt>
                <c:pt idx="54">
                  <c:v>41821.0</c:v>
                </c:pt>
                <c:pt idx="55">
                  <c:v>41852.0</c:v>
                </c:pt>
              </c:numCache>
            </c:numRef>
          </c:cat>
          <c:val>
            <c:numRef>
              <c:f>Hoja1!$B$2:$B$57</c:f>
              <c:numCache>
                <c:formatCode>0.0</c:formatCode>
                <c:ptCount val="56"/>
                <c:pt idx="0">
                  <c:v>4.338461375395153</c:v>
                </c:pt>
                <c:pt idx="1">
                  <c:v>5.27310465428044</c:v>
                </c:pt>
                <c:pt idx="2">
                  <c:v>7.611446389196286</c:v>
                </c:pt>
                <c:pt idx="3">
                  <c:v>7.375177548781147</c:v>
                </c:pt>
                <c:pt idx="4">
                  <c:v>10.43342676027602</c:v>
                </c:pt>
                <c:pt idx="5">
                  <c:v>12.5796989079512</c:v>
                </c:pt>
                <c:pt idx="6">
                  <c:v>14.76238779706631</c:v>
                </c:pt>
                <c:pt idx="7">
                  <c:v>14.96400621911214</c:v>
                </c:pt>
                <c:pt idx="8">
                  <c:v>15.93623942921947</c:v>
                </c:pt>
                <c:pt idx="9">
                  <c:v>16.14815144264693</c:v>
                </c:pt>
                <c:pt idx="10">
                  <c:v>18.84611437765638</c:v>
                </c:pt>
                <c:pt idx="11">
                  <c:v>17.08819231593188</c:v>
                </c:pt>
                <c:pt idx="12">
                  <c:v>16.08267692201652</c:v>
                </c:pt>
                <c:pt idx="13">
                  <c:v>13.06923577890427</c:v>
                </c:pt>
                <c:pt idx="14">
                  <c:v>13.29115938885283</c:v>
                </c:pt>
                <c:pt idx="15">
                  <c:v>17.00325821247593</c:v>
                </c:pt>
                <c:pt idx="16">
                  <c:v>16.49544366252442</c:v>
                </c:pt>
                <c:pt idx="17">
                  <c:v>15.62596978086419</c:v>
                </c:pt>
                <c:pt idx="18">
                  <c:v>11.77817704258411</c:v>
                </c:pt>
                <c:pt idx="19">
                  <c:v>10.95683938683696</c:v>
                </c:pt>
                <c:pt idx="20">
                  <c:v>9.816727750753154</c:v>
                </c:pt>
                <c:pt idx="21">
                  <c:v>7.958760523594713</c:v>
                </c:pt>
                <c:pt idx="22">
                  <c:v>5.420311956962665</c:v>
                </c:pt>
                <c:pt idx="23">
                  <c:v>5.050476339559965</c:v>
                </c:pt>
                <c:pt idx="24">
                  <c:v>4.604261938500406</c:v>
                </c:pt>
                <c:pt idx="25">
                  <c:v>7.229804451410001</c:v>
                </c:pt>
                <c:pt idx="26">
                  <c:v>7.085559532135896</c:v>
                </c:pt>
                <c:pt idx="27">
                  <c:v>4.375951013409455</c:v>
                </c:pt>
                <c:pt idx="28">
                  <c:v>1.825934398976329</c:v>
                </c:pt>
                <c:pt idx="29">
                  <c:v>0.82577220157305</c:v>
                </c:pt>
                <c:pt idx="30">
                  <c:v>2.12234154009934</c:v>
                </c:pt>
                <c:pt idx="31">
                  <c:v>1.781752608854796</c:v>
                </c:pt>
                <c:pt idx="32">
                  <c:v>1.118492261942732</c:v>
                </c:pt>
                <c:pt idx="33">
                  <c:v>0.67464295892794</c:v>
                </c:pt>
                <c:pt idx="34">
                  <c:v>2.590054723987398</c:v>
                </c:pt>
                <c:pt idx="35">
                  <c:v>3.072816455429531</c:v>
                </c:pt>
                <c:pt idx="36">
                  <c:v>3.702802054845293</c:v>
                </c:pt>
                <c:pt idx="37">
                  <c:v>1.603116055760527</c:v>
                </c:pt>
                <c:pt idx="38">
                  <c:v>0.602622857540366</c:v>
                </c:pt>
                <c:pt idx="39">
                  <c:v>2.148046420282346</c:v>
                </c:pt>
                <c:pt idx="40">
                  <c:v>3.8038974117837</c:v>
                </c:pt>
                <c:pt idx="41">
                  <c:v>5.114814290705468</c:v>
                </c:pt>
                <c:pt idx="42">
                  <c:v>4.982029413348534</c:v>
                </c:pt>
                <c:pt idx="43">
                  <c:v>5.55769555079947</c:v>
                </c:pt>
                <c:pt idx="44">
                  <c:v>4.877765679651381</c:v>
                </c:pt>
                <c:pt idx="45">
                  <c:v>5.24350679882742</c:v>
                </c:pt>
                <c:pt idx="46">
                  <c:v>4.623282740845676</c:v>
                </c:pt>
                <c:pt idx="47">
                  <c:v>5.335724687174285</c:v>
                </c:pt>
                <c:pt idx="48">
                  <c:v>5.578226165853243</c:v>
                </c:pt>
                <c:pt idx="49">
                  <c:v>6.363112107430568</c:v>
                </c:pt>
                <c:pt idx="50">
                  <c:v>8.03679992160427</c:v>
                </c:pt>
                <c:pt idx="51">
                  <c:v>8.266930867099066</c:v>
                </c:pt>
                <c:pt idx="52">
                  <c:v>8.689743914142832</c:v>
                </c:pt>
                <c:pt idx="53">
                  <c:v>6.720456521748696</c:v>
                </c:pt>
                <c:pt idx="54">
                  <c:v>5.777220599976206</c:v>
                </c:pt>
                <c:pt idx="55">
                  <c:v>5.755748355252398</c:v>
                </c:pt>
              </c:numCache>
            </c:numRef>
          </c:val>
          <c:smooth val="0"/>
        </c:ser>
        <c:ser>
          <c:idx val="2"/>
          <c:order val="1"/>
          <c:tx>
            <c:strRef>
              <c:f>Hoja1!$D$1</c:f>
              <c:strCache>
                <c:ptCount val="1"/>
                <c:pt idx="0">
                  <c:v>Variación anual</c:v>
                </c:pt>
              </c:strCache>
            </c:strRef>
          </c:tx>
          <c:spPr>
            <a:ln w="25400">
              <a:solidFill>
                <a:srgbClr val="002060"/>
              </a:solidFill>
            </a:ln>
          </c:spPr>
          <c:marker>
            <c:symbol val="none"/>
          </c:marker>
          <c:dLbls>
            <c:dLbl>
              <c:idx val="55"/>
              <c:layout>
                <c:manualLayout>
                  <c:x val="-0.00712603201215578"/>
                  <c:y val="-0.0322524392494409"/>
                </c:manualLayout>
              </c:layout>
              <c:spPr>
                <a:noFill/>
                <a:ln>
                  <a:noFill/>
                </a:ln>
                <a:effectLst/>
              </c:spPr>
              <c:txPr>
                <a:bodyPr wrap="square" lIns="38100" tIns="19050" rIns="38100" bIns="19050" anchor="ctr">
                  <a:spAutoFit/>
                </a:bodyPr>
                <a:lstStyle/>
                <a:p>
                  <a:pPr>
                    <a:defRPr b="1">
                      <a:solidFill>
                        <a:schemeClr val="tx2"/>
                      </a:solidFill>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Hoja1!$A$2:$A$57</c:f>
              <c:numCache>
                <c:formatCode>[$-C0A]mmm\-yy;@</c:formatCode>
                <c:ptCount val="56"/>
                <c:pt idx="0">
                  <c:v>40179.0</c:v>
                </c:pt>
                <c:pt idx="1">
                  <c:v>40210.0</c:v>
                </c:pt>
                <c:pt idx="2">
                  <c:v>40238.0</c:v>
                </c:pt>
                <c:pt idx="3">
                  <c:v>40269.0</c:v>
                </c:pt>
                <c:pt idx="4">
                  <c:v>40299.0</c:v>
                </c:pt>
                <c:pt idx="5">
                  <c:v>40330.0</c:v>
                </c:pt>
                <c:pt idx="6">
                  <c:v>40360.0</c:v>
                </c:pt>
                <c:pt idx="7">
                  <c:v>40391.0</c:v>
                </c:pt>
                <c:pt idx="8">
                  <c:v>40422.0</c:v>
                </c:pt>
                <c:pt idx="9">
                  <c:v>40452.0</c:v>
                </c:pt>
                <c:pt idx="10">
                  <c:v>40483.0</c:v>
                </c:pt>
                <c:pt idx="11">
                  <c:v>40513.0</c:v>
                </c:pt>
                <c:pt idx="12">
                  <c:v>40544.0</c:v>
                </c:pt>
                <c:pt idx="13">
                  <c:v>40575.0</c:v>
                </c:pt>
                <c:pt idx="14">
                  <c:v>40603.0</c:v>
                </c:pt>
                <c:pt idx="15">
                  <c:v>40634.0</c:v>
                </c:pt>
                <c:pt idx="16">
                  <c:v>40664.0</c:v>
                </c:pt>
                <c:pt idx="17">
                  <c:v>40695.0</c:v>
                </c:pt>
                <c:pt idx="18">
                  <c:v>40725.0</c:v>
                </c:pt>
                <c:pt idx="19">
                  <c:v>40756.0</c:v>
                </c:pt>
                <c:pt idx="20">
                  <c:v>40787.0</c:v>
                </c:pt>
                <c:pt idx="21">
                  <c:v>40817.0</c:v>
                </c:pt>
                <c:pt idx="22">
                  <c:v>40848.0</c:v>
                </c:pt>
                <c:pt idx="23">
                  <c:v>40878.0</c:v>
                </c:pt>
                <c:pt idx="24">
                  <c:v>40909.0</c:v>
                </c:pt>
                <c:pt idx="25">
                  <c:v>40940.0</c:v>
                </c:pt>
                <c:pt idx="26">
                  <c:v>40969.0</c:v>
                </c:pt>
                <c:pt idx="27">
                  <c:v>41000.0</c:v>
                </c:pt>
                <c:pt idx="28">
                  <c:v>41030.0</c:v>
                </c:pt>
                <c:pt idx="29">
                  <c:v>41061.0</c:v>
                </c:pt>
                <c:pt idx="30">
                  <c:v>41091.0</c:v>
                </c:pt>
                <c:pt idx="31">
                  <c:v>41122.0</c:v>
                </c:pt>
                <c:pt idx="32">
                  <c:v>41153.0</c:v>
                </c:pt>
                <c:pt idx="33">
                  <c:v>41183.0</c:v>
                </c:pt>
                <c:pt idx="34">
                  <c:v>41214.0</c:v>
                </c:pt>
                <c:pt idx="35">
                  <c:v>41244.0</c:v>
                </c:pt>
                <c:pt idx="36">
                  <c:v>41275.0</c:v>
                </c:pt>
                <c:pt idx="37">
                  <c:v>41306.0</c:v>
                </c:pt>
                <c:pt idx="38">
                  <c:v>41334.0</c:v>
                </c:pt>
                <c:pt idx="39">
                  <c:v>41365.0</c:v>
                </c:pt>
                <c:pt idx="40">
                  <c:v>41395.0</c:v>
                </c:pt>
                <c:pt idx="41">
                  <c:v>41426.0</c:v>
                </c:pt>
                <c:pt idx="42">
                  <c:v>41456.0</c:v>
                </c:pt>
                <c:pt idx="43">
                  <c:v>41487.0</c:v>
                </c:pt>
                <c:pt idx="44">
                  <c:v>41518.0</c:v>
                </c:pt>
                <c:pt idx="45">
                  <c:v>41548.0</c:v>
                </c:pt>
                <c:pt idx="46">
                  <c:v>41579.0</c:v>
                </c:pt>
                <c:pt idx="47">
                  <c:v>41609.0</c:v>
                </c:pt>
                <c:pt idx="48">
                  <c:v>41640.0</c:v>
                </c:pt>
                <c:pt idx="49">
                  <c:v>41671.0</c:v>
                </c:pt>
                <c:pt idx="50">
                  <c:v>41699.0</c:v>
                </c:pt>
                <c:pt idx="51">
                  <c:v>41730.0</c:v>
                </c:pt>
                <c:pt idx="52">
                  <c:v>41760.0</c:v>
                </c:pt>
                <c:pt idx="53">
                  <c:v>41791.0</c:v>
                </c:pt>
                <c:pt idx="54">
                  <c:v>41821.0</c:v>
                </c:pt>
                <c:pt idx="55">
                  <c:v>41852.0</c:v>
                </c:pt>
              </c:numCache>
            </c:numRef>
          </c:cat>
          <c:val>
            <c:numRef>
              <c:f>Hoja1!$D$2:$D$57</c:f>
              <c:numCache>
                <c:formatCode>0.0</c:formatCode>
                <c:ptCount val="56"/>
                <c:pt idx="0">
                  <c:v>8.773579928312735</c:v>
                </c:pt>
                <c:pt idx="1">
                  <c:v>4.238196118959303</c:v>
                </c:pt>
                <c:pt idx="2">
                  <c:v>9.822563120316818</c:v>
                </c:pt>
                <c:pt idx="3">
                  <c:v>8.064773407067328</c:v>
                </c:pt>
                <c:pt idx="4">
                  <c:v>13.41294375344391</c:v>
                </c:pt>
                <c:pt idx="5">
                  <c:v>16.26137956334236</c:v>
                </c:pt>
                <c:pt idx="6">
                  <c:v>14.61284007441264</c:v>
                </c:pt>
                <c:pt idx="7">
                  <c:v>14.01779901958141</c:v>
                </c:pt>
                <c:pt idx="8">
                  <c:v>19.17807919366437</c:v>
                </c:pt>
                <c:pt idx="9">
                  <c:v>15.24857611469501</c:v>
                </c:pt>
                <c:pt idx="10">
                  <c:v>22.11168782460978</c:v>
                </c:pt>
                <c:pt idx="11">
                  <c:v>13.90431300849091</c:v>
                </c:pt>
                <c:pt idx="12">
                  <c:v>12.2320299329489</c:v>
                </c:pt>
                <c:pt idx="13">
                  <c:v>13.07136439527299</c:v>
                </c:pt>
                <c:pt idx="14">
                  <c:v>14.57008383833663</c:v>
                </c:pt>
                <c:pt idx="15">
                  <c:v>23.36832640381821</c:v>
                </c:pt>
                <c:pt idx="16">
                  <c:v>11.54792074541845</c:v>
                </c:pt>
                <c:pt idx="17">
                  <c:v>11.9616621933559</c:v>
                </c:pt>
                <c:pt idx="18">
                  <c:v>11.82494818897797</c:v>
                </c:pt>
                <c:pt idx="19">
                  <c:v>9.08390777817698</c:v>
                </c:pt>
                <c:pt idx="20">
                  <c:v>8.541327285104519</c:v>
                </c:pt>
                <c:pt idx="21">
                  <c:v>6.251046507502633</c:v>
                </c:pt>
                <c:pt idx="22">
                  <c:v>1.468562078280833</c:v>
                </c:pt>
                <c:pt idx="23">
                  <c:v>7.431820432896432</c:v>
                </c:pt>
                <c:pt idx="24">
                  <c:v>4.912403304323968</c:v>
                </c:pt>
                <c:pt idx="25">
                  <c:v>9.34518961700962</c:v>
                </c:pt>
                <c:pt idx="26">
                  <c:v>6.999085675074127</c:v>
                </c:pt>
                <c:pt idx="27">
                  <c:v>-3.216422251855368</c:v>
                </c:pt>
                <c:pt idx="28">
                  <c:v>1.69513977371023</c:v>
                </c:pt>
                <c:pt idx="29">
                  <c:v>3.998599082864285</c:v>
                </c:pt>
                <c:pt idx="30">
                  <c:v>0.673285763723497</c:v>
                </c:pt>
                <c:pt idx="31">
                  <c:v>0.673372979976605</c:v>
                </c:pt>
                <c:pt idx="32">
                  <c:v>2.008818042128091</c:v>
                </c:pt>
                <c:pt idx="33">
                  <c:v>-0.658262145320876</c:v>
                </c:pt>
                <c:pt idx="34">
                  <c:v>6.419608275154978</c:v>
                </c:pt>
                <c:pt idx="35">
                  <c:v>3.457103236454495</c:v>
                </c:pt>
                <c:pt idx="36">
                  <c:v>1.231694652926406</c:v>
                </c:pt>
                <c:pt idx="37">
                  <c:v>0.120550277900677</c:v>
                </c:pt>
                <c:pt idx="38">
                  <c:v>0.455623641794012</c:v>
                </c:pt>
                <c:pt idx="39">
                  <c:v>5.867965341152345</c:v>
                </c:pt>
                <c:pt idx="40">
                  <c:v>5.088103252404741</c:v>
                </c:pt>
                <c:pt idx="41">
                  <c:v>4.388374278559334</c:v>
                </c:pt>
                <c:pt idx="42">
                  <c:v>5.469610709081518</c:v>
                </c:pt>
                <c:pt idx="43">
                  <c:v>6.815101664757559</c:v>
                </c:pt>
                <c:pt idx="44">
                  <c:v>2.348584665115073</c:v>
                </c:pt>
                <c:pt idx="45">
                  <c:v>6.566834066609625</c:v>
                </c:pt>
                <c:pt idx="46">
                  <c:v>4.954429490812333</c:v>
                </c:pt>
                <c:pt idx="47">
                  <c:v>4.485910504100897</c:v>
                </c:pt>
                <c:pt idx="48">
                  <c:v>7.294338502646488</c:v>
                </c:pt>
                <c:pt idx="49">
                  <c:v>7.309087315544318</c:v>
                </c:pt>
                <c:pt idx="50">
                  <c:v>9.506973946621988</c:v>
                </c:pt>
                <c:pt idx="51">
                  <c:v>7.98473133913089</c:v>
                </c:pt>
                <c:pt idx="52">
                  <c:v>8.57752645667562</c:v>
                </c:pt>
                <c:pt idx="53">
                  <c:v>3.59911176943959</c:v>
                </c:pt>
                <c:pt idx="54">
                  <c:v>5.155023573813408</c:v>
                </c:pt>
                <c:pt idx="55">
                  <c:v>8.513109722504181</c:v>
                </c:pt>
              </c:numCache>
            </c:numRef>
          </c:val>
          <c:smooth val="0"/>
        </c:ser>
        <c:dLbls>
          <c:showLegendKey val="0"/>
          <c:showVal val="0"/>
          <c:showCatName val="0"/>
          <c:showSerName val="0"/>
          <c:showPercent val="0"/>
          <c:showBubbleSize val="0"/>
        </c:dLbls>
        <c:marker val="1"/>
        <c:smooth val="0"/>
        <c:axId val="-2147069096"/>
        <c:axId val="2143531992"/>
      </c:lineChart>
      <c:dateAx>
        <c:axId val="-2147069096"/>
        <c:scaling>
          <c:orientation val="minMax"/>
          <c:max val="41852.0"/>
          <c:min val="40391.0"/>
        </c:scaling>
        <c:delete val="0"/>
        <c:axPos val="b"/>
        <c:numFmt formatCode="[$-C0A]mmm\-yy;@" sourceLinked="1"/>
        <c:majorTickMark val="none"/>
        <c:minorTickMark val="none"/>
        <c:tickLblPos val="low"/>
        <c:txPr>
          <a:bodyPr rot="-5400000" vert="horz"/>
          <a:lstStyle/>
          <a:p>
            <a:pPr>
              <a:defRPr/>
            </a:pPr>
            <a:endParaRPr lang="es-ES"/>
          </a:p>
        </c:txPr>
        <c:crossAx val="2143531992"/>
        <c:crosses val="autoZero"/>
        <c:auto val="1"/>
        <c:lblOffset val="100"/>
        <c:baseTimeUnit val="months"/>
        <c:majorUnit val="4.0"/>
        <c:majorTimeUnit val="months"/>
      </c:dateAx>
      <c:valAx>
        <c:axId val="2143531992"/>
        <c:scaling>
          <c:orientation val="minMax"/>
          <c:max val="25.0"/>
          <c:min val="-5.0"/>
        </c:scaling>
        <c:delete val="0"/>
        <c:axPos val="l"/>
        <c:numFmt formatCode="0" sourceLinked="0"/>
        <c:majorTickMark val="none"/>
        <c:minorTickMark val="none"/>
        <c:tickLblPos val="nextTo"/>
        <c:crossAx val="-2147069096"/>
        <c:crosses val="autoZero"/>
        <c:crossBetween val="between"/>
        <c:majorUnit val="5.0"/>
      </c:valAx>
    </c:plotArea>
    <c:legend>
      <c:legendPos val="r"/>
      <c:layout>
        <c:manualLayout>
          <c:xMode val="edge"/>
          <c:yMode val="edge"/>
          <c:x val="0.686308100269561"/>
          <c:y val="0.198737668309481"/>
          <c:w val="0.251057046293102"/>
          <c:h val="0.183242741508128"/>
        </c:manualLayout>
      </c:layout>
      <c:overlay val="0"/>
    </c:legend>
    <c:plotVisOnly val="1"/>
    <c:dispBlanksAs val="gap"/>
    <c:showDLblsOverMax val="0"/>
  </c:chart>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s-CO" sz="1440" b="1" dirty="0">
                <a:latin typeface="Tahoma" panose="020B0604030504040204" pitchFamily="34" charset="0"/>
                <a:ea typeface="Tahoma" panose="020B0604030504040204" pitchFamily="34" charset="0"/>
                <a:cs typeface="Tahoma" panose="020B0604030504040204" pitchFamily="34" charset="0"/>
              </a:rPr>
              <a:t>Índice de Producción </a:t>
            </a:r>
            <a:r>
              <a:rPr lang="es-CO" sz="1440" b="1" dirty="0" smtClean="0">
                <a:latin typeface="Tahoma" panose="020B0604030504040204" pitchFamily="34" charset="0"/>
                <a:ea typeface="Tahoma" panose="020B0604030504040204" pitchFamily="34" charset="0"/>
                <a:cs typeface="Tahoma" panose="020B0604030504040204" pitchFamily="34" charset="0"/>
              </a:rPr>
              <a:t>Industrial (IPI) </a:t>
            </a:r>
            <a:r>
              <a:rPr lang="es-CO" sz="1440" b="1" dirty="0">
                <a:latin typeface="Tahoma" panose="020B0604030504040204" pitchFamily="34" charset="0"/>
                <a:ea typeface="Tahoma" panose="020B0604030504040204" pitchFamily="34" charset="0"/>
                <a:cs typeface="Tahoma" panose="020B0604030504040204" pitchFamily="34" charset="0"/>
              </a:rPr>
              <a:t>sin trilla de </a:t>
            </a:r>
            <a:r>
              <a:rPr lang="es-CO" sz="1440" b="1" dirty="0" smtClean="0">
                <a:latin typeface="Tahoma" panose="020B0604030504040204" pitchFamily="34" charset="0"/>
                <a:ea typeface="Tahoma" panose="020B0604030504040204" pitchFamily="34" charset="0"/>
                <a:cs typeface="Tahoma" panose="020B0604030504040204" pitchFamily="34" charset="0"/>
              </a:rPr>
              <a:t>café</a:t>
            </a:r>
            <a:r>
              <a:rPr lang="es-CO" sz="1440" b="1" baseline="0" dirty="0" smtClean="0">
                <a:latin typeface="Tahoma" panose="020B0604030504040204" pitchFamily="34" charset="0"/>
                <a:ea typeface="Tahoma" panose="020B0604030504040204" pitchFamily="34" charset="0"/>
                <a:cs typeface="Tahoma" panose="020B0604030504040204" pitchFamily="34" charset="0"/>
              </a:rPr>
              <a:t> PM3</a:t>
            </a:r>
            <a:r>
              <a:rPr lang="es-CO" sz="1440" b="1" dirty="0" smtClean="0">
                <a:latin typeface="Tahoma" panose="020B0604030504040204" pitchFamily="34" charset="0"/>
                <a:ea typeface="Tahoma" panose="020B0604030504040204" pitchFamily="34" charset="0"/>
                <a:cs typeface="Tahoma" panose="020B0604030504040204" pitchFamily="34" charset="0"/>
              </a:rPr>
              <a:t> </a:t>
            </a:r>
            <a:endParaRPr lang="es-CO" sz="1440" b="1" dirty="0">
              <a:latin typeface="Tahoma" panose="020B0604030504040204" pitchFamily="34" charset="0"/>
              <a:ea typeface="Tahoma" panose="020B0604030504040204" pitchFamily="34" charset="0"/>
              <a:cs typeface="Tahoma" panose="020B0604030504040204" pitchFamily="34" charset="0"/>
            </a:endParaRPr>
          </a:p>
        </c:rich>
      </c:tx>
      <c:layout/>
      <c:overlay val="0"/>
      <c:spPr>
        <a:noFill/>
        <a:ln>
          <a:noFill/>
        </a:ln>
        <a:effectLst/>
      </c:spPr>
    </c:title>
    <c:autoTitleDeleted val="0"/>
    <c:plotArea>
      <c:layout>
        <c:manualLayout>
          <c:layoutTarget val="inner"/>
          <c:xMode val="edge"/>
          <c:yMode val="edge"/>
          <c:x val="0.103884629095966"/>
          <c:y val="0.0849093122344338"/>
          <c:w val="0.86818310979732"/>
          <c:h val="0.699223397958471"/>
        </c:manualLayout>
      </c:layout>
      <c:lineChart>
        <c:grouping val="standard"/>
        <c:varyColors val="0"/>
        <c:ser>
          <c:idx val="0"/>
          <c:order val="0"/>
          <c:tx>
            <c:strRef>
              <c:f>Hoja1!$B$1</c:f>
              <c:strCache>
                <c:ptCount val="1"/>
                <c:pt idx="0">
                  <c:v>Índice de Producción Industrial sin trilla de café </c:v>
                </c:pt>
              </c:strCache>
            </c:strRef>
          </c:tx>
          <c:spPr>
            <a:ln w="28575" cap="rnd">
              <a:solidFill>
                <a:schemeClr val="tx2">
                  <a:lumMod val="75000"/>
                </a:schemeClr>
              </a:solidFill>
              <a:round/>
            </a:ln>
            <a:effectLst/>
          </c:spPr>
          <c:marker>
            <c:symbol val="none"/>
          </c:marker>
          <c:dLbls>
            <c:dLbl>
              <c:idx val="131"/>
              <c:layout>
                <c:manualLayout>
                  <c:x val="-0.00644711695209766"/>
                  <c:y val="-0.019893292847088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Lst>
            </c:dLb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Hoja1!$A$3:$A$134</c:f>
              <c:numCache>
                <c:formatCode>mmm\-yy</c:formatCode>
                <c:ptCount val="132"/>
                <c:pt idx="0">
                  <c:v>37865.0</c:v>
                </c:pt>
                <c:pt idx="1">
                  <c:v>37895.0</c:v>
                </c:pt>
                <c:pt idx="2">
                  <c:v>37926.0</c:v>
                </c:pt>
                <c:pt idx="3">
                  <c:v>37956.0</c:v>
                </c:pt>
                <c:pt idx="4">
                  <c:v>37987.0</c:v>
                </c:pt>
                <c:pt idx="5">
                  <c:v>38018.0</c:v>
                </c:pt>
                <c:pt idx="6">
                  <c:v>38047.0</c:v>
                </c:pt>
                <c:pt idx="7">
                  <c:v>38078.0</c:v>
                </c:pt>
                <c:pt idx="8">
                  <c:v>38108.0</c:v>
                </c:pt>
                <c:pt idx="9">
                  <c:v>38139.0</c:v>
                </c:pt>
                <c:pt idx="10">
                  <c:v>38169.0</c:v>
                </c:pt>
                <c:pt idx="11">
                  <c:v>38200.0</c:v>
                </c:pt>
                <c:pt idx="12">
                  <c:v>38231.0</c:v>
                </c:pt>
                <c:pt idx="13">
                  <c:v>38261.0</c:v>
                </c:pt>
                <c:pt idx="14">
                  <c:v>38292.0</c:v>
                </c:pt>
                <c:pt idx="15">
                  <c:v>38322.0</c:v>
                </c:pt>
                <c:pt idx="16">
                  <c:v>38353.0</c:v>
                </c:pt>
                <c:pt idx="17">
                  <c:v>38384.0</c:v>
                </c:pt>
                <c:pt idx="18">
                  <c:v>38412.0</c:v>
                </c:pt>
                <c:pt idx="19">
                  <c:v>38443.0</c:v>
                </c:pt>
                <c:pt idx="20">
                  <c:v>38473.0</c:v>
                </c:pt>
                <c:pt idx="21">
                  <c:v>38504.0</c:v>
                </c:pt>
                <c:pt idx="22">
                  <c:v>38534.0</c:v>
                </c:pt>
                <c:pt idx="23">
                  <c:v>38565.0</c:v>
                </c:pt>
                <c:pt idx="24">
                  <c:v>38596.0</c:v>
                </c:pt>
                <c:pt idx="25">
                  <c:v>38626.0</c:v>
                </c:pt>
                <c:pt idx="26">
                  <c:v>38657.0</c:v>
                </c:pt>
                <c:pt idx="27">
                  <c:v>38687.0</c:v>
                </c:pt>
                <c:pt idx="28">
                  <c:v>38718.0</c:v>
                </c:pt>
                <c:pt idx="29">
                  <c:v>38749.0</c:v>
                </c:pt>
                <c:pt idx="30">
                  <c:v>38777.0</c:v>
                </c:pt>
                <c:pt idx="31">
                  <c:v>38808.0</c:v>
                </c:pt>
                <c:pt idx="32">
                  <c:v>38838.0</c:v>
                </c:pt>
                <c:pt idx="33">
                  <c:v>38869.0</c:v>
                </c:pt>
                <c:pt idx="34">
                  <c:v>38899.0</c:v>
                </c:pt>
                <c:pt idx="35">
                  <c:v>38930.0</c:v>
                </c:pt>
                <c:pt idx="36">
                  <c:v>38961.0</c:v>
                </c:pt>
                <c:pt idx="37">
                  <c:v>38991.0</c:v>
                </c:pt>
                <c:pt idx="38">
                  <c:v>39022.0</c:v>
                </c:pt>
                <c:pt idx="39">
                  <c:v>39052.0</c:v>
                </c:pt>
                <c:pt idx="40">
                  <c:v>39083.0</c:v>
                </c:pt>
                <c:pt idx="41">
                  <c:v>39114.0</c:v>
                </c:pt>
                <c:pt idx="42">
                  <c:v>39142.0</c:v>
                </c:pt>
                <c:pt idx="43">
                  <c:v>39173.0</c:v>
                </c:pt>
                <c:pt idx="44">
                  <c:v>39203.0</c:v>
                </c:pt>
                <c:pt idx="45">
                  <c:v>39234.0</c:v>
                </c:pt>
                <c:pt idx="46">
                  <c:v>39264.0</c:v>
                </c:pt>
                <c:pt idx="47">
                  <c:v>39295.0</c:v>
                </c:pt>
                <c:pt idx="48">
                  <c:v>39326.0</c:v>
                </c:pt>
                <c:pt idx="49">
                  <c:v>39356.0</c:v>
                </c:pt>
                <c:pt idx="50">
                  <c:v>39387.0</c:v>
                </c:pt>
                <c:pt idx="51">
                  <c:v>39417.0</c:v>
                </c:pt>
                <c:pt idx="52">
                  <c:v>39448.0</c:v>
                </c:pt>
                <c:pt idx="53">
                  <c:v>39479.0</c:v>
                </c:pt>
                <c:pt idx="54">
                  <c:v>39508.0</c:v>
                </c:pt>
                <c:pt idx="55">
                  <c:v>39539.0</c:v>
                </c:pt>
                <c:pt idx="56">
                  <c:v>39569.0</c:v>
                </c:pt>
                <c:pt idx="57">
                  <c:v>39600.0</c:v>
                </c:pt>
                <c:pt idx="58">
                  <c:v>39630.0</c:v>
                </c:pt>
                <c:pt idx="59">
                  <c:v>39661.0</c:v>
                </c:pt>
                <c:pt idx="60">
                  <c:v>39692.0</c:v>
                </c:pt>
                <c:pt idx="61">
                  <c:v>39722.0</c:v>
                </c:pt>
                <c:pt idx="62">
                  <c:v>39753.0</c:v>
                </c:pt>
                <c:pt idx="63">
                  <c:v>39783.0</c:v>
                </c:pt>
                <c:pt idx="64">
                  <c:v>39814.0</c:v>
                </c:pt>
                <c:pt idx="65">
                  <c:v>39845.0</c:v>
                </c:pt>
                <c:pt idx="66">
                  <c:v>39873.0</c:v>
                </c:pt>
                <c:pt idx="67">
                  <c:v>39904.0</c:v>
                </c:pt>
                <c:pt idx="68">
                  <c:v>39934.0</c:v>
                </c:pt>
                <c:pt idx="69">
                  <c:v>39965.0</c:v>
                </c:pt>
                <c:pt idx="70">
                  <c:v>39995.0</c:v>
                </c:pt>
                <c:pt idx="71">
                  <c:v>40026.0</c:v>
                </c:pt>
                <c:pt idx="72">
                  <c:v>40057.0</c:v>
                </c:pt>
                <c:pt idx="73">
                  <c:v>40087.0</c:v>
                </c:pt>
                <c:pt idx="74">
                  <c:v>40118.0</c:v>
                </c:pt>
                <c:pt idx="75">
                  <c:v>40148.0</c:v>
                </c:pt>
                <c:pt idx="76">
                  <c:v>40179.0</c:v>
                </c:pt>
                <c:pt idx="77">
                  <c:v>40210.0</c:v>
                </c:pt>
                <c:pt idx="78">
                  <c:v>40238.0</c:v>
                </c:pt>
                <c:pt idx="79">
                  <c:v>40269.0</c:v>
                </c:pt>
                <c:pt idx="80">
                  <c:v>40299.0</c:v>
                </c:pt>
                <c:pt idx="81">
                  <c:v>40330.0</c:v>
                </c:pt>
                <c:pt idx="82">
                  <c:v>40360.0</c:v>
                </c:pt>
                <c:pt idx="83">
                  <c:v>40391.0</c:v>
                </c:pt>
                <c:pt idx="84">
                  <c:v>40422.0</c:v>
                </c:pt>
                <c:pt idx="85">
                  <c:v>40452.0</c:v>
                </c:pt>
                <c:pt idx="86">
                  <c:v>40483.0</c:v>
                </c:pt>
                <c:pt idx="87">
                  <c:v>40513.0</c:v>
                </c:pt>
                <c:pt idx="88">
                  <c:v>40544.0</c:v>
                </c:pt>
                <c:pt idx="89">
                  <c:v>40575.0</c:v>
                </c:pt>
                <c:pt idx="90">
                  <c:v>40603.0</c:v>
                </c:pt>
                <c:pt idx="91">
                  <c:v>40634.0</c:v>
                </c:pt>
                <c:pt idx="92">
                  <c:v>40664.0</c:v>
                </c:pt>
                <c:pt idx="93">
                  <c:v>40695.0</c:v>
                </c:pt>
                <c:pt idx="94">
                  <c:v>40725.0</c:v>
                </c:pt>
                <c:pt idx="95">
                  <c:v>40756.0</c:v>
                </c:pt>
                <c:pt idx="96">
                  <c:v>40787.0</c:v>
                </c:pt>
                <c:pt idx="97">
                  <c:v>40817.0</c:v>
                </c:pt>
                <c:pt idx="98">
                  <c:v>40848.0</c:v>
                </c:pt>
                <c:pt idx="99">
                  <c:v>40878.0</c:v>
                </c:pt>
                <c:pt idx="100">
                  <c:v>40909.0</c:v>
                </c:pt>
                <c:pt idx="101">
                  <c:v>40940.0</c:v>
                </c:pt>
                <c:pt idx="102">
                  <c:v>40969.0</c:v>
                </c:pt>
                <c:pt idx="103">
                  <c:v>41000.0</c:v>
                </c:pt>
                <c:pt idx="104">
                  <c:v>41030.0</c:v>
                </c:pt>
                <c:pt idx="105">
                  <c:v>41061.0</c:v>
                </c:pt>
                <c:pt idx="106">
                  <c:v>41091.0</c:v>
                </c:pt>
                <c:pt idx="107">
                  <c:v>41122.0</c:v>
                </c:pt>
                <c:pt idx="108">
                  <c:v>41153.0</c:v>
                </c:pt>
                <c:pt idx="109">
                  <c:v>41183.0</c:v>
                </c:pt>
                <c:pt idx="110">
                  <c:v>41214.0</c:v>
                </c:pt>
                <c:pt idx="111">
                  <c:v>41244.0</c:v>
                </c:pt>
                <c:pt idx="112">
                  <c:v>41275.0</c:v>
                </c:pt>
                <c:pt idx="113">
                  <c:v>41306.0</c:v>
                </c:pt>
                <c:pt idx="114">
                  <c:v>41334.0</c:v>
                </c:pt>
                <c:pt idx="115">
                  <c:v>41365.0</c:v>
                </c:pt>
                <c:pt idx="116">
                  <c:v>41395.0</c:v>
                </c:pt>
                <c:pt idx="117">
                  <c:v>41426.0</c:v>
                </c:pt>
                <c:pt idx="118">
                  <c:v>41456.0</c:v>
                </c:pt>
                <c:pt idx="119">
                  <c:v>41487.0</c:v>
                </c:pt>
                <c:pt idx="120">
                  <c:v>41518.0</c:v>
                </c:pt>
                <c:pt idx="121">
                  <c:v>41548.0</c:v>
                </c:pt>
                <c:pt idx="122">
                  <c:v>41579.0</c:v>
                </c:pt>
                <c:pt idx="123">
                  <c:v>41609.0</c:v>
                </c:pt>
                <c:pt idx="124">
                  <c:v>41640.0</c:v>
                </c:pt>
                <c:pt idx="125">
                  <c:v>41671.0</c:v>
                </c:pt>
                <c:pt idx="126">
                  <c:v>41699.0</c:v>
                </c:pt>
                <c:pt idx="127">
                  <c:v>41730.0</c:v>
                </c:pt>
                <c:pt idx="128">
                  <c:v>41760.0</c:v>
                </c:pt>
                <c:pt idx="129">
                  <c:v>41791.0</c:v>
                </c:pt>
                <c:pt idx="130">
                  <c:v>41821.0</c:v>
                </c:pt>
                <c:pt idx="131">
                  <c:v>41852.0</c:v>
                </c:pt>
              </c:numCache>
            </c:numRef>
          </c:cat>
          <c:val>
            <c:numRef>
              <c:f>Hoja1!$B$3:$B$134</c:f>
              <c:numCache>
                <c:formatCode>0.0</c:formatCode>
                <c:ptCount val="132"/>
                <c:pt idx="0">
                  <c:v>2.651866195309077</c:v>
                </c:pt>
                <c:pt idx="1">
                  <c:v>1.864799350574349</c:v>
                </c:pt>
                <c:pt idx="2">
                  <c:v>4.197662271937815</c:v>
                </c:pt>
                <c:pt idx="3">
                  <c:v>3.688913836516425</c:v>
                </c:pt>
                <c:pt idx="4">
                  <c:v>3.145019682913053</c:v>
                </c:pt>
                <c:pt idx="5">
                  <c:v>3.237759875123277</c:v>
                </c:pt>
                <c:pt idx="6">
                  <c:v>4.627441548065197</c:v>
                </c:pt>
                <c:pt idx="7">
                  <c:v>6.16186931102459</c:v>
                </c:pt>
                <c:pt idx="8">
                  <c:v>5.44975686183609</c:v>
                </c:pt>
                <c:pt idx="9">
                  <c:v>6.822601618898076</c:v>
                </c:pt>
                <c:pt idx="10">
                  <c:v>6.735833841025744</c:v>
                </c:pt>
                <c:pt idx="11">
                  <c:v>8.812095524731622</c:v>
                </c:pt>
                <c:pt idx="12">
                  <c:v>6.192570581163482</c:v>
                </c:pt>
                <c:pt idx="13">
                  <c:v>6.03925396132897</c:v>
                </c:pt>
                <c:pt idx="14">
                  <c:v>5.461133918293371</c:v>
                </c:pt>
                <c:pt idx="15">
                  <c:v>6.511795851325521</c:v>
                </c:pt>
                <c:pt idx="16">
                  <c:v>6.927102192579215</c:v>
                </c:pt>
                <c:pt idx="17">
                  <c:v>5.748917020701831</c:v>
                </c:pt>
                <c:pt idx="18">
                  <c:v>2.798961766162654</c:v>
                </c:pt>
                <c:pt idx="19">
                  <c:v>5.610159006508549</c:v>
                </c:pt>
                <c:pt idx="20">
                  <c:v>5.673736759090953</c:v>
                </c:pt>
                <c:pt idx="21">
                  <c:v>7.625135108186085</c:v>
                </c:pt>
                <c:pt idx="22">
                  <c:v>3.186182799898868</c:v>
                </c:pt>
                <c:pt idx="23">
                  <c:v>4.188045196337177</c:v>
                </c:pt>
                <c:pt idx="24">
                  <c:v>4.07920478900394</c:v>
                </c:pt>
                <c:pt idx="25">
                  <c:v>4.810279540923836</c:v>
                </c:pt>
                <c:pt idx="26">
                  <c:v>2.797900897240037</c:v>
                </c:pt>
                <c:pt idx="27">
                  <c:v>1.79185201538122</c:v>
                </c:pt>
                <c:pt idx="28">
                  <c:v>3.095829839476825</c:v>
                </c:pt>
                <c:pt idx="29">
                  <c:v>4.7162806314703</c:v>
                </c:pt>
                <c:pt idx="30">
                  <c:v>8.2538286026652</c:v>
                </c:pt>
                <c:pt idx="31">
                  <c:v>5.38150558771709</c:v>
                </c:pt>
                <c:pt idx="32">
                  <c:v>6.84540025800143</c:v>
                </c:pt>
                <c:pt idx="33">
                  <c:v>5.966199093305214</c:v>
                </c:pt>
                <c:pt idx="34">
                  <c:v>10.9580490654789</c:v>
                </c:pt>
                <c:pt idx="35">
                  <c:v>11.18718364681344</c:v>
                </c:pt>
                <c:pt idx="36">
                  <c:v>12.67978197278933</c:v>
                </c:pt>
                <c:pt idx="37">
                  <c:v>13.70912395176753</c:v>
                </c:pt>
                <c:pt idx="38">
                  <c:v>15.17056220910727</c:v>
                </c:pt>
                <c:pt idx="39">
                  <c:v>14.29142029183711</c:v>
                </c:pt>
                <c:pt idx="40">
                  <c:v>13.53566689957762</c:v>
                </c:pt>
                <c:pt idx="41">
                  <c:v>12.70749495115074</c:v>
                </c:pt>
                <c:pt idx="42">
                  <c:v>13.29882984213685</c:v>
                </c:pt>
                <c:pt idx="43">
                  <c:v>12.84507084621209</c:v>
                </c:pt>
                <c:pt idx="44">
                  <c:v>12.10208968920672</c:v>
                </c:pt>
                <c:pt idx="45">
                  <c:v>11.31372901948673</c:v>
                </c:pt>
                <c:pt idx="46">
                  <c:v>10.3486053656735</c:v>
                </c:pt>
                <c:pt idx="47">
                  <c:v>9.093004896619452</c:v>
                </c:pt>
                <c:pt idx="48">
                  <c:v>7.412066215382117</c:v>
                </c:pt>
                <c:pt idx="49">
                  <c:v>7.163486513966814</c:v>
                </c:pt>
                <c:pt idx="50">
                  <c:v>7.058639477409183</c:v>
                </c:pt>
                <c:pt idx="51">
                  <c:v>8.061407918246166</c:v>
                </c:pt>
                <c:pt idx="52">
                  <c:v>7.249004409765237</c:v>
                </c:pt>
                <c:pt idx="53">
                  <c:v>7.527299957104407</c:v>
                </c:pt>
                <c:pt idx="54">
                  <c:v>1.945526755827338</c:v>
                </c:pt>
                <c:pt idx="55">
                  <c:v>3.290578013565982</c:v>
                </c:pt>
                <c:pt idx="56">
                  <c:v>-0.711289667974657</c:v>
                </c:pt>
                <c:pt idx="57">
                  <c:v>0.0964042176459915</c:v>
                </c:pt>
                <c:pt idx="58">
                  <c:v>-3.077358244718827</c:v>
                </c:pt>
                <c:pt idx="59">
                  <c:v>-4.60593490261397</c:v>
                </c:pt>
                <c:pt idx="60">
                  <c:v>-3.902941293510404</c:v>
                </c:pt>
                <c:pt idx="61">
                  <c:v>-6.664676701653619</c:v>
                </c:pt>
                <c:pt idx="62">
                  <c:v>-8.172055628350165</c:v>
                </c:pt>
                <c:pt idx="63">
                  <c:v>-9.65462151324765</c:v>
                </c:pt>
                <c:pt idx="64">
                  <c:v>-9.853136608473935</c:v>
                </c:pt>
                <c:pt idx="65">
                  <c:v>-9.250126137576558</c:v>
                </c:pt>
                <c:pt idx="66">
                  <c:v>-6.787382786462387</c:v>
                </c:pt>
                <c:pt idx="67">
                  <c:v>-8.61484469488113</c:v>
                </c:pt>
                <c:pt idx="68">
                  <c:v>-6.427692458434986</c:v>
                </c:pt>
                <c:pt idx="69">
                  <c:v>-7.944259072346177</c:v>
                </c:pt>
                <c:pt idx="70">
                  <c:v>-5.110552174545466</c:v>
                </c:pt>
                <c:pt idx="71">
                  <c:v>-4.510472366084342</c:v>
                </c:pt>
                <c:pt idx="72">
                  <c:v>-4.036853583819731</c:v>
                </c:pt>
                <c:pt idx="73">
                  <c:v>-3.070099402831857</c:v>
                </c:pt>
                <c:pt idx="74">
                  <c:v>-1.34699510652296</c:v>
                </c:pt>
                <c:pt idx="75">
                  <c:v>0.591121024806829</c:v>
                </c:pt>
                <c:pt idx="76">
                  <c:v>1.506660497951946</c:v>
                </c:pt>
                <c:pt idx="77">
                  <c:v>1.735420677608701</c:v>
                </c:pt>
                <c:pt idx="78">
                  <c:v>3.23833644808731</c:v>
                </c:pt>
                <c:pt idx="79">
                  <c:v>5.306179032758554</c:v>
                </c:pt>
                <c:pt idx="80">
                  <c:v>6.174638982513391</c:v>
                </c:pt>
                <c:pt idx="81">
                  <c:v>6.409363624653088</c:v>
                </c:pt>
                <c:pt idx="82">
                  <c:v>4.4840627167027</c:v>
                </c:pt>
                <c:pt idx="83">
                  <c:v>4.411381300506046</c:v>
                </c:pt>
                <c:pt idx="84">
                  <c:v>3.357579407769492</c:v>
                </c:pt>
                <c:pt idx="85">
                  <c:v>4.244728496610402</c:v>
                </c:pt>
                <c:pt idx="86">
                  <c:v>4.180262347694148</c:v>
                </c:pt>
                <c:pt idx="87">
                  <c:v>4.217891064511885</c:v>
                </c:pt>
                <c:pt idx="88">
                  <c:v>5.50702485495412</c:v>
                </c:pt>
                <c:pt idx="89">
                  <c:v>5.094084393532465</c:v>
                </c:pt>
                <c:pt idx="90">
                  <c:v>5.847024232602068</c:v>
                </c:pt>
                <c:pt idx="91">
                  <c:v>4.16518855860546</c:v>
                </c:pt>
                <c:pt idx="92">
                  <c:v>4.852114126124426</c:v>
                </c:pt>
                <c:pt idx="93">
                  <c:v>3.61470103990827</c:v>
                </c:pt>
                <c:pt idx="94">
                  <c:v>4.561677944234688</c:v>
                </c:pt>
                <c:pt idx="95">
                  <c:v>5.876311803244145</c:v>
                </c:pt>
                <c:pt idx="96">
                  <c:v>6.538695958876802</c:v>
                </c:pt>
                <c:pt idx="97">
                  <c:v>6.123666924584303</c:v>
                </c:pt>
                <c:pt idx="98">
                  <c:v>4.87139040711396</c:v>
                </c:pt>
                <c:pt idx="99">
                  <c:v>4.051680430585996</c:v>
                </c:pt>
                <c:pt idx="100">
                  <c:v>3.32903427582126</c:v>
                </c:pt>
                <c:pt idx="101">
                  <c:v>2.75448321647994</c:v>
                </c:pt>
                <c:pt idx="102">
                  <c:v>1.908300426359704</c:v>
                </c:pt>
                <c:pt idx="103">
                  <c:v>0.453082587307671</c:v>
                </c:pt>
                <c:pt idx="104">
                  <c:v>-0.82082285799439</c:v>
                </c:pt>
                <c:pt idx="105">
                  <c:v>0.262038596365052</c:v>
                </c:pt>
                <c:pt idx="106">
                  <c:v>1.833096838247676</c:v>
                </c:pt>
                <c:pt idx="107">
                  <c:v>0.789025060067612</c:v>
                </c:pt>
                <c:pt idx="108">
                  <c:v>-0.766160959757881</c:v>
                </c:pt>
                <c:pt idx="109">
                  <c:v>-1.093451595438429</c:v>
                </c:pt>
                <c:pt idx="110">
                  <c:v>-1.588355763951622</c:v>
                </c:pt>
                <c:pt idx="111">
                  <c:v>-1.981881785561145</c:v>
                </c:pt>
                <c:pt idx="112">
                  <c:v>-2.632657481736466</c:v>
                </c:pt>
                <c:pt idx="113">
                  <c:v>-2.991888870616658</c:v>
                </c:pt>
                <c:pt idx="114">
                  <c:v>-6.012179233868561</c:v>
                </c:pt>
                <c:pt idx="115">
                  <c:v>-2.790778274335944</c:v>
                </c:pt>
                <c:pt idx="116">
                  <c:v>-1.883438790445106</c:v>
                </c:pt>
                <c:pt idx="117">
                  <c:v>0.389594512305217</c:v>
                </c:pt>
                <c:pt idx="118">
                  <c:v>-2.371945551113203</c:v>
                </c:pt>
                <c:pt idx="119">
                  <c:v>-2.69894698911702</c:v>
                </c:pt>
                <c:pt idx="120">
                  <c:v>-1.394550431324527</c:v>
                </c:pt>
                <c:pt idx="121">
                  <c:v>-1.475445388517604</c:v>
                </c:pt>
                <c:pt idx="122">
                  <c:v>-0.502706076608343</c:v>
                </c:pt>
                <c:pt idx="123">
                  <c:v>0.439171512141582</c:v>
                </c:pt>
                <c:pt idx="124">
                  <c:v>0.494372922377618</c:v>
                </c:pt>
                <c:pt idx="125">
                  <c:v>1.916566182666224</c:v>
                </c:pt>
                <c:pt idx="126">
                  <c:v>4.423935574276216</c:v>
                </c:pt>
                <c:pt idx="127">
                  <c:v>3.495173213290747</c:v>
                </c:pt>
                <c:pt idx="128">
                  <c:v>2.924947976689085</c:v>
                </c:pt>
                <c:pt idx="129">
                  <c:v>-0.338518786226761</c:v>
                </c:pt>
                <c:pt idx="130">
                  <c:v>1.023601887916558</c:v>
                </c:pt>
                <c:pt idx="131" formatCode="General">
                  <c:v>0.5</c:v>
                </c:pt>
              </c:numCache>
            </c:numRef>
          </c:val>
          <c:smooth val="0"/>
        </c:ser>
        <c:dLbls>
          <c:showLegendKey val="0"/>
          <c:showVal val="0"/>
          <c:showCatName val="0"/>
          <c:showSerName val="0"/>
          <c:showPercent val="0"/>
          <c:showBubbleSize val="0"/>
        </c:dLbls>
        <c:marker val="1"/>
        <c:smooth val="0"/>
        <c:axId val="2144140088"/>
        <c:axId val="2144143560"/>
      </c:lineChart>
      <c:dateAx>
        <c:axId val="2144140088"/>
        <c:scaling>
          <c:orientation val="minMax"/>
          <c:max val="41852.0"/>
          <c:min val="41122.0"/>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solidFill>
                <a:latin typeface="+mn-lt"/>
                <a:ea typeface="+mn-ea"/>
                <a:cs typeface="+mn-cs"/>
              </a:defRPr>
            </a:pPr>
            <a:endParaRPr lang="es-ES"/>
          </a:p>
        </c:txPr>
        <c:crossAx val="2144143560"/>
        <c:crosses val="autoZero"/>
        <c:auto val="1"/>
        <c:lblOffset val="100"/>
        <c:baseTimeUnit val="months"/>
      </c:dateAx>
      <c:valAx>
        <c:axId val="2144143560"/>
        <c:scaling>
          <c:orientation val="minMax"/>
          <c:max val="5.0"/>
          <c:min val="-8.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s-CO" sz="1600" b="1" dirty="0" smtClean="0"/>
                  <a:t>Variación anual,</a:t>
                </a:r>
                <a:r>
                  <a:rPr lang="es-CO" sz="1600" b="1" baseline="0" dirty="0" smtClean="0"/>
                  <a:t> %</a:t>
                </a:r>
                <a:endParaRPr lang="es-CO" sz="1600" b="1" dirty="0"/>
              </a:p>
            </c:rich>
          </c:tx>
          <c:layout/>
          <c:overlay val="0"/>
          <c:spPr>
            <a:noFill/>
            <a:ln>
              <a:noFill/>
            </a:ln>
            <a:effectLst/>
          </c:spPr>
        </c:title>
        <c:numFmt formatCode="0.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s-ES"/>
          </a:p>
        </c:txPr>
        <c:crossAx val="2144140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050"/>
            </a:pPr>
            <a:r>
              <a:rPr lang="es-CO" sz="1050" dirty="0"/>
              <a:t>Índices Bursátiles estadounidenses</a:t>
            </a:r>
          </a:p>
          <a:p>
            <a:pPr algn="ctr">
              <a:defRPr sz="1050"/>
            </a:pPr>
            <a:r>
              <a:rPr lang="es-CO" sz="1050" dirty="0" err="1" smtClean="0"/>
              <a:t>Ago</a:t>
            </a:r>
            <a:r>
              <a:rPr lang="es-CO" sz="1050" dirty="0" smtClean="0"/>
              <a:t> </a:t>
            </a:r>
            <a:r>
              <a:rPr lang="es-CO" sz="1050" dirty="0"/>
              <a:t>2013 – </a:t>
            </a:r>
            <a:r>
              <a:rPr lang="es-CO" sz="1050" dirty="0" smtClean="0"/>
              <a:t>Oct 14 </a:t>
            </a:r>
            <a:r>
              <a:rPr lang="es-CO" sz="1050" dirty="0"/>
              <a:t>2014</a:t>
            </a:r>
          </a:p>
        </c:rich>
      </c:tx>
      <c:layout>
        <c:manualLayout>
          <c:xMode val="edge"/>
          <c:yMode val="edge"/>
          <c:x val="0.216996979151192"/>
          <c:y val="0.0"/>
        </c:manualLayout>
      </c:layout>
      <c:overlay val="1"/>
    </c:title>
    <c:autoTitleDeleted val="0"/>
    <c:plotArea>
      <c:layout>
        <c:manualLayout>
          <c:layoutTarget val="inner"/>
          <c:xMode val="edge"/>
          <c:yMode val="edge"/>
          <c:x val="0.160783687416432"/>
          <c:y val="0.14131526230293"/>
          <c:w val="0.692740801267766"/>
          <c:h val="0.640117286305655"/>
        </c:manualLayout>
      </c:layout>
      <c:lineChart>
        <c:grouping val="standard"/>
        <c:varyColors val="0"/>
        <c:ser>
          <c:idx val="0"/>
          <c:order val="0"/>
          <c:tx>
            <c:strRef>
              <c:f>Hoja1!$B$1</c:f>
              <c:strCache>
                <c:ptCount val="1"/>
                <c:pt idx="0">
                  <c:v>Dow Jones Industrial</c:v>
                </c:pt>
              </c:strCache>
            </c:strRef>
          </c:tx>
          <c:marker>
            <c:symbol val="none"/>
          </c:marker>
          <c:cat>
            <c:numRef>
              <c:f>Hoja1!$A$2:$A$1321</c:f>
              <c:numCache>
                <c:formatCode>[$-C0A]dd\-mmm\-yy;@</c:formatCode>
                <c:ptCount val="1320"/>
                <c:pt idx="0">
                  <c:v>39967.0</c:v>
                </c:pt>
                <c:pt idx="1">
                  <c:v>39968.0</c:v>
                </c:pt>
                <c:pt idx="2">
                  <c:v>39969.0</c:v>
                </c:pt>
                <c:pt idx="3">
                  <c:v>39972.0</c:v>
                </c:pt>
                <c:pt idx="4">
                  <c:v>39973.0</c:v>
                </c:pt>
                <c:pt idx="5">
                  <c:v>39974.0</c:v>
                </c:pt>
                <c:pt idx="6">
                  <c:v>39975.0</c:v>
                </c:pt>
                <c:pt idx="7">
                  <c:v>39976.0</c:v>
                </c:pt>
                <c:pt idx="8">
                  <c:v>39979.0</c:v>
                </c:pt>
                <c:pt idx="9">
                  <c:v>39980.0</c:v>
                </c:pt>
                <c:pt idx="10">
                  <c:v>39981.0</c:v>
                </c:pt>
                <c:pt idx="11">
                  <c:v>39982.0</c:v>
                </c:pt>
                <c:pt idx="12">
                  <c:v>39983.0</c:v>
                </c:pt>
                <c:pt idx="13">
                  <c:v>39986.0</c:v>
                </c:pt>
                <c:pt idx="14">
                  <c:v>39987.0</c:v>
                </c:pt>
                <c:pt idx="15">
                  <c:v>39988.0</c:v>
                </c:pt>
                <c:pt idx="16">
                  <c:v>39989.0</c:v>
                </c:pt>
                <c:pt idx="17">
                  <c:v>39990.0</c:v>
                </c:pt>
                <c:pt idx="18">
                  <c:v>39993.0</c:v>
                </c:pt>
                <c:pt idx="19">
                  <c:v>39994.0</c:v>
                </c:pt>
                <c:pt idx="20">
                  <c:v>39995.0</c:v>
                </c:pt>
                <c:pt idx="21">
                  <c:v>39996.0</c:v>
                </c:pt>
                <c:pt idx="22">
                  <c:v>40000.0</c:v>
                </c:pt>
                <c:pt idx="23">
                  <c:v>40001.0</c:v>
                </c:pt>
                <c:pt idx="24">
                  <c:v>40002.0</c:v>
                </c:pt>
                <c:pt idx="25">
                  <c:v>40003.0</c:v>
                </c:pt>
                <c:pt idx="26">
                  <c:v>40004.0</c:v>
                </c:pt>
                <c:pt idx="27">
                  <c:v>40007.0</c:v>
                </c:pt>
                <c:pt idx="28">
                  <c:v>40008.0</c:v>
                </c:pt>
                <c:pt idx="29">
                  <c:v>40009.0</c:v>
                </c:pt>
                <c:pt idx="30">
                  <c:v>40010.0</c:v>
                </c:pt>
                <c:pt idx="31">
                  <c:v>40011.0</c:v>
                </c:pt>
                <c:pt idx="32">
                  <c:v>40014.0</c:v>
                </c:pt>
                <c:pt idx="33">
                  <c:v>40015.0</c:v>
                </c:pt>
                <c:pt idx="34">
                  <c:v>40016.0</c:v>
                </c:pt>
                <c:pt idx="35">
                  <c:v>40017.0</c:v>
                </c:pt>
                <c:pt idx="36">
                  <c:v>40018.0</c:v>
                </c:pt>
                <c:pt idx="37">
                  <c:v>40021.0</c:v>
                </c:pt>
                <c:pt idx="38">
                  <c:v>40022.0</c:v>
                </c:pt>
                <c:pt idx="39">
                  <c:v>40023.0</c:v>
                </c:pt>
                <c:pt idx="40">
                  <c:v>40024.0</c:v>
                </c:pt>
                <c:pt idx="41">
                  <c:v>40025.0</c:v>
                </c:pt>
                <c:pt idx="42">
                  <c:v>40028.0</c:v>
                </c:pt>
                <c:pt idx="43">
                  <c:v>40029.0</c:v>
                </c:pt>
                <c:pt idx="44">
                  <c:v>40030.0</c:v>
                </c:pt>
                <c:pt idx="45">
                  <c:v>40031.0</c:v>
                </c:pt>
                <c:pt idx="46">
                  <c:v>40032.0</c:v>
                </c:pt>
                <c:pt idx="47">
                  <c:v>40035.0</c:v>
                </c:pt>
                <c:pt idx="48">
                  <c:v>40036.0</c:v>
                </c:pt>
                <c:pt idx="49">
                  <c:v>40037.0</c:v>
                </c:pt>
                <c:pt idx="50">
                  <c:v>40038.0</c:v>
                </c:pt>
                <c:pt idx="51">
                  <c:v>40039.0</c:v>
                </c:pt>
                <c:pt idx="52">
                  <c:v>40042.0</c:v>
                </c:pt>
                <c:pt idx="53">
                  <c:v>40043.0</c:v>
                </c:pt>
                <c:pt idx="54">
                  <c:v>40044.0</c:v>
                </c:pt>
                <c:pt idx="55">
                  <c:v>40045.0</c:v>
                </c:pt>
                <c:pt idx="56">
                  <c:v>40046.0</c:v>
                </c:pt>
                <c:pt idx="57">
                  <c:v>40049.0</c:v>
                </c:pt>
                <c:pt idx="58">
                  <c:v>40050.0</c:v>
                </c:pt>
                <c:pt idx="59">
                  <c:v>40051.0</c:v>
                </c:pt>
                <c:pt idx="60">
                  <c:v>40052.0</c:v>
                </c:pt>
                <c:pt idx="61">
                  <c:v>40053.0</c:v>
                </c:pt>
                <c:pt idx="62">
                  <c:v>40056.0</c:v>
                </c:pt>
                <c:pt idx="63">
                  <c:v>40057.0</c:v>
                </c:pt>
                <c:pt idx="64">
                  <c:v>40058.0</c:v>
                </c:pt>
                <c:pt idx="65">
                  <c:v>40059.0</c:v>
                </c:pt>
                <c:pt idx="66">
                  <c:v>40060.0</c:v>
                </c:pt>
                <c:pt idx="67">
                  <c:v>40064.0</c:v>
                </c:pt>
                <c:pt idx="68">
                  <c:v>40065.0</c:v>
                </c:pt>
                <c:pt idx="69">
                  <c:v>40066.0</c:v>
                </c:pt>
                <c:pt idx="70">
                  <c:v>40067.0</c:v>
                </c:pt>
                <c:pt idx="71">
                  <c:v>40070.0</c:v>
                </c:pt>
                <c:pt idx="72">
                  <c:v>40071.0</c:v>
                </c:pt>
                <c:pt idx="73">
                  <c:v>40072.0</c:v>
                </c:pt>
                <c:pt idx="74">
                  <c:v>40073.0</c:v>
                </c:pt>
                <c:pt idx="75">
                  <c:v>40074.0</c:v>
                </c:pt>
                <c:pt idx="76">
                  <c:v>40077.0</c:v>
                </c:pt>
                <c:pt idx="77">
                  <c:v>40078.0</c:v>
                </c:pt>
                <c:pt idx="78">
                  <c:v>40079.0</c:v>
                </c:pt>
                <c:pt idx="79">
                  <c:v>40080.0</c:v>
                </c:pt>
                <c:pt idx="80">
                  <c:v>40081.0</c:v>
                </c:pt>
                <c:pt idx="81">
                  <c:v>40084.0</c:v>
                </c:pt>
                <c:pt idx="82">
                  <c:v>40085.0</c:v>
                </c:pt>
                <c:pt idx="83">
                  <c:v>40086.0</c:v>
                </c:pt>
                <c:pt idx="84">
                  <c:v>40087.0</c:v>
                </c:pt>
                <c:pt idx="85">
                  <c:v>40088.0</c:v>
                </c:pt>
                <c:pt idx="86">
                  <c:v>40091.0</c:v>
                </c:pt>
                <c:pt idx="87">
                  <c:v>40092.0</c:v>
                </c:pt>
                <c:pt idx="88">
                  <c:v>40093.0</c:v>
                </c:pt>
                <c:pt idx="89">
                  <c:v>40094.0</c:v>
                </c:pt>
                <c:pt idx="90">
                  <c:v>40095.0</c:v>
                </c:pt>
                <c:pt idx="91">
                  <c:v>40098.0</c:v>
                </c:pt>
                <c:pt idx="92">
                  <c:v>40099.0</c:v>
                </c:pt>
                <c:pt idx="93">
                  <c:v>40100.0</c:v>
                </c:pt>
                <c:pt idx="94">
                  <c:v>40101.0</c:v>
                </c:pt>
                <c:pt idx="95">
                  <c:v>40102.0</c:v>
                </c:pt>
                <c:pt idx="96">
                  <c:v>40105.0</c:v>
                </c:pt>
                <c:pt idx="97">
                  <c:v>40106.0</c:v>
                </c:pt>
                <c:pt idx="98">
                  <c:v>40107.0</c:v>
                </c:pt>
                <c:pt idx="99">
                  <c:v>40108.0</c:v>
                </c:pt>
                <c:pt idx="100">
                  <c:v>40109.0</c:v>
                </c:pt>
                <c:pt idx="101">
                  <c:v>40112.0</c:v>
                </c:pt>
                <c:pt idx="102">
                  <c:v>40113.0</c:v>
                </c:pt>
                <c:pt idx="103">
                  <c:v>40114.0</c:v>
                </c:pt>
                <c:pt idx="104">
                  <c:v>40115.0</c:v>
                </c:pt>
                <c:pt idx="105">
                  <c:v>40116.0</c:v>
                </c:pt>
                <c:pt idx="106">
                  <c:v>40120.0</c:v>
                </c:pt>
                <c:pt idx="107">
                  <c:v>40121.0</c:v>
                </c:pt>
                <c:pt idx="108">
                  <c:v>40122.0</c:v>
                </c:pt>
                <c:pt idx="109">
                  <c:v>40123.0</c:v>
                </c:pt>
                <c:pt idx="110">
                  <c:v>40126.0</c:v>
                </c:pt>
                <c:pt idx="111">
                  <c:v>40127.0</c:v>
                </c:pt>
                <c:pt idx="112">
                  <c:v>40128.0</c:v>
                </c:pt>
                <c:pt idx="113">
                  <c:v>40129.0</c:v>
                </c:pt>
                <c:pt idx="114">
                  <c:v>40130.0</c:v>
                </c:pt>
                <c:pt idx="115">
                  <c:v>40133.0</c:v>
                </c:pt>
                <c:pt idx="116">
                  <c:v>40134.0</c:v>
                </c:pt>
                <c:pt idx="117">
                  <c:v>40135.0</c:v>
                </c:pt>
                <c:pt idx="118">
                  <c:v>40136.0</c:v>
                </c:pt>
                <c:pt idx="119">
                  <c:v>40137.0</c:v>
                </c:pt>
                <c:pt idx="120">
                  <c:v>40140.0</c:v>
                </c:pt>
                <c:pt idx="121">
                  <c:v>40141.0</c:v>
                </c:pt>
                <c:pt idx="122">
                  <c:v>40142.0</c:v>
                </c:pt>
                <c:pt idx="123">
                  <c:v>40143.0</c:v>
                </c:pt>
                <c:pt idx="124">
                  <c:v>40147.0</c:v>
                </c:pt>
                <c:pt idx="125">
                  <c:v>40148.0</c:v>
                </c:pt>
                <c:pt idx="126">
                  <c:v>40149.0</c:v>
                </c:pt>
                <c:pt idx="127">
                  <c:v>40150.0</c:v>
                </c:pt>
                <c:pt idx="128">
                  <c:v>40151.0</c:v>
                </c:pt>
                <c:pt idx="129">
                  <c:v>40154.0</c:v>
                </c:pt>
                <c:pt idx="130">
                  <c:v>40155.0</c:v>
                </c:pt>
                <c:pt idx="131">
                  <c:v>40156.0</c:v>
                </c:pt>
                <c:pt idx="132">
                  <c:v>40157.0</c:v>
                </c:pt>
                <c:pt idx="133">
                  <c:v>40158.0</c:v>
                </c:pt>
                <c:pt idx="134">
                  <c:v>40161.0</c:v>
                </c:pt>
                <c:pt idx="135">
                  <c:v>40162.0</c:v>
                </c:pt>
                <c:pt idx="136">
                  <c:v>40163.0</c:v>
                </c:pt>
                <c:pt idx="137">
                  <c:v>40164.0</c:v>
                </c:pt>
                <c:pt idx="138">
                  <c:v>40165.0</c:v>
                </c:pt>
                <c:pt idx="139">
                  <c:v>40168.0</c:v>
                </c:pt>
                <c:pt idx="140">
                  <c:v>40169.0</c:v>
                </c:pt>
                <c:pt idx="141">
                  <c:v>40170.0</c:v>
                </c:pt>
                <c:pt idx="142">
                  <c:v>40171.0</c:v>
                </c:pt>
                <c:pt idx="143">
                  <c:v>40175.0</c:v>
                </c:pt>
                <c:pt idx="144">
                  <c:v>40176.0</c:v>
                </c:pt>
                <c:pt idx="145">
                  <c:v>40177.0</c:v>
                </c:pt>
                <c:pt idx="146">
                  <c:v>40178.0</c:v>
                </c:pt>
                <c:pt idx="147">
                  <c:v>40182.0</c:v>
                </c:pt>
                <c:pt idx="148">
                  <c:v>40183.0</c:v>
                </c:pt>
                <c:pt idx="149">
                  <c:v>40184.0</c:v>
                </c:pt>
                <c:pt idx="150">
                  <c:v>40185.0</c:v>
                </c:pt>
                <c:pt idx="151">
                  <c:v>40186.0</c:v>
                </c:pt>
                <c:pt idx="152">
                  <c:v>40189.0</c:v>
                </c:pt>
                <c:pt idx="153">
                  <c:v>40190.0</c:v>
                </c:pt>
                <c:pt idx="154">
                  <c:v>40191.0</c:v>
                </c:pt>
                <c:pt idx="155">
                  <c:v>40192.0</c:v>
                </c:pt>
                <c:pt idx="156">
                  <c:v>40193.0</c:v>
                </c:pt>
                <c:pt idx="157">
                  <c:v>40196.0</c:v>
                </c:pt>
                <c:pt idx="158">
                  <c:v>40197.0</c:v>
                </c:pt>
                <c:pt idx="159">
                  <c:v>40198.0</c:v>
                </c:pt>
                <c:pt idx="160">
                  <c:v>40199.0</c:v>
                </c:pt>
                <c:pt idx="161">
                  <c:v>40200.0</c:v>
                </c:pt>
                <c:pt idx="162">
                  <c:v>40203.0</c:v>
                </c:pt>
                <c:pt idx="163">
                  <c:v>40204.0</c:v>
                </c:pt>
                <c:pt idx="164">
                  <c:v>40205.0</c:v>
                </c:pt>
                <c:pt idx="165">
                  <c:v>40206.0</c:v>
                </c:pt>
                <c:pt idx="166">
                  <c:v>40207.0</c:v>
                </c:pt>
                <c:pt idx="167">
                  <c:v>40210.0</c:v>
                </c:pt>
                <c:pt idx="168">
                  <c:v>40211.0</c:v>
                </c:pt>
                <c:pt idx="169">
                  <c:v>40212.0</c:v>
                </c:pt>
                <c:pt idx="170">
                  <c:v>40213.0</c:v>
                </c:pt>
                <c:pt idx="171">
                  <c:v>40214.0</c:v>
                </c:pt>
                <c:pt idx="172">
                  <c:v>40217.0</c:v>
                </c:pt>
                <c:pt idx="173">
                  <c:v>40218.0</c:v>
                </c:pt>
                <c:pt idx="174">
                  <c:v>40219.0</c:v>
                </c:pt>
                <c:pt idx="175">
                  <c:v>40220.0</c:v>
                </c:pt>
                <c:pt idx="176">
                  <c:v>40221.0</c:v>
                </c:pt>
                <c:pt idx="177">
                  <c:v>40224.0</c:v>
                </c:pt>
                <c:pt idx="178">
                  <c:v>40225.0</c:v>
                </c:pt>
                <c:pt idx="179">
                  <c:v>40226.0</c:v>
                </c:pt>
                <c:pt idx="180">
                  <c:v>40227.0</c:v>
                </c:pt>
                <c:pt idx="181">
                  <c:v>40228.0</c:v>
                </c:pt>
                <c:pt idx="182">
                  <c:v>40231.0</c:v>
                </c:pt>
                <c:pt idx="183">
                  <c:v>40232.0</c:v>
                </c:pt>
                <c:pt idx="184">
                  <c:v>40233.0</c:v>
                </c:pt>
                <c:pt idx="185">
                  <c:v>40234.0</c:v>
                </c:pt>
                <c:pt idx="186">
                  <c:v>40235.0</c:v>
                </c:pt>
                <c:pt idx="187">
                  <c:v>40238.0</c:v>
                </c:pt>
                <c:pt idx="188">
                  <c:v>40239.0</c:v>
                </c:pt>
                <c:pt idx="189">
                  <c:v>40240.0</c:v>
                </c:pt>
                <c:pt idx="190">
                  <c:v>40241.0</c:v>
                </c:pt>
                <c:pt idx="191">
                  <c:v>40242.0</c:v>
                </c:pt>
                <c:pt idx="192">
                  <c:v>40245.0</c:v>
                </c:pt>
                <c:pt idx="193">
                  <c:v>40246.0</c:v>
                </c:pt>
                <c:pt idx="194">
                  <c:v>40247.0</c:v>
                </c:pt>
                <c:pt idx="195">
                  <c:v>40248.0</c:v>
                </c:pt>
                <c:pt idx="196">
                  <c:v>40249.0</c:v>
                </c:pt>
                <c:pt idx="197">
                  <c:v>40252.0</c:v>
                </c:pt>
                <c:pt idx="198">
                  <c:v>40253.0</c:v>
                </c:pt>
                <c:pt idx="199">
                  <c:v>40254.0</c:v>
                </c:pt>
                <c:pt idx="200">
                  <c:v>40255.0</c:v>
                </c:pt>
                <c:pt idx="201">
                  <c:v>40256.0</c:v>
                </c:pt>
                <c:pt idx="202">
                  <c:v>40259.0</c:v>
                </c:pt>
                <c:pt idx="203">
                  <c:v>40260.0</c:v>
                </c:pt>
                <c:pt idx="204">
                  <c:v>40261.0</c:v>
                </c:pt>
                <c:pt idx="205">
                  <c:v>40262.0</c:v>
                </c:pt>
                <c:pt idx="206">
                  <c:v>40263.0</c:v>
                </c:pt>
                <c:pt idx="207">
                  <c:v>40266.0</c:v>
                </c:pt>
                <c:pt idx="208">
                  <c:v>40267.0</c:v>
                </c:pt>
                <c:pt idx="209">
                  <c:v>40268.0</c:v>
                </c:pt>
                <c:pt idx="210">
                  <c:v>40273.0</c:v>
                </c:pt>
                <c:pt idx="211">
                  <c:v>40274.0</c:v>
                </c:pt>
                <c:pt idx="212">
                  <c:v>40275.0</c:v>
                </c:pt>
                <c:pt idx="213">
                  <c:v>40276.0</c:v>
                </c:pt>
                <c:pt idx="214">
                  <c:v>40277.0</c:v>
                </c:pt>
                <c:pt idx="215">
                  <c:v>40280.0</c:v>
                </c:pt>
                <c:pt idx="216">
                  <c:v>40281.0</c:v>
                </c:pt>
                <c:pt idx="217">
                  <c:v>40282.0</c:v>
                </c:pt>
                <c:pt idx="218">
                  <c:v>40283.0</c:v>
                </c:pt>
                <c:pt idx="219">
                  <c:v>40284.0</c:v>
                </c:pt>
                <c:pt idx="220">
                  <c:v>40287.0</c:v>
                </c:pt>
                <c:pt idx="221">
                  <c:v>40288.0</c:v>
                </c:pt>
                <c:pt idx="222">
                  <c:v>40289.0</c:v>
                </c:pt>
                <c:pt idx="223">
                  <c:v>40290.0</c:v>
                </c:pt>
                <c:pt idx="224">
                  <c:v>40291.0</c:v>
                </c:pt>
                <c:pt idx="225">
                  <c:v>40294.0</c:v>
                </c:pt>
                <c:pt idx="226">
                  <c:v>40295.0</c:v>
                </c:pt>
                <c:pt idx="227">
                  <c:v>40296.0</c:v>
                </c:pt>
                <c:pt idx="228">
                  <c:v>40297.0</c:v>
                </c:pt>
                <c:pt idx="229">
                  <c:v>40298.0</c:v>
                </c:pt>
                <c:pt idx="230">
                  <c:v>40301.0</c:v>
                </c:pt>
                <c:pt idx="231">
                  <c:v>40302.0</c:v>
                </c:pt>
                <c:pt idx="232">
                  <c:v>40303.0</c:v>
                </c:pt>
                <c:pt idx="233">
                  <c:v>40304.0</c:v>
                </c:pt>
                <c:pt idx="234">
                  <c:v>40305.0</c:v>
                </c:pt>
                <c:pt idx="235">
                  <c:v>40308.0</c:v>
                </c:pt>
                <c:pt idx="236">
                  <c:v>40309.0</c:v>
                </c:pt>
                <c:pt idx="237">
                  <c:v>40310.0</c:v>
                </c:pt>
                <c:pt idx="238">
                  <c:v>40311.0</c:v>
                </c:pt>
                <c:pt idx="239">
                  <c:v>40312.0</c:v>
                </c:pt>
                <c:pt idx="240">
                  <c:v>40315.0</c:v>
                </c:pt>
                <c:pt idx="241">
                  <c:v>40316.0</c:v>
                </c:pt>
                <c:pt idx="242">
                  <c:v>40317.0</c:v>
                </c:pt>
                <c:pt idx="243">
                  <c:v>40318.0</c:v>
                </c:pt>
                <c:pt idx="244">
                  <c:v>40319.0</c:v>
                </c:pt>
                <c:pt idx="245">
                  <c:v>40322.0</c:v>
                </c:pt>
                <c:pt idx="246">
                  <c:v>40323.0</c:v>
                </c:pt>
                <c:pt idx="247">
                  <c:v>40324.0</c:v>
                </c:pt>
                <c:pt idx="248">
                  <c:v>40325.0</c:v>
                </c:pt>
                <c:pt idx="249">
                  <c:v>40326.0</c:v>
                </c:pt>
                <c:pt idx="250">
                  <c:v>40329.0</c:v>
                </c:pt>
                <c:pt idx="251">
                  <c:v>40330.0</c:v>
                </c:pt>
                <c:pt idx="252">
                  <c:v>40331.0</c:v>
                </c:pt>
                <c:pt idx="253">
                  <c:v>40332.0</c:v>
                </c:pt>
                <c:pt idx="254">
                  <c:v>40333.0</c:v>
                </c:pt>
                <c:pt idx="255">
                  <c:v>40336.0</c:v>
                </c:pt>
                <c:pt idx="256">
                  <c:v>40337.0</c:v>
                </c:pt>
                <c:pt idx="257">
                  <c:v>40338.0</c:v>
                </c:pt>
                <c:pt idx="258">
                  <c:v>40339.0</c:v>
                </c:pt>
                <c:pt idx="259">
                  <c:v>40340.0</c:v>
                </c:pt>
                <c:pt idx="260">
                  <c:v>40343.0</c:v>
                </c:pt>
                <c:pt idx="261">
                  <c:v>40344.0</c:v>
                </c:pt>
                <c:pt idx="262">
                  <c:v>40345.0</c:v>
                </c:pt>
                <c:pt idx="263">
                  <c:v>40346.0</c:v>
                </c:pt>
                <c:pt idx="264">
                  <c:v>40347.0</c:v>
                </c:pt>
                <c:pt idx="265">
                  <c:v>40350.0</c:v>
                </c:pt>
                <c:pt idx="266">
                  <c:v>40351.0</c:v>
                </c:pt>
                <c:pt idx="267">
                  <c:v>40352.0</c:v>
                </c:pt>
                <c:pt idx="268">
                  <c:v>40353.0</c:v>
                </c:pt>
                <c:pt idx="269">
                  <c:v>40354.0</c:v>
                </c:pt>
                <c:pt idx="270">
                  <c:v>40357.0</c:v>
                </c:pt>
                <c:pt idx="271">
                  <c:v>40358.0</c:v>
                </c:pt>
                <c:pt idx="272">
                  <c:v>40359.0</c:v>
                </c:pt>
                <c:pt idx="273">
                  <c:v>40360.0</c:v>
                </c:pt>
                <c:pt idx="274">
                  <c:v>40361.0</c:v>
                </c:pt>
                <c:pt idx="275">
                  <c:v>40365.0</c:v>
                </c:pt>
                <c:pt idx="276">
                  <c:v>40366.0</c:v>
                </c:pt>
                <c:pt idx="277">
                  <c:v>40367.0</c:v>
                </c:pt>
                <c:pt idx="278">
                  <c:v>40368.0</c:v>
                </c:pt>
                <c:pt idx="279">
                  <c:v>40371.0</c:v>
                </c:pt>
                <c:pt idx="280">
                  <c:v>40372.0</c:v>
                </c:pt>
                <c:pt idx="281">
                  <c:v>40373.0</c:v>
                </c:pt>
                <c:pt idx="282">
                  <c:v>40374.0</c:v>
                </c:pt>
                <c:pt idx="283">
                  <c:v>40375.0</c:v>
                </c:pt>
                <c:pt idx="284">
                  <c:v>40378.0</c:v>
                </c:pt>
                <c:pt idx="285">
                  <c:v>40379.0</c:v>
                </c:pt>
                <c:pt idx="286">
                  <c:v>40380.0</c:v>
                </c:pt>
                <c:pt idx="287">
                  <c:v>40381.0</c:v>
                </c:pt>
                <c:pt idx="288">
                  <c:v>40382.0</c:v>
                </c:pt>
                <c:pt idx="289">
                  <c:v>40385.0</c:v>
                </c:pt>
                <c:pt idx="290">
                  <c:v>40386.0</c:v>
                </c:pt>
                <c:pt idx="291">
                  <c:v>40387.0</c:v>
                </c:pt>
                <c:pt idx="292">
                  <c:v>40388.0</c:v>
                </c:pt>
                <c:pt idx="293">
                  <c:v>40389.0</c:v>
                </c:pt>
                <c:pt idx="294">
                  <c:v>40392.0</c:v>
                </c:pt>
                <c:pt idx="295">
                  <c:v>40393.0</c:v>
                </c:pt>
                <c:pt idx="296">
                  <c:v>40394.0</c:v>
                </c:pt>
                <c:pt idx="297">
                  <c:v>40395.0</c:v>
                </c:pt>
                <c:pt idx="298">
                  <c:v>40396.0</c:v>
                </c:pt>
                <c:pt idx="299">
                  <c:v>40399.0</c:v>
                </c:pt>
                <c:pt idx="300">
                  <c:v>40400.0</c:v>
                </c:pt>
                <c:pt idx="301">
                  <c:v>40401.0</c:v>
                </c:pt>
                <c:pt idx="302">
                  <c:v>40402.0</c:v>
                </c:pt>
                <c:pt idx="303">
                  <c:v>40403.0</c:v>
                </c:pt>
                <c:pt idx="304">
                  <c:v>40406.0</c:v>
                </c:pt>
                <c:pt idx="305">
                  <c:v>40407.0</c:v>
                </c:pt>
                <c:pt idx="306">
                  <c:v>40408.0</c:v>
                </c:pt>
                <c:pt idx="307">
                  <c:v>40409.0</c:v>
                </c:pt>
                <c:pt idx="308">
                  <c:v>40410.0</c:v>
                </c:pt>
                <c:pt idx="309">
                  <c:v>40413.0</c:v>
                </c:pt>
                <c:pt idx="310">
                  <c:v>40414.0</c:v>
                </c:pt>
                <c:pt idx="311">
                  <c:v>40415.0</c:v>
                </c:pt>
                <c:pt idx="312">
                  <c:v>40416.0</c:v>
                </c:pt>
                <c:pt idx="313">
                  <c:v>40417.0</c:v>
                </c:pt>
                <c:pt idx="314">
                  <c:v>40420.0</c:v>
                </c:pt>
                <c:pt idx="315">
                  <c:v>40421.0</c:v>
                </c:pt>
                <c:pt idx="316">
                  <c:v>40422.0</c:v>
                </c:pt>
                <c:pt idx="317">
                  <c:v>40423.0</c:v>
                </c:pt>
                <c:pt idx="318">
                  <c:v>40424.0</c:v>
                </c:pt>
                <c:pt idx="319">
                  <c:v>40427.0</c:v>
                </c:pt>
                <c:pt idx="320">
                  <c:v>40428.0</c:v>
                </c:pt>
                <c:pt idx="321">
                  <c:v>40429.0</c:v>
                </c:pt>
                <c:pt idx="322">
                  <c:v>40430.0</c:v>
                </c:pt>
                <c:pt idx="323">
                  <c:v>40431.0</c:v>
                </c:pt>
                <c:pt idx="324">
                  <c:v>40434.0</c:v>
                </c:pt>
                <c:pt idx="325">
                  <c:v>40435.0</c:v>
                </c:pt>
                <c:pt idx="326">
                  <c:v>40436.0</c:v>
                </c:pt>
                <c:pt idx="327">
                  <c:v>40437.0</c:v>
                </c:pt>
                <c:pt idx="328">
                  <c:v>40438.0</c:v>
                </c:pt>
                <c:pt idx="329">
                  <c:v>40441.0</c:v>
                </c:pt>
                <c:pt idx="330">
                  <c:v>40442.0</c:v>
                </c:pt>
                <c:pt idx="331">
                  <c:v>40443.0</c:v>
                </c:pt>
                <c:pt idx="332">
                  <c:v>40444.0</c:v>
                </c:pt>
                <c:pt idx="333">
                  <c:v>40445.0</c:v>
                </c:pt>
                <c:pt idx="334">
                  <c:v>40448.0</c:v>
                </c:pt>
                <c:pt idx="335">
                  <c:v>40449.0</c:v>
                </c:pt>
                <c:pt idx="336">
                  <c:v>40450.0</c:v>
                </c:pt>
                <c:pt idx="337">
                  <c:v>40451.0</c:v>
                </c:pt>
                <c:pt idx="338">
                  <c:v>40452.0</c:v>
                </c:pt>
                <c:pt idx="339">
                  <c:v>40455.0</c:v>
                </c:pt>
                <c:pt idx="340">
                  <c:v>40456.0</c:v>
                </c:pt>
                <c:pt idx="341">
                  <c:v>40457.0</c:v>
                </c:pt>
                <c:pt idx="342">
                  <c:v>40458.0</c:v>
                </c:pt>
                <c:pt idx="343">
                  <c:v>40459.0</c:v>
                </c:pt>
                <c:pt idx="344">
                  <c:v>40462.0</c:v>
                </c:pt>
                <c:pt idx="345">
                  <c:v>40463.0</c:v>
                </c:pt>
                <c:pt idx="346">
                  <c:v>40464.0</c:v>
                </c:pt>
                <c:pt idx="347">
                  <c:v>40465.0</c:v>
                </c:pt>
                <c:pt idx="348">
                  <c:v>40466.0</c:v>
                </c:pt>
                <c:pt idx="349">
                  <c:v>40469.0</c:v>
                </c:pt>
                <c:pt idx="350">
                  <c:v>40470.0</c:v>
                </c:pt>
                <c:pt idx="351">
                  <c:v>40471.0</c:v>
                </c:pt>
                <c:pt idx="352">
                  <c:v>40472.0</c:v>
                </c:pt>
                <c:pt idx="353">
                  <c:v>40473.0</c:v>
                </c:pt>
                <c:pt idx="354">
                  <c:v>40476.0</c:v>
                </c:pt>
                <c:pt idx="355">
                  <c:v>40477.0</c:v>
                </c:pt>
                <c:pt idx="356">
                  <c:v>40478.0</c:v>
                </c:pt>
                <c:pt idx="357">
                  <c:v>40479.0</c:v>
                </c:pt>
                <c:pt idx="358">
                  <c:v>40480.0</c:v>
                </c:pt>
                <c:pt idx="359">
                  <c:v>40484.0</c:v>
                </c:pt>
                <c:pt idx="360">
                  <c:v>40485.0</c:v>
                </c:pt>
                <c:pt idx="361">
                  <c:v>40486.0</c:v>
                </c:pt>
                <c:pt idx="362">
                  <c:v>40487.0</c:v>
                </c:pt>
                <c:pt idx="363">
                  <c:v>40490.0</c:v>
                </c:pt>
                <c:pt idx="364">
                  <c:v>40491.0</c:v>
                </c:pt>
                <c:pt idx="365">
                  <c:v>40492.0</c:v>
                </c:pt>
                <c:pt idx="366">
                  <c:v>40493.0</c:v>
                </c:pt>
                <c:pt idx="367">
                  <c:v>40494.0</c:v>
                </c:pt>
                <c:pt idx="368">
                  <c:v>40497.0</c:v>
                </c:pt>
                <c:pt idx="369">
                  <c:v>40498.0</c:v>
                </c:pt>
                <c:pt idx="370">
                  <c:v>40499.0</c:v>
                </c:pt>
                <c:pt idx="371">
                  <c:v>40500.0</c:v>
                </c:pt>
                <c:pt idx="372">
                  <c:v>40501.0</c:v>
                </c:pt>
                <c:pt idx="373">
                  <c:v>40504.0</c:v>
                </c:pt>
                <c:pt idx="374">
                  <c:v>40505.0</c:v>
                </c:pt>
                <c:pt idx="375">
                  <c:v>40506.0</c:v>
                </c:pt>
                <c:pt idx="376">
                  <c:v>40507.0</c:v>
                </c:pt>
                <c:pt idx="377">
                  <c:v>40508.0</c:v>
                </c:pt>
                <c:pt idx="378">
                  <c:v>40511.0</c:v>
                </c:pt>
                <c:pt idx="379">
                  <c:v>40512.0</c:v>
                </c:pt>
                <c:pt idx="380">
                  <c:v>40513.0</c:v>
                </c:pt>
                <c:pt idx="381">
                  <c:v>40514.0</c:v>
                </c:pt>
                <c:pt idx="382">
                  <c:v>40515.0</c:v>
                </c:pt>
                <c:pt idx="383">
                  <c:v>40518.0</c:v>
                </c:pt>
                <c:pt idx="384">
                  <c:v>40519.0</c:v>
                </c:pt>
                <c:pt idx="385">
                  <c:v>40520.0</c:v>
                </c:pt>
                <c:pt idx="386">
                  <c:v>40521.0</c:v>
                </c:pt>
                <c:pt idx="387">
                  <c:v>40522.0</c:v>
                </c:pt>
                <c:pt idx="388">
                  <c:v>40525.0</c:v>
                </c:pt>
                <c:pt idx="389">
                  <c:v>40526.0</c:v>
                </c:pt>
                <c:pt idx="390">
                  <c:v>40527.0</c:v>
                </c:pt>
                <c:pt idx="391">
                  <c:v>40528.0</c:v>
                </c:pt>
                <c:pt idx="392">
                  <c:v>40529.0</c:v>
                </c:pt>
                <c:pt idx="393">
                  <c:v>40532.0</c:v>
                </c:pt>
                <c:pt idx="394">
                  <c:v>40533.0</c:v>
                </c:pt>
                <c:pt idx="395">
                  <c:v>40534.0</c:v>
                </c:pt>
                <c:pt idx="396">
                  <c:v>40535.0</c:v>
                </c:pt>
                <c:pt idx="397">
                  <c:v>40536.0</c:v>
                </c:pt>
                <c:pt idx="398">
                  <c:v>40539.0</c:v>
                </c:pt>
                <c:pt idx="399">
                  <c:v>40540.0</c:v>
                </c:pt>
                <c:pt idx="400">
                  <c:v>40541.0</c:v>
                </c:pt>
                <c:pt idx="401">
                  <c:v>40542.0</c:v>
                </c:pt>
                <c:pt idx="402">
                  <c:v>40546.0</c:v>
                </c:pt>
                <c:pt idx="403">
                  <c:v>40547.0</c:v>
                </c:pt>
                <c:pt idx="404">
                  <c:v>40548.0</c:v>
                </c:pt>
                <c:pt idx="405">
                  <c:v>40549.0</c:v>
                </c:pt>
                <c:pt idx="406">
                  <c:v>40550.0</c:v>
                </c:pt>
                <c:pt idx="407">
                  <c:v>40553.0</c:v>
                </c:pt>
                <c:pt idx="408">
                  <c:v>40554.0</c:v>
                </c:pt>
                <c:pt idx="409">
                  <c:v>40555.0</c:v>
                </c:pt>
                <c:pt idx="410">
                  <c:v>40556.0</c:v>
                </c:pt>
                <c:pt idx="411">
                  <c:v>40557.0</c:v>
                </c:pt>
                <c:pt idx="412">
                  <c:v>40560.0</c:v>
                </c:pt>
                <c:pt idx="413">
                  <c:v>40561.0</c:v>
                </c:pt>
                <c:pt idx="414">
                  <c:v>40562.0</c:v>
                </c:pt>
                <c:pt idx="415">
                  <c:v>40563.0</c:v>
                </c:pt>
                <c:pt idx="416">
                  <c:v>40564.0</c:v>
                </c:pt>
                <c:pt idx="417">
                  <c:v>40567.0</c:v>
                </c:pt>
                <c:pt idx="418">
                  <c:v>40568.0</c:v>
                </c:pt>
                <c:pt idx="419">
                  <c:v>40569.0</c:v>
                </c:pt>
                <c:pt idx="420">
                  <c:v>40570.0</c:v>
                </c:pt>
                <c:pt idx="421">
                  <c:v>40571.0</c:v>
                </c:pt>
                <c:pt idx="422">
                  <c:v>40574.0</c:v>
                </c:pt>
                <c:pt idx="423">
                  <c:v>40575.0</c:v>
                </c:pt>
                <c:pt idx="424">
                  <c:v>40576.0</c:v>
                </c:pt>
                <c:pt idx="425">
                  <c:v>40577.0</c:v>
                </c:pt>
                <c:pt idx="426">
                  <c:v>40578.0</c:v>
                </c:pt>
                <c:pt idx="427">
                  <c:v>40581.0</c:v>
                </c:pt>
                <c:pt idx="428">
                  <c:v>40582.0</c:v>
                </c:pt>
                <c:pt idx="429">
                  <c:v>40583.0</c:v>
                </c:pt>
                <c:pt idx="430">
                  <c:v>40584.0</c:v>
                </c:pt>
                <c:pt idx="431">
                  <c:v>40585.0</c:v>
                </c:pt>
                <c:pt idx="432">
                  <c:v>40588.0</c:v>
                </c:pt>
                <c:pt idx="433">
                  <c:v>40589.0</c:v>
                </c:pt>
                <c:pt idx="434">
                  <c:v>40590.0</c:v>
                </c:pt>
                <c:pt idx="435">
                  <c:v>40591.0</c:v>
                </c:pt>
                <c:pt idx="436">
                  <c:v>40592.0</c:v>
                </c:pt>
                <c:pt idx="437">
                  <c:v>40595.0</c:v>
                </c:pt>
                <c:pt idx="438">
                  <c:v>40596.0</c:v>
                </c:pt>
                <c:pt idx="439">
                  <c:v>40597.0</c:v>
                </c:pt>
                <c:pt idx="440">
                  <c:v>40598.0</c:v>
                </c:pt>
                <c:pt idx="441">
                  <c:v>40599.0</c:v>
                </c:pt>
                <c:pt idx="442">
                  <c:v>40602.0</c:v>
                </c:pt>
                <c:pt idx="443">
                  <c:v>40603.0</c:v>
                </c:pt>
                <c:pt idx="444">
                  <c:v>40604.0</c:v>
                </c:pt>
                <c:pt idx="445">
                  <c:v>40605.0</c:v>
                </c:pt>
                <c:pt idx="446">
                  <c:v>40606.0</c:v>
                </c:pt>
                <c:pt idx="447">
                  <c:v>40609.0</c:v>
                </c:pt>
                <c:pt idx="448">
                  <c:v>40610.0</c:v>
                </c:pt>
                <c:pt idx="449">
                  <c:v>40611.0</c:v>
                </c:pt>
                <c:pt idx="450">
                  <c:v>40612.0</c:v>
                </c:pt>
                <c:pt idx="451">
                  <c:v>40613.0</c:v>
                </c:pt>
                <c:pt idx="452">
                  <c:v>40616.0</c:v>
                </c:pt>
                <c:pt idx="453">
                  <c:v>40617.0</c:v>
                </c:pt>
                <c:pt idx="454">
                  <c:v>40618.0</c:v>
                </c:pt>
                <c:pt idx="455">
                  <c:v>40619.0</c:v>
                </c:pt>
                <c:pt idx="456">
                  <c:v>40620.0</c:v>
                </c:pt>
                <c:pt idx="457">
                  <c:v>40623.0</c:v>
                </c:pt>
                <c:pt idx="458">
                  <c:v>40624.0</c:v>
                </c:pt>
                <c:pt idx="459">
                  <c:v>40625.0</c:v>
                </c:pt>
                <c:pt idx="460">
                  <c:v>40626.0</c:v>
                </c:pt>
                <c:pt idx="461">
                  <c:v>40627.0</c:v>
                </c:pt>
                <c:pt idx="462">
                  <c:v>40630.0</c:v>
                </c:pt>
                <c:pt idx="463">
                  <c:v>40631.0</c:v>
                </c:pt>
                <c:pt idx="464">
                  <c:v>40632.0</c:v>
                </c:pt>
                <c:pt idx="465">
                  <c:v>40633.0</c:v>
                </c:pt>
                <c:pt idx="466">
                  <c:v>40634.0</c:v>
                </c:pt>
                <c:pt idx="467">
                  <c:v>40637.0</c:v>
                </c:pt>
                <c:pt idx="468">
                  <c:v>40638.0</c:v>
                </c:pt>
                <c:pt idx="469">
                  <c:v>40639.0</c:v>
                </c:pt>
                <c:pt idx="470">
                  <c:v>40640.0</c:v>
                </c:pt>
                <c:pt idx="471">
                  <c:v>40641.0</c:v>
                </c:pt>
                <c:pt idx="472">
                  <c:v>40644.0</c:v>
                </c:pt>
                <c:pt idx="473">
                  <c:v>40645.0</c:v>
                </c:pt>
                <c:pt idx="474">
                  <c:v>40646.0</c:v>
                </c:pt>
                <c:pt idx="475">
                  <c:v>40647.0</c:v>
                </c:pt>
                <c:pt idx="476">
                  <c:v>40648.0</c:v>
                </c:pt>
                <c:pt idx="477">
                  <c:v>40651.0</c:v>
                </c:pt>
                <c:pt idx="478">
                  <c:v>40652.0</c:v>
                </c:pt>
                <c:pt idx="479">
                  <c:v>40653.0</c:v>
                </c:pt>
                <c:pt idx="480">
                  <c:v>40654.0</c:v>
                </c:pt>
                <c:pt idx="481">
                  <c:v>40658.0</c:v>
                </c:pt>
                <c:pt idx="482">
                  <c:v>40659.0</c:v>
                </c:pt>
                <c:pt idx="483">
                  <c:v>40660.0</c:v>
                </c:pt>
                <c:pt idx="484">
                  <c:v>40661.0</c:v>
                </c:pt>
                <c:pt idx="485">
                  <c:v>40662.0</c:v>
                </c:pt>
                <c:pt idx="486">
                  <c:v>40665.0</c:v>
                </c:pt>
                <c:pt idx="487">
                  <c:v>40666.0</c:v>
                </c:pt>
                <c:pt idx="488">
                  <c:v>40667.0</c:v>
                </c:pt>
                <c:pt idx="489">
                  <c:v>40668.0</c:v>
                </c:pt>
                <c:pt idx="490">
                  <c:v>40669.0</c:v>
                </c:pt>
                <c:pt idx="491">
                  <c:v>40672.0</c:v>
                </c:pt>
                <c:pt idx="492">
                  <c:v>40673.0</c:v>
                </c:pt>
                <c:pt idx="493">
                  <c:v>40674.0</c:v>
                </c:pt>
                <c:pt idx="494">
                  <c:v>40676.0</c:v>
                </c:pt>
                <c:pt idx="495">
                  <c:v>40679.0</c:v>
                </c:pt>
                <c:pt idx="496">
                  <c:v>40680.0</c:v>
                </c:pt>
                <c:pt idx="497">
                  <c:v>40681.0</c:v>
                </c:pt>
                <c:pt idx="498">
                  <c:v>40682.0</c:v>
                </c:pt>
                <c:pt idx="499">
                  <c:v>40683.0</c:v>
                </c:pt>
                <c:pt idx="500">
                  <c:v>40686.0</c:v>
                </c:pt>
                <c:pt idx="501">
                  <c:v>40687.0</c:v>
                </c:pt>
                <c:pt idx="502">
                  <c:v>40688.0</c:v>
                </c:pt>
                <c:pt idx="503">
                  <c:v>40689.0</c:v>
                </c:pt>
                <c:pt idx="504">
                  <c:v>40690.0</c:v>
                </c:pt>
                <c:pt idx="505">
                  <c:v>40693.0</c:v>
                </c:pt>
                <c:pt idx="506">
                  <c:v>40694.0</c:v>
                </c:pt>
                <c:pt idx="507">
                  <c:v>40695.0</c:v>
                </c:pt>
                <c:pt idx="508">
                  <c:v>40696.0</c:v>
                </c:pt>
                <c:pt idx="509">
                  <c:v>40697.0</c:v>
                </c:pt>
                <c:pt idx="510">
                  <c:v>40701.0</c:v>
                </c:pt>
                <c:pt idx="511">
                  <c:v>40702.0</c:v>
                </c:pt>
                <c:pt idx="512">
                  <c:v>40703.0</c:v>
                </c:pt>
                <c:pt idx="513">
                  <c:v>40704.0</c:v>
                </c:pt>
                <c:pt idx="514">
                  <c:v>40707.0</c:v>
                </c:pt>
                <c:pt idx="515">
                  <c:v>40708.0</c:v>
                </c:pt>
                <c:pt idx="516">
                  <c:v>40709.0</c:v>
                </c:pt>
                <c:pt idx="517">
                  <c:v>40710.0</c:v>
                </c:pt>
                <c:pt idx="518">
                  <c:v>40711.0</c:v>
                </c:pt>
                <c:pt idx="519">
                  <c:v>40714.0</c:v>
                </c:pt>
                <c:pt idx="520">
                  <c:v>40715.0</c:v>
                </c:pt>
                <c:pt idx="521">
                  <c:v>40716.0</c:v>
                </c:pt>
                <c:pt idx="522">
                  <c:v>40717.0</c:v>
                </c:pt>
                <c:pt idx="523">
                  <c:v>40718.0</c:v>
                </c:pt>
                <c:pt idx="524">
                  <c:v>40722.0</c:v>
                </c:pt>
                <c:pt idx="525">
                  <c:v>40723.0</c:v>
                </c:pt>
                <c:pt idx="526">
                  <c:v>40724.0</c:v>
                </c:pt>
                <c:pt idx="527">
                  <c:v>40725.0</c:v>
                </c:pt>
                <c:pt idx="528">
                  <c:v>40729.0</c:v>
                </c:pt>
                <c:pt idx="529">
                  <c:v>40730.0</c:v>
                </c:pt>
                <c:pt idx="530">
                  <c:v>40731.0</c:v>
                </c:pt>
                <c:pt idx="531">
                  <c:v>40732.0</c:v>
                </c:pt>
                <c:pt idx="532">
                  <c:v>40735.0</c:v>
                </c:pt>
                <c:pt idx="533">
                  <c:v>40736.0</c:v>
                </c:pt>
                <c:pt idx="534">
                  <c:v>40737.0</c:v>
                </c:pt>
                <c:pt idx="535">
                  <c:v>40738.0</c:v>
                </c:pt>
                <c:pt idx="536">
                  <c:v>40739.0</c:v>
                </c:pt>
                <c:pt idx="537">
                  <c:v>40742.0</c:v>
                </c:pt>
                <c:pt idx="538">
                  <c:v>40743.0</c:v>
                </c:pt>
                <c:pt idx="539">
                  <c:v>40744.0</c:v>
                </c:pt>
                <c:pt idx="540">
                  <c:v>40745.0</c:v>
                </c:pt>
                <c:pt idx="541">
                  <c:v>40746.0</c:v>
                </c:pt>
                <c:pt idx="542">
                  <c:v>40749.0</c:v>
                </c:pt>
                <c:pt idx="543">
                  <c:v>40750.0</c:v>
                </c:pt>
                <c:pt idx="544">
                  <c:v>40751.0</c:v>
                </c:pt>
                <c:pt idx="545">
                  <c:v>40752.0</c:v>
                </c:pt>
                <c:pt idx="546">
                  <c:v>40753.0</c:v>
                </c:pt>
                <c:pt idx="547">
                  <c:v>40756.0</c:v>
                </c:pt>
                <c:pt idx="548">
                  <c:v>40757.0</c:v>
                </c:pt>
                <c:pt idx="549">
                  <c:v>40758.0</c:v>
                </c:pt>
                <c:pt idx="550">
                  <c:v>40759.0</c:v>
                </c:pt>
                <c:pt idx="551">
                  <c:v>40760.0</c:v>
                </c:pt>
                <c:pt idx="552">
                  <c:v>40764.0</c:v>
                </c:pt>
                <c:pt idx="553">
                  <c:v>40765.0</c:v>
                </c:pt>
                <c:pt idx="554">
                  <c:v>40766.0</c:v>
                </c:pt>
                <c:pt idx="555">
                  <c:v>40767.0</c:v>
                </c:pt>
                <c:pt idx="556">
                  <c:v>40770.0</c:v>
                </c:pt>
                <c:pt idx="557">
                  <c:v>40771.0</c:v>
                </c:pt>
                <c:pt idx="558">
                  <c:v>40772.0</c:v>
                </c:pt>
                <c:pt idx="559">
                  <c:v>40773.0</c:v>
                </c:pt>
                <c:pt idx="560">
                  <c:v>40774.0</c:v>
                </c:pt>
                <c:pt idx="561">
                  <c:v>40777.0</c:v>
                </c:pt>
                <c:pt idx="562">
                  <c:v>40778.0</c:v>
                </c:pt>
                <c:pt idx="563">
                  <c:v>40779.0</c:v>
                </c:pt>
                <c:pt idx="564">
                  <c:v>40780.0</c:v>
                </c:pt>
                <c:pt idx="565">
                  <c:v>40781.0</c:v>
                </c:pt>
                <c:pt idx="566">
                  <c:v>40784.0</c:v>
                </c:pt>
                <c:pt idx="567">
                  <c:v>40785.0</c:v>
                </c:pt>
                <c:pt idx="568">
                  <c:v>40786.0</c:v>
                </c:pt>
                <c:pt idx="569">
                  <c:v>40787.0</c:v>
                </c:pt>
                <c:pt idx="570">
                  <c:v>40788.0</c:v>
                </c:pt>
                <c:pt idx="571">
                  <c:v>40791.0</c:v>
                </c:pt>
                <c:pt idx="572">
                  <c:v>40793.0</c:v>
                </c:pt>
                <c:pt idx="573">
                  <c:v>40794.0</c:v>
                </c:pt>
                <c:pt idx="574">
                  <c:v>40795.0</c:v>
                </c:pt>
                <c:pt idx="575">
                  <c:v>40799.0</c:v>
                </c:pt>
                <c:pt idx="576">
                  <c:v>40800.0</c:v>
                </c:pt>
                <c:pt idx="577">
                  <c:v>40801.0</c:v>
                </c:pt>
                <c:pt idx="578">
                  <c:v>40802.0</c:v>
                </c:pt>
                <c:pt idx="579">
                  <c:v>40805.0</c:v>
                </c:pt>
                <c:pt idx="580">
                  <c:v>40806.0</c:v>
                </c:pt>
                <c:pt idx="581">
                  <c:v>40807.0</c:v>
                </c:pt>
                <c:pt idx="582">
                  <c:v>40808.0</c:v>
                </c:pt>
                <c:pt idx="583">
                  <c:v>40812.0</c:v>
                </c:pt>
                <c:pt idx="584">
                  <c:v>40813.0</c:v>
                </c:pt>
                <c:pt idx="585">
                  <c:v>40814.0</c:v>
                </c:pt>
                <c:pt idx="586">
                  <c:v>40815.0</c:v>
                </c:pt>
                <c:pt idx="587">
                  <c:v>40816.0</c:v>
                </c:pt>
                <c:pt idx="588">
                  <c:v>40819.0</c:v>
                </c:pt>
                <c:pt idx="589">
                  <c:v>40820.0</c:v>
                </c:pt>
                <c:pt idx="590">
                  <c:v>40821.0</c:v>
                </c:pt>
                <c:pt idx="591">
                  <c:v>40822.0</c:v>
                </c:pt>
                <c:pt idx="592">
                  <c:v>40823.0</c:v>
                </c:pt>
                <c:pt idx="593">
                  <c:v>40826.0</c:v>
                </c:pt>
                <c:pt idx="594">
                  <c:v>40827.0</c:v>
                </c:pt>
                <c:pt idx="595">
                  <c:v>40828.0</c:v>
                </c:pt>
                <c:pt idx="596">
                  <c:v>40829.0</c:v>
                </c:pt>
                <c:pt idx="597">
                  <c:v>40830.0</c:v>
                </c:pt>
                <c:pt idx="598">
                  <c:v>40833.0</c:v>
                </c:pt>
                <c:pt idx="599">
                  <c:v>40834.0</c:v>
                </c:pt>
                <c:pt idx="600">
                  <c:v>40835.0</c:v>
                </c:pt>
                <c:pt idx="601">
                  <c:v>40836.0</c:v>
                </c:pt>
                <c:pt idx="602">
                  <c:v>40837.0</c:v>
                </c:pt>
                <c:pt idx="603">
                  <c:v>40840.0</c:v>
                </c:pt>
                <c:pt idx="604">
                  <c:v>40841.0</c:v>
                </c:pt>
                <c:pt idx="605">
                  <c:v>40842.0</c:v>
                </c:pt>
                <c:pt idx="606">
                  <c:v>40843.0</c:v>
                </c:pt>
                <c:pt idx="607">
                  <c:v>40844.0</c:v>
                </c:pt>
                <c:pt idx="608">
                  <c:v>40847.0</c:v>
                </c:pt>
                <c:pt idx="609">
                  <c:v>40848.0</c:v>
                </c:pt>
                <c:pt idx="610">
                  <c:v>40849.0</c:v>
                </c:pt>
                <c:pt idx="611">
                  <c:v>40850.0</c:v>
                </c:pt>
                <c:pt idx="612">
                  <c:v>40851.0</c:v>
                </c:pt>
                <c:pt idx="613">
                  <c:v>40854.0</c:v>
                </c:pt>
                <c:pt idx="614">
                  <c:v>40855.0</c:v>
                </c:pt>
                <c:pt idx="615">
                  <c:v>40856.0</c:v>
                </c:pt>
                <c:pt idx="616">
                  <c:v>40857.0</c:v>
                </c:pt>
                <c:pt idx="617">
                  <c:v>40858.0</c:v>
                </c:pt>
                <c:pt idx="618">
                  <c:v>40861.0</c:v>
                </c:pt>
                <c:pt idx="619">
                  <c:v>40862.0</c:v>
                </c:pt>
                <c:pt idx="620">
                  <c:v>40863.0</c:v>
                </c:pt>
                <c:pt idx="621">
                  <c:v>40864.0</c:v>
                </c:pt>
                <c:pt idx="622">
                  <c:v>40865.0</c:v>
                </c:pt>
                <c:pt idx="623">
                  <c:v>40868.0</c:v>
                </c:pt>
                <c:pt idx="624">
                  <c:v>40869.0</c:v>
                </c:pt>
                <c:pt idx="625">
                  <c:v>40870.0</c:v>
                </c:pt>
                <c:pt idx="626">
                  <c:v>40871.0</c:v>
                </c:pt>
                <c:pt idx="627">
                  <c:v>40872.0</c:v>
                </c:pt>
                <c:pt idx="628">
                  <c:v>40875.0</c:v>
                </c:pt>
                <c:pt idx="629">
                  <c:v>40876.0</c:v>
                </c:pt>
                <c:pt idx="630">
                  <c:v>40877.0</c:v>
                </c:pt>
                <c:pt idx="631">
                  <c:v>40878.0</c:v>
                </c:pt>
                <c:pt idx="632">
                  <c:v>40879.0</c:v>
                </c:pt>
                <c:pt idx="633">
                  <c:v>40883.0</c:v>
                </c:pt>
                <c:pt idx="634">
                  <c:v>40884.0</c:v>
                </c:pt>
                <c:pt idx="635">
                  <c:v>40886.0</c:v>
                </c:pt>
                <c:pt idx="636">
                  <c:v>40889.0</c:v>
                </c:pt>
                <c:pt idx="637">
                  <c:v>40890.0</c:v>
                </c:pt>
                <c:pt idx="638">
                  <c:v>40891.0</c:v>
                </c:pt>
                <c:pt idx="639">
                  <c:v>40892.0</c:v>
                </c:pt>
                <c:pt idx="640">
                  <c:v>40893.0</c:v>
                </c:pt>
                <c:pt idx="641">
                  <c:v>40896.0</c:v>
                </c:pt>
                <c:pt idx="642">
                  <c:v>40897.0</c:v>
                </c:pt>
                <c:pt idx="643">
                  <c:v>40898.0</c:v>
                </c:pt>
                <c:pt idx="644">
                  <c:v>40899.0</c:v>
                </c:pt>
                <c:pt idx="645">
                  <c:v>40900.0</c:v>
                </c:pt>
                <c:pt idx="646">
                  <c:v>40903.0</c:v>
                </c:pt>
                <c:pt idx="647">
                  <c:v>40904.0</c:v>
                </c:pt>
                <c:pt idx="648">
                  <c:v>40905.0</c:v>
                </c:pt>
                <c:pt idx="649">
                  <c:v>40906.0</c:v>
                </c:pt>
                <c:pt idx="650">
                  <c:v>40907.0</c:v>
                </c:pt>
                <c:pt idx="651">
                  <c:v>40910.0</c:v>
                </c:pt>
                <c:pt idx="652">
                  <c:v>40912.0</c:v>
                </c:pt>
                <c:pt idx="653">
                  <c:v>40913.0</c:v>
                </c:pt>
                <c:pt idx="654">
                  <c:v>40914.0</c:v>
                </c:pt>
                <c:pt idx="655">
                  <c:v>40917.0</c:v>
                </c:pt>
                <c:pt idx="656">
                  <c:v>40918.0</c:v>
                </c:pt>
                <c:pt idx="657">
                  <c:v>40919.0</c:v>
                </c:pt>
                <c:pt idx="658">
                  <c:v>40920.0</c:v>
                </c:pt>
                <c:pt idx="659">
                  <c:v>40921.0</c:v>
                </c:pt>
                <c:pt idx="660">
                  <c:v>40924.0</c:v>
                </c:pt>
                <c:pt idx="661">
                  <c:v>40925.0</c:v>
                </c:pt>
                <c:pt idx="662">
                  <c:v>40926.0</c:v>
                </c:pt>
                <c:pt idx="663">
                  <c:v>40927.0</c:v>
                </c:pt>
                <c:pt idx="664">
                  <c:v>40928.0</c:v>
                </c:pt>
                <c:pt idx="665">
                  <c:v>40931.0</c:v>
                </c:pt>
                <c:pt idx="666">
                  <c:v>40932.0</c:v>
                </c:pt>
                <c:pt idx="667">
                  <c:v>40933.0</c:v>
                </c:pt>
                <c:pt idx="668">
                  <c:v>40934.0</c:v>
                </c:pt>
                <c:pt idx="669">
                  <c:v>40935.0</c:v>
                </c:pt>
                <c:pt idx="670">
                  <c:v>40938.0</c:v>
                </c:pt>
                <c:pt idx="671">
                  <c:v>40939.0</c:v>
                </c:pt>
                <c:pt idx="672">
                  <c:v>40940.0</c:v>
                </c:pt>
                <c:pt idx="673">
                  <c:v>40941.0</c:v>
                </c:pt>
                <c:pt idx="674">
                  <c:v>40942.0</c:v>
                </c:pt>
                <c:pt idx="675">
                  <c:v>40945.0</c:v>
                </c:pt>
                <c:pt idx="676">
                  <c:v>40946.0</c:v>
                </c:pt>
                <c:pt idx="677">
                  <c:v>40947.0</c:v>
                </c:pt>
                <c:pt idx="678">
                  <c:v>40948.0</c:v>
                </c:pt>
                <c:pt idx="679">
                  <c:v>40949.0</c:v>
                </c:pt>
                <c:pt idx="680">
                  <c:v>40952.0</c:v>
                </c:pt>
                <c:pt idx="681">
                  <c:v>40953.0</c:v>
                </c:pt>
                <c:pt idx="682">
                  <c:v>40954.0</c:v>
                </c:pt>
                <c:pt idx="683">
                  <c:v>40955.0</c:v>
                </c:pt>
                <c:pt idx="684">
                  <c:v>40956.0</c:v>
                </c:pt>
                <c:pt idx="685">
                  <c:v>40960.0</c:v>
                </c:pt>
                <c:pt idx="686">
                  <c:v>40961.0</c:v>
                </c:pt>
                <c:pt idx="687">
                  <c:v>40963.0</c:v>
                </c:pt>
                <c:pt idx="688">
                  <c:v>40966.0</c:v>
                </c:pt>
                <c:pt idx="689">
                  <c:v>40967.0</c:v>
                </c:pt>
                <c:pt idx="690">
                  <c:v>40968.0</c:v>
                </c:pt>
                <c:pt idx="691">
                  <c:v>40969.0</c:v>
                </c:pt>
                <c:pt idx="692">
                  <c:v>40970.0</c:v>
                </c:pt>
                <c:pt idx="693">
                  <c:v>40973.0</c:v>
                </c:pt>
                <c:pt idx="694">
                  <c:v>40974.0</c:v>
                </c:pt>
                <c:pt idx="695">
                  <c:v>40975.0</c:v>
                </c:pt>
                <c:pt idx="696">
                  <c:v>40976.0</c:v>
                </c:pt>
                <c:pt idx="697">
                  <c:v>40977.0</c:v>
                </c:pt>
                <c:pt idx="698">
                  <c:v>40980.0</c:v>
                </c:pt>
                <c:pt idx="699">
                  <c:v>40981.0</c:v>
                </c:pt>
                <c:pt idx="700">
                  <c:v>40982.0</c:v>
                </c:pt>
                <c:pt idx="701">
                  <c:v>40983.0</c:v>
                </c:pt>
                <c:pt idx="702">
                  <c:v>40984.0</c:v>
                </c:pt>
                <c:pt idx="703">
                  <c:v>40987.0</c:v>
                </c:pt>
                <c:pt idx="704">
                  <c:v>40988.0</c:v>
                </c:pt>
                <c:pt idx="705">
                  <c:v>40989.0</c:v>
                </c:pt>
                <c:pt idx="706">
                  <c:v>40990.0</c:v>
                </c:pt>
                <c:pt idx="707">
                  <c:v>40991.0</c:v>
                </c:pt>
                <c:pt idx="708">
                  <c:v>40994.0</c:v>
                </c:pt>
                <c:pt idx="709">
                  <c:v>40995.0</c:v>
                </c:pt>
                <c:pt idx="710">
                  <c:v>40996.0</c:v>
                </c:pt>
                <c:pt idx="711">
                  <c:v>40997.0</c:v>
                </c:pt>
                <c:pt idx="712">
                  <c:v>40998.0</c:v>
                </c:pt>
                <c:pt idx="713">
                  <c:v>41001.0</c:v>
                </c:pt>
                <c:pt idx="714">
                  <c:v>41002.0</c:v>
                </c:pt>
                <c:pt idx="715">
                  <c:v>41008.0</c:v>
                </c:pt>
                <c:pt idx="716">
                  <c:v>41009.0</c:v>
                </c:pt>
                <c:pt idx="717">
                  <c:v>41010.0</c:v>
                </c:pt>
                <c:pt idx="718">
                  <c:v>41011.0</c:v>
                </c:pt>
                <c:pt idx="719">
                  <c:v>41012.0</c:v>
                </c:pt>
                <c:pt idx="720">
                  <c:v>41015.0</c:v>
                </c:pt>
                <c:pt idx="721">
                  <c:v>41016.0</c:v>
                </c:pt>
                <c:pt idx="722">
                  <c:v>41017.0</c:v>
                </c:pt>
                <c:pt idx="723">
                  <c:v>41018.0</c:v>
                </c:pt>
                <c:pt idx="724">
                  <c:v>41019.0</c:v>
                </c:pt>
                <c:pt idx="725">
                  <c:v>41022.0</c:v>
                </c:pt>
                <c:pt idx="726">
                  <c:v>41023.0</c:v>
                </c:pt>
                <c:pt idx="727">
                  <c:v>41024.0</c:v>
                </c:pt>
                <c:pt idx="728">
                  <c:v>41025.0</c:v>
                </c:pt>
                <c:pt idx="729">
                  <c:v>41029.0</c:v>
                </c:pt>
                <c:pt idx="730">
                  <c:v>41031.0</c:v>
                </c:pt>
                <c:pt idx="731">
                  <c:v>41032.0</c:v>
                </c:pt>
                <c:pt idx="732">
                  <c:v>41033.0</c:v>
                </c:pt>
                <c:pt idx="733">
                  <c:v>41036.0</c:v>
                </c:pt>
                <c:pt idx="734">
                  <c:v>41037.0</c:v>
                </c:pt>
                <c:pt idx="735">
                  <c:v>41038.0</c:v>
                </c:pt>
                <c:pt idx="736">
                  <c:v>41039.0</c:v>
                </c:pt>
                <c:pt idx="737">
                  <c:v>41040.0</c:v>
                </c:pt>
                <c:pt idx="738">
                  <c:v>41043.0</c:v>
                </c:pt>
                <c:pt idx="739">
                  <c:v>41044.0</c:v>
                </c:pt>
                <c:pt idx="740">
                  <c:v>41045.0</c:v>
                </c:pt>
                <c:pt idx="741">
                  <c:v>41046.0</c:v>
                </c:pt>
                <c:pt idx="742">
                  <c:v>41047.0</c:v>
                </c:pt>
                <c:pt idx="743">
                  <c:v>41050.0</c:v>
                </c:pt>
                <c:pt idx="744">
                  <c:v>41051.0</c:v>
                </c:pt>
                <c:pt idx="745">
                  <c:v>41052.0</c:v>
                </c:pt>
                <c:pt idx="746">
                  <c:v>41053.0</c:v>
                </c:pt>
                <c:pt idx="747">
                  <c:v>41054.0</c:v>
                </c:pt>
                <c:pt idx="748">
                  <c:v>41057.0</c:v>
                </c:pt>
                <c:pt idx="749">
                  <c:v>41058.0</c:v>
                </c:pt>
                <c:pt idx="750">
                  <c:v>41059.0</c:v>
                </c:pt>
                <c:pt idx="751">
                  <c:v>41060.0</c:v>
                </c:pt>
                <c:pt idx="752">
                  <c:v>41061.0</c:v>
                </c:pt>
                <c:pt idx="753">
                  <c:v>41064.0</c:v>
                </c:pt>
                <c:pt idx="754">
                  <c:v>41065.0</c:v>
                </c:pt>
                <c:pt idx="755">
                  <c:v>41066.0</c:v>
                </c:pt>
                <c:pt idx="756">
                  <c:v>41067.0</c:v>
                </c:pt>
                <c:pt idx="757">
                  <c:v>41068.0</c:v>
                </c:pt>
                <c:pt idx="758">
                  <c:v>41072.0</c:v>
                </c:pt>
                <c:pt idx="759">
                  <c:v>41073.0</c:v>
                </c:pt>
                <c:pt idx="760">
                  <c:v>41074.0</c:v>
                </c:pt>
                <c:pt idx="761">
                  <c:v>41075.0</c:v>
                </c:pt>
                <c:pt idx="762">
                  <c:v>41079.0</c:v>
                </c:pt>
                <c:pt idx="763">
                  <c:v>41080.0</c:v>
                </c:pt>
                <c:pt idx="764">
                  <c:v>41081.0</c:v>
                </c:pt>
                <c:pt idx="765">
                  <c:v>41082.0</c:v>
                </c:pt>
                <c:pt idx="766">
                  <c:v>41085.0</c:v>
                </c:pt>
                <c:pt idx="767">
                  <c:v>41086.0</c:v>
                </c:pt>
                <c:pt idx="768">
                  <c:v>41087.0</c:v>
                </c:pt>
                <c:pt idx="769">
                  <c:v>41088.0</c:v>
                </c:pt>
                <c:pt idx="770">
                  <c:v>41089.0</c:v>
                </c:pt>
                <c:pt idx="771">
                  <c:v>41092.0</c:v>
                </c:pt>
                <c:pt idx="772">
                  <c:v>41093.0</c:v>
                </c:pt>
                <c:pt idx="773">
                  <c:v>41095.0</c:v>
                </c:pt>
                <c:pt idx="774">
                  <c:v>41096.0</c:v>
                </c:pt>
                <c:pt idx="775">
                  <c:v>41100.0</c:v>
                </c:pt>
                <c:pt idx="776">
                  <c:v>41101.0</c:v>
                </c:pt>
                <c:pt idx="777">
                  <c:v>41102.0</c:v>
                </c:pt>
                <c:pt idx="778">
                  <c:v>41103.0</c:v>
                </c:pt>
                <c:pt idx="779">
                  <c:v>41106.0</c:v>
                </c:pt>
                <c:pt idx="780">
                  <c:v>41107.0</c:v>
                </c:pt>
                <c:pt idx="781">
                  <c:v>41108.0</c:v>
                </c:pt>
                <c:pt idx="782">
                  <c:v>41109.0</c:v>
                </c:pt>
                <c:pt idx="783">
                  <c:v>41110.0</c:v>
                </c:pt>
                <c:pt idx="784">
                  <c:v>41113.0</c:v>
                </c:pt>
                <c:pt idx="785">
                  <c:v>41114.0</c:v>
                </c:pt>
                <c:pt idx="786">
                  <c:v>41115.0</c:v>
                </c:pt>
                <c:pt idx="787">
                  <c:v>41116.0</c:v>
                </c:pt>
                <c:pt idx="788">
                  <c:v>41117.0</c:v>
                </c:pt>
                <c:pt idx="789">
                  <c:v>41120.0</c:v>
                </c:pt>
                <c:pt idx="790">
                  <c:v>41121.0</c:v>
                </c:pt>
                <c:pt idx="791">
                  <c:v>41122.0</c:v>
                </c:pt>
                <c:pt idx="792">
                  <c:v>41123.0</c:v>
                </c:pt>
                <c:pt idx="793">
                  <c:v>41124.0</c:v>
                </c:pt>
                <c:pt idx="794">
                  <c:v>41128.0</c:v>
                </c:pt>
                <c:pt idx="795">
                  <c:v>41129.0</c:v>
                </c:pt>
                <c:pt idx="796">
                  <c:v>41130.0</c:v>
                </c:pt>
                <c:pt idx="797">
                  <c:v>41131.0</c:v>
                </c:pt>
                <c:pt idx="798">
                  <c:v>41134.0</c:v>
                </c:pt>
                <c:pt idx="799">
                  <c:v>41135.0</c:v>
                </c:pt>
                <c:pt idx="800">
                  <c:v>41136.0</c:v>
                </c:pt>
                <c:pt idx="801">
                  <c:v>41137.0</c:v>
                </c:pt>
                <c:pt idx="802">
                  <c:v>41138.0</c:v>
                </c:pt>
                <c:pt idx="803">
                  <c:v>41139.0</c:v>
                </c:pt>
                <c:pt idx="804">
                  <c:v>41140.0</c:v>
                </c:pt>
                <c:pt idx="805">
                  <c:v>41141.0</c:v>
                </c:pt>
                <c:pt idx="806">
                  <c:v>41145.0</c:v>
                </c:pt>
                <c:pt idx="807">
                  <c:v>41148.0</c:v>
                </c:pt>
                <c:pt idx="808">
                  <c:v>41149.0</c:v>
                </c:pt>
                <c:pt idx="809">
                  <c:v>41150.0</c:v>
                </c:pt>
                <c:pt idx="810">
                  <c:v>41151.0</c:v>
                </c:pt>
                <c:pt idx="811">
                  <c:v>41152.0</c:v>
                </c:pt>
                <c:pt idx="812">
                  <c:v>41155.0</c:v>
                </c:pt>
                <c:pt idx="813">
                  <c:v>41156.0</c:v>
                </c:pt>
                <c:pt idx="814">
                  <c:v>41157.0</c:v>
                </c:pt>
                <c:pt idx="815">
                  <c:v>41158.0</c:v>
                </c:pt>
                <c:pt idx="816">
                  <c:v>41159.0</c:v>
                </c:pt>
                <c:pt idx="817">
                  <c:v>41162.0</c:v>
                </c:pt>
                <c:pt idx="818">
                  <c:v>41163.0</c:v>
                </c:pt>
                <c:pt idx="819">
                  <c:v>41164.0</c:v>
                </c:pt>
                <c:pt idx="820">
                  <c:v>41165.0</c:v>
                </c:pt>
                <c:pt idx="821">
                  <c:v>41166.0</c:v>
                </c:pt>
                <c:pt idx="822">
                  <c:v>41169.0</c:v>
                </c:pt>
                <c:pt idx="823">
                  <c:v>41170.0</c:v>
                </c:pt>
                <c:pt idx="824">
                  <c:v>41171.0</c:v>
                </c:pt>
                <c:pt idx="825">
                  <c:v>41172.0</c:v>
                </c:pt>
                <c:pt idx="826">
                  <c:v>41173.0</c:v>
                </c:pt>
                <c:pt idx="827">
                  <c:v>41176.0</c:v>
                </c:pt>
                <c:pt idx="828">
                  <c:v>41177.0</c:v>
                </c:pt>
                <c:pt idx="829">
                  <c:v>41178.0</c:v>
                </c:pt>
                <c:pt idx="830">
                  <c:v>41179.0</c:v>
                </c:pt>
                <c:pt idx="831">
                  <c:v>41180.0</c:v>
                </c:pt>
                <c:pt idx="832">
                  <c:v>41183.0</c:v>
                </c:pt>
                <c:pt idx="833">
                  <c:v>41184.0</c:v>
                </c:pt>
                <c:pt idx="834">
                  <c:v>41185.0</c:v>
                </c:pt>
                <c:pt idx="835">
                  <c:v>41186.0</c:v>
                </c:pt>
                <c:pt idx="836">
                  <c:v>41187.0</c:v>
                </c:pt>
                <c:pt idx="837">
                  <c:v>41190.0</c:v>
                </c:pt>
                <c:pt idx="838">
                  <c:v>41191.0</c:v>
                </c:pt>
                <c:pt idx="839">
                  <c:v>41192.0</c:v>
                </c:pt>
                <c:pt idx="840">
                  <c:v>41194.0</c:v>
                </c:pt>
                <c:pt idx="841">
                  <c:v>41199.0</c:v>
                </c:pt>
                <c:pt idx="842">
                  <c:v>41200.0</c:v>
                </c:pt>
                <c:pt idx="843">
                  <c:v>41201.0</c:v>
                </c:pt>
                <c:pt idx="844">
                  <c:v>41204.0</c:v>
                </c:pt>
                <c:pt idx="845">
                  <c:v>41205.0</c:v>
                </c:pt>
                <c:pt idx="846">
                  <c:v>41206.0</c:v>
                </c:pt>
                <c:pt idx="847">
                  <c:v>41207.0</c:v>
                </c:pt>
                <c:pt idx="848">
                  <c:v>41208.0</c:v>
                </c:pt>
                <c:pt idx="849">
                  <c:v>41211.0</c:v>
                </c:pt>
                <c:pt idx="850">
                  <c:v>41212.0</c:v>
                </c:pt>
                <c:pt idx="851">
                  <c:v>41213.0</c:v>
                </c:pt>
                <c:pt idx="852">
                  <c:v>41214.0</c:v>
                </c:pt>
                <c:pt idx="853">
                  <c:v>41215.0</c:v>
                </c:pt>
                <c:pt idx="854">
                  <c:v>41219.0</c:v>
                </c:pt>
                <c:pt idx="855">
                  <c:v>41220.0</c:v>
                </c:pt>
                <c:pt idx="856">
                  <c:v>41221.0</c:v>
                </c:pt>
                <c:pt idx="857">
                  <c:v>41222.0</c:v>
                </c:pt>
                <c:pt idx="858">
                  <c:v>41226.0</c:v>
                </c:pt>
                <c:pt idx="859">
                  <c:v>41227.0</c:v>
                </c:pt>
                <c:pt idx="860">
                  <c:v>41228.0</c:v>
                </c:pt>
                <c:pt idx="861">
                  <c:v>41229.0</c:v>
                </c:pt>
                <c:pt idx="862">
                  <c:v>41232.0</c:v>
                </c:pt>
                <c:pt idx="863">
                  <c:v>41233.0</c:v>
                </c:pt>
                <c:pt idx="864">
                  <c:v>41234.0</c:v>
                </c:pt>
                <c:pt idx="865">
                  <c:v>41235.0</c:v>
                </c:pt>
                <c:pt idx="866">
                  <c:v>41236.0</c:v>
                </c:pt>
                <c:pt idx="867">
                  <c:v>41239.0</c:v>
                </c:pt>
                <c:pt idx="868">
                  <c:v>41240.0</c:v>
                </c:pt>
                <c:pt idx="869">
                  <c:v>41241.0</c:v>
                </c:pt>
                <c:pt idx="870">
                  <c:v>41242.0</c:v>
                </c:pt>
                <c:pt idx="871">
                  <c:v>41243.0</c:v>
                </c:pt>
                <c:pt idx="872">
                  <c:v>41246.0</c:v>
                </c:pt>
                <c:pt idx="873">
                  <c:v>41247.0</c:v>
                </c:pt>
                <c:pt idx="874">
                  <c:v>41248.0</c:v>
                </c:pt>
                <c:pt idx="875">
                  <c:v>41249.0</c:v>
                </c:pt>
                <c:pt idx="876">
                  <c:v>41250.0</c:v>
                </c:pt>
                <c:pt idx="877">
                  <c:v>41253.0</c:v>
                </c:pt>
                <c:pt idx="878">
                  <c:v>41254.0</c:v>
                </c:pt>
                <c:pt idx="879">
                  <c:v>41255.0</c:v>
                </c:pt>
                <c:pt idx="880">
                  <c:v>41256.0</c:v>
                </c:pt>
                <c:pt idx="881">
                  <c:v>41257.0</c:v>
                </c:pt>
                <c:pt idx="882">
                  <c:v>41260.0</c:v>
                </c:pt>
                <c:pt idx="883">
                  <c:v>41261.0</c:v>
                </c:pt>
                <c:pt idx="884">
                  <c:v>41262.0</c:v>
                </c:pt>
                <c:pt idx="885">
                  <c:v>41263.0</c:v>
                </c:pt>
                <c:pt idx="886">
                  <c:v>41264.0</c:v>
                </c:pt>
                <c:pt idx="887">
                  <c:v>41269.0</c:v>
                </c:pt>
                <c:pt idx="888">
                  <c:v>41270.0</c:v>
                </c:pt>
                <c:pt idx="889">
                  <c:v>41275.0</c:v>
                </c:pt>
                <c:pt idx="890">
                  <c:v>41276.0</c:v>
                </c:pt>
                <c:pt idx="891">
                  <c:v>41277.0</c:v>
                </c:pt>
                <c:pt idx="892">
                  <c:v>41278.0</c:v>
                </c:pt>
                <c:pt idx="893">
                  <c:v>41282.0</c:v>
                </c:pt>
                <c:pt idx="894">
                  <c:v>41283.0</c:v>
                </c:pt>
                <c:pt idx="895">
                  <c:v>41284.0</c:v>
                </c:pt>
                <c:pt idx="896">
                  <c:v>41285.0</c:v>
                </c:pt>
                <c:pt idx="897">
                  <c:v>41288.0</c:v>
                </c:pt>
                <c:pt idx="898">
                  <c:v>41289.0</c:v>
                </c:pt>
                <c:pt idx="899">
                  <c:v>41290.0</c:v>
                </c:pt>
                <c:pt idx="900">
                  <c:v>41291.0</c:v>
                </c:pt>
                <c:pt idx="901">
                  <c:v>41292.0</c:v>
                </c:pt>
                <c:pt idx="902">
                  <c:v>41295.0</c:v>
                </c:pt>
                <c:pt idx="903">
                  <c:v>41296.0</c:v>
                </c:pt>
                <c:pt idx="904">
                  <c:v>41297.0</c:v>
                </c:pt>
                <c:pt idx="905">
                  <c:v>41298.0</c:v>
                </c:pt>
                <c:pt idx="906">
                  <c:v>41299.0</c:v>
                </c:pt>
                <c:pt idx="907">
                  <c:v>41302.0</c:v>
                </c:pt>
                <c:pt idx="908">
                  <c:v>41303.0</c:v>
                </c:pt>
                <c:pt idx="909">
                  <c:v>41304.0</c:v>
                </c:pt>
                <c:pt idx="910">
                  <c:v>41305.0</c:v>
                </c:pt>
                <c:pt idx="911">
                  <c:v>41306.0</c:v>
                </c:pt>
                <c:pt idx="912">
                  <c:v>41310.0</c:v>
                </c:pt>
                <c:pt idx="913">
                  <c:v>41311.0</c:v>
                </c:pt>
                <c:pt idx="914">
                  <c:v>41312.0</c:v>
                </c:pt>
                <c:pt idx="915">
                  <c:v>41313.0</c:v>
                </c:pt>
                <c:pt idx="916">
                  <c:v>41317.0</c:v>
                </c:pt>
                <c:pt idx="917">
                  <c:v>41318.0</c:v>
                </c:pt>
                <c:pt idx="918">
                  <c:v>41319.0</c:v>
                </c:pt>
                <c:pt idx="919">
                  <c:v>41320.0</c:v>
                </c:pt>
                <c:pt idx="920">
                  <c:v>41323.0</c:v>
                </c:pt>
                <c:pt idx="921">
                  <c:v>41324.0</c:v>
                </c:pt>
                <c:pt idx="922">
                  <c:v>41325.0</c:v>
                </c:pt>
                <c:pt idx="923">
                  <c:v>41327.0</c:v>
                </c:pt>
                <c:pt idx="924">
                  <c:v>41330.0</c:v>
                </c:pt>
                <c:pt idx="925">
                  <c:v>41332.0</c:v>
                </c:pt>
                <c:pt idx="926">
                  <c:v>41337.0</c:v>
                </c:pt>
                <c:pt idx="927">
                  <c:v>41338.0</c:v>
                </c:pt>
                <c:pt idx="928">
                  <c:v>41339.0</c:v>
                </c:pt>
                <c:pt idx="929">
                  <c:v>41340.0</c:v>
                </c:pt>
                <c:pt idx="930">
                  <c:v>41341.0</c:v>
                </c:pt>
                <c:pt idx="931">
                  <c:v>41344.0</c:v>
                </c:pt>
                <c:pt idx="932">
                  <c:v>41345.0</c:v>
                </c:pt>
                <c:pt idx="933">
                  <c:v>41346.0</c:v>
                </c:pt>
                <c:pt idx="934">
                  <c:v>41347.0</c:v>
                </c:pt>
                <c:pt idx="935">
                  <c:v>41351.0</c:v>
                </c:pt>
                <c:pt idx="936">
                  <c:v>41352.0</c:v>
                </c:pt>
                <c:pt idx="937">
                  <c:v>41353.0</c:v>
                </c:pt>
                <c:pt idx="938">
                  <c:v>41354.0</c:v>
                </c:pt>
                <c:pt idx="939">
                  <c:v>41355.0</c:v>
                </c:pt>
                <c:pt idx="940">
                  <c:v>41359.0</c:v>
                </c:pt>
                <c:pt idx="941">
                  <c:v>41362.0</c:v>
                </c:pt>
                <c:pt idx="942">
                  <c:v>41365.0</c:v>
                </c:pt>
                <c:pt idx="943">
                  <c:v>41366.0</c:v>
                </c:pt>
                <c:pt idx="944">
                  <c:v>41367.0</c:v>
                </c:pt>
                <c:pt idx="945">
                  <c:v>41368.0</c:v>
                </c:pt>
                <c:pt idx="946">
                  <c:v>41369.0</c:v>
                </c:pt>
                <c:pt idx="947">
                  <c:v>41372.0</c:v>
                </c:pt>
                <c:pt idx="948">
                  <c:v>41373.0</c:v>
                </c:pt>
                <c:pt idx="949">
                  <c:v>41374.0</c:v>
                </c:pt>
                <c:pt idx="950">
                  <c:v>41375.0</c:v>
                </c:pt>
                <c:pt idx="951">
                  <c:v>41376.0</c:v>
                </c:pt>
                <c:pt idx="952">
                  <c:v>41379.0</c:v>
                </c:pt>
                <c:pt idx="953">
                  <c:v>41380.0</c:v>
                </c:pt>
                <c:pt idx="954">
                  <c:v>41381.0</c:v>
                </c:pt>
                <c:pt idx="955">
                  <c:v>41382.0</c:v>
                </c:pt>
                <c:pt idx="956">
                  <c:v>41383.0</c:v>
                </c:pt>
                <c:pt idx="957">
                  <c:v>41386.0</c:v>
                </c:pt>
                <c:pt idx="958">
                  <c:v>41387.0</c:v>
                </c:pt>
                <c:pt idx="959">
                  <c:v>41388.0</c:v>
                </c:pt>
                <c:pt idx="960">
                  <c:v>41389.0</c:v>
                </c:pt>
                <c:pt idx="961">
                  <c:v>41390.0</c:v>
                </c:pt>
                <c:pt idx="962">
                  <c:v>41393.0</c:v>
                </c:pt>
                <c:pt idx="963">
                  <c:v>41395.0</c:v>
                </c:pt>
                <c:pt idx="964">
                  <c:v>41396.0</c:v>
                </c:pt>
                <c:pt idx="965">
                  <c:v>41397.0</c:v>
                </c:pt>
                <c:pt idx="966">
                  <c:v>41400.0</c:v>
                </c:pt>
                <c:pt idx="967">
                  <c:v>41401.0</c:v>
                </c:pt>
                <c:pt idx="968">
                  <c:v>41402.0</c:v>
                </c:pt>
                <c:pt idx="969">
                  <c:v>41403.0</c:v>
                </c:pt>
                <c:pt idx="970">
                  <c:v>41407.0</c:v>
                </c:pt>
                <c:pt idx="971">
                  <c:v>41408.0</c:v>
                </c:pt>
                <c:pt idx="972">
                  <c:v>41409.0</c:v>
                </c:pt>
                <c:pt idx="973">
                  <c:v>41410.0</c:v>
                </c:pt>
                <c:pt idx="974">
                  <c:v>41411.0</c:v>
                </c:pt>
                <c:pt idx="975">
                  <c:v>41414.0</c:v>
                </c:pt>
                <c:pt idx="976">
                  <c:v>41415.0</c:v>
                </c:pt>
                <c:pt idx="977">
                  <c:v>41416.0</c:v>
                </c:pt>
                <c:pt idx="978">
                  <c:v>41417.0</c:v>
                </c:pt>
                <c:pt idx="979">
                  <c:v>41418.0</c:v>
                </c:pt>
                <c:pt idx="980">
                  <c:v>41421.0</c:v>
                </c:pt>
                <c:pt idx="981">
                  <c:v>41422.0</c:v>
                </c:pt>
                <c:pt idx="982">
                  <c:v>41423.0</c:v>
                </c:pt>
                <c:pt idx="983">
                  <c:v>41424.0</c:v>
                </c:pt>
                <c:pt idx="984">
                  <c:v>41425.0</c:v>
                </c:pt>
                <c:pt idx="985">
                  <c:v>41429.0</c:v>
                </c:pt>
                <c:pt idx="986">
                  <c:v>41431.0</c:v>
                </c:pt>
                <c:pt idx="987">
                  <c:v>41432.0</c:v>
                </c:pt>
                <c:pt idx="988">
                  <c:v>41436.0</c:v>
                </c:pt>
                <c:pt idx="989">
                  <c:v>41437.0</c:v>
                </c:pt>
                <c:pt idx="990">
                  <c:v>41439.0</c:v>
                </c:pt>
                <c:pt idx="991">
                  <c:v>41442.0</c:v>
                </c:pt>
                <c:pt idx="992">
                  <c:v>41443.0</c:v>
                </c:pt>
                <c:pt idx="993">
                  <c:v>41444.0</c:v>
                </c:pt>
                <c:pt idx="994">
                  <c:v>41445.0</c:v>
                </c:pt>
                <c:pt idx="995">
                  <c:v>41446.0</c:v>
                </c:pt>
                <c:pt idx="996">
                  <c:v>41449.0</c:v>
                </c:pt>
                <c:pt idx="997">
                  <c:v>41450.0</c:v>
                </c:pt>
                <c:pt idx="998">
                  <c:v>41451.0</c:v>
                </c:pt>
                <c:pt idx="999">
                  <c:v>41452.0</c:v>
                </c:pt>
                <c:pt idx="1000">
                  <c:v>41456.0</c:v>
                </c:pt>
                <c:pt idx="1001">
                  <c:v>41457.0</c:v>
                </c:pt>
                <c:pt idx="1002">
                  <c:v>41458.0</c:v>
                </c:pt>
                <c:pt idx="1003">
                  <c:v>41459.0</c:v>
                </c:pt>
                <c:pt idx="1004">
                  <c:v>41460.0</c:v>
                </c:pt>
                <c:pt idx="1005">
                  <c:v>41463.0</c:v>
                </c:pt>
                <c:pt idx="1006">
                  <c:v>41464.0</c:v>
                </c:pt>
                <c:pt idx="1007">
                  <c:v>41465.0</c:v>
                </c:pt>
                <c:pt idx="1008">
                  <c:v>41466.0</c:v>
                </c:pt>
                <c:pt idx="1009">
                  <c:v>41467.0</c:v>
                </c:pt>
                <c:pt idx="1010">
                  <c:v>41470.0</c:v>
                </c:pt>
                <c:pt idx="1011">
                  <c:v>41471.0</c:v>
                </c:pt>
                <c:pt idx="1012">
                  <c:v>41472.0</c:v>
                </c:pt>
                <c:pt idx="1013">
                  <c:v>41473.0</c:v>
                </c:pt>
                <c:pt idx="1014">
                  <c:v>41474.0</c:v>
                </c:pt>
                <c:pt idx="1015">
                  <c:v>41477.0</c:v>
                </c:pt>
                <c:pt idx="1016">
                  <c:v>41478.0</c:v>
                </c:pt>
                <c:pt idx="1017">
                  <c:v>41479.0</c:v>
                </c:pt>
                <c:pt idx="1018">
                  <c:v>41480.0</c:v>
                </c:pt>
                <c:pt idx="1019">
                  <c:v>41481.0</c:v>
                </c:pt>
                <c:pt idx="1020">
                  <c:v>41484.0</c:v>
                </c:pt>
                <c:pt idx="1021">
                  <c:v>41485.0</c:v>
                </c:pt>
                <c:pt idx="1022">
                  <c:v>41486.0</c:v>
                </c:pt>
                <c:pt idx="1023">
                  <c:v>41487.0</c:v>
                </c:pt>
                <c:pt idx="1024">
                  <c:v>41488.0</c:v>
                </c:pt>
                <c:pt idx="1025">
                  <c:v>41491.0</c:v>
                </c:pt>
                <c:pt idx="1026">
                  <c:v>41493.0</c:v>
                </c:pt>
                <c:pt idx="1027">
                  <c:v>41494.0</c:v>
                </c:pt>
                <c:pt idx="1028">
                  <c:v>41495.0</c:v>
                </c:pt>
                <c:pt idx="1029">
                  <c:v>41498.0</c:v>
                </c:pt>
                <c:pt idx="1030">
                  <c:v>41500.0</c:v>
                </c:pt>
                <c:pt idx="1031">
                  <c:v>41501.0</c:v>
                </c:pt>
                <c:pt idx="1032">
                  <c:v>41506.0</c:v>
                </c:pt>
                <c:pt idx="1033">
                  <c:v>41507.0</c:v>
                </c:pt>
                <c:pt idx="1034">
                  <c:v>41508.0</c:v>
                </c:pt>
                <c:pt idx="1035">
                  <c:v>41512.0</c:v>
                </c:pt>
                <c:pt idx="1036">
                  <c:v>41513.0</c:v>
                </c:pt>
                <c:pt idx="1037">
                  <c:v>41514.0</c:v>
                </c:pt>
                <c:pt idx="1038">
                  <c:v>41515.0</c:v>
                </c:pt>
                <c:pt idx="1039">
                  <c:v>41516.0</c:v>
                </c:pt>
                <c:pt idx="1040">
                  <c:v>41519.0</c:v>
                </c:pt>
                <c:pt idx="1041">
                  <c:v>41520.0</c:v>
                </c:pt>
                <c:pt idx="1042">
                  <c:v>41521.0</c:v>
                </c:pt>
                <c:pt idx="1043">
                  <c:v>41522.0</c:v>
                </c:pt>
                <c:pt idx="1044">
                  <c:v>41523.0</c:v>
                </c:pt>
                <c:pt idx="1045">
                  <c:v>41526.0</c:v>
                </c:pt>
                <c:pt idx="1046">
                  <c:v>41527.0</c:v>
                </c:pt>
                <c:pt idx="1047">
                  <c:v>41528.0</c:v>
                </c:pt>
                <c:pt idx="1048">
                  <c:v>41529.0</c:v>
                </c:pt>
                <c:pt idx="1049">
                  <c:v>41530.0</c:v>
                </c:pt>
                <c:pt idx="1050">
                  <c:v>41534.0</c:v>
                </c:pt>
                <c:pt idx="1051">
                  <c:v>41535.0</c:v>
                </c:pt>
                <c:pt idx="1052">
                  <c:v>41537.0</c:v>
                </c:pt>
                <c:pt idx="1053">
                  <c:v>41540.0</c:v>
                </c:pt>
                <c:pt idx="1054">
                  <c:v>41541.0</c:v>
                </c:pt>
                <c:pt idx="1055">
                  <c:v>41542.0</c:v>
                </c:pt>
                <c:pt idx="1056">
                  <c:v>41543.0</c:v>
                </c:pt>
                <c:pt idx="1057">
                  <c:v>41544.0</c:v>
                </c:pt>
                <c:pt idx="1058">
                  <c:v>41547.0</c:v>
                </c:pt>
                <c:pt idx="1059">
                  <c:v>41548.0</c:v>
                </c:pt>
                <c:pt idx="1060">
                  <c:v>41549.0</c:v>
                </c:pt>
                <c:pt idx="1061">
                  <c:v>41550.0</c:v>
                </c:pt>
                <c:pt idx="1062">
                  <c:v>41551.0</c:v>
                </c:pt>
                <c:pt idx="1063">
                  <c:v>41554.0</c:v>
                </c:pt>
                <c:pt idx="1064">
                  <c:v>41555.0</c:v>
                </c:pt>
                <c:pt idx="1065">
                  <c:v>41556.0</c:v>
                </c:pt>
                <c:pt idx="1066">
                  <c:v>41557.0</c:v>
                </c:pt>
                <c:pt idx="1067">
                  <c:v>41558.0</c:v>
                </c:pt>
                <c:pt idx="1068">
                  <c:v>41562.0</c:v>
                </c:pt>
                <c:pt idx="1069">
                  <c:v>41563.0</c:v>
                </c:pt>
                <c:pt idx="1070">
                  <c:v>41564.0</c:v>
                </c:pt>
                <c:pt idx="1071">
                  <c:v>41565.0</c:v>
                </c:pt>
                <c:pt idx="1072">
                  <c:v>41568.0</c:v>
                </c:pt>
                <c:pt idx="1073">
                  <c:v>41569.0</c:v>
                </c:pt>
                <c:pt idx="1074">
                  <c:v>41570.0</c:v>
                </c:pt>
                <c:pt idx="1075">
                  <c:v>41571.0</c:v>
                </c:pt>
                <c:pt idx="1076">
                  <c:v>41572.0</c:v>
                </c:pt>
                <c:pt idx="1077">
                  <c:v>41575.0</c:v>
                </c:pt>
                <c:pt idx="1078">
                  <c:v>41576.0</c:v>
                </c:pt>
                <c:pt idx="1079">
                  <c:v>41577.0</c:v>
                </c:pt>
                <c:pt idx="1080">
                  <c:v>41578.0</c:v>
                </c:pt>
                <c:pt idx="1081">
                  <c:v>41579.0</c:v>
                </c:pt>
                <c:pt idx="1082">
                  <c:v>41583.0</c:v>
                </c:pt>
                <c:pt idx="1083">
                  <c:v>41584.0</c:v>
                </c:pt>
                <c:pt idx="1084">
                  <c:v>41585.0</c:v>
                </c:pt>
                <c:pt idx="1085">
                  <c:v>41586.0</c:v>
                </c:pt>
                <c:pt idx="1086">
                  <c:v>41590.0</c:v>
                </c:pt>
                <c:pt idx="1087">
                  <c:v>41591.0</c:v>
                </c:pt>
                <c:pt idx="1088">
                  <c:v>41592.0</c:v>
                </c:pt>
                <c:pt idx="1089">
                  <c:v>41593.0</c:v>
                </c:pt>
                <c:pt idx="1090">
                  <c:v>41596.0</c:v>
                </c:pt>
                <c:pt idx="1091">
                  <c:v>41597.0</c:v>
                </c:pt>
                <c:pt idx="1092">
                  <c:v>41598.0</c:v>
                </c:pt>
                <c:pt idx="1093">
                  <c:v>41599.0</c:v>
                </c:pt>
                <c:pt idx="1094">
                  <c:v>41600.0</c:v>
                </c:pt>
                <c:pt idx="1095">
                  <c:v>41603.0</c:v>
                </c:pt>
                <c:pt idx="1096">
                  <c:v>41604.0</c:v>
                </c:pt>
                <c:pt idx="1097">
                  <c:v>41605.0</c:v>
                </c:pt>
                <c:pt idx="1098">
                  <c:v>41606.0</c:v>
                </c:pt>
                <c:pt idx="1099">
                  <c:v>41607.0</c:v>
                </c:pt>
                <c:pt idx="1100">
                  <c:v>41610.0</c:v>
                </c:pt>
                <c:pt idx="1101">
                  <c:v>41611.0</c:v>
                </c:pt>
                <c:pt idx="1102">
                  <c:v>41612.0</c:v>
                </c:pt>
                <c:pt idx="1103">
                  <c:v>41613.0</c:v>
                </c:pt>
                <c:pt idx="1104">
                  <c:v>41614.0</c:v>
                </c:pt>
                <c:pt idx="1105">
                  <c:v>41617.0</c:v>
                </c:pt>
                <c:pt idx="1106">
                  <c:v>41618.0</c:v>
                </c:pt>
                <c:pt idx="1107">
                  <c:v>41619.0</c:v>
                </c:pt>
                <c:pt idx="1108">
                  <c:v>41620.0</c:v>
                </c:pt>
                <c:pt idx="1109">
                  <c:v>41621.0</c:v>
                </c:pt>
                <c:pt idx="1110">
                  <c:v>41624.0</c:v>
                </c:pt>
                <c:pt idx="1111">
                  <c:v>41625.0</c:v>
                </c:pt>
                <c:pt idx="1112">
                  <c:v>41627.0</c:v>
                </c:pt>
                <c:pt idx="1113">
                  <c:v>41628.0</c:v>
                </c:pt>
                <c:pt idx="1114">
                  <c:v>41632.0</c:v>
                </c:pt>
                <c:pt idx="1115">
                  <c:v>41646.0</c:v>
                </c:pt>
                <c:pt idx="1116">
                  <c:v>41647.0</c:v>
                </c:pt>
                <c:pt idx="1117">
                  <c:v>41648.0</c:v>
                </c:pt>
                <c:pt idx="1118">
                  <c:v>41649.0</c:v>
                </c:pt>
                <c:pt idx="1119">
                  <c:v>41652.0</c:v>
                </c:pt>
                <c:pt idx="1120">
                  <c:v>41653.0</c:v>
                </c:pt>
                <c:pt idx="1121">
                  <c:v>41654.0</c:v>
                </c:pt>
                <c:pt idx="1122">
                  <c:v>41655.0</c:v>
                </c:pt>
                <c:pt idx="1123">
                  <c:v>41656.0</c:v>
                </c:pt>
                <c:pt idx="1124">
                  <c:v>41659.0</c:v>
                </c:pt>
                <c:pt idx="1125">
                  <c:v>41660.0</c:v>
                </c:pt>
                <c:pt idx="1126">
                  <c:v>41661.0</c:v>
                </c:pt>
                <c:pt idx="1127">
                  <c:v>41662.0</c:v>
                </c:pt>
                <c:pt idx="1128">
                  <c:v>41663.0</c:v>
                </c:pt>
                <c:pt idx="1129">
                  <c:v>41666.0</c:v>
                </c:pt>
                <c:pt idx="1130">
                  <c:v>41667.0</c:v>
                </c:pt>
                <c:pt idx="1131">
                  <c:v>41668.0</c:v>
                </c:pt>
                <c:pt idx="1132">
                  <c:v>41669.0</c:v>
                </c:pt>
                <c:pt idx="1133">
                  <c:v>41670.0</c:v>
                </c:pt>
                <c:pt idx="1134">
                  <c:v>41673.0</c:v>
                </c:pt>
                <c:pt idx="1135">
                  <c:v>41674.0</c:v>
                </c:pt>
                <c:pt idx="1136">
                  <c:v>41675.0</c:v>
                </c:pt>
                <c:pt idx="1137">
                  <c:v>41676.0</c:v>
                </c:pt>
                <c:pt idx="1138">
                  <c:v>41677.0</c:v>
                </c:pt>
                <c:pt idx="1139">
                  <c:v>41680.0</c:v>
                </c:pt>
                <c:pt idx="1140">
                  <c:v>41681.0</c:v>
                </c:pt>
                <c:pt idx="1141">
                  <c:v>41682.0</c:v>
                </c:pt>
                <c:pt idx="1142">
                  <c:v>41683.0</c:v>
                </c:pt>
                <c:pt idx="1143">
                  <c:v>41684.0</c:v>
                </c:pt>
                <c:pt idx="1144">
                  <c:v>41688.0</c:v>
                </c:pt>
                <c:pt idx="1145">
                  <c:v>41689.0</c:v>
                </c:pt>
                <c:pt idx="1146">
                  <c:v>41690.0</c:v>
                </c:pt>
                <c:pt idx="1147">
                  <c:v>41691.0</c:v>
                </c:pt>
                <c:pt idx="1148">
                  <c:v>41694.0</c:v>
                </c:pt>
                <c:pt idx="1149">
                  <c:v>41695.0</c:v>
                </c:pt>
                <c:pt idx="1150">
                  <c:v>41696.0</c:v>
                </c:pt>
                <c:pt idx="1151">
                  <c:v>41697.0</c:v>
                </c:pt>
                <c:pt idx="1152">
                  <c:v>41698.0</c:v>
                </c:pt>
                <c:pt idx="1153">
                  <c:v>41701.0</c:v>
                </c:pt>
                <c:pt idx="1154">
                  <c:v>41702.0</c:v>
                </c:pt>
                <c:pt idx="1155">
                  <c:v>41703.0</c:v>
                </c:pt>
                <c:pt idx="1156">
                  <c:v>41704.0</c:v>
                </c:pt>
                <c:pt idx="1157">
                  <c:v>41705.0</c:v>
                </c:pt>
                <c:pt idx="1158">
                  <c:v>41708.0</c:v>
                </c:pt>
                <c:pt idx="1159">
                  <c:v>41709.0</c:v>
                </c:pt>
                <c:pt idx="1160">
                  <c:v>41710.0</c:v>
                </c:pt>
                <c:pt idx="1161">
                  <c:v>41711.0</c:v>
                </c:pt>
                <c:pt idx="1162">
                  <c:v>41712.0</c:v>
                </c:pt>
                <c:pt idx="1163">
                  <c:v>41715.0</c:v>
                </c:pt>
                <c:pt idx="1164">
                  <c:v>41716.0</c:v>
                </c:pt>
                <c:pt idx="1165">
                  <c:v>41717.0</c:v>
                </c:pt>
                <c:pt idx="1166">
                  <c:v>41718.0</c:v>
                </c:pt>
                <c:pt idx="1167">
                  <c:v>41719.0</c:v>
                </c:pt>
                <c:pt idx="1168">
                  <c:v>41722.0</c:v>
                </c:pt>
                <c:pt idx="1169">
                  <c:v>41723.0</c:v>
                </c:pt>
                <c:pt idx="1170">
                  <c:v>41724.0</c:v>
                </c:pt>
                <c:pt idx="1171">
                  <c:v>41725.0</c:v>
                </c:pt>
                <c:pt idx="1172">
                  <c:v>41726.0</c:v>
                </c:pt>
                <c:pt idx="1173">
                  <c:v>41729.0</c:v>
                </c:pt>
                <c:pt idx="1174">
                  <c:v>41730.0</c:v>
                </c:pt>
                <c:pt idx="1175">
                  <c:v>41731.0</c:v>
                </c:pt>
                <c:pt idx="1176">
                  <c:v>41732.0</c:v>
                </c:pt>
                <c:pt idx="1177">
                  <c:v>41733.0</c:v>
                </c:pt>
                <c:pt idx="1178">
                  <c:v>41736.0</c:v>
                </c:pt>
                <c:pt idx="1179">
                  <c:v>41737.0</c:v>
                </c:pt>
                <c:pt idx="1180">
                  <c:v>41738.0</c:v>
                </c:pt>
                <c:pt idx="1181">
                  <c:v>41739.0</c:v>
                </c:pt>
                <c:pt idx="1182">
                  <c:v>41740.0</c:v>
                </c:pt>
                <c:pt idx="1183">
                  <c:v>41743.0</c:v>
                </c:pt>
                <c:pt idx="1184">
                  <c:v>41744.0</c:v>
                </c:pt>
                <c:pt idx="1185">
                  <c:v>41745.0</c:v>
                </c:pt>
                <c:pt idx="1186">
                  <c:v>41746.0</c:v>
                </c:pt>
                <c:pt idx="1187">
                  <c:v>41750.0</c:v>
                </c:pt>
                <c:pt idx="1188">
                  <c:v>41751.0</c:v>
                </c:pt>
                <c:pt idx="1189">
                  <c:v>41752.0</c:v>
                </c:pt>
                <c:pt idx="1190">
                  <c:v>41753.0</c:v>
                </c:pt>
                <c:pt idx="1191">
                  <c:v>41754.0</c:v>
                </c:pt>
                <c:pt idx="1192">
                  <c:v>41757.0</c:v>
                </c:pt>
                <c:pt idx="1193">
                  <c:v>41758.0</c:v>
                </c:pt>
                <c:pt idx="1194">
                  <c:v>41759.0</c:v>
                </c:pt>
                <c:pt idx="1195">
                  <c:v>41760.0</c:v>
                </c:pt>
                <c:pt idx="1196">
                  <c:v>41761.0</c:v>
                </c:pt>
                <c:pt idx="1197">
                  <c:v>41764.0</c:v>
                </c:pt>
                <c:pt idx="1198">
                  <c:v>41765.0</c:v>
                </c:pt>
                <c:pt idx="1199">
                  <c:v>41766.0</c:v>
                </c:pt>
                <c:pt idx="1200">
                  <c:v>41767.0</c:v>
                </c:pt>
                <c:pt idx="1201">
                  <c:v>41768.0</c:v>
                </c:pt>
                <c:pt idx="1202">
                  <c:v>41771.0</c:v>
                </c:pt>
                <c:pt idx="1203">
                  <c:v>41772.0</c:v>
                </c:pt>
                <c:pt idx="1204">
                  <c:v>41773.0</c:v>
                </c:pt>
                <c:pt idx="1205">
                  <c:v>41774.0</c:v>
                </c:pt>
                <c:pt idx="1206">
                  <c:v>41775.0</c:v>
                </c:pt>
                <c:pt idx="1207">
                  <c:v>41778.0</c:v>
                </c:pt>
                <c:pt idx="1208">
                  <c:v>41779.0</c:v>
                </c:pt>
                <c:pt idx="1209">
                  <c:v>41780.0</c:v>
                </c:pt>
                <c:pt idx="1210">
                  <c:v>41781.0</c:v>
                </c:pt>
                <c:pt idx="1211">
                  <c:v>41782.0</c:v>
                </c:pt>
                <c:pt idx="1212">
                  <c:v>41786.0</c:v>
                </c:pt>
                <c:pt idx="1213">
                  <c:v>41787.0</c:v>
                </c:pt>
                <c:pt idx="1214">
                  <c:v>41788.0</c:v>
                </c:pt>
                <c:pt idx="1215">
                  <c:v>41789.0</c:v>
                </c:pt>
                <c:pt idx="1216">
                  <c:v>41792.0</c:v>
                </c:pt>
                <c:pt idx="1217">
                  <c:v>41793.0</c:v>
                </c:pt>
                <c:pt idx="1218">
                  <c:v>41794.0</c:v>
                </c:pt>
                <c:pt idx="1219">
                  <c:v>41795.0</c:v>
                </c:pt>
                <c:pt idx="1220">
                  <c:v>41796.0</c:v>
                </c:pt>
                <c:pt idx="1221">
                  <c:v>41799.0</c:v>
                </c:pt>
                <c:pt idx="1222">
                  <c:v>41800.0</c:v>
                </c:pt>
                <c:pt idx="1223">
                  <c:v>41801.0</c:v>
                </c:pt>
                <c:pt idx="1224">
                  <c:v>41802.0</c:v>
                </c:pt>
                <c:pt idx="1225">
                  <c:v>41803.0</c:v>
                </c:pt>
                <c:pt idx="1226">
                  <c:v>41806.0</c:v>
                </c:pt>
                <c:pt idx="1227">
                  <c:v>41807.0</c:v>
                </c:pt>
                <c:pt idx="1228">
                  <c:v>41808.0</c:v>
                </c:pt>
                <c:pt idx="1229">
                  <c:v>41809.0</c:v>
                </c:pt>
                <c:pt idx="1230">
                  <c:v>41810.0</c:v>
                </c:pt>
                <c:pt idx="1231">
                  <c:v>41813.0</c:v>
                </c:pt>
                <c:pt idx="1232">
                  <c:v>41814.0</c:v>
                </c:pt>
                <c:pt idx="1233">
                  <c:v>41815.0</c:v>
                </c:pt>
                <c:pt idx="1234">
                  <c:v>41816.0</c:v>
                </c:pt>
                <c:pt idx="1235">
                  <c:v>41817.0</c:v>
                </c:pt>
                <c:pt idx="1236">
                  <c:v>41820.0</c:v>
                </c:pt>
                <c:pt idx="1237">
                  <c:v>41821.0</c:v>
                </c:pt>
                <c:pt idx="1238">
                  <c:v>41822.0</c:v>
                </c:pt>
                <c:pt idx="1239">
                  <c:v>41823.0</c:v>
                </c:pt>
                <c:pt idx="1240">
                  <c:v>41827.0</c:v>
                </c:pt>
                <c:pt idx="1241">
                  <c:v>41828.0</c:v>
                </c:pt>
                <c:pt idx="1242">
                  <c:v>41829.0</c:v>
                </c:pt>
                <c:pt idx="1243">
                  <c:v>41830.0</c:v>
                </c:pt>
                <c:pt idx="1244">
                  <c:v>41831.0</c:v>
                </c:pt>
                <c:pt idx="1245">
                  <c:v>41834.0</c:v>
                </c:pt>
                <c:pt idx="1246">
                  <c:v>41835.0</c:v>
                </c:pt>
                <c:pt idx="1247">
                  <c:v>41836.0</c:v>
                </c:pt>
                <c:pt idx="1248">
                  <c:v>41837.0</c:v>
                </c:pt>
                <c:pt idx="1249">
                  <c:v>41838.0</c:v>
                </c:pt>
                <c:pt idx="1250">
                  <c:v>41841.0</c:v>
                </c:pt>
                <c:pt idx="1251">
                  <c:v>41842.0</c:v>
                </c:pt>
                <c:pt idx="1252">
                  <c:v>41843.0</c:v>
                </c:pt>
                <c:pt idx="1253">
                  <c:v>41844.0</c:v>
                </c:pt>
                <c:pt idx="1254">
                  <c:v>41845.0</c:v>
                </c:pt>
                <c:pt idx="1255">
                  <c:v>41848.0</c:v>
                </c:pt>
                <c:pt idx="1256">
                  <c:v>41849.0</c:v>
                </c:pt>
                <c:pt idx="1257">
                  <c:v>41850.0</c:v>
                </c:pt>
                <c:pt idx="1258">
                  <c:v>41851.0</c:v>
                </c:pt>
                <c:pt idx="1259">
                  <c:v>41852.0</c:v>
                </c:pt>
                <c:pt idx="1260">
                  <c:v>41855.0</c:v>
                </c:pt>
                <c:pt idx="1261">
                  <c:v>41856.0</c:v>
                </c:pt>
                <c:pt idx="1262">
                  <c:v>41857.0</c:v>
                </c:pt>
                <c:pt idx="1263">
                  <c:v>41858.0</c:v>
                </c:pt>
                <c:pt idx="1264">
                  <c:v>41859.0</c:v>
                </c:pt>
                <c:pt idx="1265">
                  <c:v>41862.0</c:v>
                </c:pt>
                <c:pt idx="1266">
                  <c:v>41863.0</c:v>
                </c:pt>
                <c:pt idx="1267">
                  <c:v>41864.0</c:v>
                </c:pt>
                <c:pt idx="1268">
                  <c:v>41865.0</c:v>
                </c:pt>
                <c:pt idx="1269">
                  <c:v>41866.0</c:v>
                </c:pt>
                <c:pt idx="1270">
                  <c:v>41869.0</c:v>
                </c:pt>
                <c:pt idx="1271">
                  <c:v>41870.0</c:v>
                </c:pt>
                <c:pt idx="1272">
                  <c:v>41871.0</c:v>
                </c:pt>
                <c:pt idx="1273">
                  <c:v>41872.0</c:v>
                </c:pt>
                <c:pt idx="1274">
                  <c:v>41873.0</c:v>
                </c:pt>
                <c:pt idx="1275">
                  <c:v>41876.0</c:v>
                </c:pt>
                <c:pt idx="1276">
                  <c:v>41877.0</c:v>
                </c:pt>
                <c:pt idx="1277">
                  <c:v>41878.0</c:v>
                </c:pt>
                <c:pt idx="1278">
                  <c:v>41879.0</c:v>
                </c:pt>
                <c:pt idx="1279">
                  <c:v>41880.0</c:v>
                </c:pt>
                <c:pt idx="1280">
                  <c:v>41884.0</c:v>
                </c:pt>
                <c:pt idx="1281">
                  <c:v>41885.0</c:v>
                </c:pt>
                <c:pt idx="1282">
                  <c:v>41886.0</c:v>
                </c:pt>
                <c:pt idx="1283">
                  <c:v>41887.0</c:v>
                </c:pt>
                <c:pt idx="1284">
                  <c:v>41890.0</c:v>
                </c:pt>
                <c:pt idx="1285">
                  <c:v>41891.0</c:v>
                </c:pt>
                <c:pt idx="1286">
                  <c:v>41892.0</c:v>
                </c:pt>
                <c:pt idx="1287">
                  <c:v>41893.0</c:v>
                </c:pt>
                <c:pt idx="1288">
                  <c:v>41894.0</c:v>
                </c:pt>
                <c:pt idx="1289">
                  <c:v>41897.0</c:v>
                </c:pt>
                <c:pt idx="1290">
                  <c:v>41898.0</c:v>
                </c:pt>
                <c:pt idx="1291">
                  <c:v>41899.0</c:v>
                </c:pt>
                <c:pt idx="1292">
                  <c:v>41900.0</c:v>
                </c:pt>
                <c:pt idx="1293">
                  <c:v>41901.0</c:v>
                </c:pt>
                <c:pt idx="1294">
                  <c:v>41904.0</c:v>
                </c:pt>
                <c:pt idx="1295">
                  <c:v>41905.0</c:v>
                </c:pt>
                <c:pt idx="1296">
                  <c:v>41906.0</c:v>
                </c:pt>
                <c:pt idx="1297">
                  <c:v>41907.0</c:v>
                </c:pt>
                <c:pt idx="1298">
                  <c:v>41908.0</c:v>
                </c:pt>
                <c:pt idx="1299">
                  <c:v>41911.0</c:v>
                </c:pt>
                <c:pt idx="1300">
                  <c:v>41912.0</c:v>
                </c:pt>
                <c:pt idx="1301">
                  <c:v>41913.0</c:v>
                </c:pt>
                <c:pt idx="1302">
                  <c:v>41914.0</c:v>
                </c:pt>
                <c:pt idx="1303">
                  <c:v>41915.0</c:v>
                </c:pt>
                <c:pt idx="1304">
                  <c:v>41918.0</c:v>
                </c:pt>
                <c:pt idx="1305">
                  <c:v>41919.0</c:v>
                </c:pt>
                <c:pt idx="1306">
                  <c:v>41920.0</c:v>
                </c:pt>
                <c:pt idx="1307">
                  <c:v>41921.0</c:v>
                </c:pt>
                <c:pt idx="1308">
                  <c:v>41922.0</c:v>
                </c:pt>
                <c:pt idx="1309">
                  <c:v>41925.0</c:v>
                </c:pt>
                <c:pt idx="1310">
                  <c:v>41926.0</c:v>
                </c:pt>
                <c:pt idx="1311">
                  <c:v>41927.0</c:v>
                </c:pt>
                <c:pt idx="1312">
                  <c:v>41928.0</c:v>
                </c:pt>
                <c:pt idx="1313">
                  <c:v>41929.0</c:v>
                </c:pt>
                <c:pt idx="1314">
                  <c:v>41932.0</c:v>
                </c:pt>
                <c:pt idx="1315">
                  <c:v>41933.0</c:v>
                </c:pt>
                <c:pt idx="1316">
                  <c:v>41934.0</c:v>
                </c:pt>
                <c:pt idx="1317">
                  <c:v>41935.0</c:v>
                </c:pt>
                <c:pt idx="1318">
                  <c:v>41936.0</c:v>
                </c:pt>
                <c:pt idx="1319">
                  <c:v>41939.0</c:v>
                </c:pt>
              </c:numCache>
            </c:numRef>
          </c:cat>
          <c:val>
            <c:numRef>
              <c:f>Hoja1!$B$2:$B$1321</c:f>
              <c:numCache>
                <c:formatCode>General</c:formatCode>
                <c:ptCount val="1320"/>
                <c:pt idx="0">
                  <c:v>8675.28</c:v>
                </c:pt>
                <c:pt idx="1">
                  <c:v>8750.240000000003</c:v>
                </c:pt>
                <c:pt idx="2">
                  <c:v>8763.129999999996</c:v>
                </c:pt>
                <c:pt idx="3">
                  <c:v>8764.49</c:v>
                </c:pt>
                <c:pt idx="4">
                  <c:v>8763.059999999999</c:v>
                </c:pt>
                <c:pt idx="5">
                  <c:v>8739.02</c:v>
                </c:pt>
                <c:pt idx="6">
                  <c:v>8770.92</c:v>
                </c:pt>
                <c:pt idx="7">
                  <c:v>8799.26</c:v>
                </c:pt>
                <c:pt idx="8">
                  <c:v>8612.129999999996</c:v>
                </c:pt>
                <c:pt idx="9">
                  <c:v>8504.67</c:v>
                </c:pt>
                <c:pt idx="10">
                  <c:v>8497.18</c:v>
                </c:pt>
                <c:pt idx="11">
                  <c:v>8555.6</c:v>
                </c:pt>
                <c:pt idx="12">
                  <c:v>8539.730000000003</c:v>
                </c:pt>
                <c:pt idx="13">
                  <c:v>8339.01</c:v>
                </c:pt>
                <c:pt idx="14">
                  <c:v>8322.91</c:v>
                </c:pt>
                <c:pt idx="15">
                  <c:v>8299.859999999993</c:v>
                </c:pt>
                <c:pt idx="16">
                  <c:v>8472.4</c:v>
                </c:pt>
                <c:pt idx="17">
                  <c:v>8438.389999999999</c:v>
                </c:pt>
                <c:pt idx="18">
                  <c:v>8529.379999999992</c:v>
                </c:pt>
                <c:pt idx="19">
                  <c:v>8447.0</c:v>
                </c:pt>
                <c:pt idx="20">
                  <c:v>8504.059999999999</c:v>
                </c:pt>
                <c:pt idx="21">
                  <c:v>8280.740000000003</c:v>
                </c:pt>
                <c:pt idx="22">
                  <c:v>8324.869999999995</c:v>
                </c:pt>
                <c:pt idx="23">
                  <c:v>8163.6</c:v>
                </c:pt>
                <c:pt idx="24">
                  <c:v>8178.41</c:v>
                </c:pt>
                <c:pt idx="25">
                  <c:v>8183.17</c:v>
                </c:pt>
                <c:pt idx="26">
                  <c:v>8146.52</c:v>
                </c:pt>
                <c:pt idx="27">
                  <c:v>8331.68</c:v>
                </c:pt>
                <c:pt idx="28">
                  <c:v>8359.49</c:v>
                </c:pt>
                <c:pt idx="29">
                  <c:v>8616.209999999995</c:v>
                </c:pt>
                <c:pt idx="30">
                  <c:v>8711.82</c:v>
                </c:pt>
                <c:pt idx="31">
                  <c:v>8743.94</c:v>
                </c:pt>
                <c:pt idx="32">
                  <c:v>8848.15</c:v>
                </c:pt>
                <c:pt idx="33">
                  <c:v>8915.94</c:v>
                </c:pt>
                <c:pt idx="34">
                  <c:v>8881.26</c:v>
                </c:pt>
                <c:pt idx="35">
                  <c:v>9069.29</c:v>
                </c:pt>
                <c:pt idx="36">
                  <c:v>9093.240000000003</c:v>
                </c:pt>
                <c:pt idx="37">
                  <c:v>9108.51</c:v>
                </c:pt>
                <c:pt idx="38">
                  <c:v>9096.719999999996</c:v>
                </c:pt>
                <c:pt idx="39">
                  <c:v>9070.719999999996</c:v>
                </c:pt>
                <c:pt idx="40">
                  <c:v>9154.459999999992</c:v>
                </c:pt>
                <c:pt idx="41">
                  <c:v>9171.61</c:v>
                </c:pt>
                <c:pt idx="42">
                  <c:v>9286.559999999999</c:v>
                </c:pt>
                <c:pt idx="43">
                  <c:v>9320.19</c:v>
                </c:pt>
                <c:pt idx="44">
                  <c:v>9280.969999999992</c:v>
                </c:pt>
                <c:pt idx="45">
                  <c:v>9256.26</c:v>
                </c:pt>
                <c:pt idx="46">
                  <c:v>9370.07</c:v>
                </c:pt>
                <c:pt idx="47">
                  <c:v>9337.949999999995</c:v>
                </c:pt>
                <c:pt idx="48">
                  <c:v>9241.449999999995</c:v>
                </c:pt>
                <c:pt idx="49">
                  <c:v>9361.61</c:v>
                </c:pt>
                <c:pt idx="50">
                  <c:v>9398.19</c:v>
                </c:pt>
                <c:pt idx="51">
                  <c:v>9321.4</c:v>
                </c:pt>
                <c:pt idx="52">
                  <c:v>9135.34</c:v>
                </c:pt>
                <c:pt idx="53">
                  <c:v>9217.94</c:v>
                </c:pt>
                <c:pt idx="54">
                  <c:v>9279.16</c:v>
                </c:pt>
                <c:pt idx="55">
                  <c:v>9350.049999999996</c:v>
                </c:pt>
                <c:pt idx="56">
                  <c:v>9505.959999999992</c:v>
                </c:pt>
                <c:pt idx="57">
                  <c:v>9509.28</c:v>
                </c:pt>
                <c:pt idx="58">
                  <c:v>9539.29</c:v>
                </c:pt>
                <c:pt idx="59">
                  <c:v>9543.52</c:v>
                </c:pt>
                <c:pt idx="60">
                  <c:v>9580.629999999996</c:v>
                </c:pt>
                <c:pt idx="61">
                  <c:v>9544.2</c:v>
                </c:pt>
                <c:pt idx="62">
                  <c:v>9496.28</c:v>
                </c:pt>
                <c:pt idx="63">
                  <c:v>9310.6</c:v>
                </c:pt>
                <c:pt idx="64">
                  <c:v>9280.67</c:v>
                </c:pt>
                <c:pt idx="65">
                  <c:v>9344.61</c:v>
                </c:pt>
                <c:pt idx="66">
                  <c:v>9441.27</c:v>
                </c:pt>
                <c:pt idx="67">
                  <c:v>9497.34</c:v>
                </c:pt>
                <c:pt idx="68">
                  <c:v>9547.219999999996</c:v>
                </c:pt>
                <c:pt idx="69">
                  <c:v>9627.48</c:v>
                </c:pt>
                <c:pt idx="70">
                  <c:v>9605.41</c:v>
                </c:pt>
                <c:pt idx="71">
                  <c:v>9626.799999999996</c:v>
                </c:pt>
                <c:pt idx="72">
                  <c:v>9683.41</c:v>
                </c:pt>
                <c:pt idx="73">
                  <c:v>9791.709999999995</c:v>
                </c:pt>
                <c:pt idx="74">
                  <c:v>9783.92</c:v>
                </c:pt>
                <c:pt idx="75">
                  <c:v>9820.2</c:v>
                </c:pt>
                <c:pt idx="76">
                  <c:v>9778.859999999993</c:v>
                </c:pt>
                <c:pt idx="77">
                  <c:v>9829.869999999995</c:v>
                </c:pt>
                <c:pt idx="78">
                  <c:v>9748.549999999996</c:v>
                </c:pt>
                <c:pt idx="79">
                  <c:v>9707.44</c:v>
                </c:pt>
                <c:pt idx="80">
                  <c:v>9665.19</c:v>
                </c:pt>
                <c:pt idx="81">
                  <c:v>9789.359999999993</c:v>
                </c:pt>
                <c:pt idx="82">
                  <c:v>9742.2</c:v>
                </c:pt>
                <c:pt idx="83">
                  <c:v>9712.28</c:v>
                </c:pt>
                <c:pt idx="84">
                  <c:v>9509.28</c:v>
                </c:pt>
                <c:pt idx="85">
                  <c:v>9487.67</c:v>
                </c:pt>
                <c:pt idx="86">
                  <c:v>9599.75</c:v>
                </c:pt>
                <c:pt idx="87">
                  <c:v>9731.25</c:v>
                </c:pt>
                <c:pt idx="88">
                  <c:v>9725.58</c:v>
                </c:pt>
                <c:pt idx="89">
                  <c:v>9786.869999999995</c:v>
                </c:pt>
                <c:pt idx="90">
                  <c:v>9864.94</c:v>
                </c:pt>
                <c:pt idx="91">
                  <c:v>9885.799999999996</c:v>
                </c:pt>
                <c:pt idx="92">
                  <c:v>9871.059999999999</c:v>
                </c:pt>
                <c:pt idx="93">
                  <c:v>10015.86</c:v>
                </c:pt>
                <c:pt idx="94">
                  <c:v>10062.94</c:v>
                </c:pt>
                <c:pt idx="95">
                  <c:v>9995.91</c:v>
                </c:pt>
                <c:pt idx="96">
                  <c:v>10092.19</c:v>
                </c:pt>
                <c:pt idx="97">
                  <c:v>10041.48</c:v>
                </c:pt>
                <c:pt idx="98">
                  <c:v>9949.359999999993</c:v>
                </c:pt>
                <c:pt idx="99">
                  <c:v>10081.31</c:v>
                </c:pt>
                <c:pt idx="100">
                  <c:v>9972.18</c:v>
                </c:pt>
                <c:pt idx="101">
                  <c:v>9867.959999999992</c:v>
                </c:pt>
                <c:pt idx="102">
                  <c:v>9882.17</c:v>
                </c:pt>
                <c:pt idx="103">
                  <c:v>9762.69</c:v>
                </c:pt>
                <c:pt idx="104">
                  <c:v>9962.58</c:v>
                </c:pt>
                <c:pt idx="105">
                  <c:v>9712.730000000003</c:v>
                </c:pt>
                <c:pt idx="106">
                  <c:v>9771.91</c:v>
                </c:pt>
                <c:pt idx="107">
                  <c:v>9802.140000000003</c:v>
                </c:pt>
                <c:pt idx="108">
                  <c:v>10005.95999999999</c:v>
                </c:pt>
                <c:pt idx="109">
                  <c:v>10023.42</c:v>
                </c:pt>
                <c:pt idx="110">
                  <c:v>10226.94</c:v>
                </c:pt>
                <c:pt idx="111">
                  <c:v>10246.96999999999</c:v>
                </c:pt>
                <c:pt idx="112">
                  <c:v>10291.26</c:v>
                </c:pt>
                <c:pt idx="113">
                  <c:v>10197.46999999999</c:v>
                </c:pt>
                <c:pt idx="114">
                  <c:v>10270.46999999999</c:v>
                </c:pt>
                <c:pt idx="115">
                  <c:v>10406.95999999999</c:v>
                </c:pt>
                <c:pt idx="116">
                  <c:v>10437.42</c:v>
                </c:pt>
                <c:pt idx="117">
                  <c:v>10426.31</c:v>
                </c:pt>
                <c:pt idx="118">
                  <c:v>10332.44</c:v>
                </c:pt>
                <c:pt idx="119">
                  <c:v>10318.16</c:v>
                </c:pt>
                <c:pt idx="120">
                  <c:v>10450.95</c:v>
                </c:pt>
                <c:pt idx="121">
                  <c:v>10433.71</c:v>
                </c:pt>
                <c:pt idx="122">
                  <c:v>10464.4</c:v>
                </c:pt>
                <c:pt idx="123">
                  <c:v>10464.4</c:v>
                </c:pt>
                <c:pt idx="124">
                  <c:v>10344.84</c:v>
                </c:pt>
                <c:pt idx="125">
                  <c:v>10471.58</c:v>
                </c:pt>
                <c:pt idx="126">
                  <c:v>10452.68</c:v>
                </c:pt>
                <c:pt idx="127">
                  <c:v>10366.15</c:v>
                </c:pt>
                <c:pt idx="128">
                  <c:v>10388.9</c:v>
                </c:pt>
                <c:pt idx="129">
                  <c:v>10390.11</c:v>
                </c:pt>
                <c:pt idx="130">
                  <c:v>10285.96999999999</c:v>
                </c:pt>
                <c:pt idx="131">
                  <c:v>10337.05</c:v>
                </c:pt>
                <c:pt idx="132">
                  <c:v>10405.83</c:v>
                </c:pt>
                <c:pt idx="133">
                  <c:v>10471.5</c:v>
                </c:pt>
                <c:pt idx="134">
                  <c:v>10501.05</c:v>
                </c:pt>
                <c:pt idx="135">
                  <c:v>10452.0</c:v>
                </c:pt>
                <c:pt idx="136">
                  <c:v>10441.12</c:v>
                </c:pt>
                <c:pt idx="137">
                  <c:v>10308.26</c:v>
                </c:pt>
                <c:pt idx="138">
                  <c:v>10328.89</c:v>
                </c:pt>
                <c:pt idx="139">
                  <c:v>10414.14</c:v>
                </c:pt>
                <c:pt idx="140">
                  <c:v>10464.93</c:v>
                </c:pt>
                <c:pt idx="141">
                  <c:v>10466.44</c:v>
                </c:pt>
                <c:pt idx="142">
                  <c:v>10520.1</c:v>
                </c:pt>
                <c:pt idx="143">
                  <c:v>10547.08</c:v>
                </c:pt>
                <c:pt idx="144">
                  <c:v>10545.41</c:v>
                </c:pt>
                <c:pt idx="145">
                  <c:v>10548.51</c:v>
                </c:pt>
                <c:pt idx="146">
                  <c:v>10428.05</c:v>
                </c:pt>
                <c:pt idx="147">
                  <c:v>10583.96</c:v>
                </c:pt>
                <c:pt idx="148">
                  <c:v>10572.02</c:v>
                </c:pt>
                <c:pt idx="149">
                  <c:v>10573.68</c:v>
                </c:pt>
                <c:pt idx="150">
                  <c:v>10606.86</c:v>
                </c:pt>
                <c:pt idx="151">
                  <c:v>10618.19</c:v>
                </c:pt>
                <c:pt idx="152">
                  <c:v>10663.99</c:v>
                </c:pt>
                <c:pt idx="153">
                  <c:v>10627.26</c:v>
                </c:pt>
                <c:pt idx="154">
                  <c:v>10680.77</c:v>
                </c:pt>
                <c:pt idx="155">
                  <c:v>10710.55</c:v>
                </c:pt>
                <c:pt idx="156">
                  <c:v>10609.65</c:v>
                </c:pt>
                <c:pt idx="157">
                  <c:v>10609.65</c:v>
                </c:pt>
                <c:pt idx="158">
                  <c:v>10725.43</c:v>
                </c:pt>
                <c:pt idx="159">
                  <c:v>10603.15</c:v>
                </c:pt>
                <c:pt idx="160">
                  <c:v>10389.87999999999</c:v>
                </c:pt>
                <c:pt idx="161">
                  <c:v>10172.98</c:v>
                </c:pt>
                <c:pt idx="162">
                  <c:v>10196.86</c:v>
                </c:pt>
                <c:pt idx="163">
                  <c:v>10194.29</c:v>
                </c:pt>
                <c:pt idx="164">
                  <c:v>10236.16</c:v>
                </c:pt>
                <c:pt idx="165">
                  <c:v>10120.45999999999</c:v>
                </c:pt>
                <c:pt idx="166">
                  <c:v>10067.33</c:v>
                </c:pt>
                <c:pt idx="167">
                  <c:v>10185.53</c:v>
                </c:pt>
                <c:pt idx="168">
                  <c:v>10296.85</c:v>
                </c:pt>
                <c:pt idx="169">
                  <c:v>10270.55</c:v>
                </c:pt>
                <c:pt idx="170">
                  <c:v>10002.18</c:v>
                </c:pt>
                <c:pt idx="171">
                  <c:v>10012.23</c:v>
                </c:pt>
                <c:pt idx="172">
                  <c:v>9908.389999999999</c:v>
                </c:pt>
                <c:pt idx="173">
                  <c:v>10058.64</c:v>
                </c:pt>
                <c:pt idx="174">
                  <c:v>10038.37999999999</c:v>
                </c:pt>
                <c:pt idx="175">
                  <c:v>10144.19</c:v>
                </c:pt>
                <c:pt idx="176">
                  <c:v>10099.14</c:v>
                </c:pt>
                <c:pt idx="177">
                  <c:v>10099.14</c:v>
                </c:pt>
                <c:pt idx="178">
                  <c:v>10268.81</c:v>
                </c:pt>
                <c:pt idx="179">
                  <c:v>10309.24</c:v>
                </c:pt>
                <c:pt idx="180">
                  <c:v>10392.9</c:v>
                </c:pt>
                <c:pt idx="181">
                  <c:v>10402.35</c:v>
                </c:pt>
                <c:pt idx="182">
                  <c:v>10383.37999999999</c:v>
                </c:pt>
                <c:pt idx="183">
                  <c:v>10282.41</c:v>
                </c:pt>
                <c:pt idx="184">
                  <c:v>10374.16</c:v>
                </c:pt>
                <c:pt idx="185">
                  <c:v>10321.03</c:v>
                </c:pt>
                <c:pt idx="186">
                  <c:v>10325.26</c:v>
                </c:pt>
                <c:pt idx="187">
                  <c:v>10403.79</c:v>
                </c:pt>
                <c:pt idx="188">
                  <c:v>10405.98</c:v>
                </c:pt>
                <c:pt idx="189">
                  <c:v>10396.76</c:v>
                </c:pt>
                <c:pt idx="190">
                  <c:v>10444.14</c:v>
                </c:pt>
                <c:pt idx="191">
                  <c:v>10566.2</c:v>
                </c:pt>
                <c:pt idx="192">
                  <c:v>10552.52</c:v>
                </c:pt>
                <c:pt idx="193">
                  <c:v>10564.38</c:v>
                </c:pt>
                <c:pt idx="194">
                  <c:v>10567.33</c:v>
                </c:pt>
                <c:pt idx="195">
                  <c:v>10611.84</c:v>
                </c:pt>
                <c:pt idx="196">
                  <c:v>10624.69</c:v>
                </c:pt>
                <c:pt idx="197">
                  <c:v>10642.15</c:v>
                </c:pt>
                <c:pt idx="198">
                  <c:v>10685.98</c:v>
                </c:pt>
                <c:pt idx="199">
                  <c:v>10733.67</c:v>
                </c:pt>
                <c:pt idx="200">
                  <c:v>10779.17</c:v>
                </c:pt>
                <c:pt idx="201">
                  <c:v>10741.98</c:v>
                </c:pt>
                <c:pt idx="202">
                  <c:v>10785.89</c:v>
                </c:pt>
                <c:pt idx="203">
                  <c:v>10888.83</c:v>
                </c:pt>
                <c:pt idx="204">
                  <c:v>10836.15</c:v>
                </c:pt>
                <c:pt idx="205">
                  <c:v>10841.21</c:v>
                </c:pt>
                <c:pt idx="206">
                  <c:v>10850.36</c:v>
                </c:pt>
                <c:pt idx="207">
                  <c:v>10895.86</c:v>
                </c:pt>
                <c:pt idx="208">
                  <c:v>10907.42</c:v>
                </c:pt>
                <c:pt idx="209">
                  <c:v>10856.63</c:v>
                </c:pt>
                <c:pt idx="210">
                  <c:v>10973.55</c:v>
                </c:pt>
                <c:pt idx="211">
                  <c:v>10969.99</c:v>
                </c:pt>
                <c:pt idx="212">
                  <c:v>10897.52</c:v>
                </c:pt>
                <c:pt idx="213">
                  <c:v>10927.07</c:v>
                </c:pt>
                <c:pt idx="214">
                  <c:v>10997.35</c:v>
                </c:pt>
                <c:pt idx="215">
                  <c:v>11005.97</c:v>
                </c:pt>
                <c:pt idx="216">
                  <c:v>11019.42</c:v>
                </c:pt>
                <c:pt idx="217">
                  <c:v>11123.11</c:v>
                </c:pt>
                <c:pt idx="218">
                  <c:v>11121.37</c:v>
                </c:pt>
                <c:pt idx="219">
                  <c:v>11018.66</c:v>
                </c:pt>
                <c:pt idx="220">
                  <c:v>11092.05</c:v>
                </c:pt>
                <c:pt idx="221">
                  <c:v>11117.06</c:v>
                </c:pt>
                <c:pt idx="222">
                  <c:v>11124.92</c:v>
                </c:pt>
                <c:pt idx="223">
                  <c:v>11134.29</c:v>
                </c:pt>
                <c:pt idx="224">
                  <c:v>11204.28</c:v>
                </c:pt>
                <c:pt idx="225">
                  <c:v>11205.03</c:v>
                </c:pt>
                <c:pt idx="226">
                  <c:v>10991.99</c:v>
                </c:pt>
                <c:pt idx="227">
                  <c:v>11045.27</c:v>
                </c:pt>
                <c:pt idx="228">
                  <c:v>11167.32</c:v>
                </c:pt>
                <c:pt idx="229">
                  <c:v>11008.61</c:v>
                </c:pt>
                <c:pt idx="230">
                  <c:v>11151.83</c:v>
                </c:pt>
                <c:pt idx="231">
                  <c:v>10926.77</c:v>
                </c:pt>
                <c:pt idx="232">
                  <c:v>10868.12</c:v>
                </c:pt>
                <c:pt idx="233">
                  <c:v>10520.32</c:v>
                </c:pt>
                <c:pt idx="234">
                  <c:v>10380.43</c:v>
                </c:pt>
                <c:pt idx="235">
                  <c:v>10785.14</c:v>
                </c:pt>
                <c:pt idx="236">
                  <c:v>10748.26</c:v>
                </c:pt>
                <c:pt idx="237">
                  <c:v>10896.91</c:v>
                </c:pt>
                <c:pt idx="238">
                  <c:v>10782.95</c:v>
                </c:pt>
                <c:pt idx="239">
                  <c:v>10620.16</c:v>
                </c:pt>
                <c:pt idx="240">
                  <c:v>10625.83</c:v>
                </c:pt>
                <c:pt idx="241">
                  <c:v>10510.95</c:v>
                </c:pt>
                <c:pt idx="242">
                  <c:v>10444.37</c:v>
                </c:pt>
                <c:pt idx="243">
                  <c:v>10068.01</c:v>
                </c:pt>
                <c:pt idx="244">
                  <c:v>10193.39</c:v>
                </c:pt>
                <c:pt idx="245">
                  <c:v>10066.57</c:v>
                </c:pt>
                <c:pt idx="246">
                  <c:v>10043.75</c:v>
                </c:pt>
                <c:pt idx="247">
                  <c:v>9974.449999999995</c:v>
                </c:pt>
                <c:pt idx="248">
                  <c:v>10258.99</c:v>
                </c:pt>
                <c:pt idx="249">
                  <c:v>10136.63</c:v>
                </c:pt>
                <c:pt idx="250">
                  <c:v>10136.63</c:v>
                </c:pt>
                <c:pt idx="251">
                  <c:v>10024.02</c:v>
                </c:pt>
                <c:pt idx="252">
                  <c:v>10249.54</c:v>
                </c:pt>
                <c:pt idx="253">
                  <c:v>10255.28</c:v>
                </c:pt>
                <c:pt idx="254">
                  <c:v>9931.969999999992</c:v>
                </c:pt>
                <c:pt idx="255">
                  <c:v>9816.49</c:v>
                </c:pt>
                <c:pt idx="256">
                  <c:v>9939.98</c:v>
                </c:pt>
                <c:pt idx="257">
                  <c:v>9899.25</c:v>
                </c:pt>
                <c:pt idx="258">
                  <c:v>10172.53</c:v>
                </c:pt>
                <c:pt idx="259">
                  <c:v>10211.07</c:v>
                </c:pt>
                <c:pt idx="260">
                  <c:v>10190.89</c:v>
                </c:pt>
                <c:pt idx="261">
                  <c:v>10404.77</c:v>
                </c:pt>
                <c:pt idx="262">
                  <c:v>10409.45999999999</c:v>
                </c:pt>
                <c:pt idx="263">
                  <c:v>10434.17</c:v>
                </c:pt>
                <c:pt idx="264">
                  <c:v>10450.64</c:v>
                </c:pt>
                <c:pt idx="265">
                  <c:v>10442.41</c:v>
                </c:pt>
                <c:pt idx="266">
                  <c:v>10293.52</c:v>
                </c:pt>
                <c:pt idx="267">
                  <c:v>10298.44</c:v>
                </c:pt>
                <c:pt idx="268">
                  <c:v>10152.8</c:v>
                </c:pt>
                <c:pt idx="269">
                  <c:v>10143.81</c:v>
                </c:pt>
                <c:pt idx="270">
                  <c:v>10138.52</c:v>
                </c:pt>
                <c:pt idx="271">
                  <c:v>9870.299999999996</c:v>
                </c:pt>
                <c:pt idx="272">
                  <c:v>9774.02</c:v>
                </c:pt>
                <c:pt idx="273">
                  <c:v>9732.53</c:v>
                </c:pt>
                <c:pt idx="274">
                  <c:v>9686.48</c:v>
                </c:pt>
                <c:pt idx="275">
                  <c:v>9743.62</c:v>
                </c:pt>
                <c:pt idx="276">
                  <c:v>10018.28</c:v>
                </c:pt>
                <c:pt idx="277">
                  <c:v>10138.99</c:v>
                </c:pt>
                <c:pt idx="278">
                  <c:v>10198.03</c:v>
                </c:pt>
                <c:pt idx="279">
                  <c:v>10216.27</c:v>
                </c:pt>
                <c:pt idx="280">
                  <c:v>10363.02</c:v>
                </c:pt>
                <c:pt idx="281">
                  <c:v>10366.72</c:v>
                </c:pt>
                <c:pt idx="282">
                  <c:v>10359.31</c:v>
                </c:pt>
                <c:pt idx="283">
                  <c:v>10097.9</c:v>
                </c:pt>
                <c:pt idx="284">
                  <c:v>10154.43</c:v>
                </c:pt>
                <c:pt idx="285">
                  <c:v>10229.95999999999</c:v>
                </c:pt>
                <c:pt idx="286">
                  <c:v>10120.53</c:v>
                </c:pt>
                <c:pt idx="287">
                  <c:v>10322.3</c:v>
                </c:pt>
                <c:pt idx="288">
                  <c:v>10424.62</c:v>
                </c:pt>
                <c:pt idx="289">
                  <c:v>10525.43</c:v>
                </c:pt>
                <c:pt idx="290">
                  <c:v>10537.69</c:v>
                </c:pt>
                <c:pt idx="291">
                  <c:v>10497.88</c:v>
                </c:pt>
                <c:pt idx="292">
                  <c:v>10467.16</c:v>
                </c:pt>
                <c:pt idx="293">
                  <c:v>10465.94</c:v>
                </c:pt>
                <c:pt idx="294">
                  <c:v>10674.38</c:v>
                </c:pt>
                <c:pt idx="295">
                  <c:v>10636.38</c:v>
                </c:pt>
                <c:pt idx="296">
                  <c:v>10680.43</c:v>
                </c:pt>
                <c:pt idx="297">
                  <c:v>10674.98</c:v>
                </c:pt>
                <c:pt idx="298">
                  <c:v>10653.56</c:v>
                </c:pt>
                <c:pt idx="299">
                  <c:v>10698.75</c:v>
                </c:pt>
                <c:pt idx="300">
                  <c:v>10644.25</c:v>
                </c:pt>
                <c:pt idx="301">
                  <c:v>10378.83</c:v>
                </c:pt>
                <c:pt idx="302">
                  <c:v>10319.95</c:v>
                </c:pt>
                <c:pt idx="303">
                  <c:v>10303.15</c:v>
                </c:pt>
                <c:pt idx="304">
                  <c:v>10302.01</c:v>
                </c:pt>
                <c:pt idx="305">
                  <c:v>10405.85</c:v>
                </c:pt>
                <c:pt idx="306">
                  <c:v>10415.54</c:v>
                </c:pt>
                <c:pt idx="307">
                  <c:v>10271.21</c:v>
                </c:pt>
                <c:pt idx="308">
                  <c:v>10213.62</c:v>
                </c:pt>
                <c:pt idx="309">
                  <c:v>10174.41</c:v>
                </c:pt>
                <c:pt idx="310">
                  <c:v>10040.45</c:v>
                </c:pt>
                <c:pt idx="311">
                  <c:v>10060.06</c:v>
                </c:pt>
                <c:pt idx="312">
                  <c:v>9985.809999999999</c:v>
                </c:pt>
                <c:pt idx="313">
                  <c:v>10150.65</c:v>
                </c:pt>
                <c:pt idx="314">
                  <c:v>10009.73</c:v>
                </c:pt>
                <c:pt idx="315">
                  <c:v>10014.72</c:v>
                </c:pt>
                <c:pt idx="316">
                  <c:v>10269.46999999999</c:v>
                </c:pt>
                <c:pt idx="317">
                  <c:v>10320.1</c:v>
                </c:pt>
                <c:pt idx="318">
                  <c:v>10447.93</c:v>
                </c:pt>
                <c:pt idx="319">
                  <c:v>10447.93</c:v>
                </c:pt>
                <c:pt idx="320">
                  <c:v>10340.69</c:v>
                </c:pt>
                <c:pt idx="321">
                  <c:v>10387.01</c:v>
                </c:pt>
                <c:pt idx="322">
                  <c:v>10415.24</c:v>
                </c:pt>
                <c:pt idx="323">
                  <c:v>10462.77</c:v>
                </c:pt>
                <c:pt idx="324">
                  <c:v>10544.13</c:v>
                </c:pt>
                <c:pt idx="325">
                  <c:v>10526.49</c:v>
                </c:pt>
                <c:pt idx="326">
                  <c:v>10572.73</c:v>
                </c:pt>
                <c:pt idx="327">
                  <c:v>10594.83</c:v>
                </c:pt>
                <c:pt idx="328">
                  <c:v>10607.85</c:v>
                </c:pt>
                <c:pt idx="329">
                  <c:v>10753.62</c:v>
                </c:pt>
                <c:pt idx="330">
                  <c:v>10761.03</c:v>
                </c:pt>
                <c:pt idx="331">
                  <c:v>10739.31</c:v>
                </c:pt>
                <c:pt idx="332">
                  <c:v>10662.42</c:v>
                </c:pt>
                <c:pt idx="333">
                  <c:v>10860.26</c:v>
                </c:pt>
                <c:pt idx="334">
                  <c:v>10812.04</c:v>
                </c:pt>
                <c:pt idx="335">
                  <c:v>10858.14</c:v>
                </c:pt>
                <c:pt idx="336">
                  <c:v>10835.28</c:v>
                </c:pt>
                <c:pt idx="337">
                  <c:v>10788.05</c:v>
                </c:pt>
                <c:pt idx="338">
                  <c:v>10829.68</c:v>
                </c:pt>
                <c:pt idx="339">
                  <c:v>10751.27</c:v>
                </c:pt>
                <c:pt idx="340">
                  <c:v>10944.72</c:v>
                </c:pt>
                <c:pt idx="341">
                  <c:v>10967.65</c:v>
                </c:pt>
                <c:pt idx="342">
                  <c:v>10948.58</c:v>
                </c:pt>
                <c:pt idx="343">
                  <c:v>11006.48</c:v>
                </c:pt>
                <c:pt idx="344">
                  <c:v>11010.34</c:v>
                </c:pt>
                <c:pt idx="345">
                  <c:v>11020.4</c:v>
                </c:pt>
                <c:pt idx="346">
                  <c:v>11096.08</c:v>
                </c:pt>
                <c:pt idx="347">
                  <c:v>11094.57</c:v>
                </c:pt>
                <c:pt idx="348">
                  <c:v>11062.78</c:v>
                </c:pt>
                <c:pt idx="349">
                  <c:v>11143.69</c:v>
                </c:pt>
                <c:pt idx="350">
                  <c:v>10978.62</c:v>
                </c:pt>
                <c:pt idx="351">
                  <c:v>11107.97</c:v>
                </c:pt>
                <c:pt idx="352">
                  <c:v>11146.57</c:v>
                </c:pt>
                <c:pt idx="353">
                  <c:v>11132.56</c:v>
                </c:pt>
                <c:pt idx="354">
                  <c:v>11164.05</c:v>
                </c:pt>
                <c:pt idx="355">
                  <c:v>11169.46</c:v>
                </c:pt>
                <c:pt idx="356">
                  <c:v>11126.28</c:v>
                </c:pt>
                <c:pt idx="357">
                  <c:v>11113.95</c:v>
                </c:pt>
                <c:pt idx="358">
                  <c:v>11118.49</c:v>
                </c:pt>
                <c:pt idx="359">
                  <c:v>11188.72</c:v>
                </c:pt>
                <c:pt idx="360">
                  <c:v>11215.13</c:v>
                </c:pt>
                <c:pt idx="361">
                  <c:v>11434.84</c:v>
                </c:pt>
                <c:pt idx="362">
                  <c:v>11444.08</c:v>
                </c:pt>
                <c:pt idx="363">
                  <c:v>11406.84</c:v>
                </c:pt>
                <c:pt idx="364">
                  <c:v>11346.75</c:v>
                </c:pt>
                <c:pt idx="365">
                  <c:v>11357.04</c:v>
                </c:pt>
                <c:pt idx="366">
                  <c:v>11283.1</c:v>
                </c:pt>
                <c:pt idx="367">
                  <c:v>11192.58</c:v>
                </c:pt>
                <c:pt idx="368">
                  <c:v>11201.97</c:v>
                </c:pt>
                <c:pt idx="369">
                  <c:v>11023.5</c:v>
                </c:pt>
                <c:pt idx="370">
                  <c:v>11007.88</c:v>
                </c:pt>
                <c:pt idx="371">
                  <c:v>11181.23</c:v>
                </c:pt>
                <c:pt idx="372">
                  <c:v>11203.55</c:v>
                </c:pt>
                <c:pt idx="373">
                  <c:v>11178.58</c:v>
                </c:pt>
                <c:pt idx="374">
                  <c:v>11036.37</c:v>
                </c:pt>
                <c:pt idx="375">
                  <c:v>11187.28</c:v>
                </c:pt>
                <c:pt idx="376">
                  <c:v>11187.28</c:v>
                </c:pt>
                <c:pt idx="377">
                  <c:v>11092.0</c:v>
                </c:pt>
                <c:pt idx="378">
                  <c:v>11052.49</c:v>
                </c:pt>
                <c:pt idx="379">
                  <c:v>11006.02</c:v>
                </c:pt>
                <c:pt idx="380">
                  <c:v>11255.78</c:v>
                </c:pt>
                <c:pt idx="381">
                  <c:v>11362.41</c:v>
                </c:pt>
                <c:pt idx="382">
                  <c:v>11382.09</c:v>
                </c:pt>
                <c:pt idx="383">
                  <c:v>11362.19</c:v>
                </c:pt>
                <c:pt idx="384">
                  <c:v>11359.16</c:v>
                </c:pt>
                <c:pt idx="385">
                  <c:v>11372.48</c:v>
                </c:pt>
                <c:pt idx="386">
                  <c:v>11360.41</c:v>
                </c:pt>
                <c:pt idx="387">
                  <c:v>11404.65</c:v>
                </c:pt>
                <c:pt idx="388">
                  <c:v>11428.33</c:v>
                </c:pt>
                <c:pt idx="389">
                  <c:v>11477.15</c:v>
                </c:pt>
                <c:pt idx="390">
                  <c:v>11459.82</c:v>
                </c:pt>
                <c:pt idx="391">
                  <c:v>11498.95</c:v>
                </c:pt>
                <c:pt idx="392">
                  <c:v>11492.67</c:v>
                </c:pt>
                <c:pt idx="393">
                  <c:v>11475.33</c:v>
                </c:pt>
                <c:pt idx="394">
                  <c:v>11532.59</c:v>
                </c:pt>
                <c:pt idx="395">
                  <c:v>11559.49</c:v>
                </c:pt>
                <c:pt idx="396">
                  <c:v>11573.49</c:v>
                </c:pt>
                <c:pt idx="397">
                  <c:v>11573.49</c:v>
                </c:pt>
                <c:pt idx="398">
                  <c:v>11555.03</c:v>
                </c:pt>
                <c:pt idx="399">
                  <c:v>11575.54</c:v>
                </c:pt>
                <c:pt idx="400">
                  <c:v>11585.38</c:v>
                </c:pt>
                <c:pt idx="401">
                  <c:v>11569.71</c:v>
                </c:pt>
                <c:pt idx="402">
                  <c:v>11670.75</c:v>
                </c:pt>
                <c:pt idx="403">
                  <c:v>11690.2</c:v>
                </c:pt>
                <c:pt idx="404">
                  <c:v>11722.89</c:v>
                </c:pt>
                <c:pt idx="405">
                  <c:v>11696.1</c:v>
                </c:pt>
                <c:pt idx="406">
                  <c:v>11674.91</c:v>
                </c:pt>
                <c:pt idx="407">
                  <c:v>11637.45</c:v>
                </c:pt>
                <c:pt idx="408">
                  <c:v>11671.81</c:v>
                </c:pt>
                <c:pt idx="409">
                  <c:v>11755.44</c:v>
                </c:pt>
                <c:pt idx="410">
                  <c:v>11731.9</c:v>
                </c:pt>
                <c:pt idx="411">
                  <c:v>11787.38</c:v>
                </c:pt>
                <c:pt idx="412">
                  <c:v>11787.38</c:v>
                </c:pt>
                <c:pt idx="413">
                  <c:v>11838.01</c:v>
                </c:pt>
                <c:pt idx="414">
                  <c:v>11818.29</c:v>
                </c:pt>
                <c:pt idx="415">
                  <c:v>11823.25</c:v>
                </c:pt>
                <c:pt idx="416">
                  <c:v>11870.06</c:v>
                </c:pt>
                <c:pt idx="417">
                  <c:v>11979.99</c:v>
                </c:pt>
                <c:pt idx="418">
                  <c:v>11976.96</c:v>
                </c:pt>
                <c:pt idx="419">
                  <c:v>11998.76</c:v>
                </c:pt>
                <c:pt idx="420">
                  <c:v>11986.84</c:v>
                </c:pt>
                <c:pt idx="421">
                  <c:v>11817.16</c:v>
                </c:pt>
                <c:pt idx="422">
                  <c:v>11885.27</c:v>
                </c:pt>
                <c:pt idx="423">
                  <c:v>12035.69</c:v>
                </c:pt>
                <c:pt idx="424">
                  <c:v>12036.49</c:v>
                </c:pt>
                <c:pt idx="425">
                  <c:v>12070.24</c:v>
                </c:pt>
                <c:pt idx="426">
                  <c:v>12084.36</c:v>
                </c:pt>
                <c:pt idx="427">
                  <c:v>12161.71</c:v>
                </c:pt>
                <c:pt idx="428">
                  <c:v>12238.18</c:v>
                </c:pt>
                <c:pt idx="429">
                  <c:v>12218.88</c:v>
                </c:pt>
                <c:pt idx="430">
                  <c:v>12203.1</c:v>
                </c:pt>
                <c:pt idx="431">
                  <c:v>12266.04</c:v>
                </c:pt>
                <c:pt idx="432">
                  <c:v>12270.16</c:v>
                </c:pt>
                <c:pt idx="433">
                  <c:v>12224.48</c:v>
                </c:pt>
                <c:pt idx="434">
                  <c:v>12282.31</c:v>
                </c:pt>
                <c:pt idx="435">
                  <c:v>12318.14</c:v>
                </c:pt>
                <c:pt idx="436">
                  <c:v>12380.51</c:v>
                </c:pt>
                <c:pt idx="437">
                  <c:v>12391.25</c:v>
                </c:pt>
                <c:pt idx="438">
                  <c:v>12203.14</c:v>
                </c:pt>
                <c:pt idx="439">
                  <c:v>12112.17</c:v>
                </c:pt>
                <c:pt idx="440">
                  <c:v>12066.08</c:v>
                </c:pt>
                <c:pt idx="441">
                  <c:v>12133.36</c:v>
                </c:pt>
                <c:pt idx="442">
                  <c:v>12227.93</c:v>
                </c:pt>
                <c:pt idx="443">
                  <c:v>12063.13</c:v>
                </c:pt>
                <c:pt idx="444">
                  <c:v>12057.07</c:v>
                </c:pt>
                <c:pt idx="445">
                  <c:v>12258.2</c:v>
                </c:pt>
                <c:pt idx="446">
                  <c:v>12169.88</c:v>
                </c:pt>
                <c:pt idx="447">
                  <c:v>12088.78</c:v>
                </c:pt>
                <c:pt idx="448">
                  <c:v>12223.35</c:v>
                </c:pt>
                <c:pt idx="449">
                  <c:v>12213.32</c:v>
                </c:pt>
                <c:pt idx="450">
                  <c:v>11984.68</c:v>
                </c:pt>
                <c:pt idx="451">
                  <c:v>12053.33</c:v>
                </c:pt>
                <c:pt idx="452">
                  <c:v>11993.16</c:v>
                </c:pt>
                <c:pt idx="453">
                  <c:v>11855.42</c:v>
                </c:pt>
                <c:pt idx="454">
                  <c:v>11613.3</c:v>
                </c:pt>
                <c:pt idx="455">
                  <c:v>11774.59</c:v>
                </c:pt>
                <c:pt idx="456">
                  <c:v>11858.52</c:v>
                </c:pt>
                <c:pt idx="457">
                  <c:v>12036.53</c:v>
                </c:pt>
                <c:pt idx="458">
                  <c:v>12018.63</c:v>
                </c:pt>
                <c:pt idx="459">
                  <c:v>12086.02</c:v>
                </c:pt>
                <c:pt idx="460">
                  <c:v>12170.56</c:v>
                </c:pt>
                <c:pt idx="461">
                  <c:v>12220.59</c:v>
                </c:pt>
                <c:pt idx="462">
                  <c:v>12197.88</c:v>
                </c:pt>
                <c:pt idx="463">
                  <c:v>12279.01</c:v>
                </c:pt>
                <c:pt idx="464">
                  <c:v>12350.61</c:v>
                </c:pt>
                <c:pt idx="465">
                  <c:v>12319.73</c:v>
                </c:pt>
                <c:pt idx="466">
                  <c:v>12376.72</c:v>
                </c:pt>
                <c:pt idx="467">
                  <c:v>12400.03</c:v>
                </c:pt>
                <c:pt idx="468">
                  <c:v>12393.9</c:v>
                </c:pt>
                <c:pt idx="469">
                  <c:v>12426.75</c:v>
                </c:pt>
                <c:pt idx="470">
                  <c:v>12409.49</c:v>
                </c:pt>
                <c:pt idx="471">
                  <c:v>12380.05</c:v>
                </c:pt>
                <c:pt idx="472">
                  <c:v>12381.11</c:v>
                </c:pt>
                <c:pt idx="473">
                  <c:v>12263.58</c:v>
                </c:pt>
                <c:pt idx="474">
                  <c:v>12270.99</c:v>
                </c:pt>
                <c:pt idx="475">
                  <c:v>12285.15</c:v>
                </c:pt>
                <c:pt idx="476">
                  <c:v>12341.83</c:v>
                </c:pt>
                <c:pt idx="477">
                  <c:v>12201.59</c:v>
                </c:pt>
                <c:pt idx="478">
                  <c:v>12266.75</c:v>
                </c:pt>
                <c:pt idx="479">
                  <c:v>12453.54</c:v>
                </c:pt>
                <c:pt idx="480">
                  <c:v>12505.99</c:v>
                </c:pt>
                <c:pt idx="481">
                  <c:v>12479.88</c:v>
                </c:pt>
                <c:pt idx="482">
                  <c:v>12595.37</c:v>
                </c:pt>
                <c:pt idx="483">
                  <c:v>12690.96</c:v>
                </c:pt>
                <c:pt idx="484">
                  <c:v>12763.31</c:v>
                </c:pt>
                <c:pt idx="485">
                  <c:v>12810.54</c:v>
                </c:pt>
                <c:pt idx="486">
                  <c:v>12807.36</c:v>
                </c:pt>
                <c:pt idx="487">
                  <c:v>12807.51</c:v>
                </c:pt>
                <c:pt idx="488">
                  <c:v>12723.58</c:v>
                </c:pt>
                <c:pt idx="489">
                  <c:v>12584.17</c:v>
                </c:pt>
                <c:pt idx="490">
                  <c:v>12638.74</c:v>
                </c:pt>
                <c:pt idx="491">
                  <c:v>12684.68</c:v>
                </c:pt>
                <c:pt idx="492">
                  <c:v>12760.36</c:v>
                </c:pt>
                <c:pt idx="493">
                  <c:v>12630.03</c:v>
                </c:pt>
                <c:pt idx="494">
                  <c:v>12595.75</c:v>
                </c:pt>
                <c:pt idx="495">
                  <c:v>12548.37</c:v>
                </c:pt>
                <c:pt idx="496">
                  <c:v>12479.58</c:v>
                </c:pt>
                <c:pt idx="497">
                  <c:v>12560.18</c:v>
                </c:pt>
                <c:pt idx="498">
                  <c:v>12605.32</c:v>
                </c:pt>
                <c:pt idx="499">
                  <c:v>12512.04</c:v>
                </c:pt>
                <c:pt idx="500">
                  <c:v>12381.26</c:v>
                </c:pt>
                <c:pt idx="501">
                  <c:v>12356.21</c:v>
                </c:pt>
                <c:pt idx="502">
                  <c:v>12394.66</c:v>
                </c:pt>
                <c:pt idx="503">
                  <c:v>12402.76</c:v>
                </c:pt>
                <c:pt idx="504">
                  <c:v>12441.58</c:v>
                </c:pt>
                <c:pt idx="505">
                  <c:v>12441.58</c:v>
                </c:pt>
                <c:pt idx="506">
                  <c:v>12569.79</c:v>
                </c:pt>
                <c:pt idx="507">
                  <c:v>12290.14</c:v>
                </c:pt>
                <c:pt idx="508">
                  <c:v>12248.55</c:v>
                </c:pt>
                <c:pt idx="509">
                  <c:v>12151.26</c:v>
                </c:pt>
                <c:pt idx="510">
                  <c:v>12070.81</c:v>
                </c:pt>
                <c:pt idx="511">
                  <c:v>12048.94</c:v>
                </c:pt>
                <c:pt idx="512">
                  <c:v>12124.36</c:v>
                </c:pt>
                <c:pt idx="513">
                  <c:v>11951.91</c:v>
                </c:pt>
                <c:pt idx="514">
                  <c:v>11952.97</c:v>
                </c:pt>
                <c:pt idx="515">
                  <c:v>12076.11</c:v>
                </c:pt>
                <c:pt idx="516">
                  <c:v>11897.27</c:v>
                </c:pt>
                <c:pt idx="517">
                  <c:v>11961.52</c:v>
                </c:pt>
                <c:pt idx="518">
                  <c:v>12004.36</c:v>
                </c:pt>
                <c:pt idx="519">
                  <c:v>12080.38</c:v>
                </c:pt>
                <c:pt idx="520">
                  <c:v>12190.01</c:v>
                </c:pt>
                <c:pt idx="521">
                  <c:v>12109.67</c:v>
                </c:pt>
                <c:pt idx="522">
                  <c:v>12050.0</c:v>
                </c:pt>
                <c:pt idx="523">
                  <c:v>11934.58</c:v>
                </c:pt>
                <c:pt idx="524">
                  <c:v>12188.69</c:v>
                </c:pt>
                <c:pt idx="525">
                  <c:v>12261.42</c:v>
                </c:pt>
                <c:pt idx="526">
                  <c:v>12414.34</c:v>
                </c:pt>
                <c:pt idx="527">
                  <c:v>12582.77</c:v>
                </c:pt>
                <c:pt idx="528">
                  <c:v>12569.87</c:v>
                </c:pt>
                <c:pt idx="529">
                  <c:v>12626.02</c:v>
                </c:pt>
                <c:pt idx="530">
                  <c:v>12719.49</c:v>
                </c:pt>
                <c:pt idx="531">
                  <c:v>12657.2</c:v>
                </c:pt>
                <c:pt idx="532">
                  <c:v>12505.76</c:v>
                </c:pt>
                <c:pt idx="533">
                  <c:v>12446.88</c:v>
                </c:pt>
                <c:pt idx="534" formatCode="0.00">
                  <c:v>12491.61</c:v>
                </c:pt>
                <c:pt idx="535" formatCode="0.00">
                  <c:v>12437.12</c:v>
                </c:pt>
                <c:pt idx="536" formatCode="0.00">
                  <c:v>12479.73</c:v>
                </c:pt>
                <c:pt idx="537" formatCode="0.00">
                  <c:v>12385.16</c:v>
                </c:pt>
                <c:pt idx="538" formatCode="0.00">
                  <c:v>12587.42</c:v>
                </c:pt>
                <c:pt idx="539" formatCode="0.00">
                  <c:v>12571.91</c:v>
                </c:pt>
                <c:pt idx="540" formatCode="0.00">
                  <c:v>12724.41</c:v>
                </c:pt>
                <c:pt idx="541" formatCode="0.00">
                  <c:v>12681.16</c:v>
                </c:pt>
                <c:pt idx="542" formatCode="0.00">
                  <c:v>12592.8</c:v>
                </c:pt>
                <c:pt idx="543" formatCode="0.00">
                  <c:v>12501.3</c:v>
                </c:pt>
                <c:pt idx="544" formatCode="0.00">
                  <c:v>12302.55</c:v>
                </c:pt>
                <c:pt idx="545" formatCode="0.00">
                  <c:v>12240.11</c:v>
                </c:pt>
                <c:pt idx="546" formatCode="0.00">
                  <c:v>12143.24</c:v>
                </c:pt>
                <c:pt idx="547" formatCode="0.00">
                  <c:v>12132.49</c:v>
                </c:pt>
                <c:pt idx="548" formatCode="0.00">
                  <c:v>11866.62</c:v>
                </c:pt>
                <c:pt idx="549" formatCode="0.00">
                  <c:v>11896.44</c:v>
                </c:pt>
                <c:pt idx="550" formatCode="0.00">
                  <c:v>11383.68</c:v>
                </c:pt>
                <c:pt idx="551" formatCode="0.00">
                  <c:v>11444.61</c:v>
                </c:pt>
                <c:pt idx="552" formatCode="0.00">
                  <c:v>11239.77</c:v>
                </c:pt>
                <c:pt idx="553" formatCode="0.00">
                  <c:v>10719.94</c:v>
                </c:pt>
                <c:pt idx="554" formatCode="0.00">
                  <c:v>11143.31</c:v>
                </c:pt>
                <c:pt idx="555" formatCode="0.00">
                  <c:v>11269.02</c:v>
                </c:pt>
                <c:pt idx="556" formatCode="0.00">
                  <c:v>11482.9</c:v>
                </c:pt>
                <c:pt idx="557" formatCode="0.00">
                  <c:v>11405.93</c:v>
                </c:pt>
                <c:pt idx="558" formatCode="0.00">
                  <c:v>11410.21</c:v>
                </c:pt>
                <c:pt idx="559" formatCode="0.00">
                  <c:v>10990.58</c:v>
                </c:pt>
                <c:pt idx="560" formatCode="0.00">
                  <c:v>10817.65</c:v>
                </c:pt>
                <c:pt idx="561" formatCode="0.00">
                  <c:v>10854.65</c:v>
                </c:pt>
                <c:pt idx="562" formatCode="0.00">
                  <c:v>11176.76</c:v>
                </c:pt>
                <c:pt idx="563" formatCode="0.00">
                  <c:v>11320.71</c:v>
                </c:pt>
                <c:pt idx="564" formatCode="0.00">
                  <c:v>11149.82</c:v>
                </c:pt>
                <c:pt idx="565" formatCode="0.00">
                  <c:v>11284.54</c:v>
                </c:pt>
                <c:pt idx="566" formatCode="0.00">
                  <c:v>11539.25</c:v>
                </c:pt>
                <c:pt idx="567" formatCode="0.00">
                  <c:v>11559.95</c:v>
                </c:pt>
                <c:pt idx="568" formatCode="0.00">
                  <c:v>11613.53</c:v>
                </c:pt>
                <c:pt idx="569" formatCode="0.00">
                  <c:v>11493.57</c:v>
                </c:pt>
                <c:pt idx="570" formatCode="0.00">
                  <c:v>11240.26</c:v>
                </c:pt>
                <c:pt idx="571" formatCode="0.00">
                  <c:v>11240.26</c:v>
                </c:pt>
                <c:pt idx="572" formatCode="0.00">
                  <c:v>11139.3</c:v>
                </c:pt>
                <c:pt idx="573" formatCode="0.00">
                  <c:v>11295.81</c:v>
                </c:pt>
                <c:pt idx="574" formatCode="0.00">
                  <c:v>10992.13</c:v>
                </c:pt>
                <c:pt idx="575" formatCode="0.00">
                  <c:v>11105.85</c:v>
                </c:pt>
                <c:pt idx="576" formatCode="0.00">
                  <c:v>11246.73</c:v>
                </c:pt>
                <c:pt idx="577" formatCode="0.00">
                  <c:v>11433.18</c:v>
                </c:pt>
                <c:pt idx="578" formatCode="0.00">
                  <c:v>11509.09</c:v>
                </c:pt>
                <c:pt idx="579" formatCode="0.00">
                  <c:v>11401.01</c:v>
                </c:pt>
                <c:pt idx="580" formatCode="0.00">
                  <c:v>11408.66</c:v>
                </c:pt>
                <c:pt idx="581" formatCode="0.00">
                  <c:v>11124.84</c:v>
                </c:pt>
                <c:pt idx="582" formatCode="0.00">
                  <c:v>10733.83</c:v>
                </c:pt>
                <c:pt idx="583" formatCode="0.00">
                  <c:v>11043.86</c:v>
                </c:pt>
                <c:pt idx="584" formatCode="0.00">
                  <c:v>11190.69</c:v>
                </c:pt>
                <c:pt idx="585" formatCode="0.00">
                  <c:v>11010.9</c:v>
                </c:pt>
                <c:pt idx="586" formatCode="0.00">
                  <c:v>11153.98</c:v>
                </c:pt>
                <c:pt idx="587" formatCode="0.00">
                  <c:v>10913.38</c:v>
                </c:pt>
                <c:pt idx="588" formatCode="0.00">
                  <c:v>10655.3</c:v>
                </c:pt>
                <c:pt idx="589" formatCode="0.00">
                  <c:v>10808.71</c:v>
                </c:pt>
                <c:pt idx="590" formatCode="0.00">
                  <c:v>10939.95</c:v>
                </c:pt>
                <c:pt idx="591">
                  <c:v>11123.33</c:v>
                </c:pt>
                <c:pt idx="592">
                  <c:v>11103.12</c:v>
                </c:pt>
                <c:pt idx="593">
                  <c:v>11433.18</c:v>
                </c:pt>
                <c:pt idx="594">
                  <c:v>11416.3</c:v>
                </c:pt>
                <c:pt idx="595">
                  <c:v>11518.85</c:v>
                </c:pt>
                <c:pt idx="596">
                  <c:v>11478.13</c:v>
                </c:pt>
                <c:pt idx="597">
                  <c:v>11644.49</c:v>
                </c:pt>
                <c:pt idx="598">
                  <c:v>11397.0</c:v>
                </c:pt>
                <c:pt idx="599">
                  <c:v>11577.05</c:v>
                </c:pt>
                <c:pt idx="600">
                  <c:v>11504.62</c:v>
                </c:pt>
                <c:pt idx="601">
                  <c:v>11541.78</c:v>
                </c:pt>
                <c:pt idx="602">
                  <c:v>11808.79</c:v>
                </c:pt>
                <c:pt idx="603">
                  <c:v>11913.62</c:v>
                </c:pt>
                <c:pt idx="604">
                  <c:v>11706.62</c:v>
                </c:pt>
                <c:pt idx="605">
                  <c:v>11869.04</c:v>
                </c:pt>
                <c:pt idx="606">
                  <c:v>11869.04</c:v>
                </c:pt>
                <c:pt idx="607">
                  <c:v>12231.11</c:v>
                </c:pt>
                <c:pt idx="608">
                  <c:v>11955.01</c:v>
                </c:pt>
                <c:pt idx="609">
                  <c:v>11657.96</c:v>
                </c:pt>
                <c:pt idx="610">
                  <c:v>11836.04</c:v>
                </c:pt>
                <c:pt idx="611">
                  <c:v>12044.47</c:v>
                </c:pt>
                <c:pt idx="612">
                  <c:v>11983.24</c:v>
                </c:pt>
                <c:pt idx="613">
                  <c:v>12068.39</c:v>
                </c:pt>
                <c:pt idx="614">
                  <c:v>12186.68</c:v>
                </c:pt>
                <c:pt idx="615">
                  <c:v>11777.99</c:v>
                </c:pt>
                <c:pt idx="616">
                  <c:v>11914.3</c:v>
                </c:pt>
                <c:pt idx="617">
                  <c:v>12153.68</c:v>
                </c:pt>
                <c:pt idx="618">
                  <c:v>12078.98</c:v>
                </c:pt>
                <c:pt idx="619">
                  <c:v>12108.12</c:v>
                </c:pt>
                <c:pt idx="620">
                  <c:v>11913.92</c:v>
                </c:pt>
                <c:pt idx="621">
                  <c:v>11716.38</c:v>
                </c:pt>
                <c:pt idx="622">
                  <c:v>11800.02</c:v>
                </c:pt>
                <c:pt idx="623">
                  <c:v>11547.31</c:v>
                </c:pt>
                <c:pt idx="624">
                  <c:v>11493.72</c:v>
                </c:pt>
                <c:pt idx="625">
                  <c:v>11257.55</c:v>
                </c:pt>
                <c:pt idx="626">
                  <c:v>11257.55</c:v>
                </c:pt>
                <c:pt idx="627">
                  <c:v>11231.78</c:v>
                </c:pt>
                <c:pt idx="628">
                  <c:v>11523.01</c:v>
                </c:pt>
                <c:pt idx="629">
                  <c:v>11555.63</c:v>
                </c:pt>
                <c:pt idx="630">
                  <c:v>12024.23</c:v>
                </c:pt>
                <c:pt idx="631">
                  <c:v>12020.03</c:v>
                </c:pt>
                <c:pt idx="632">
                  <c:v>12019.42</c:v>
                </c:pt>
                <c:pt idx="633">
                  <c:v>12097.83</c:v>
                </c:pt>
                <c:pt idx="634">
                  <c:v>12196.37</c:v>
                </c:pt>
                <c:pt idx="635">
                  <c:v>12184.26</c:v>
                </c:pt>
                <c:pt idx="636">
                  <c:v>12021.39</c:v>
                </c:pt>
                <c:pt idx="637">
                  <c:v>12021.39</c:v>
                </c:pt>
                <c:pt idx="638">
                  <c:v>11843.23</c:v>
                </c:pt>
                <c:pt idx="639">
                  <c:v>11868.32</c:v>
                </c:pt>
                <c:pt idx="640">
                  <c:v>11866.39</c:v>
                </c:pt>
                <c:pt idx="641">
                  <c:v>11866.39</c:v>
                </c:pt>
                <c:pt idx="642">
                  <c:v>12107.1</c:v>
                </c:pt>
                <c:pt idx="643">
                  <c:v>12098.47</c:v>
                </c:pt>
                <c:pt idx="644">
                  <c:v>12167.99</c:v>
                </c:pt>
                <c:pt idx="645">
                  <c:v>12294.0</c:v>
                </c:pt>
                <c:pt idx="646">
                  <c:v>12294.0</c:v>
                </c:pt>
                <c:pt idx="647">
                  <c:v>12291.35</c:v>
                </c:pt>
                <c:pt idx="648">
                  <c:v>12151.41</c:v>
                </c:pt>
                <c:pt idx="649">
                  <c:v>12287.04</c:v>
                </c:pt>
                <c:pt idx="650">
                  <c:v>12286.13</c:v>
                </c:pt>
                <c:pt idx="651">
                  <c:v>12710.33</c:v>
                </c:pt>
                <c:pt idx="652">
                  <c:v>12420.77</c:v>
                </c:pt>
                <c:pt idx="653">
                  <c:v>12415.24</c:v>
                </c:pt>
                <c:pt idx="654">
                  <c:v>12359.92</c:v>
                </c:pt>
                <c:pt idx="655">
                  <c:v>12392.69</c:v>
                </c:pt>
                <c:pt idx="656">
                  <c:v>12459.33</c:v>
                </c:pt>
                <c:pt idx="657">
                  <c:v>12449.45</c:v>
                </c:pt>
                <c:pt idx="658">
                  <c:v>12474.2</c:v>
                </c:pt>
                <c:pt idx="659">
                  <c:v>12471.02</c:v>
                </c:pt>
                <c:pt idx="660">
                  <c:v>12411.54</c:v>
                </c:pt>
                <c:pt idx="661">
                  <c:v>12481.39</c:v>
                </c:pt>
                <c:pt idx="662">
                  <c:v>12574.33</c:v>
                </c:pt>
                <c:pt idx="663">
                  <c:v>12623.68</c:v>
                </c:pt>
                <c:pt idx="664">
                  <c:v>12718.96</c:v>
                </c:pt>
                <c:pt idx="665">
                  <c:v>12708.82</c:v>
                </c:pt>
                <c:pt idx="666">
                  <c:v>12674.8</c:v>
                </c:pt>
                <c:pt idx="667">
                  <c:v>12761.84</c:v>
                </c:pt>
                <c:pt idx="668">
                  <c:v>12727.93</c:v>
                </c:pt>
                <c:pt idx="669">
                  <c:v>12676.5</c:v>
                </c:pt>
                <c:pt idx="670">
                  <c:v>12648.8</c:v>
                </c:pt>
                <c:pt idx="671">
                  <c:v>12633.74</c:v>
                </c:pt>
                <c:pt idx="672">
                  <c:v>12710.33</c:v>
                </c:pt>
                <c:pt idx="673">
                  <c:v>12707.53</c:v>
                </c:pt>
                <c:pt idx="674">
                  <c:v>12866.17</c:v>
                </c:pt>
                <c:pt idx="675">
                  <c:v>12844.52</c:v>
                </c:pt>
                <c:pt idx="676">
                  <c:v>12878.2</c:v>
                </c:pt>
                <c:pt idx="677">
                  <c:v>12883.19</c:v>
                </c:pt>
                <c:pt idx="678">
                  <c:v>12890.46</c:v>
                </c:pt>
                <c:pt idx="679">
                  <c:v>12800.93</c:v>
                </c:pt>
                <c:pt idx="680">
                  <c:v>12874.04</c:v>
                </c:pt>
                <c:pt idx="681">
                  <c:v>12878.28</c:v>
                </c:pt>
                <c:pt idx="682">
                  <c:v>12781.17</c:v>
                </c:pt>
                <c:pt idx="683">
                  <c:v>12903.63</c:v>
                </c:pt>
                <c:pt idx="684">
                  <c:v>12949.87</c:v>
                </c:pt>
                <c:pt idx="685">
                  <c:v>12965.69</c:v>
                </c:pt>
                <c:pt idx="686">
                  <c:v>12938.67</c:v>
                </c:pt>
                <c:pt idx="687">
                  <c:v>12983.02</c:v>
                </c:pt>
                <c:pt idx="688">
                  <c:v>12981.51</c:v>
                </c:pt>
                <c:pt idx="689">
                  <c:v>13015.94</c:v>
                </c:pt>
                <c:pt idx="690">
                  <c:v>12959.52</c:v>
                </c:pt>
                <c:pt idx="691">
                  <c:v>12984.01</c:v>
                </c:pt>
                <c:pt idx="692">
                  <c:v>12974.32</c:v>
                </c:pt>
                <c:pt idx="693">
                  <c:v>12961.49</c:v>
                </c:pt>
                <c:pt idx="694">
                  <c:v>12758.92</c:v>
                </c:pt>
                <c:pt idx="695">
                  <c:v>12839.45</c:v>
                </c:pt>
                <c:pt idx="696">
                  <c:v>12905.94</c:v>
                </c:pt>
                <c:pt idx="697">
                  <c:v>12914.45</c:v>
                </c:pt>
                <c:pt idx="698">
                  <c:v>12959.71</c:v>
                </c:pt>
                <c:pt idx="699">
                  <c:v>13177.68</c:v>
                </c:pt>
                <c:pt idx="700">
                  <c:v>13194.1</c:v>
                </c:pt>
                <c:pt idx="701">
                  <c:v>13252.76</c:v>
                </c:pt>
                <c:pt idx="702">
                  <c:v>13232.62</c:v>
                </c:pt>
                <c:pt idx="703">
                  <c:v>13239.13</c:v>
                </c:pt>
                <c:pt idx="704">
                  <c:v>13170.19</c:v>
                </c:pt>
                <c:pt idx="705">
                  <c:v>13124.62</c:v>
                </c:pt>
                <c:pt idx="706">
                  <c:v>13046.14</c:v>
                </c:pt>
                <c:pt idx="707">
                  <c:v>13080.73</c:v>
                </c:pt>
                <c:pt idx="708">
                  <c:v>13241.63</c:v>
                </c:pt>
                <c:pt idx="709">
                  <c:v>13197.73</c:v>
                </c:pt>
                <c:pt idx="710">
                  <c:v>13126.21</c:v>
                </c:pt>
                <c:pt idx="711">
                  <c:v>13145.82</c:v>
                </c:pt>
                <c:pt idx="712">
                  <c:v>13212.04</c:v>
                </c:pt>
                <c:pt idx="713">
                  <c:v>13264.49</c:v>
                </c:pt>
                <c:pt idx="714">
                  <c:v>13199.55</c:v>
                </c:pt>
                <c:pt idx="715">
                  <c:v>12929.59</c:v>
                </c:pt>
                <c:pt idx="716">
                  <c:v>12715.93</c:v>
                </c:pt>
                <c:pt idx="717">
                  <c:v>12805.39</c:v>
                </c:pt>
                <c:pt idx="718">
                  <c:v>12986.58</c:v>
                </c:pt>
                <c:pt idx="719">
                  <c:v>12849.59</c:v>
                </c:pt>
                <c:pt idx="720">
                  <c:v>12921.41</c:v>
                </c:pt>
                <c:pt idx="721">
                  <c:v>13115.54</c:v>
                </c:pt>
                <c:pt idx="722">
                  <c:v>13032.75</c:v>
                </c:pt>
                <c:pt idx="723">
                  <c:v>12964.1</c:v>
                </c:pt>
                <c:pt idx="724">
                  <c:v>13029.26</c:v>
                </c:pt>
                <c:pt idx="725">
                  <c:v>12927.17</c:v>
                </c:pt>
                <c:pt idx="726">
                  <c:v>13001.56</c:v>
                </c:pt>
                <c:pt idx="727">
                  <c:v>13090.72</c:v>
                </c:pt>
                <c:pt idx="728">
                  <c:v>13204.62</c:v>
                </c:pt>
                <c:pt idx="729">
                  <c:v>13213.63</c:v>
                </c:pt>
                <c:pt idx="730">
                  <c:v>13268.57</c:v>
                </c:pt>
                <c:pt idx="731">
                  <c:v>13206.59</c:v>
                </c:pt>
                <c:pt idx="732">
                  <c:v>13038.27</c:v>
                </c:pt>
                <c:pt idx="733">
                  <c:v>13008.53</c:v>
                </c:pt>
                <c:pt idx="734">
                  <c:v>12932.09</c:v>
                </c:pt>
                <c:pt idx="735">
                  <c:v>12835.06</c:v>
                </c:pt>
                <c:pt idx="736">
                  <c:v>12855.04</c:v>
                </c:pt>
                <c:pt idx="737">
                  <c:v>12820.6</c:v>
                </c:pt>
                <c:pt idx="738">
                  <c:v>12695.35</c:v>
                </c:pt>
                <c:pt idx="739">
                  <c:v>12632.0</c:v>
                </c:pt>
                <c:pt idx="740">
                  <c:v>12598.55</c:v>
                </c:pt>
                <c:pt idx="741">
                  <c:v>12442.49</c:v>
                </c:pt>
                <c:pt idx="742">
                  <c:v>12369.38</c:v>
                </c:pt>
                <c:pt idx="743">
                  <c:v>12504.48</c:v>
                </c:pt>
                <c:pt idx="744">
                  <c:v>12502.81</c:v>
                </c:pt>
                <c:pt idx="745">
                  <c:v>12496.15</c:v>
                </c:pt>
                <c:pt idx="746">
                  <c:v>12529.75</c:v>
                </c:pt>
                <c:pt idx="747">
                  <c:v>12454.83</c:v>
                </c:pt>
                <c:pt idx="748">
                  <c:v>12454.83</c:v>
                </c:pt>
                <c:pt idx="749">
                  <c:v>12580.69</c:v>
                </c:pt>
                <c:pt idx="750">
                  <c:v>12419.86</c:v>
                </c:pt>
                <c:pt idx="751">
                  <c:v>12393.45</c:v>
                </c:pt>
                <c:pt idx="752">
                  <c:v>12118.57</c:v>
                </c:pt>
                <c:pt idx="753">
                  <c:v>12101.46</c:v>
                </c:pt>
                <c:pt idx="754">
                  <c:v>12127.95</c:v>
                </c:pt>
                <c:pt idx="755">
                  <c:v>12414.79</c:v>
                </c:pt>
                <c:pt idx="756">
                  <c:v>12460.96</c:v>
                </c:pt>
                <c:pt idx="757">
                  <c:v>12554.2</c:v>
                </c:pt>
                <c:pt idx="758">
                  <c:v>12573.8</c:v>
                </c:pt>
                <c:pt idx="759">
                  <c:v>12496.38</c:v>
                </c:pt>
                <c:pt idx="760">
                  <c:v>12651.91</c:v>
                </c:pt>
                <c:pt idx="761">
                  <c:v>12767.17</c:v>
                </c:pt>
                <c:pt idx="762">
                  <c:v>12837.33</c:v>
                </c:pt>
                <c:pt idx="763">
                  <c:v>12824.39</c:v>
                </c:pt>
                <c:pt idx="764">
                  <c:v>12573.57</c:v>
                </c:pt>
                <c:pt idx="765">
                  <c:v>12640.78</c:v>
                </c:pt>
                <c:pt idx="766">
                  <c:v>12502.66</c:v>
                </c:pt>
                <c:pt idx="767">
                  <c:v>12534.67</c:v>
                </c:pt>
                <c:pt idx="768">
                  <c:v>12627.01</c:v>
                </c:pt>
                <c:pt idx="769">
                  <c:v>12602.26</c:v>
                </c:pt>
                <c:pt idx="770">
                  <c:v>12880.09</c:v>
                </c:pt>
                <c:pt idx="771">
                  <c:v>12871.39</c:v>
                </c:pt>
                <c:pt idx="772">
                  <c:v>12943.82</c:v>
                </c:pt>
                <c:pt idx="773">
                  <c:v>12896.67</c:v>
                </c:pt>
                <c:pt idx="774">
                  <c:v>12772.47</c:v>
                </c:pt>
                <c:pt idx="775">
                  <c:v>12653.12</c:v>
                </c:pt>
                <c:pt idx="776">
                  <c:v>12604.53</c:v>
                </c:pt>
                <c:pt idx="777">
                  <c:v>12604.53</c:v>
                </c:pt>
                <c:pt idx="778">
                  <c:v>12777.09</c:v>
                </c:pt>
                <c:pt idx="779">
                  <c:v>12727.21</c:v>
                </c:pt>
                <c:pt idx="780">
                  <c:v>12805.54</c:v>
                </c:pt>
                <c:pt idx="781">
                  <c:v>12943.36</c:v>
                </c:pt>
                <c:pt idx="782">
                  <c:v>12943.36</c:v>
                </c:pt>
                <c:pt idx="783">
                  <c:v>12822.57</c:v>
                </c:pt>
                <c:pt idx="784">
                  <c:v>12721.46</c:v>
                </c:pt>
                <c:pt idx="785">
                  <c:v>12617.32</c:v>
                </c:pt>
                <c:pt idx="786">
                  <c:v>12676.05</c:v>
                </c:pt>
                <c:pt idx="787">
                  <c:v>12887.93</c:v>
                </c:pt>
                <c:pt idx="788">
                  <c:v>13075.66</c:v>
                </c:pt>
                <c:pt idx="789">
                  <c:v>13073.01</c:v>
                </c:pt>
                <c:pt idx="790">
                  <c:v>13008.68</c:v>
                </c:pt>
                <c:pt idx="791">
                  <c:v>12976.13</c:v>
                </c:pt>
                <c:pt idx="792">
                  <c:v>12878.88</c:v>
                </c:pt>
                <c:pt idx="793">
                  <c:v>13096.17</c:v>
                </c:pt>
                <c:pt idx="794">
                  <c:v>13117.51</c:v>
                </c:pt>
                <c:pt idx="795">
                  <c:v>13175.64</c:v>
                </c:pt>
                <c:pt idx="796">
                  <c:v>13165.19</c:v>
                </c:pt>
                <c:pt idx="797">
                  <c:v>13207.95</c:v>
                </c:pt>
                <c:pt idx="798">
                  <c:v>13169.43</c:v>
                </c:pt>
                <c:pt idx="799">
                  <c:v>13172.14</c:v>
                </c:pt>
                <c:pt idx="800">
                  <c:v>13164.78</c:v>
                </c:pt>
                <c:pt idx="801">
                  <c:v>13250.11</c:v>
                </c:pt>
                <c:pt idx="802">
                  <c:v>13275.2</c:v>
                </c:pt>
                <c:pt idx="803">
                  <c:v>13203.58</c:v>
                </c:pt>
                <c:pt idx="804">
                  <c:v>13172.76</c:v>
                </c:pt>
                <c:pt idx="805">
                  <c:v>13057.46</c:v>
                </c:pt>
                <c:pt idx="806">
                  <c:v>13157.97</c:v>
                </c:pt>
                <c:pt idx="807">
                  <c:v>13124.67</c:v>
                </c:pt>
                <c:pt idx="808">
                  <c:v>13102.99</c:v>
                </c:pt>
                <c:pt idx="809">
                  <c:v>13107.48</c:v>
                </c:pt>
                <c:pt idx="810">
                  <c:v>13000.71</c:v>
                </c:pt>
                <c:pt idx="811">
                  <c:v>13090.84</c:v>
                </c:pt>
                <c:pt idx="812">
                  <c:v>13090.84</c:v>
                </c:pt>
                <c:pt idx="813">
                  <c:v>13035.94</c:v>
                </c:pt>
                <c:pt idx="814">
                  <c:v>13047.48</c:v>
                </c:pt>
                <c:pt idx="815">
                  <c:v>13292.0</c:v>
                </c:pt>
                <c:pt idx="816">
                  <c:v>13306.64</c:v>
                </c:pt>
                <c:pt idx="817">
                  <c:v>13254.29</c:v>
                </c:pt>
                <c:pt idx="818">
                  <c:v>13323.36</c:v>
                </c:pt>
                <c:pt idx="819">
                  <c:v>13333.35</c:v>
                </c:pt>
                <c:pt idx="820">
                  <c:v>13539.86</c:v>
                </c:pt>
                <c:pt idx="821">
                  <c:v>13593.37</c:v>
                </c:pt>
                <c:pt idx="822">
                  <c:v>13553.1</c:v>
                </c:pt>
                <c:pt idx="823">
                  <c:v>13564.64</c:v>
                </c:pt>
                <c:pt idx="824">
                  <c:v>13577.96</c:v>
                </c:pt>
                <c:pt idx="825">
                  <c:v>13596.93</c:v>
                </c:pt>
                <c:pt idx="826">
                  <c:v>13579.47</c:v>
                </c:pt>
                <c:pt idx="827">
                  <c:v>13558.92</c:v>
                </c:pt>
                <c:pt idx="828">
                  <c:v>13457.55</c:v>
                </c:pt>
                <c:pt idx="829">
                  <c:v>13413.51</c:v>
                </c:pt>
                <c:pt idx="830">
                  <c:v>13485.97</c:v>
                </c:pt>
                <c:pt idx="831">
                  <c:v>13437.13</c:v>
                </c:pt>
                <c:pt idx="832">
                  <c:v>13515.11</c:v>
                </c:pt>
                <c:pt idx="833">
                  <c:v>13482.36</c:v>
                </c:pt>
                <c:pt idx="834">
                  <c:v>13494.61</c:v>
                </c:pt>
                <c:pt idx="835">
                  <c:v>13575.36</c:v>
                </c:pt>
                <c:pt idx="836">
                  <c:v>13610.15</c:v>
                </c:pt>
                <c:pt idx="837">
                  <c:v>13583.65</c:v>
                </c:pt>
                <c:pt idx="838">
                  <c:v>13473.53</c:v>
                </c:pt>
                <c:pt idx="839">
                  <c:v>13344.97</c:v>
                </c:pt>
                <c:pt idx="840">
                  <c:v>13328.85</c:v>
                </c:pt>
                <c:pt idx="841">
                  <c:v>13557.0</c:v>
                </c:pt>
                <c:pt idx="842">
                  <c:v>13548.94</c:v>
                </c:pt>
                <c:pt idx="843">
                  <c:v>13343.51</c:v>
                </c:pt>
                <c:pt idx="844">
                  <c:v>13345.89</c:v>
                </c:pt>
                <c:pt idx="845">
                  <c:v>13102.53</c:v>
                </c:pt>
                <c:pt idx="846">
                  <c:v>13077.34</c:v>
                </c:pt>
                <c:pt idx="847">
                  <c:v>13103.68</c:v>
                </c:pt>
                <c:pt idx="848">
                  <c:v>13107.21</c:v>
                </c:pt>
                <c:pt idx="849">
                  <c:v>13107.21</c:v>
                </c:pt>
                <c:pt idx="850">
                  <c:v>13107.21</c:v>
                </c:pt>
                <c:pt idx="851">
                  <c:v>13096.46</c:v>
                </c:pt>
                <c:pt idx="852">
                  <c:v>13232.62</c:v>
                </c:pt>
                <c:pt idx="853">
                  <c:v>13093.16</c:v>
                </c:pt>
                <c:pt idx="854">
                  <c:v>13245.68</c:v>
                </c:pt>
                <c:pt idx="855">
                  <c:v>12932.73</c:v>
                </c:pt>
                <c:pt idx="856">
                  <c:v>12811.32</c:v>
                </c:pt>
                <c:pt idx="857">
                  <c:v>12814.55</c:v>
                </c:pt>
                <c:pt idx="858">
                  <c:v>12756.18</c:v>
                </c:pt>
                <c:pt idx="859">
                  <c:v>12570.95</c:v>
                </c:pt>
                <c:pt idx="860">
                  <c:v>12542.38</c:v>
                </c:pt>
                <c:pt idx="861">
                  <c:v>12588.31</c:v>
                </c:pt>
                <c:pt idx="862">
                  <c:v>12795.96</c:v>
                </c:pt>
                <c:pt idx="863">
                  <c:v>12788.51</c:v>
                </c:pt>
                <c:pt idx="864">
                  <c:v>12836.89</c:v>
                </c:pt>
                <c:pt idx="865">
                  <c:v>12836.89</c:v>
                </c:pt>
                <c:pt idx="866">
                  <c:v>13009.68</c:v>
                </c:pt>
                <c:pt idx="867">
                  <c:v>12967.37</c:v>
                </c:pt>
                <c:pt idx="868">
                  <c:v>12878.08</c:v>
                </c:pt>
                <c:pt idx="869">
                  <c:v>12985.11</c:v>
                </c:pt>
                <c:pt idx="870">
                  <c:v>13021.82</c:v>
                </c:pt>
                <c:pt idx="871">
                  <c:v>13025.58</c:v>
                </c:pt>
                <c:pt idx="872">
                  <c:v>12965.6</c:v>
                </c:pt>
                <c:pt idx="873">
                  <c:v>12951.78</c:v>
                </c:pt>
                <c:pt idx="874">
                  <c:v>13034.49</c:v>
                </c:pt>
                <c:pt idx="875">
                  <c:v>13074.04</c:v>
                </c:pt>
                <c:pt idx="876">
                  <c:v>13155.13</c:v>
                </c:pt>
                <c:pt idx="877">
                  <c:v>13169.88</c:v>
                </c:pt>
                <c:pt idx="878">
                  <c:v>13248.44</c:v>
                </c:pt>
                <c:pt idx="879">
                  <c:v>13245.45</c:v>
                </c:pt>
                <c:pt idx="880">
                  <c:v>13170.72</c:v>
                </c:pt>
                <c:pt idx="881">
                  <c:v>13135.01</c:v>
                </c:pt>
                <c:pt idx="882">
                  <c:v>13235.39</c:v>
                </c:pt>
                <c:pt idx="883">
                  <c:v>13350.96</c:v>
                </c:pt>
                <c:pt idx="884">
                  <c:v>13261.03</c:v>
                </c:pt>
                <c:pt idx="885">
                  <c:v>13311.72</c:v>
                </c:pt>
                <c:pt idx="886">
                  <c:v>13192.07</c:v>
                </c:pt>
                <c:pt idx="887">
                  <c:v>13114.59</c:v>
                </c:pt>
                <c:pt idx="888">
                  <c:v>13096.31</c:v>
                </c:pt>
                <c:pt idx="889">
                  <c:v>12938.11</c:v>
                </c:pt>
                <c:pt idx="890">
                  <c:v>12938.11</c:v>
                </c:pt>
                <c:pt idx="891">
                  <c:v>13391.36</c:v>
                </c:pt>
                <c:pt idx="892">
                  <c:v>13435.21</c:v>
                </c:pt>
                <c:pt idx="893">
                  <c:v>13328.85</c:v>
                </c:pt>
                <c:pt idx="894">
                  <c:v>13390.51</c:v>
                </c:pt>
                <c:pt idx="895">
                  <c:v>13471.22</c:v>
                </c:pt>
                <c:pt idx="896">
                  <c:v>13471.22</c:v>
                </c:pt>
                <c:pt idx="897">
                  <c:v>13507.32</c:v>
                </c:pt>
                <c:pt idx="898">
                  <c:v>13534.89</c:v>
                </c:pt>
                <c:pt idx="899">
                  <c:v>13511.23</c:v>
                </c:pt>
                <c:pt idx="900">
                  <c:v>13596.02</c:v>
                </c:pt>
                <c:pt idx="901">
                  <c:v>13649.7</c:v>
                </c:pt>
                <c:pt idx="902">
                  <c:v>13649.7</c:v>
                </c:pt>
                <c:pt idx="903">
                  <c:v>13712.13</c:v>
                </c:pt>
                <c:pt idx="904">
                  <c:v>13779.17</c:v>
                </c:pt>
                <c:pt idx="905">
                  <c:v>13825.33</c:v>
                </c:pt>
                <c:pt idx="906">
                  <c:v>13895.98</c:v>
                </c:pt>
                <c:pt idx="907">
                  <c:v>13881.93</c:v>
                </c:pt>
                <c:pt idx="908">
                  <c:v>13954.42</c:v>
                </c:pt>
                <c:pt idx="909">
                  <c:v>13910.42</c:v>
                </c:pt>
                <c:pt idx="910">
                  <c:v>13860.58</c:v>
                </c:pt>
                <c:pt idx="911">
                  <c:v>14009.79</c:v>
                </c:pt>
                <c:pt idx="912">
                  <c:v>13979.3</c:v>
                </c:pt>
                <c:pt idx="913">
                  <c:v>13986.52</c:v>
                </c:pt>
                <c:pt idx="914">
                  <c:v>13944.05</c:v>
                </c:pt>
                <c:pt idx="915">
                  <c:v>13992.97</c:v>
                </c:pt>
                <c:pt idx="916">
                  <c:v>14018.7</c:v>
                </c:pt>
                <c:pt idx="917">
                  <c:v>13982.91</c:v>
                </c:pt>
                <c:pt idx="918">
                  <c:v>13973.39</c:v>
                </c:pt>
                <c:pt idx="919">
                  <c:v>13981.76</c:v>
                </c:pt>
                <c:pt idx="920">
                  <c:v>13981.76</c:v>
                </c:pt>
                <c:pt idx="921">
                  <c:v>14035.67</c:v>
                </c:pt>
                <c:pt idx="922">
                  <c:v>13927.54</c:v>
                </c:pt>
                <c:pt idx="923">
                  <c:v>14000.57</c:v>
                </c:pt>
                <c:pt idx="924">
                  <c:v>13784.17</c:v>
                </c:pt>
                <c:pt idx="925">
                  <c:v>14075.37</c:v>
                </c:pt>
                <c:pt idx="926">
                  <c:v>14127.82</c:v>
                </c:pt>
                <c:pt idx="927">
                  <c:v>14253.77</c:v>
                </c:pt>
                <c:pt idx="928">
                  <c:v>14296.24</c:v>
                </c:pt>
                <c:pt idx="929">
                  <c:v>14329.49</c:v>
                </c:pt>
                <c:pt idx="930">
                  <c:v>14397.07</c:v>
                </c:pt>
                <c:pt idx="931">
                  <c:v>14447.29</c:v>
                </c:pt>
                <c:pt idx="932">
                  <c:v>14450.06</c:v>
                </c:pt>
                <c:pt idx="933">
                  <c:v>14455.28</c:v>
                </c:pt>
                <c:pt idx="934">
                  <c:v>14539.14</c:v>
                </c:pt>
                <c:pt idx="935">
                  <c:v>14452.06</c:v>
                </c:pt>
                <c:pt idx="936">
                  <c:v>14455.82</c:v>
                </c:pt>
                <c:pt idx="937">
                  <c:v>14511.73</c:v>
                </c:pt>
                <c:pt idx="938">
                  <c:v>14421.49</c:v>
                </c:pt>
                <c:pt idx="939">
                  <c:v>14512.03</c:v>
                </c:pt>
                <c:pt idx="940">
                  <c:v>14559.65</c:v>
                </c:pt>
                <c:pt idx="941">
                  <c:v>14526.16</c:v>
                </c:pt>
                <c:pt idx="942">
                  <c:v>14572.85</c:v>
                </c:pt>
                <c:pt idx="943">
                  <c:v>14662.01</c:v>
                </c:pt>
                <c:pt idx="944">
                  <c:v>14550.35</c:v>
                </c:pt>
                <c:pt idx="945">
                  <c:v>14606.11</c:v>
                </c:pt>
                <c:pt idx="946">
                  <c:v>14565.25</c:v>
                </c:pt>
                <c:pt idx="947">
                  <c:v>14613.48</c:v>
                </c:pt>
                <c:pt idx="948">
                  <c:v>14673.46</c:v>
                </c:pt>
                <c:pt idx="949">
                  <c:v>14802.24</c:v>
                </c:pt>
                <c:pt idx="950">
                  <c:v>14865.14</c:v>
                </c:pt>
                <c:pt idx="951">
                  <c:v>14865.06</c:v>
                </c:pt>
                <c:pt idx="952">
                  <c:v>14599.2</c:v>
                </c:pt>
                <c:pt idx="953">
                  <c:v>14756.78</c:v>
                </c:pt>
                <c:pt idx="954">
                  <c:v>14618.59</c:v>
                </c:pt>
                <c:pt idx="955">
                  <c:v>14537.14</c:v>
                </c:pt>
                <c:pt idx="956">
                  <c:v>14547.51</c:v>
                </c:pt>
                <c:pt idx="957">
                  <c:v>14567.17</c:v>
                </c:pt>
                <c:pt idx="958">
                  <c:v>14719.46</c:v>
                </c:pt>
                <c:pt idx="959">
                  <c:v>14676.3</c:v>
                </c:pt>
                <c:pt idx="960">
                  <c:v>14700.8</c:v>
                </c:pt>
                <c:pt idx="961">
                  <c:v>14712.55</c:v>
                </c:pt>
                <c:pt idx="962">
                  <c:v>14818.75</c:v>
                </c:pt>
                <c:pt idx="963">
                  <c:v>14839.8</c:v>
                </c:pt>
                <c:pt idx="964">
                  <c:v>14831.58</c:v>
                </c:pt>
                <c:pt idx="965">
                  <c:v>14973.96</c:v>
                </c:pt>
                <c:pt idx="966">
                  <c:v>14968.89</c:v>
                </c:pt>
                <c:pt idx="967">
                  <c:v>15056.2</c:v>
                </c:pt>
                <c:pt idx="968">
                  <c:v>15105.12</c:v>
                </c:pt>
                <c:pt idx="969">
                  <c:v>15082.62</c:v>
                </c:pt>
                <c:pt idx="970">
                  <c:v>15118.49</c:v>
                </c:pt>
                <c:pt idx="971">
                  <c:v>15215.25</c:v>
                </c:pt>
                <c:pt idx="972">
                  <c:v>15275.69</c:v>
                </c:pt>
                <c:pt idx="973">
                  <c:v>15233.22</c:v>
                </c:pt>
                <c:pt idx="974">
                  <c:v>15354.4</c:v>
                </c:pt>
                <c:pt idx="975">
                  <c:v>15335.28</c:v>
                </c:pt>
                <c:pt idx="976">
                  <c:v>15387.58</c:v>
                </c:pt>
                <c:pt idx="977">
                  <c:v>15307.17</c:v>
                </c:pt>
                <c:pt idx="978">
                  <c:v>15294.5</c:v>
                </c:pt>
                <c:pt idx="979">
                  <c:v>15303.1</c:v>
                </c:pt>
                <c:pt idx="980">
                  <c:v>15303.1</c:v>
                </c:pt>
                <c:pt idx="981">
                  <c:v>15409.39</c:v>
                </c:pt>
                <c:pt idx="982">
                  <c:v>15302.8</c:v>
                </c:pt>
                <c:pt idx="983">
                  <c:v>15324.53</c:v>
                </c:pt>
                <c:pt idx="984">
                  <c:v>15115.57</c:v>
                </c:pt>
                <c:pt idx="985">
                  <c:v>15177.54</c:v>
                </c:pt>
                <c:pt idx="986">
                  <c:v>15040.62</c:v>
                </c:pt>
                <c:pt idx="987">
                  <c:v>15248.12</c:v>
                </c:pt>
                <c:pt idx="988">
                  <c:v>15122.02</c:v>
                </c:pt>
                <c:pt idx="989">
                  <c:v>14995.23</c:v>
                </c:pt>
                <c:pt idx="990">
                  <c:v>15070.18</c:v>
                </c:pt>
                <c:pt idx="991">
                  <c:v>15179.85</c:v>
                </c:pt>
                <c:pt idx="992">
                  <c:v>15318.23</c:v>
                </c:pt>
                <c:pt idx="993">
                  <c:v>15112.19</c:v>
                </c:pt>
                <c:pt idx="994">
                  <c:v>14758.32</c:v>
                </c:pt>
                <c:pt idx="995">
                  <c:v>14799.4</c:v>
                </c:pt>
                <c:pt idx="996">
                  <c:v>14659.56</c:v>
                </c:pt>
                <c:pt idx="997">
                  <c:v>14760.31</c:v>
                </c:pt>
                <c:pt idx="998">
                  <c:v>14910.14</c:v>
                </c:pt>
                <c:pt idx="999">
                  <c:v>15024.49</c:v>
                </c:pt>
                <c:pt idx="1000">
                  <c:v>14909.6</c:v>
                </c:pt>
                <c:pt idx="1001">
                  <c:v>14932.41</c:v>
                </c:pt>
                <c:pt idx="1002">
                  <c:v>14988.55</c:v>
                </c:pt>
                <c:pt idx="1003">
                  <c:v>14988.55</c:v>
                </c:pt>
                <c:pt idx="1004">
                  <c:v>15135.84</c:v>
                </c:pt>
                <c:pt idx="1005">
                  <c:v>15224.69</c:v>
                </c:pt>
                <c:pt idx="1006">
                  <c:v>15300.34</c:v>
                </c:pt>
                <c:pt idx="1007">
                  <c:v>15291.66</c:v>
                </c:pt>
                <c:pt idx="1008">
                  <c:v>15460.92</c:v>
                </c:pt>
                <c:pt idx="1009">
                  <c:v>15464.3</c:v>
                </c:pt>
                <c:pt idx="1010">
                  <c:v>15484.26</c:v>
                </c:pt>
                <c:pt idx="1011">
                  <c:v>15451.85</c:v>
                </c:pt>
                <c:pt idx="1012">
                  <c:v>15470.52</c:v>
                </c:pt>
                <c:pt idx="1013">
                  <c:v>15548.54</c:v>
                </c:pt>
                <c:pt idx="1014">
                  <c:v>15543.74</c:v>
                </c:pt>
                <c:pt idx="1015">
                  <c:v>15545.55</c:v>
                </c:pt>
                <c:pt idx="1016">
                  <c:v>15567.74</c:v>
                </c:pt>
                <c:pt idx="1017">
                  <c:v>15542.24</c:v>
                </c:pt>
                <c:pt idx="1018">
                  <c:v>15555.61</c:v>
                </c:pt>
                <c:pt idx="1019">
                  <c:v>15558.83</c:v>
                </c:pt>
                <c:pt idx="1020">
                  <c:v>15521.97</c:v>
                </c:pt>
                <c:pt idx="1021">
                  <c:v>15520.59</c:v>
                </c:pt>
                <c:pt idx="1022">
                  <c:v>15499.54</c:v>
                </c:pt>
                <c:pt idx="1023">
                  <c:v>15628.02</c:v>
                </c:pt>
                <c:pt idx="1024">
                  <c:v>15658.36</c:v>
                </c:pt>
                <c:pt idx="1025">
                  <c:v>15612.13</c:v>
                </c:pt>
                <c:pt idx="1026">
                  <c:v>15518.74</c:v>
                </c:pt>
                <c:pt idx="1027">
                  <c:v>15498.32</c:v>
                </c:pt>
                <c:pt idx="1028">
                  <c:v>15425.51</c:v>
                </c:pt>
                <c:pt idx="1029">
                  <c:v>15419.68</c:v>
                </c:pt>
                <c:pt idx="1030">
                  <c:v>15337.66</c:v>
                </c:pt>
                <c:pt idx="1031">
                  <c:v>15112.19</c:v>
                </c:pt>
                <c:pt idx="1032">
                  <c:v>15002.99</c:v>
                </c:pt>
                <c:pt idx="1033">
                  <c:v>14897.55</c:v>
                </c:pt>
                <c:pt idx="1034">
                  <c:v>14963.74</c:v>
                </c:pt>
                <c:pt idx="1035">
                  <c:v>14946.46</c:v>
                </c:pt>
                <c:pt idx="1036">
                  <c:v>14776.13</c:v>
                </c:pt>
                <c:pt idx="1037">
                  <c:v>14824.51</c:v>
                </c:pt>
                <c:pt idx="1038">
                  <c:v>14840.95</c:v>
                </c:pt>
                <c:pt idx="1039">
                  <c:v>14810.31</c:v>
                </c:pt>
                <c:pt idx="1040">
                  <c:v>14810.31</c:v>
                </c:pt>
                <c:pt idx="1041">
                  <c:v>14833.96</c:v>
                </c:pt>
                <c:pt idx="1042">
                  <c:v>14930.87</c:v>
                </c:pt>
                <c:pt idx="1043">
                  <c:v>14937.48</c:v>
                </c:pt>
                <c:pt idx="1044">
                  <c:v>14922.5</c:v>
                </c:pt>
                <c:pt idx="1045">
                  <c:v>15063.12</c:v>
                </c:pt>
                <c:pt idx="1046">
                  <c:v>15191.06</c:v>
                </c:pt>
                <c:pt idx="1047">
                  <c:v>15326.6</c:v>
                </c:pt>
                <c:pt idx="1048">
                  <c:v>15300.64</c:v>
                </c:pt>
                <c:pt idx="1049">
                  <c:v>15376.06</c:v>
                </c:pt>
                <c:pt idx="1050">
                  <c:v>15529.73</c:v>
                </c:pt>
                <c:pt idx="1051">
                  <c:v>15676.94</c:v>
                </c:pt>
                <c:pt idx="1052">
                  <c:v>15451.09</c:v>
                </c:pt>
                <c:pt idx="1053">
                  <c:v>15401.38</c:v>
                </c:pt>
                <c:pt idx="1054">
                  <c:v>15334.59</c:v>
                </c:pt>
                <c:pt idx="1055">
                  <c:v>15273.26</c:v>
                </c:pt>
                <c:pt idx="1056">
                  <c:v>15328.3</c:v>
                </c:pt>
                <c:pt idx="1057">
                  <c:v>15258.24</c:v>
                </c:pt>
                <c:pt idx="1058">
                  <c:v>15129.67</c:v>
                </c:pt>
                <c:pt idx="1059">
                  <c:v>15191.7</c:v>
                </c:pt>
                <c:pt idx="1060">
                  <c:v>15133.14</c:v>
                </c:pt>
                <c:pt idx="1061">
                  <c:v>14996.48</c:v>
                </c:pt>
                <c:pt idx="1062">
                  <c:v>15072.58</c:v>
                </c:pt>
                <c:pt idx="1063">
                  <c:v>14936.24</c:v>
                </c:pt>
                <c:pt idx="1064">
                  <c:v>14776.53</c:v>
                </c:pt>
                <c:pt idx="1065">
                  <c:v>14802.98</c:v>
                </c:pt>
                <c:pt idx="1066">
                  <c:v>15126.07</c:v>
                </c:pt>
                <c:pt idx="1067">
                  <c:v>15237.11</c:v>
                </c:pt>
                <c:pt idx="1068">
                  <c:v>15168.01</c:v>
                </c:pt>
                <c:pt idx="1069">
                  <c:v>15373.83</c:v>
                </c:pt>
                <c:pt idx="1070">
                  <c:v>15371.65</c:v>
                </c:pt>
                <c:pt idx="1071">
                  <c:v>15399.65</c:v>
                </c:pt>
                <c:pt idx="1072">
                  <c:v>15392.2</c:v>
                </c:pt>
                <c:pt idx="1073">
                  <c:v>15467.66</c:v>
                </c:pt>
                <c:pt idx="1074">
                  <c:v>15413.33</c:v>
                </c:pt>
                <c:pt idx="1075">
                  <c:v>15509.21</c:v>
                </c:pt>
                <c:pt idx="1076">
                  <c:v>15570.28</c:v>
                </c:pt>
                <c:pt idx="1077">
                  <c:v>15568.93</c:v>
                </c:pt>
                <c:pt idx="1078">
                  <c:v>15680.35</c:v>
                </c:pt>
                <c:pt idx="1079">
                  <c:v>15618.76</c:v>
                </c:pt>
                <c:pt idx="1080">
                  <c:v>15545.75</c:v>
                </c:pt>
                <c:pt idx="1081" formatCode="0.0">
                  <c:v>15615.55</c:v>
                </c:pt>
                <c:pt idx="1082">
                  <c:v>15618.22</c:v>
                </c:pt>
                <c:pt idx="1083">
                  <c:v>15746.88</c:v>
                </c:pt>
                <c:pt idx="1084">
                  <c:v>15594.42</c:v>
                </c:pt>
                <c:pt idx="1085">
                  <c:v>15761.78</c:v>
                </c:pt>
                <c:pt idx="1086">
                  <c:v>15750.67</c:v>
                </c:pt>
                <c:pt idx="1087">
                  <c:v>15821.63</c:v>
                </c:pt>
                <c:pt idx="1088">
                  <c:v>15876.22</c:v>
                </c:pt>
                <c:pt idx="1089">
                  <c:v>15961.7</c:v>
                </c:pt>
                <c:pt idx="1090">
                  <c:v>15976.02</c:v>
                </c:pt>
                <c:pt idx="1091">
                  <c:v>15967.03</c:v>
                </c:pt>
                <c:pt idx="1092">
                  <c:v>15900.8</c:v>
                </c:pt>
                <c:pt idx="1093">
                  <c:v>16009.99</c:v>
                </c:pt>
                <c:pt idx="1094">
                  <c:v>16064.77</c:v>
                </c:pt>
                <c:pt idx="1095">
                  <c:v>16072.54</c:v>
                </c:pt>
                <c:pt idx="1096">
                  <c:v>16072.8</c:v>
                </c:pt>
                <c:pt idx="1097">
                  <c:v>16097.33</c:v>
                </c:pt>
                <c:pt idx="1098">
                  <c:v>16097.33</c:v>
                </c:pt>
                <c:pt idx="1099">
                  <c:v>16086.41</c:v>
                </c:pt>
                <c:pt idx="1100">
                  <c:v>16008.71</c:v>
                </c:pt>
                <c:pt idx="1101">
                  <c:v>15914.62</c:v>
                </c:pt>
                <c:pt idx="1102">
                  <c:v>15889.77</c:v>
                </c:pt>
                <c:pt idx="1103">
                  <c:v>15821.25</c:v>
                </c:pt>
                <c:pt idx="1104">
                  <c:v>16020.2</c:v>
                </c:pt>
                <c:pt idx="1105">
                  <c:v>16025.53</c:v>
                </c:pt>
                <c:pt idx="1106">
                  <c:v>15973.13</c:v>
                </c:pt>
                <c:pt idx="1107">
                  <c:v>15843.53</c:v>
                </c:pt>
                <c:pt idx="1108">
                  <c:v>15739.43</c:v>
                </c:pt>
                <c:pt idx="1109">
                  <c:v>15755.36</c:v>
                </c:pt>
                <c:pt idx="1110">
                  <c:v>15884.57</c:v>
                </c:pt>
                <c:pt idx="1111">
                  <c:v>15875.26</c:v>
                </c:pt>
                <c:pt idx="1112">
                  <c:v>16179.08</c:v>
                </c:pt>
                <c:pt idx="1113">
                  <c:v>16167.97</c:v>
                </c:pt>
                <c:pt idx="1114">
                  <c:v>16357.55</c:v>
                </c:pt>
                <c:pt idx="1115">
                  <c:v>16530.93999999999</c:v>
                </c:pt>
                <c:pt idx="1116">
                  <c:v>16462.74000000001</c:v>
                </c:pt>
                <c:pt idx="1117">
                  <c:v>16444.75999999999</c:v>
                </c:pt>
                <c:pt idx="1118">
                  <c:v>16437.05</c:v>
                </c:pt>
                <c:pt idx="1119">
                  <c:v>16257.94</c:v>
                </c:pt>
                <c:pt idx="1120">
                  <c:v>16373.86</c:v>
                </c:pt>
                <c:pt idx="1121">
                  <c:v>16481.93999999999</c:v>
                </c:pt>
                <c:pt idx="1122">
                  <c:v>16417.00999999999</c:v>
                </c:pt>
                <c:pt idx="1123">
                  <c:v>16458.56</c:v>
                </c:pt>
                <c:pt idx="1124">
                  <c:v>16458.56</c:v>
                </c:pt>
                <c:pt idx="1125">
                  <c:v>16414.43999999999</c:v>
                </c:pt>
                <c:pt idx="1126">
                  <c:v>16373.34</c:v>
                </c:pt>
                <c:pt idx="1127">
                  <c:v>16197.35</c:v>
                </c:pt>
                <c:pt idx="1128">
                  <c:v>15879.11</c:v>
                </c:pt>
                <c:pt idx="1129">
                  <c:v>15837.88</c:v>
                </c:pt>
                <c:pt idx="1130">
                  <c:v>15928.56</c:v>
                </c:pt>
                <c:pt idx="1131">
                  <c:v>15738.79</c:v>
                </c:pt>
                <c:pt idx="1132">
                  <c:v>15848.61</c:v>
                </c:pt>
                <c:pt idx="1133">
                  <c:v>15698.85</c:v>
                </c:pt>
                <c:pt idx="1134" formatCode="0.00">
                  <c:v>15372.8</c:v>
                </c:pt>
                <c:pt idx="1135" formatCode="0.00">
                  <c:v>15445.24</c:v>
                </c:pt>
                <c:pt idx="1136" formatCode="0.00">
                  <c:v>15440.23</c:v>
                </c:pt>
                <c:pt idx="1137" formatCode="0.00">
                  <c:v>15628.53</c:v>
                </c:pt>
                <c:pt idx="1138" formatCode="0.00">
                  <c:v>15794.08</c:v>
                </c:pt>
                <c:pt idx="1139" formatCode="0.00">
                  <c:v>15801.79</c:v>
                </c:pt>
                <c:pt idx="1140" formatCode="0.00">
                  <c:v>15994.77</c:v>
                </c:pt>
                <c:pt idx="1141" formatCode="0.00">
                  <c:v>15963.94</c:v>
                </c:pt>
                <c:pt idx="1142" formatCode="0.00">
                  <c:v>16027.59</c:v>
                </c:pt>
                <c:pt idx="1143" formatCode="0.00">
                  <c:v>16154.39</c:v>
                </c:pt>
                <c:pt idx="1144" formatCode="0.00">
                  <c:v>16130.4</c:v>
                </c:pt>
                <c:pt idx="1145" formatCode="0.00">
                  <c:v>16040.56</c:v>
                </c:pt>
                <c:pt idx="1146" formatCode="0.00">
                  <c:v>16133.23</c:v>
                </c:pt>
                <c:pt idx="1147" formatCode="0.00">
                  <c:v>16103.3</c:v>
                </c:pt>
                <c:pt idx="1148" formatCode="0.00">
                  <c:v>16207.14</c:v>
                </c:pt>
                <c:pt idx="1149" formatCode="0.00">
                  <c:v>16179.66</c:v>
                </c:pt>
                <c:pt idx="1150" formatCode="0.00">
                  <c:v>16198.41</c:v>
                </c:pt>
                <c:pt idx="1151" formatCode="0.00">
                  <c:v>16272.65</c:v>
                </c:pt>
                <c:pt idx="1152" formatCode="0.00">
                  <c:v>16321.71</c:v>
                </c:pt>
                <c:pt idx="1153" formatCode="0.00">
                  <c:v>16168.03</c:v>
                </c:pt>
                <c:pt idx="1154" formatCode="0.00">
                  <c:v>16395.88</c:v>
                </c:pt>
                <c:pt idx="1155" formatCode="0.00">
                  <c:v>16360.18</c:v>
                </c:pt>
                <c:pt idx="1156" formatCode="0.00">
                  <c:v>16421.89</c:v>
                </c:pt>
                <c:pt idx="1157" formatCode="0.00">
                  <c:v>16452.72</c:v>
                </c:pt>
                <c:pt idx="1158" formatCode="0.00">
                  <c:v>16418.68</c:v>
                </c:pt>
                <c:pt idx="1159" formatCode="0.00">
                  <c:v>16351.25</c:v>
                </c:pt>
                <c:pt idx="1160" formatCode="0.00">
                  <c:v>16340.08</c:v>
                </c:pt>
                <c:pt idx="1161" formatCode="0.00">
                  <c:v>16108.89</c:v>
                </c:pt>
                <c:pt idx="1162" formatCode="0.00">
                  <c:v>16065.67</c:v>
                </c:pt>
                <c:pt idx="1163" formatCode="0.00">
                  <c:v>16247.22</c:v>
                </c:pt>
                <c:pt idx="1164" formatCode="0.00">
                  <c:v>16336.19</c:v>
                </c:pt>
                <c:pt idx="1165" formatCode="0.00">
                  <c:v>16222.17</c:v>
                </c:pt>
                <c:pt idx="1166" formatCode="0.00">
                  <c:v>16331.05</c:v>
                </c:pt>
                <c:pt idx="1167" formatCode="0.00">
                  <c:v>16302.77</c:v>
                </c:pt>
                <c:pt idx="1168" formatCode="0.00">
                  <c:v>16276.69</c:v>
                </c:pt>
                <c:pt idx="1169" formatCode="0.00">
                  <c:v>16367.88</c:v>
                </c:pt>
                <c:pt idx="1170" formatCode="0.00">
                  <c:v>16268.99</c:v>
                </c:pt>
                <c:pt idx="1171" formatCode="0.00">
                  <c:v>16264.23</c:v>
                </c:pt>
                <c:pt idx="1172" formatCode="0.00">
                  <c:v>16323.06</c:v>
                </c:pt>
                <c:pt idx="1173" formatCode="0.00">
                  <c:v>16457.66</c:v>
                </c:pt>
                <c:pt idx="1174" formatCode="0.00">
                  <c:v>16532.60999999999</c:v>
                </c:pt>
                <c:pt idx="1175" formatCode="0.00">
                  <c:v>16573.0</c:v>
                </c:pt>
                <c:pt idx="1176" formatCode="0.00">
                  <c:v>16572.55</c:v>
                </c:pt>
                <c:pt idx="1177" formatCode="0.00">
                  <c:v>16412.71</c:v>
                </c:pt>
                <c:pt idx="1178" formatCode="0.00">
                  <c:v>16245.87</c:v>
                </c:pt>
                <c:pt idx="1179" formatCode="0.00">
                  <c:v>16256.14</c:v>
                </c:pt>
                <c:pt idx="1180" formatCode="0.00">
                  <c:v>16437.18</c:v>
                </c:pt>
                <c:pt idx="1181" formatCode="0.00">
                  <c:v>16170.22</c:v>
                </c:pt>
                <c:pt idx="1182" formatCode="0.00">
                  <c:v>16026.75</c:v>
                </c:pt>
                <c:pt idx="1183" formatCode="0.00">
                  <c:v>16173.24</c:v>
                </c:pt>
                <c:pt idx="1184" formatCode="0.00">
                  <c:v>16262.56</c:v>
                </c:pt>
                <c:pt idx="1185" formatCode="0.00">
                  <c:v>16424.84999999999</c:v>
                </c:pt>
                <c:pt idx="1186" formatCode="0.00">
                  <c:v>16408.54</c:v>
                </c:pt>
                <c:pt idx="1187" formatCode="0.00">
                  <c:v>16449.25</c:v>
                </c:pt>
                <c:pt idx="1188" formatCode="0.00">
                  <c:v>16514.37</c:v>
                </c:pt>
                <c:pt idx="1189" formatCode="0.00">
                  <c:v>16501.64999999999</c:v>
                </c:pt>
                <c:pt idx="1190" formatCode="0.00">
                  <c:v>16501.64999999999</c:v>
                </c:pt>
                <c:pt idx="1191" formatCode="0.00">
                  <c:v>16361.46</c:v>
                </c:pt>
                <c:pt idx="1192" formatCode="0.00">
                  <c:v>16448.74000000001</c:v>
                </c:pt>
                <c:pt idx="1193" formatCode="0.00">
                  <c:v>16535.37</c:v>
                </c:pt>
                <c:pt idx="1194" formatCode="0.00">
                  <c:v>16580.84</c:v>
                </c:pt>
                <c:pt idx="1195" formatCode="0.00">
                  <c:v>16558.87</c:v>
                </c:pt>
                <c:pt idx="1196" formatCode="0.00">
                  <c:v>16512.89</c:v>
                </c:pt>
                <c:pt idx="1197" formatCode="0.00">
                  <c:v>16530.55</c:v>
                </c:pt>
                <c:pt idx="1198" formatCode="0.00">
                  <c:v>16401.02</c:v>
                </c:pt>
                <c:pt idx="1199" formatCode="0.00">
                  <c:v>16518.54</c:v>
                </c:pt>
                <c:pt idx="1200" formatCode="0.00">
                  <c:v>16550.97</c:v>
                </c:pt>
                <c:pt idx="1201" formatCode="0.00">
                  <c:v>16583.34</c:v>
                </c:pt>
                <c:pt idx="1202" formatCode="0.00">
                  <c:v>16695.47</c:v>
                </c:pt>
                <c:pt idx="1203" formatCode="0.00">
                  <c:v>16715.43999999999</c:v>
                </c:pt>
                <c:pt idx="1204" formatCode="0.00">
                  <c:v>16613.97</c:v>
                </c:pt>
                <c:pt idx="1205" formatCode="0.00">
                  <c:v>16446.80999999999</c:v>
                </c:pt>
                <c:pt idx="1206" formatCode="0.00">
                  <c:v>16491.30999999999</c:v>
                </c:pt>
                <c:pt idx="1207" formatCode="0.00">
                  <c:v>16511.86</c:v>
                </c:pt>
                <c:pt idx="1208" formatCode="0.00">
                  <c:v>16374.31</c:v>
                </c:pt>
                <c:pt idx="1209" formatCode="0.00">
                  <c:v>16533.06</c:v>
                </c:pt>
                <c:pt idx="1210" formatCode="0.00">
                  <c:v>16543.08000000001</c:v>
                </c:pt>
                <c:pt idx="1211" formatCode="0.00">
                  <c:v>16606.27</c:v>
                </c:pt>
                <c:pt idx="1212" formatCode="0.00">
                  <c:v>16675.5</c:v>
                </c:pt>
                <c:pt idx="1213" formatCode="0.00">
                  <c:v>16633.18</c:v>
                </c:pt>
                <c:pt idx="1214" formatCode="0.00">
                  <c:v>16698.74000000001</c:v>
                </c:pt>
                <c:pt idx="1215" formatCode="0.00">
                  <c:v>16717.16999999999</c:v>
                </c:pt>
                <c:pt idx="1216" formatCode="0.00">
                  <c:v>16743.62999999999</c:v>
                </c:pt>
                <c:pt idx="1217" formatCode="0.00">
                  <c:v>16722.34</c:v>
                </c:pt>
                <c:pt idx="1218" formatCode="0.00">
                  <c:v>16737.53</c:v>
                </c:pt>
                <c:pt idx="1219" formatCode="0.00">
                  <c:v>16836.10999999999</c:v>
                </c:pt>
                <c:pt idx="1220" formatCode="0.00">
                  <c:v>16924.28000000001</c:v>
                </c:pt>
                <c:pt idx="1221" formatCode="0.00">
                  <c:v>16943.09999999999</c:v>
                </c:pt>
                <c:pt idx="1222" formatCode="0.00">
                  <c:v>16945.91999999999</c:v>
                </c:pt>
                <c:pt idx="1223" formatCode="0.00">
                  <c:v>16843.88</c:v>
                </c:pt>
                <c:pt idx="1224" formatCode="0.00">
                  <c:v>16734.18999999999</c:v>
                </c:pt>
                <c:pt idx="1225" formatCode="0.00">
                  <c:v>16775.74000000001</c:v>
                </c:pt>
                <c:pt idx="1226" formatCode="0.00">
                  <c:v>16781.00999999999</c:v>
                </c:pt>
                <c:pt idx="1227" formatCode="0.00">
                  <c:v>16808.49000000001</c:v>
                </c:pt>
                <c:pt idx="1228" formatCode="0.00">
                  <c:v>16906.62</c:v>
                </c:pt>
                <c:pt idx="1229" formatCode="0.00">
                  <c:v>16921.46000000001</c:v>
                </c:pt>
                <c:pt idx="1230" formatCode="0.00">
                  <c:v>16947.08000000001</c:v>
                </c:pt>
                <c:pt idx="1231" formatCode="0.00">
                  <c:v>16937.25999999999</c:v>
                </c:pt>
                <c:pt idx="1232" formatCode="0.00">
                  <c:v>16818.12999999999</c:v>
                </c:pt>
                <c:pt idx="1233" formatCode="0.00">
                  <c:v>16867.50999999999</c:v>
                </c:pt>
                <c:pt idx="1234" formatCode="0.00">
                  <c:v>16846.12999999999</c:v>
                </c:pt>
                <c:pt idx="1235" formatCode="0.00">
                  <c:v>16851.84</c:v>
                </c:pt>
                <c:pt idx="1236" formatCode="0.00">
                  <c:v>16826.59999999999</c:v>
                </c:pt>
                <c:pt idx="1237" formatCode="0.00">
                  <c:v>16956.07</c:v>
                </c:pt>
                <c:pt idx="1238" formatCode="0.00">
                  <c:v>16976.24000000001</c:v>
                </c:pt>
                <c:pt idx="1239" formatCode="0.00">
                  <c:v>17068.25999999999</c:v>
                </c:pt>
                <c:pt idx="1240" formatCode="0.00">
                  <c:v>17024.21</c:v>
                </c:pt>
                <c:pt idx="1241" formatCode="0.00">
                  <c:v>16906.62</c:v>
                </c:pt>
                <c:pt idx="1242" formatCode="0.00">
                  <c:v>16985.60999999999</c:v>
                </c:pt>
                <c:pt idx="1243" formatCode="0.00">
                  <c:v>16915.07</c:v>
                </c:pt>
                <c:pt idx="1244" formatCode="0.00">
                  <c:v>16943.80999999999</c:v>
                </c:pt>
                <c:pt idx="1245" formatCode="0.00">
                  <c:v>17055.41999999999</c:v>
                </c:pt>
                <c:pt idx="1246" formatCode="0.00">
                  <c:v>17060.68</c:v>
                </c:pt>
                <c:pt idx="1247" formatCode="0.00">
                  <c:v>17138.2</c:v>
                </c:pt>
                <c:pt idx="1248" formatCode="0.00">
                  <c:v>16976.80999999999</c:v>
                </c:pt>
                <c:pt idx="1249" formatCode="0.00">
                  <c:v>17100.18</c:v>
                </c:pt>
                <c:pt idx="1250" formatCode="0.00">
                  <c:v>17051.73</c:v>
                </c:pt>
                <c:pt idx="1251" formatCode="0.00">
                  <c:v>17113.54</c:v>
                </c:pt>
                <c:pt idx="1252" formatCode="0.00">
                  <c:v>17086.62999999999</c:v>
                </c:pt>
                <c:pt idx="1253" formatCode="0.00">
                  <c:v>17083.8</c:v>
                </c:pt>
                <c:pt idx="1254" formatCode="0.00">
                  <c:v>16960.57</c:v>
                </c:pt>
                <c:pt idx="1255" formatCode="0.00">
                  <c:v>16982.59</c:v>
                </c:pt>
                <c:pt idx="1256" formatCode="0.00">
                  <c:v>16912.10999999999</c:v>
                </c:pt>
                <c:pt idx="1257" formatCode="0.00">
                  <c:v>16880.36</c:v>
                </c:pt>
                <c:pt idx="1258" formatCode="0.00">
                  <c:v>16563.3</c:v>
                </c:pt>
                <c:pt idx="1259" formatCode="0.00">
                  <c:v>16493.37</c:v>
                </c:pt>
                <c:pt idx="1260" formatCode="0.00">
                  <c:v>16569.28000000001</c:v>
                </c:pt>
                <c:pt idx="1261" formatCode="0.00">
                  <c:v>16429.47</c:v>
                </c:pt>
                <c:pt idx="1262" formatCode="0.00">
                  <c:v>16443.34</c:v>
                </c:pt>
                <c:pt idx="1263" formatCode="0.00">
                  <c:v>16368.27</c:v>
                </c:pt>
                <c:pt idx="1264" formatCode="0.00">
                  <c:v>16553.93</c:v>
                </c:pt>
                <c:pt idx="1265" formatCode="0.00">
                  <c:v>16569.98000000001</c:v>
                </c:pt>
                <c:pt idx="1266" formatCode="0.00">
                  <c:v>16560.54</c:v>
                </c:pt>
                <c:pt idx="1267" formatCode="0.00">
                  <c:v>16651.8</c:v>
                </c:pt>
                <c:pt idx="1268" formatCode="0.00">
                  <c:v>16713.58000000001</c:v>
                </c:pt>
                <c:pt idx="1269" formatCode="0.00">
                  <c:v>16662.91</c:v>
                </c:pt>
                <c:pt idx="1270" formatCode="0.00">
                  <c:v>16838.74000000001</c:v>
                </c:pt>
                <c:pt idx="1271" formatCode="0.00">
                  <c:v>16919.59</c:v>
                </c:pt>
                <c:pt idx="1272" formatCode="0.00">
                  <c:v>16979.12999999999</c:v>
                </c:pt>
                <c:pt idx="1273" formatCode="0.00">
                  <c:v>17039.49000000001</c:v>
                </c:pt>
                <c:pt idx="1274" formatCode="0.00">
                  <c:v>17001.22</c:v>
                </c:pt>
                <c:pt idx="1275" formatCode="0.00">
                  <c:v>17076.87</c:v>
                </c:pt>
                <c:pt idx="1276" formatCode="0.00">
                  <c:v>17106.7</c:v>
                </c:pt>
                <c:pt idx="1277" formatCode="0.00">
                  <c:v>17122.00999999999</c:v>
                </c:pt>
                <c:pt idx="1278" formatCode="0.00">
                  <c:v>17079.57</c:v>
                </c:pt>
                <c:pt idx="1279" formatCode="0.00">
                  <c:v>17098.45</c:v>
                </c:pt>
                <c:pt idx="1280" formatCode="0.00">
                  <c:v>17067.56</c:v>
                </c:pt>
                <c:pt idx="1281" formatCode="0.00">
                  <c:v>17078.28000000001</c:v>
                </c:pt>
                <c:pt idx="1282" formatCode="0.00">
                  <c:v>17069.58000000001</c:v>
                </c:pt>
                <c:pt idx="1283" formatCode="0.00">
                  <c:v>17137.36</c:v>
                </c:pt>
                <c:pt idx="1284" formatCode="0.00">
                  <c:v>17111.41999999999</c:v>
                </c:pt>
                <c:pt idx="1285" formatCode="0.00">
                  <c:v>17013.87</c:v>
                </c:pt>
                <c:pt idx="1286" formatCode="0.00">
                  <c:v>17068.71</c:v>
                </c:pt>
                <c:pt idx="1287" formatCode="0.00">
                  <c:v>17049.0</c:v>
                </c:pt>
                <c:pt idx="1288" formatCode="0.00">
                  <c:v>16987.50999999999</c:v>
                </c:pt>
                <c:pt idx="1289" formatCode="0.00">
                  <c:v>17031.14</c:v>
                </c:pt>
                <c:pt idx="1290" formatCode="0.00">
                  <c:v>17131.97</c:v>
                </c:pt>
                <c:pt idx="1291" formatCode="0.00">
                  <c:v>17156.84999999999</c:v>
                </c:pt>
                <c:pt idx="1292" formatCode="0.00">
                  <c:v>17265.99000000001</c:v>
                </c:pt>
                <c:pt idx="1293" formatCode="0.00">
                  <c:v>17279.74000000001</c:v>
                </c:pt>
                <c:pt idx="1294" formatCode="0.00">
                  <c:v>17172.68</c:v>
                </c:pt>
                <c:pt idx="1295" formatCode="0.00">
                  <c:v>17055.87</c:v>
                </c:pt>
                <c:pt idx="1296" formatCode="0.00">
                  <c:v>17210.06</c:v>
                </c:pt>
                <c:pt idx="1297" formatCode="0.00">
                  <c:v>16945.8</c:v>
                </c:pt>
                <c:pt idx="1298" formatCode="0.00">
                  <c:v>17113.14999999999</c:v>
                </c:pt>
                <c:pt idx="1299" formatCode="0.00">
                  <c:v>17071.22</c:v>
                </c:pt>
                <c:pt idx="1300" formatCode="0.00">
                  <c:v>17042.9</c:v>
                </c:pt>
                <c:pt idx="1301" formatCode="0.00">
                  <c:v>16804.71</c:v>
                </c:pt>
                <c:pt idx="1302" formatCode="0.00">
                  <c:v>16801.05</c:v>
                </c:pt>
                <c:pt idx="1303" formatCode="0.00">
                  <c:v>17009.68999999999</c:v>
                </c:pt>
                <c:pt idx="1304" formatCode="0.00">
                  <c:v>16991.91</c:v>
                </c:pt>
                <c:pt idx="1305" formatCode="0.00">
                  <c:v>16719.39</c:v>
                </c:pt>
                <c:pt idx="1306" formatCode="0.00">
                  <c:v>16994.22</c:v>
                </c:pt>
                <c:pt idx="1307" formatCode="0.00">
                  <c:v>16659.25</c:v>
                </c:pt>
                <c:pt idx="1308" formatCode="0.00">
                  <c:v>16544.09999999999</c:v>
                </c:pt>
                <c:pt idx="1309" formatCode="0.00">
                  <c:v>16321.07</c:v>
                </c:pt>
                <c:pt idx="1310" formatCode="0.00">
                  <c:v>16315.19</c:v>
                </c:pt>
                <c:pt idx="1311" formatCode="0.00">
                  <c:v>16141.74</c:v>
                </c:pt>
                <c:pt idx="1312" formatCode="0.00">
                  <c:v>16117.24</c:v>
                </c:pt>
                <c:pt idx="1313" formatCode="0.00">
                  <c:v>16380.41</c:v>
                </c:pt>
                <c:pt idx="1314" formatCode="0.00">
                  <c:v>16399.66999999999</c:v>
                </c:pt>
                <c:pt idx="1315" formatCode="0.00">
                  <c:v>16614.80999999999</c:v>
                </c:pt>
                <c:pt idx="1316" formatCode="0.00">
                  <c:v>16461.32</c:v>
                </c:pt>
                <c:pt idx="1317" formatCode="0.00">
                  <c:v>16677.9</c:v>
                </c:pt>
                <c:pt idx="1318" formatCode="0.00">
                  <c:v>16805.41</c:v>
                </c:pt>
                <c:pt idx="1319" formatCode="0.00">
                  <c:v>16817.93999999999</c:v>
                </c:pt>
              </c:numCache>
            </c:numRef>
          </c:val>
          <c:smooth val="0"/>
        </c:ser>
        <c:dLbls>
          <c:showLegendKey val="0"/>
          <c:showVal val="0"/>
          <c:showCatName val="0"/>
          <c:showSerName val="0"/>
          <c:showPercent val="0"/>
          <c:showBubbleSize val="0"/>
        </c:dLbls>
        <c:marker val="1"/>
        <c:smooth val="0"/>
        <c:axId val="2143681496"/>
        <c:axId val="2143684568"/>
      </c:lineChart>
      <c:lineChart>
        <c:grouping val="standard"/>
        <c:varyColors val="0"/>
        <c:ser>
          <c:idx val="1"/>
          <c:order val="1"/>
          <c:tx>
            <c:strRef>
              <c:f>Hoja1!$C$1</c:f>
              <c:strCache>
                <c:ptCount val="1"/>
                <c:pt idx="0">
                  <c:v>S&amp;P 500 (eje derecho)</c:v>
                </c:pt>
              </c:strCache>
            </c:strRef>
          </c:tx>
          <c:marker>
            <c:symbol val="none"/>
          </c:marker>
          <c:cat>
            <c:numRef>
              <c:f>Hoja1!$A$2:$A$1321</c:f>
              <c:numCache>
                <c:formatCode>[$-C0A]dd\-mmm\-yy;@</c:formatCode>
                <c:ptCount val="1320"/>
                <c:pt idx="0">
                  <c:v>39967.0</c:v>
                </c:pt>
                <c:pt idx="1">
                  <c:v>39968.0</c:v>
                </c:pt>
                <c:pt idx="2">
                  <c:v>39969.0</c:v>
                </c:pt>
                <c:pt idx="3">
                  <c:v>39972.0</c:v>
                </c:pt>
                <c:pt idx="4">
                  <c:v>39973.0</c:v>
                </c:pt>
                <c:pt idx="5">
                  <c:v>39974.0</c:v>
                </c:pt>
                <c:pt idx="6">
                  <c:v>39975.0</c:v>
                </c:pt>
                <c:pt idx="7">
                  <c:v>39976.0</c:v>
                </c:pt>
                <c:pt idx="8">
                  <c:v>39979.0</c:v>
                </c:pt>
                <c:pt idx="9">
                  <c:v>39980.0</c:v>
                </c:pt>
                <c:pt idx="10">
                  <c:v>39981.0</c:v>
                </c:pt>
                <c:pt idx="11">
                  <c:v>39982.0</c:v>
                </c:pt>
                <c:pt idx="12">
                  <c:v>39983.0</c:v>
                </c:pt>
                <c:pt idx="13">
                  <c:v>39986.0</c:v>
                </c:pt>
                <c:pt idx="14">
                  <c:v>39987.0</c:v>
                </c:pt>
                <c:pt idx="15">
                  <c:v>39988.0</c:v>
                </c:pt>
                <c:pt idx="16">
                  <c:v>39989.0</c:v>
                </c:pt>
                <c:pt idx="17">
                  <c:v>39990.0</c:v>
                </c:pt>
                <c:pt idx="18">
                  <c:v>39993.0</c:v>
                </c:pt>
                <c:pt idx="19">
                  <c:v>39994.0</c:v>
                </c:pt>
                <c:pt idx="20">
                  <c:v>39995.0</c:v>
                </c:pt>
                <c:pt idx="21">
                  <c:v>39996.0</c:v>
                </c:pt>
                <c:pt idx="22">
                  <c:v>40000.0</c:v>
                </c:pt>
                <c:pt idx="23">
                  <c:v>40001.0</c:v>
                </c:pt>
                <c:pt idx="24">
                  <c:v>40002.0</c:v>
                </c:pt>
                <c:pt idx="25">
                  <c:v>40003.0</c:v>
                </c:pt>
                <c:pt idx="26">
                  <c:v>40004.0</c:v>
                </c:pt>
                <c:pt idx="27">
                  <c:v>40007.0</c:v>
                </c:pt>
                <c:pt idx="28">
                  <c:v>40008.0</c:v>
                </c:pt>
                <c:pt idx="29">
                  <c:v>40009.0</c:v>
                </c:pt>
                <c:pt idx="30">
                  <c:v>40010.0</c:v>
                </c:pt>
                <c:pt idx="31">
                  <c:v>40011.0</c:v>
                </c:pt>
                <c:pt idx="32">
                  <c:v>40014.0</c:v>
                </c:pt>
                <c:pt idx="33">
                  <c:v>40015.0</c:v>
                </c:pt>
                <c:pt idx="34">
                  <c:v>40016.0</c:v>
                </c:pt>
                <c:pt idx="35">
                  <c:v>40017.0</c:v>
                </c:pt>
                <c:pt idx="36">
                  <c:v>40018.0</c:v>
                </c:pt>
                <c:pt idx="37">
                  <c:v>40021.0</c:v>
                </c:pt>
                <c:pt idx="38">
                  <c:v>40022.0</c:v>
                </c:pt>
                <c:pt idx="39">
                  <c:v>40023.0</c:v>
                </c:pt>
                <c:pt idx="40">
                  <c:v>40024.0</c:v>
                </c:pt>
                <c:pt idx="41">
                  <c:v>40025.0</c:v>
                </c:pt>
                <c:pt idx="42">
                  <c:v>40028.0</c:v>
                </c:pt>
                <c:pt idx="43">
                  <c:v>40029.0</c:v>
                </c:pt>
                <c:pt idx="44">
                  <c:v>40030.0</c:v>
                </c:pt>
                <c:pt idx="45">
                  <c:v>40031.0</c:v>
                </c:pt>
                <c:pt idx="46">
                  <c:v>40032.0</c:v>
                </c:pt>
                <c:pt idx="47">
                  <c:v>40035.0</c:v>
                </c:pt>
                <c:pt idx="48">
                  <c:v>40036.0</c:v>
                </c:pt>
                <c:pt idx="49">
                  <c:v>40037.0</c:v>
                </c:pt>
                <c:pt idx="50">
                  <c:v>40038.0</c:v>
                </c:pt>
                <c:pt idx="51">
                  <c:v>40039.0</c:v>
                </c:pt>
                <c:pt idx="52">
                  <c:v>40042.0</c:v>
                </c:pt>
                <c:pt idx="53">
                  <c:v>40043.0</c:v>
                </c:pt>
                <c:pt idx="54">
                  <c:v>40044.0</c:v>
                </c:pt>
                <c:pt idx="55">
                  <c:v>40045.0</c:v>
                </c:pt>
                <c:pt idx="56">
                  <c:v>40046.0</c:v>
                </c:pt>
                <c:pt idx="57">
                  <c:v>40049.0</c:v>
                </c:pt>
                <c:pt idx="58">
                  <c:v>40050.0</c:v>
                </c:pt>
                <c:pt idx="59">
                  <c:v>40051.0</c:v>
                </c:pt>
                <c:pt idx="60">
                  <c:v>40052.0</c:v>
                </c:pt>
                <c:pt idx="61">
                  <c:v>40053.0</c:v>
                </c:pt>
                <c:pt idx="62">
                  <c:v>40056.0</c:v>
                </c:pt>
                <c:pt idx="63">
                  <c:v>40057.0</c:v>
                </c:pt>
                <c:pt idx="64">
                  <c:v>40058.0</c:v>
                </c:pt>
                <c:pt idx="65">
                  <c:v>40059.0</c:v>
                </c:pt>
                <c:pt idx="66">
                  <c:v>40060.0</c:v>
                </c:pt>
                <c:pt idx="67">
                  <c:v>40064.0</c:v>
                </c:pt>
                <c:pt idx="68">
                  <c:v>40065.0</c:v>
                </c:pt>
                <c:pt idx="69">
                  <c:v>40066.0</c:v>
                </c:pt>
                <c:pt idx="70">
                  <c:v>40067.0</c:v>
                </c:pt>
                <c:pt idx="71">
                  <c:v>40070.0</c:v>
                </c:pt>
                <c:pt idx="72">
                  <c:v>40071.0</c:v>
                </c:pt>
                <c:pt idx="73">
                  <c:v>40072.0</c:v>
                </c:pt>
                <c:pt idx="74">
                  <c:v>40073.0</c:v>
                </c:pt>
                <c:pt idx="75">
                  <c:v>40074.0</c:v>
                </c:pt>
                <c:pt idx="76">
                  <c:v>40077.0</c:v>
                </c:pt>
                <c:pt idx="77">
                  <c:v>40078.0</c:v>
                </c:pt>
                <c:pt idx="78">
                  <c:v>40079.0</c:v>
                </c:pt>
                <c:pt idx="79">
                  <c:v>40080.0</c:v>
                </c:pt>
                <c:pt idx="80">
                  <c:v>40081.0</c:v>
                </c:pt>
                <c:pt idx="81">
                  <c:v>40084.0</c:v>
                </c:pt>
                <c:pt idx="82">
                  <c:v>40085.0</c:v>
                </c:pt>
                <c:pt idx="83">
                  <c:v>40086.0</c:v>
                </c:pt>
                <c:pt idx="84">
                  <c:v>40087.0</c:v>
                </c:pt>
                <c:pt idx="85">
                  <c:v>40088.0</c:v>
                </c:pt>
                <c:pt idx="86">
                  <c:v>40091.0</c:v>
                </c:pt>
                <c:pt idx="87">
                  <c:v>40092.0</c:v>
                </c:pt>
                <c:pt idx="88">
                  <c:v>40093.0</c:v>
                </c:pt>
                <c:pt idx="89">
                  <c:v>40094.0</c:v>
                </c:pt>
                <c:pt idx="90">
                  <c:v>40095.0</c:v>
                </c:pt>
                <c:pt idx="91">
                  <c:v>40098.0</c:v>
                </c:pt>
                <c:pt idx="92">
                  <c:v>40099.0</c:v>
                </c:pt>
                <c:pt idx="93">
                  <c:v>40100.0</c:v>
                </c:pt>
                <c:pt idx="94">
                  <c:v>40101.0</c:v>
                </c:pt>
                <c:pt idx="95">
                  <c:v>40102.0</c:v>
                </c:pt>
                <c:pt idx="96">
                  <c:v>40105.0</c:v>
                </c:pt>
                <c:pt idx="97">
                  <c:v>40106.0</c:v>
                </c:pt>
                <c:pt idx="98">
                  <c:v>40107.0</c:v>
                </c:pt>
                <c:pt idx="99">
                  <c:v>40108.0</c:v>
                </c:pt>
                <c:pt idx="100">
                  <c:v>40109.0</c:v>
                </c:pt>
                <c:pt idx="101">
                  <c:v>40112.0</c:v>
                </c:pt>
                <c:pt idx="102">
                  <c:v>40113.0</c:v>
                </c:pt>
                <c:pt idx="103">
                  <c:v>40114.0</c:v>
                </c:pt>
                <c:pt idx="104">
                  <c:v>40115.0</c:v>
                </c:pt>
                <c:pt idx="105">
                  <c:v>40116.0</c:v>
                </c:pt>
                <c:pt idx="106">
                  <c:v>40120.0</c:v>
                </c:pt>
                <c:pt idx="107">
                  <c:v>40121.0</c:v>
                </c:pt>
                <c:pt idx="108">
                  <c:v>40122.0</c:v>
                </c:pt>
                <c:pt idx="109">
                  <c:v>40123.0</c:v>
                </c:pt>
                <c:pt idx="110">
                  <c:v>40126.0</c:v>
                </c:pt>
                <c:pt idx="111">
                  <c:v>40127.0</c:v>
                </c:pt>
                <c:pt idx="112">
                  <c:v>40128.0</c:v>
                </c:pt>
                <c:pt idx="113">
                  <c:v>40129.0</c:v>
                </c:pt>
                <c:pt idx="114">
                  <c:v>40130.0</c:v>
                </c:pt>
                <c:pt idx="115">
                  <c:v>40133.0</c:v>
                </c:pt>
                <c:pt idx="116">
                  <c:v>40134.0</c:v>
                </c:pt>
                <c:pt idx="117">
                  <c:v>40135.0</c:v>
                </c:pt>
                <c:pt idx="118">
                  <c:v>40136.0</c:v>
                </c:pt>
                <c:pt idx="119">
                  <c:v>40137.0</c:v>
                </c:pt>
                <c:pt idx="120">
                  <c:v>40140.0</c:v>
                </c:pt>
                <c:pt idx="121">
                  <c:v>40141.0</c:v>
                </c:pt>
                <c:pt idx="122">
                  <c:v>40142.0</c:v>
                </c:pt>
                <c:pt idx="123">
                  <c:v>40143.0</c:v>
                </c:pt>
                <c:pt idx="124">
                  <c:v>40147.0</c:v>
                </c:pt>
                <c:pt idx="125">
                  <c:v>40148.0</c:v>
                </c:pt>
                <c:pt idx="126">
                  <c:v>40149.0</c:v>
                </c:pt>
                <c:pt idx="127">
                  <c:v>40150.0</c:v>
                </c:pt>
                <c:pt idx="128">
                  <c:v>40151.0</c:v>
                </c:pt>
                <c:pt idx="129">
                  <c:v>40154.0</c:v>
                </c:pt>
                <c:pt idx="130">
                  <c:v>40155.0</c:v>
                </c:pt>
                <c:pt idx="131">
                  <c:v>40156.0</c:v>
                </c:pt>
                <c:pt idx="132">
                  <c:v>40157.0</c:v>
                </c:pt>
                <c:pt idx="133">
                  <c:v>40158.0</c:v>
                </c:pt>
                <c:pt idx="134">
                  <c:v>40161.0</c:v>
                </c:pt>
                <c:pt idx="135">
                  <c:v>40162.0</c:v>
                </c:pt>
                <c:pt idx="136">
                  <c:v>40163.0</c:v>
                </c:pt>
                <c:pt idx="137">
                  <c:v>40164.0</c:v>
                </c:pt>
                <c:pt idx="138">
                  <c:v>40165.0</c:v>
                </c:pt>
                <c:pt idx="139">
                  <c:v>40168.0</c:v>
                </c:pt>
                <c:pt idx="140">
                  <c:v>40169.0</c:v>
                </c:pt>
                <c:pt idx="141">
                  <c:v>40170.0</c:v>
                </c:pt>
                <c:pt idx="142">
                  <c:v>40171.0</c:v>
                </c:pt>
                <c:pt idx="143">
                  <c:v>40175.0</c:v>
                </c:pt>
                <c:pt idx="144">
                  <c:v>40176.0</c:v>
                </c:pt>
                <c:pt idx="145">
                  <c:v>40177.0</c:v>
                </c:pt>
                <c:pt idx="146">
                  <c:v>40178.0</c:v>
                </c:pt>
                <c:pt idx="147">
                  <c:v>40182.0</c:v>
                </c:pt>
                <c:pt idx="148">
                  <c:v>40183.0</c:v>
                </c:pt>
                <c:pt idx="149">
                  <c:v>40184.0</c:v>
                </c:pt>
                <c:pt idx="150">
                  <c:v>40185.0</c:v>
                </c:pt>
                <c:pt idx="151">
                  <c:v>40186.0</c:v>
                </c:pt>
                <c:pt idx="152">
                  <c:v>40189.0</c:v>
                </c:pt>
                <c:pt idx="153">
                  <c:v>40190.0</c:v>
                </c:pt>
                <c:pt idx="154">
                  <c:v>40191.0</c:v>
                </c:pt>
                <c:pt idx="155">
                  <c:v>40192.0</c:v>
                </c:pt>
                <c:pt idx="156">
                  <c:v>40193.0</c:v>
                </c:pt>
                <c:pt idx="157">
                  <c:v>40196.0</c:v>
                </c:pt>
                <c:pt idx="158">
                  <c:v>40197.0</c:v>
                </c:pt>
                <c:pt idx="159">
                  <c:v>40198.0</c:v>
                </c:pt>
                <c:pt idx="160">
                  <c:v>40199.0</c:v>
                </c:pt>
                <c:pt idx="161">
                  <c:v>40200.0</c:v>
                </c:pt>
                <c:pt idx="162">
                  <c:v>40203.0</c:v>
                </c:pt>
                <c:pt idx="163">
                  <c:v>40204.0</c:v>
                </c:pt>
                <c:pt idx="164">
                  <c:v>40205.0</c:v>
                </c:pt>
                <c:pt idx="165">
                  <c:v>40206.0</c:v>
                </c:pt>
                <c:pt idx="166">
                  <c:v>40207.0</c:v>
                </c:pt>
                <c:pt idx="167">
                  <c:v>40210.0</c:v>
                </c:pt>
                <c:pt idx="168">
                  <c:v>40211.0</c:v>
                </c:pt>
                <c:pt idx="169">
                  <c:v>40212.0</c:v>
                </c:pt>
                <c:pt idx="170">
                  <c:v>40213.0</c:v>
                </c:pt>
                <c:pt idx="171">
                  <c:v>40214.0</c:v>
                </c:pt>
                <c:pt idx="172">
                  <c:v>40217.0</c:v>
                </c:pt>
                <c:pt idx="173">
                  <c:v>40218.0</c:v>
                </c:pt>
                <c:pt idx="174">
                  <c:v>40219.0</c:v>
                </c:pt>
                <c:pt idx="175">
                  <c:v>40220.0</c:v>
                </c:pt>
                <c:pt idx="176">
                  <c:v>40221.0</c:v>
                </c:pt>
                <c:pt idx="177">
                  <c:v>40224.0</c:v>
                </c:pt>
                <c:pt idx="178">
                  <c:v>40225.0</c:v>
                </c:pt>
                <c:pt idx="179">
                  <c:v>40226.0</c:v>
                </c:pt>
                <c:pt idx="180">
                  <c:v>40227.0</c:v>
                </c:pt>
                <c:pt idx="181">
                  <c:v>40228.0</c:v>
                </c:pt>
                <c:pt idx="182">
                  <c:v>40231.0</c:v>
                </c:pt>
                <c:pt idx="183">
                  <c:v>40232.0</c:v>
                </c:pt>
                <c:pt idx="184">
                  <c:v>40233.0</c:v>
                </c:pt>
                <c:pt idx="185">
                  <c:v>40234.0</c:v>
                </c:pt>
                <c:pt idx="186">
                  <c:v>40235.0</c:v>
                </c:pt>
                <c:pt idx="187">
                  <c:v>40238.0</c:v>
                </c:pt>
                <c:pt idx="188">
                  <c:v>40239.0</c:v>
                </c:pt>
                <c:pt idx="189">
                  <c:v>40240.0</c:v>
                </c:pt>
                <c:pt idx="190">
                  <c:v>40241.0</c:v>
                </c:pt>
                <c:pt idx="191">
                  <c:v>40242.0</c:v>
                </c:pt>
                <c:pt idx="192">
                  <c:v>40245.0</c:v>
                </c:pt>
                <c:pt idx="193">
                  <c:v>40246.0</c:v>
                </c:pt>
                <c:pt idx="194">
                  <c:v>40247.0</c:v>
                </c:pt>
                <c:pt idx="195">
                  <c:v>40248.0</c:v>
                </c:pt>
                <c:pt idx="196">
                  <c:v>40249.0</c:v>
                </c:pt>
                <c:pt idx="197">
                  <c:v>40252.0</c:v>
                </c:pt>
                <c:pt idx="198">
                  <c:v>40253.0</c:v>
                </c:pt>
                <c:pt idx="199">
                  <c:v>40254.0</c:v>
                </c:pt>
                <c:pt idx="200">
                  <c:v>40255.0</c:v>
                </c:pt>
                <c:pt idx="201">
                  <c:v>40256.0</c:v>
                </c:pt>
                <c:pt idx="202">
                  <c:v>40259.0</c:v>
                </c:pt>
                <c:pt idx="203">
                  <c:v>40260.0</c:v>
                </c:pt>
                <c:pt idx="204">
                  <c:v>40261.0</c:v>
                </c:pt>
                <c:pt idx="205">
                  <c:v>40262.0</c:v>
                </c:pt>
                <c:pt idx="206">
                  <c:v>40263.0</c:v>
                </c:pt>
                <c:pt idx="207">
                  <c:v>40266.0</c:v>
                </c:pt>
                <c:pt idx="208">
                  <c:v>40267.0</c:v>
                </c:pt>
                <c:pt idx="209">
                  <c:v>40268.0</c:v>
                </c:pt>
                <c:pt idx="210">
                  <c:v>40273.0</c:v>
                </c:pt>
                <c:pt idx="211">
                  <c:v>40274.0</c:v>
                </c:pt>
                <c:pt idx="212">
                  <c:v>40275.0</c:v>
                </c:pt>
                <c:pt idx="213">
                  <c:v>40276.0</c:v>
                </c:pt>
                <c:pt idx="214">
                  <c:v>40277.0</c:v>
                </c:pt>
                <c:pt idx="215">
                  <c:v>40280.0</c:v>
                </c:pt>
                <c:pt idx="216">
                  <c:v>40281.0</c:v>
                </c:pt>
                <c:pt idx="217">
                  <c:v>40282.0</c:v>
                </c:pt>
                <c:pt idx="218">
                  <c:v>40283.0</c:v>
                </c:pt>
                <c:pt idx="219">
                  <c:v>40284.0</c:v>
                </c:pt>
                <c:pt idx="220">
                  <c:v>40287.0</c:v>
                </c:pt>
                <c:pt idx="221">
                  <c:v>40288.0</c:v>
                </c:pt>
                <c:pt idx="222">
                  <c:v>40289.0</c:v>
                </c:pt>
                <c:pt idx="223">
                  <c:v>40290.0</c:v>
                </c:pt>
                <c:pt idx="224">
                  <c:v>40291.0</c:v>
                </c:pt>
                <c:pt idx="225">
                  <c:v>40294.0</c:v>
                </c:pt>
                <c:pt idx="226">
                  <c:v>40295.0</c:v>
                </c:pt>
                <c:pt idx="227">
                  <c:v>40296.0</c:v>
                </c:pt>
                <c:pt idx="228">
                  <c:v>40297.0</c:v>
                </c:pt>
                <c:pt idx="229">
                  <c:v>40298.0</c:v>
                </c:pt>
                <c:pt idx="230">
                  <c:v>40301.0</c:v>
                </c:pt>
                <c:pt idx="231">
                  <c:v>40302.0</c:v>
                </c:pt>
                <c:pt idx="232">
                  <c:v>40303.0</c:v>
                </c:pt>
                <c:pt idx="233">
                  <c:v>40304.0</c:v>
                </c:pt>
                <c:pt idx="234">
                  <c:v>40305.0</c:v>
                </c:pt>
                <c:pt idx="235">
                  <c:v>40308.0</c:v>
                </c:pt>
                <c:pt idx="236">
                  <c:v>40309.0</c:v>
                </c:pt>
                <c:pt idx="237">
                  <c:v>40310.0</c:v>
                </c:pt>
                <c:pt idx="238">
                  <c:v>40311.0</c:v>
                </c:pt>
                <c:pt idx="239">
                  <c:v>40312.0</c:v>
                </c:pt>
                <c:pt idx="240">
                  <c:v>40315.0</c:v>
                </c:pt>
                <c:pt idx="241">
                  <c:v>40316.0</c:v>
                </c:pt>
                <c:pt idx="242">
                  <c:v>40317.0</c:v>
                </c:pt>
                <c:pt idx="243">
                  <c:v>40318.0</c:v>
                </c:pt>
                <c:pt idx="244">
                  <c:v>40319.0</c:v>
                </c:pt>
                <c:pt idx="245">
                  <c:v>40322.0</c:v>
                </c:pt>
                <c:pt idx="246">
                  <c:v>40323.0</c:v>
                </c:pt>
                <c:pt idx="247">
                  <c:v>40324.0</c:v>
                </c:pt>
                <c:pt idx="248">
                  <c:v>40325.0</c:v>
                </c:pt>
                <c:pt idx="249">
                  <c:v>40326.0</c:v>
                </c:pt>
                <c:pt idx="250">
                  <c:v>40329.0</c:v>
                </c:pt>
                <c:pt idx="251">
                  <c:v>40330.0</c:v>
                </c:pt>
                <c:pt idx="252">
                  <c:v>40331.0</c:v>
                </c:pt>
                <c:pt idx="253">
                  <c:v>40332.0</c:v>
                </c:pt>
                <c:pt idx="254">
                  <c:v>40333.0</c:v>
                </c:pt>
                <c:pt idx="255">
                  <c:v>40336.0</c:v>
                </c:pt>
                <c:pt idx="256">
                  <c:v>40337.0</c:v>
                </c:pt>
                <c:pt idx="257">
                  <c:v>40338.0</c:v>
                </c:pt>
                <c:pt idx="258">
                  <c:v>40339.0</c:v>
                </c:pt>
                <c:pt idx="259">
                  <c:v>40340.0</c:v>
                </c:pt>
                <c:pt idx="260">
                  <c:v>40343.0</c:v>
                </c:pt>
                <c:pt idx="261">
                  <c:v>40344.0</c:v>
                </c:pt>
                <c:pt idx="262">
                  <c:v>40345.0</c:v>
                </c:pt>
                <c:pt idx="263">
                  <c:v>40346.0</c:v>
                </c:pt>
                <c:pt idx="264">
                  <c:v>40347.0</c:v>
                </c:pt>
                <c:pt idx="265">
                  <c:v>40350.0</c:v>
                </c:pt>
                <c:pt idx="266">
                  <c:v>40351.0</c:v>
                </c:pt>
                <c:pt idx="267">
                  <c:v>40352.0</c:v>
                </c:pt>
                <c:pt idx="268">
                  <c:v>40353.0</c:v>
                </c:pt>
                <c:pt idx="269">
                  <c:v>40354.0</c:v>
                </c:pt>
                <c:pt idx="270">
                  <c:v>40357.0</c:v>
                </c:pt>
                <c:pt idx="271">
                  <c:v>40358.0</c:v>
                </c:pt>
                <c:pt idx="272">
                  <c:v>40359.0</c:v>
                </c:pt>
                <c:pt idx="273">
                  <c:v>40360.0</c:v>
                </c:pt>
                <c:pt idx="274">
                  <c:v>40361.0</c:v>
                </c:pt>
                <c:pt idx="275">
                  <c:v>40365.0</c:v>
                </c:pt>
                <c:pt idx="276">
                  <c:v>40366.0</c:v>
                </c:pt>
                <c:pt idx="277">
                  <c:v>40367.0</c:v>
                </c:pt>
                <c:pt idx="278">
                  <c:v>40368.0</c:v>
                </c:pt>
                <c:pt idx="279">
                  <c:v>40371.0</c:v>
                </c:pt>
                <c:pt idx="280">
                  <c:v>40372.0</c:v>
                </c:pt>
                <c:pt idx="281">
                  <c:v>40373.0</c:v>
                </c:pt>
                <c:pt idx="282">
                  <c:v>40374.0</c:v>
                </c:pt>
                <c:pt idx="283">
                  <c:v>40375.0</c:v>
                </c:pt>
                <c:pt idx="284">
                  <c:v>40378.0</c:v>
                </c:pt>
                <c:pt idx="285">
                  <c:v>40379.0</c:v>
                </c:pt>
                <c:pt idx="286">
                  <c:v>40380.0</c:v>
                </c:pt>
                <c:pt idx="287">
                  <c:v>40381.0</c:v>
                </c:pt>
                <c:pt idx="288">
                  <c:v>40382.0</c:v>
                </c:pt>
                <c:pt idx="289">
                  <c:v>40385.0</c:v>
                </c:pt>
                <c:pt idx="290">
                  <c:v>40386.0</c:v>
                </c:pt>
                <c:pt idx="291">
                  <c:v>40387.0</c:v>
                </c:pt>
                <c:pt idx="292">
                  <c:v>40388.0</c:v>
                </c:pt>
                <c:pt idx="293">
                  <c:v>40389.0</c:v>
                </c:pt>
                <c:pt idx="294">
                  <c:v>40392.0</c:v>
                </c:pt>
                <c:pt idx="295">
                  <c:v>40393.0</c:v>
                </c:pt>
                <c:pt idx="296">
                  <c:v>40394.0</c:v>
                </c:pt>
                <c:pt idx="297">
                  <c:v>40395.0</c:v>
                </c:pt>
                <c:pt idx="298">
                  <c:v>40396.0</c:v>
                </c:pt>
                <c:pt idx="299">
                  <c:v>40399.0</c:v>
                </c:pt>
                <c:pt idx="300">
                  <c:v>40400.0</c:v>
                </c:pt>
                <c:pt idx="301">
                  <c:v>40401.0</c:v>
                </c:pt>
                <c:pt idx="302">
                  <c:v>40402.0</c:v>
                </c:pt>
                <c:pt idx="303">
                  <c:v>40403.0</c:v>
                </c:pt>
                <c:pt idx="304">
                  <c:v>40406.0</c:v>
                </c:pt>
                <c:pt idx="305">
                  <c:v>40407.0</c:v>
                </c:pt>
                <c:pt idx="306">
                  <c:v>40408.0</c:v>
                </c:pt>
                <c:pt idx="307">
                  <c:v>40409.0</c:v>
                </c:pt>
                <c:pt idx="308">
                  <c:v>40410.0</c:v>
                </c:pt>
                <c:pt idx="309">
                  <c:v>40413.0</c:v>
                </c:pt>
                <c:pt idx="310">
                  <c:v>40414.0</c:v>
                </c:pt>
                <c:pt idx="311">
                  <c:v>40415.0</c:v>
                </c:pt>
                <c:pt idx="312">
                  <c:v>40416.0</c:v>
                </c:pt>
                <c:pt idx="313">
                  <c:v>40417.0</c:v>
                </c:pt>
                <c:pt idx="314">
                  <c:v>40420.0</c:v>
                </c:pt>
                <c:pt idx="315">
                  <c:v>40421.0</c:v>
                </c:pt>
                <c:pt idx="316">
                  <c:v>40422.0</c:v>
                </c:pt>
                <c:pt idx="317">
                  <c:v>40423.0</c:v>
                </c:pt>
                <c:pt idx="318">
                  <c:v>40424.0</c:v>
                </c:pt>
                <c:pt idx="319">
                  <c:v>40427.0</c:v>
                </c:pt>
                <c:pt idx="320">
                  <c:v>40428.0</c:v>
                </c:pt>
                <c:pt idx="321">
                  <c:v>40429.0</c:v>
                </c:pt>
                <c:pt idx="322">
                  <c:v>40430.0</c:v>
                </c:pt>
                <c:pt idx="323">
                  <c:v>40431.0</c:v>
                </c:pt>
                <c:pt idx="324">
                  <c:v>40434.0</c:v>
                </c:pt>
                <c:pt idx="325">
                  <c:v>40435.0</c:v>
                </c:pt>
                <c:pt idx="326">
                  <c:v>40436.0</c:v>
                </c:pt>
                <c:pt idx="327">
                  <c:v>40437.0</c:v>
                </c:pt>
                <c:pt idx="328">
                  <c:v>40438.0</c:v>
                </c:pt>
                <c:pt idx="329">
                  <c:v>40441.0</c:v>
                </c:pt>
                <c:pt idx="330">
                  <c:v>40442.0</c:v>
                </c:pt>
                <c:pt idx="331">
                  <c:v>40443.0</c:v>
                </c:pt>
                <c:pt idx="332">
                  <c:v>40444.0</c:v>
                </c:pt>
                <c:pt idx="333">
                  <c:v>40445.0</c:v>
                </c:pt>
                <c:pt idx="334">
                  <c:v>40448.0</c:v>
                </c:pt>
                <c:pt idx="335">
                  <c:v>40449.0</c:v>
                </c:pt>
                <c:pt idx="336">
                  <c:v>40450.0</c:v>
                </c:pt>
                <c:pt idx="337">
                  <c:v>40451.0</c:v>
                </c:pt>
                <c:pt idx="338">
                  <c:v>40452.0</c:v>
                </c:pt>
                <c:pt idx="339">
                  <c:v>40455.0</c:v>
                </c:pt>
                <c:pt idx="340">
                  <c:v>40456.0</c:v>
                </c:pt>
                <c:pt idx="341">
                  <c:v>40457.0</c:v>
                </c:pt>
                <c:pt idx="342">
                  <c:v>40458.0</c:v>
                </c:pt>
                <c:pt idx="343">
                  <c:v>40459.0</c:v>
                </c:pt>
                <c:pt idx="344">
                  <c:v>40462.0</c:v>
                </c:pt>
                <c:pt idx="345">
                  <c:v>40463.0</c:v>
                </c:pt>
                <c:pt idx="346">
                  <c:v>40464.0</c:v>
                </c:pt>
                <c:pt idx="347">
                  <c:v>40465.0</c:v>
                </c:pt>
                <c:pt idx="348">
                  <c:v>40466.0</c:v>
                </c:pt>
                <c:pt idx="349">
                  <c:v>40469.0</c:v>
                </c:pt>
                <c:pt idx="350">
                  <c:v>40470.0</c:v>
                </c:pt>
                <c:pt idx="351">
                  <c:v>40471.0</c:v>
                </c:pt>
                <c:pt idx="352">
                  <c:v>40472.0</c:v>
                </c:pt>
                <c:pt idx="353">
                  <c:v>40473.0</c:v>
                </c:pt>
                <c:pt idx="354">
                  <c:v>40476.0</c:v>
                </c:pt>
                <c:pt idx="355">
                  <c:v>40477.0</c:v>
                </c:pt>
                <c:pt idx="356">
                  <c:v>40478.0</c:v>
                </c:pt>
                <c:pt idx="357">
                  <c:v>40479.0</c:v>
                </c:pt>
                <c:pt idx="358">
                  <c:v>40480.0</c:v>
                </c:pt>
                <c:pt idx="359">
                  <c:v>40484.0</c:v>
                </c:pt>
                <c:pt idx="360">
                  <c:v>40485.0</c:v>
                </c:pt>
                <c:pt idx="361">
                  <c:v>40486.0</c:v>
                </c:pt>
                <c:pt idx="362">
                  <c:v>40487.0</c:v>
                </c:pt>
                <c:pt idx="363">
                  <c:v>40490.0</c:v>
                </c:pt>
                <c:pt idx="364">
                  <c:v>40491.0</c:v>
                </c:pt>
                <c:pt idx="365">
                  <c:v>40492.0</c:v>
                </c:pt>
                <c:pt idx="366">
                  <c:v>40493.0</c:v>
                </c:pt>
                <c:pt idx="367">
                  <c:v>40494.0</c:v>
                </c:pt>
                <c:pt idx="368">
                  <c:v>40497.0</c:v>
                </c:pt>
                <c:pt idx="369">
                  <c:v>40498.0</c:v>
                </c:pt>
                <c:pt idx="370">
                  <c:v>40499.0</c:v>
                </c:pt>
                <c:pt idx="371">
                  <c:v>40500.0</c:v>
                </c:pt>
                <c:pt idx="372">
                  <c:v>40501.0</c:v>
                </c:pt>
                <c:pt idx="373">
                  <c:v>40504.0</c:v>
                </c:pt>
                <c:pt idx="374">
                  <c:v>40505.0</c:v>
                </c:pt>
                <c:pt idx="375">
                  <c:v>40506.0</c:v>
                </c:pt>
                <c:pt idx="376">
                  <c:v>40507.0</c:v>
                </c:pt>
                <c:pt idx="377">
                  <c:v>40508.0</c:v>
                </c:pt>
                <c:pt idx="378">
                  <c:v>40511.0</c:v>
                </c:pt>
                <c:pt idx="379">
                  <c:v>40512.0</c:v>
                </c:pt>
                <c:pt idx="380">
                  <c:v>40513.0</c:v>
                </c:pt>
                <c:pt idx="381">
                  <c:v>40514.0</c:v>
                </c:pt>
                <c:pt idx="382">
                  <c:v>40515.0</c:v>
                </c:pt>
                <c:pt idx="383">
                  <c:v>40518.0</c:v>
                </c:pt>
                <c:pt idx="384">
                  <c:v>40519.0</c:v>
                </c:pt>
                <c:pt idx="385">
                  <c:v>40520.0</c:v>
                </c:pt>
                <c:pt idx="386">
                  <c:v>40521.0</c:v>
                </c:pt>
                <c:pt idx="387">
                  <c:v>40522.0</c:v>
                </c:pt>
                <c:pt idx="388">
                  <c:v>40525.0</c:v>
                </c:pt>
                <c:pt idx="389">
                  <c:v>40526.0</c:v>
                </c:pt>
                <c:pt idx="390">
                  <c:v>40527.0</c:v>
                </c:pt>
                <c:pt idx="391">
                  <c:v>40528.0</c:v>
                </c:pt>
                <c:pt idx="392">
                  <c:v>40529.0</c:v>
                </c:pt>
                <c:pt idx="393">
                  <c:v>40532.0</c:v>
                </c:pt>
                <c:pt idx="394">
                  <c:v>40533.0</c:v>
                </c:pt>
                <c:pt idx="395">
                  <c:v>40534.0</c:v>
                </c:pt>
                <c:pt idx="396">
                  <c:v>40535.0</c:v>
                </c:pt>
                <c:pt idx="397">
                  <c:v>40536.0</c:v>
                </c:pt>
                <c:pt idx="398">
                  <c:v>40539.0</c:v>
                </c:pt>
                <c:pt idx="399">
                  <c:v>40540.0</c:v>
                </c:pt>
                <c:pt idx="400">
                  <c:v>40541.0</c:v>
                </c:pt>
                <c:pt idx="401">
                  <c:v>40542.0</c:v>
                </c:pt>
                <c:pt idx="402">
                  <c:v>40546.0</c:v>
                </c:pt>
                <c:pt idx="403">
                  <c:v>40547.0</c:v>
                </c:pt>
                <c:pt idx="404">
                  <c:v>40548.0</c:v>
                </c:pt>
                <c:pt idx="405">
                  <c:v>40549.0</c:v>
                </c:pt>
                <c:pt idx="406">
                  <c:v>40550.0</c:v>
                </c:pt>
                <c:pt idx="407">
                  <c:v>40553.0</c:v>
                </c:pt>
                <c:pt idx="408">
                  <c:v>40554.0</c:v>
                </c:pt>
                <c:pt idx="409">
                  <c:v>40555.0</c:v>
                </c:pt>
                <c:pt idx="410">
                  <c:v>40556.0</c:v>
                </c:pt>
                <c:pt idx="411">
                  <c:v>40557.0</c:v>
                </c:pt>
                <c:pt idx="412">
                  <c:v>40560.0</c:v>
                </c:pt>
                <c:pt idx="413">
                  <c:v>40561.0</c:v>
                </c:pt>
                <c:pt idx="414">
                  <c:v>40562.0</c:v>
                </c:pt>
                <c:pt idx="415">
                  <c:v>40563.0</c:v>
                </c:pt>
                <c:pt idx="416">
                  <c:v>40564.0</c:v>
                </c:pt>
                <c:pt idx="417">
                  <c:v>40567.0</c:v>
                </c:pt>
                <c:pt idx="418">
                  <c:v>40568.0</c:v>
                </c:pt>
                <c:pt idx="419">
                  <c:v>40569.0</c:v>
                </c:pt>
                <c:pt idx="420">
                  <c:v>40570.0</c:v>
                </c:pt>
                <c:pt idx="421">
                  <c:v>40571.0</c:v>
                </c:pt>
                <c:pt idx="422">
                  <c:v>40574.0</c:v>
                </c:pt>
                <c:pt idx="423">
                  <c:v>40575.0</c:v>
                </c:pt>
                <c:pt idx="424">
                  <c:v>40576.0</c:v>
                </c:pt>
                <c:pt idx="425">
                  <c:v>40577.0</c:v>
                </c:pt>
                <c:pt idx="426">
                  <c:v>40578.0</c:v>
                </c:pt>
                <c:pt idx="427">
                  <c:v>40581.0</c:v>
                </c:pt>
                <c:pt idx="428">
                  <c:v>40582.0</c:v>
                </c:pt>
                <c:pt idx="429">
                  <c:v>40583.0</c:v>
                </c:pt>
                <c:pt idx="430">
                  <c:v>40584.0</c:v>
                </c:pt>
                <c:pt idx="431">
                  <c:v>40585.0</c:v>
                </c:pt>
                <c:pt idx="432">
                  <c:v>40588.0</c:v>
                </c:pt>
                <c:pt idx="433">
                  <c:v>40589.0</c:v>
                </c:pt>
                <c:pt idx="434">
                  <c:v>40590.0</c:v>
                </c:pt>
                <c:pt idx="435">
                  <c:v>40591.0</c:v>
                </c:pt>
                <c:pt idx="436">
                  <c:v>40592.0</c:v>
                </c:pt>
                <c:pt idx="437">
                  <c:v>40595.0</c:v>
                </c:pt>
                <c:pt idx="438">
                  <c:v>40596.0</c:v>
                </c:pt>
                <c:pt idx="439">
                  <c:v>40597.0</c:v>
                </c:pt>
                <c:pt idx="440">
                  <c:v>40598.0</c:v>
                </c:pt>
                <c:pt idx="441">
                  <c:v>40599.0</c:v>
                </c:pt>
                <c:pt idx="442">
                  <c:v>40602.0</c:v>
                </c:pt>
                <c:pt idx="443">
                  <c:v>40603.0</c:v>
                </c:pt>
                <c:pt idx="444">
                  <c:v>40604.0</c:v>
                </c:pt>
                <c:pt idx="445">
                  <c:v>40605.0</c:v>
                </c:pt>
                <c:pt idx="446">
                  <c:v>40606.0</c:v>
                </c:pt>
                <c:pt idx="447">
                  <c:v>40609.0</c:v>
                </c:pt>
                <c:pt idx="448">
                  <c:v>40610.0</c:v>
                </c:pt>
                <c:pt idx="449">
                  <c:v>40611.0</c:v>
                </c:pt>
                <c:pt idx="450">
                  <c:v>40612.0</c:v>
                </c:pt>
                <c:pt idx="451">
                  <c:v>40613.0</c:v>
                </c:pt>
                <c:pt idx="452">
                  <c:v>40616.0</c:v>
                </c:pt>
                <c:pt idx="453">
                  <c:v>40617.0</c:v>
                </c:pt>
                <c:pt idx="454">
                  <c:v>40618.0</c:v>
                </c:pt>
                <c:pt idx="455">
                  <c:v>40619.0</c:v>
                </c:pt>
                <c:pt idx="456">
                  <c:v>40620.0</c:v>
                </c:pt>
                <c:pt idx="457">
                  <c:v>40623.0</c:v>
                </c:pt>
                <c:pt idx="458">
                  <c:v>40624.0</c:v>
                </c:pt>
                <c:pt idx="459">
                  <c:v>40625.0</c:v>
                </c:pt>
                <c:pt idx="460">
                  <c:v>40626.0</c:v>
                </c:pt>
                <c:pt idx="461">
                  <c:v>40627.0</c:v>
                </c:pt>
                <c:pt idx="462">
                  <c:v>40630.0</c:v>
                </c:pt>
                <c:pt idx="463">
                  <c:v>40631.0</c:v>
                </c:pt>
                <c:pt idx="464">
                  <c:v>40632.0</c:v>
                </c:pt>
                <c:pt idx="465">
                  <c:v>40633.0</c:v>
                </c:pt>
                <c:pt idx="466">
                  <c:v>40634.0</c:v>
                </c:pt>
                <c:pt idx="467">
                  <c:v>40637.0</c:v>
                </c:pt>
                <c:pt idx="468">
                  <c:v>40638.0</c:v>
                </c:pt>
                <c:pt idx="469">
                  <c:v>40639.0</c:v>
                </c:pt>
                <c:pt idx="470">
                  <c:v>40640.0</c:v>
                </c:pt>
                <c:pt idx="471">
                  <c:v>40641.0</c:v>
                </c:pt>
                <c:pt idx="472">
                  <c:v>40644.0</c:v>
                </c:pt>
                <c:pt idx="473">
                  <c:v>40645.0</c:v>
                </c:pt>
                <c:pt idx="474">
                  <c:v>40646.0</c:v>
                </c:pt>
                <c:pt idx="475">
                  <c:v>40647.0</c:v>
                </c:pt>
                <c:pt idx="476">
                  <c:v>40648.0</c:v>
                </c:pt>
                <c:pt idx="477">
                  <c:v>40651.0</c:v>
                </c:pt>
                <c:pt idx="478">
                  <c:v>40652.0</c:v>
                </c:pt>
                <c:pt idx="479">
                  <c:v>40653.0</c:v>
                </c:pt>
                <c:pt idx="480">
                  <c:v>40654.0</c:v>
                </c:pt>
                <c:pt idx="481">
                  <c:v>40658.0</c:v>
                </c:pt>
                <c:pt idx="482">
                  <c:v>40659.0</c:v>
                </c:pt>
                <c:pt idx="483">
                  <c:v>40660.0</c:v>
                </c:pt>
                <c:pt idx="484">
                  <c:v>40661.0</c:v>
                </c:pt>
                <c:pt idx="485">
                  <c:v>40662.0</c:v>
                </c:pt>
                <c:pt idx="486">
                  <c:v>40665.0</c:v>
                </c:pt>
                <c:pt idx="487">
                  <c:v>40666.0</c:v>
                </c:pt>
                <c:pt idx="488">
                  <c:v>40667.0</c:v>
                </c:pt>
                <c:pt idx="489">
                  <c:v>40668.0</c:v>
                </c:pt>
                <c:pt idx="490">
                  <c:v>40669.0</c:v>
                </c:pt>
                <c:pt idx="491">
                  <c:v>40672.0</c:v>
                </c:pt>
                <c:pt idx="492">
                  <c:v>40673.0</c:v>
                </c:pt>
                <c:pt idx="493">
                  <c:v>40674.0</c:v>
                </c:pt>
                <c:pt idx="494">
                  <c:v>40676.0</c:v>
                </c:pt>
                <c:pt idx="495">
                  <c:v>40679.0</c:v>
                </c:pt>
                <c:pt idx="496">
                  <c:v>40680.0</c:v>
                </c:pt>
                <c:pt idx="497">
                  <c:v>40681.0</c:v>
                </c:pt>
                <c:pt idx="498">
                  <c:v>40682.0</c:v>
                </c:pt>
                <c:pt idx="499">
                  <c:v>40683.0</c:v>
                </c:pt>
                <c:pt idx="500">
                  <c:v>40686.0</c:v>
                </c:pt>
                <c:pt idx="501">
                  <c:v>40687.0</c:v>
                </c:pt>
                <c:pt idx="502">
                  <c:v>40688.0</c:v>
                </c:pt>
                <c:pt idx="503">
                  <c:v>40689.0</c:v>
                </c:pt>
                <c:pt idx="504">
                  <c:v>40690.0</c:v>
                </c:pt>
                <c:pt idx="505">
                  <c:v>40693.0</c:v>
                </c:pt>
                <c:pt idx="506">
                  <c:v>40694.0</c:v>
                </c:pt>
                <c:pt idx="507">
                  <c:v>40695.0</c:v>
                </c:pt>
                <c:pt idx="508">
                  <c:v>40696.0</c:v>
                </c:pt>
                <c:pt idx="509">
                  <c:v>40697.0</c:v>
                </c:pt>
                <c:pt idx="510">
                  <c:v>40701.0</c:v>
                </c:pt>
                <c:pt idx="511">
                  <c:v>40702.0</c:v>
                </c:pt>
                <c:pt idx="512">
                  <c:v>40703.0</c:v>
                </c:pt>
                <c:pt idx="513">
                  <c:v>40704.0</c:v>
                </c:pt>
                <c:pt idx="514">
                  <c:v>40707.0</c:v>
                </c:pt>
                <c:pt idx="515">
                  <c:v>40708.0</c:v>
                </c:pt>
                <c:pt idx="516">
                  <c:v>40709.0</c:v>
                </c:pt>
                <c:pt idx="517">
                  <c:v>40710.0</c:v>
                </c:pt>
                <c:pt idx="518">
                  <c:v>40711.0</c:v>
                </c:pt>
                <c:pt idx="519">
                  <c:v>40714.0</c:v>
                </c:pt>
                <c:pt idx="520">
                  <c:v>40715.0</c:v>
                </c:pt>
                <c:pt idx="521">
                  <c:v>40716.0</c:v>
                </c:pt>
                <c:pt idx="522">
                  <c:v>40717.0</c:v>
                </c:pt>
                <c:pt idx="523">
                  <c:v>40718.0</c:v>
                </c:pt>
                <c:pt idx="524">
                  <c:v>40722.0</c:v>
                </c:pt>
                <c:pt idx="525">
                  <c:v>40723.0</c:v>
                </c:pt>
                <c:pt idx="526">
                  <c:v>40724.0</c:v>
                </c:pt>
                <c:pt idx="527">
                  <c:v>40725.0</c:v>
                </c:pt>
                <c:pt idx="528">
                  <c:v>40729.0</c:v>
                </c:pt>
                <c:pt idx="529">
                  <c:v>40730.0</c:v>
                </c:pt>
                <c:pt idx="530">
                  <c:v>40731.0</c:v>
                </c:pt>
                <c:pt idx="531">
                  <c:v>40732.0</c:v>
                </c:pt>
                <c:pt idx="532">
                  <c:v>40735.0</c:v>
                </c:pt>
                <c:pt idx="533">
                  <c:v>40736.0</c:v>
                </c:pt>
                <c:pt idx="534">
                  <c:v>40737.0</c:v>
                </c:pt>
                <c:pt idx="535">
                  <c:v>40738.0</c:v>
                </c:pt>
                <c:pt idx="536">
                  <c:v>40739.0</c:v>
                </c:pt>
                <c:pt idx="537">
                  <c:v>40742.0</c:v>
                </c:pt>
                <c:pt idx="538">
                  <c:v>40743.0</c:v>
                </c:pt>
                <c:pt idx="539">
                  <c:v>40744.0</c:v>
                </c:pt>
                <c:pt idx="540">
                  <c:v>40745.0</c:v>
                </c:pt>
                <c:pt idx="541">
                  <c:v>40746.0</c:v>
                </c:pt>
                <c:pt idx="542">
                  <c:v>40749.0</c:v>
                </c:pt>
                <c:pt idx="543">
                  <c:v>40750.0</c:v>
                </c:pt>
                <c:pt idx="544">
                  <c:v>40751.0</c:v>
                </c:pt>
                <c:pt idx="545">
                  <c:v>40752.0</c:v>
                </c:pt>
                <c:pt idx="546">
                  <c:v>40753.0</c:v>
                </c:pt>
                <c:pt idx="547">
                  <c:v>40756.0</c:v>
                </c:pt>
                <c:pt idx="548">
                  <c:v>40757.0</c:v>
                </c:pt>
                <c:pt idx="549">
                  <c:v>40758.0</c:v>
                </c:pt>
                <c:pt idx="550">
                  <c:v>40759.0</c:v>
                </c:pt>
                <c:pt idx="551">
                  <c:v>40760.0</c:v>
                </c:pt>
                <c:pt idx="552">
                  <c:v>40764.0</c:v>
                </c:pt>
                <c:pt idx="553">
                  <c:v>40765.0</c:v>
                </c:pt>
                <c:pt idx="554">
                  <c:v>40766.0</c:v>
                </c:pt>
                <c:pt idx="555">
                  <c:v>40767.0</c:v>
                </c:pt>
                <c:pt idx="556">
                  <c:v>40770.0</c:v>
                </c:pt>
                <c:pt idx="557">
                  <c:v>40771.0</c:v>
                </c:pt>
                <c:pt idx="558">
                  <c:v>40772.0</c:v>
                </c:pt>
                <c:pt idx="559">
                  <c:v>40773.0</c:v>
                </c:pt>
                <c:pt idx="560">
                  <c:v>40774.0</c:v>
                </c:pt>
                <c:pt idx="561">
                  <c:v>40777.0</c:v>
                </c:pt>
                <c:pt idx="562">
                  <c:v>40778.0</c:v>
                </c:pt>
                <c:pt idx="563">
                  <c:v>40779.0</c:v>
                </c:pt>
                <c:pt idx="564">
                  <c:v>40780.0</c:v>
                </c:pt>
                <c:pt idx="565">
                  <c:v>40781.0</c:v>
                </c:pt>
                <c:pt idx="566">
                  <c:v>40784.0</c:v>
                </c:pt>
                <c:pt idx="567">
                  <c:v>40785.0</c:v>
                </c:pt>
                <c:pt idx="568">
                  <c:v>40786.0</c:v>
                </c:pt>
                <c:pt idx="569">
                  <c:v>40787.0</c:v>
                </c:pt>
                <c:pt idx="570">
                  <c:v>40788.0</c:v>
                </c:pt>
                <c:pt idx="571">
                  <c:v>40791.0</c:v>
                </c:pt>
                <c:pt idx="572">
                  <c:v>40793.0</c:v>
                </c:pt>
                <c:pt idx="573">
                  <c:v>40794.0</c:v>
                </c:pt>
                <c:pt idx="574">
                  <c:v>40795.0</c:v>
                </c:pt>
                <c:pt idx="575">
                  <c:v>40799.0</c:v>
                </c:pt>
                <c:pt idx="576">
                  <c:v>40800.0</c:v>
                </c:pt>
                <c:pt idx="577">
                  <c:v>40801.0</c:v>
                </c:pt>
                <c:pt idx="578">
                  <c:v>40802.0</c:v>
                </c:pt>
                <c:pt idx="579">
                  <c:v>40805.0</c:v>
                </c:pt>
                <c:pt idx="580">
                  <c:v>40806.0</c:v>
                </c:pt>
                <c:pt idx="581">
                  <c:v>40807.0</c:v>
                </c:pt>
                <c:pt idx="582">
                  <c:v>40808.0</c:v>
                </c:pt>
                <c:pt idx="583">
                  <c:v>40812.0</c:v>
                </c:pt>
                <c:pt idx="584">
                  <c:v>40813.0</c:v>
                </c:pt>
                <c:pt idx="585">
                  <c:v>40814.0</c:v>
                </c:pt>
                <c:pt idx="586">
                  <c:v>40815.0</c:v>
                </c:pt>
                <c:pt idx="587">
                  <c:v>40816.0</c:v>
                </c:pt>
                <c:pt idx="588">
                  <c:v>40819.0</c:v>
                </c:pt>
                <c:pt idx="589">
                  <c:v>40820.0</c:v>
                </c:pt>
                <c:pt idx="590">
                  <c:v>40821.0</c:v>
                </c:pt>
                <c:pt idx="591">
                  <c:v>40822.0</c:v>
                </c:pt>
                <c:pt idx="592">
                  <c:v>40823.0</c:v>
                </c:pt>
                <c:pt idx="593">
                  <c:v>40826.0</c:v>
                </c:pt>
                <c:pt idx="594">
                  <c:v>40827.0</c:v>
                </c:pt>
                <c:pt idx="595">
                  <c:v>40828.0</c:v>
                </c:pt>
                <c:pt idx="596">
                  <c:v>40829.0</c:v>
                </c:pt>
                <c:pt idx="597">
                  <c:v>40830.0</c:v>
                </c:pt>
                <c:pt idx="598">
                  <c:v>40833.0</c:v>
                </c:pt>
                <c:pt idx="599">
                  <c:v>40834.0</c:v>
                </c:pt>
                <c:pt idx="600">
                  <c:v>40835.0</c:v>
                </c:pt>
                <c:pt idx="601">
                  <c:v>40836.0</c:v>
                </c:pt>
                <c:pt idx="602">
                  <c:v>40837.0</c:v>
                </c:pt>
                <c:pt idx="603">
                  <c:v>40840.0</c:v>
                </c:pt>
                <c:pt idx="604">
                  <c:v>40841.0</c:v>
                </c:pt>
                <c:pt idx="605">
                  <c:v>40842.0</c:v>
                </c:pt>
                <c:pt idx="606">
                  <c:v>40843.0</c:v>
                </c:pt>
                <c:pt idx="607">
                  <c:v>40844.0</c:v>
                </c:pt>
                <c:pt idx="608">
                  <c:v>40847.0</c:v>
                </c:pt>
                <c:pt idx="609">
                  <c:v>40848.0</c:v>
                </c:pt>
                <c:pt idx="610">
                  <c:v>40849.0</c:v>
                </c:pt>
                <c:pt idx="611">
                  <c:v>40850.0</c:v>
                </c:pt>
                <c:pt idx="612">
                  <c:v>40851.0</c:v>
                </c:pt>
                <c:pt idx="613">
                  <c:v>40854.0</c:v>
                </c:pt>
                <c:pt idx="614">
                  <c:v>40855.0</c:v>
                </c:pt>
                <c:pt idx="615">
                  <c:v>40856.0</c:v>
                </c:pt>
                <c:pt idx="616">
                  <c:v>40857.0</c:v>
                </c:pt>
                <c:pt idx="617">
                  <c:v>40858.0</c:v>
                </c:pt>
                <c:pt idx="618">
                  <c:v>40861.0</c:v>
                </c:pt>
                <c:pt idx="619">
                  <c:v>40862.0</c:v>
                </c:pt>
                <c:pt idx="620">
                  <c:v>40863.0</c:v>
                </c:pt>
                <c:pt idx="621">
                  <c:v>40864.0</c:v>
                </c:pt>
                <c:pt idx="622">
                  <c:v>40865.0</c:v>
                </c:pt>
                <c:pt idx="623">
                  <c:v>40868.0</c:v>
                </c:pt>
                <c:pt idx="624">
                  <c:v>40869.0</c:v>
                </c:pt>
                <c:pt idx="625">
                  <c:v>40870.0</c:v>
                </c:pt>
                <c:pt idx="626">
                  <c:v>40871.0</c:v>
                </c:pt>
                <c:pt idx="627">
                  <c:v>40872.0</c:v>
                </c:pt>
                <c:pt idx="628">
                  <c:v>40875.0</c:v>
                </c:pt>
                <c:pt idx="629">
                  <c:v>40876.0</c:v>
                </c:pt>
                <c:pt idx="630">
                  <c:v>40877.0</c:v>
                </c:pt>
                <c:pt idx="631">
                  <c:v>40878.0</c:v>
                </c:pt>
                <c:pt idx="632">
                  <c:v>40879.0</c:v>
                </c:pt>
                <c:pt idx="633">
                  <c:v>40883.0</c:v>
                </c:pt>
                <c:pt idx="634">
                  <c:v>40884.0</c:v>
                </c:pt>
                <c:pt idx="635">
                  <c:v>40886.0</c:v>
                </c:pt>
                <c:pt idx="636">
                  <c:v>40889.0</c:v>
                </c:pt>
                <c:pt idx="637">
                  <c:v>40890.0</c:v>
                </c:pt>
                <c:pt idx="638">
                  <c:v>40891.0</c:v>
                </c:pt>
                <c:pt idx="639">
                  <c:v>40892.0</c:v>
                </c:pt>
                <c:pt idx="640">
                  <c:v>40893.0</c:v>
                </c:pt>
                <c:pt idx="641">
                  <c:v>40896.0</c:v>
                </c:pt>
                <c:pt idx="642">
                  <c:v>40897.0</c:v>
                </c:pt>
                <c:pt idx="643">
                  <c:v>40898.0</c:v>
                </c:pt>
                <c:pt idx="644">
                  <c:v>40899.0</c:v>
                </c:pt>
                <c:pt idx="645">
                  <c:v>40900.0</c:v>
                </c:pt>
                <c:pt idx="646">
                  <c:v>40903.0</c:v>
                </c:pt>
                <c:pt idx="647">
                  <c:v>40904.0</c:v>
                </c:pt>
                <c:pt idx="648">
                  <c:v>40905.0</c:v>
                </c:pt>
                <c:pt idx="649">
                  <c:v>40906.0</c:v>
                </c:pt>
                <c:pt idx="650">
                  <c:v>40907.0</c:v>
                </c:pt>
                <c:pt idx="651">
                  <c:v>40910.0</c:v>
                </c:pt>
                <c:pt idx="652">
                  <c:v>40912.0</c:v>
                </c:pt>
                <c:pt idx="653">
                  <c:v>40913.0</c:v>
                </c:pt>
                <c:pt idx="654">
                  <c:v>40914.0</c:v>
                </c:pt>
                <c:pt idx="655">
                  <c:v>40917.0</c:v>
                </c:pt>
                <c:pt idx="656">
                  <c:v>40918.0</c:v>
                </c:pt>
                <c:pt idx="657">
                  <c:v>40919.0</c:v>
                </c:pt>
                <c:pt idx="658">
                  <c:v>40920.0</c:v>
                </c:pt>
                <c:pt idx="659">
                  <c:v>40921.0</c:v>
                </c:pt>
                <c:pt idx="660">
                  <c:v>40924.0</c:v>
                </c:pt>
                <c:pt idx="661">
                  <c:v>40925.0</c:v>
                </c:pt>
                <c:pt idx="662">
                  <c:v>40926.0</c:v>
                </c:pt>
                <c:pt idx="663">
                  <c:v>40927.0</c:v>
                </c:pt>
                <c:pt idx="664">
                  <c:v>40928.0</c:v>
                </c:pt>
                <c:pt idx="665">
                  <c:v>40931.0</c:v>
                </c:pt>
                <c:pt idx="666">
                  <c:v>40932.0</c:v>
                </c:pt>
                <c:pt idx="667">
                  <c:v>40933.0</c:v>
                </c:pt>
                <c:pt idx="668">
                  <c:v>40934.0</c:v>
                </c:pt>
                <c:pt idx="669">
                  <c:v>40935.0</c:v>
                </c:pt>
                <c:pt idx="670">
                  <c:v>40938.0</c:v>
                </c:pt>
                <c:pt idx="671">
                  <c:v>40939.0</c:v>
                </c:pt>
                <c:pt idx="672">
                  <c:v>40940.0</c:v>
                </c:pt>
                <c:pt idx="673">
                  <c:v>40941.0</c:v>
                </c:pt>
                <c:pt idx="674">
                  <c:v>40942.0</c:v>
                </c:pt>
                <c:pt idx="675">
                  <c:v>40945.0</c:v>
                </c:pt>
                <c:pt idx="676">
                  <c:v>40946.0</c:v>
                </c:pt>
                <c:pt idx="677">
                  <c:v>40947.0</c:v>
                </c:pt>
                <c:pt idx="678">
                  <c:v>40948.0</c:v>
                </c:pt>
                <c:pt idx="679">
                  <c:v>40949.0</c:v>
                </c:pt>
                <c:pt idx="680">
                  <c:v>40952.0</c:v>
                </c:pt>
                <c:pt idx="681">
                  <c:v>40953.0</c:v>
                </c:pt>
                <c:pt idx="682">
                  <c:v>40954.0</c:v>
                </c:pt>
                <c:pt idx="683">
                  <c:v>40955.0</c:v>
                </c:pt>
                <c:pt idx="684">
                  <c:v>40956.0</c:v>
                </c:pt>
                <c:pt idx="685">
                  <c:v>40960.0</c:v>
                </c:pt>
                <c:pt idx="686">
                  <c:v>40961.0</c:v>
                </c:pt>
                <c:pt idx="687">
                  <c:v>40963.0</c:v>
                </c:pt>
                <c:pt idx="688">
                  <c:v>40966.0</c:v>
                </c:pt>
                <c:pt idx="689">
                  <c:v>40967.0</c:v>
                </c:pt>
                <c:pt idx="690">
                  <c:v>40968.0</c:v>
                </c:pt>
                <c:pt idx="691">
                  <c:v>40969.0</c:v>
                </c:pt>
                <c:pt idx="692">
                  <c:v>40970.0</c:v>
                </c:pt>
                <c:pt idx="693">
                  <c:v>40973.0</c:v>
                </c:pt>
                <c:pt idx="694">
                  <c:v>40974.0</c:v>
                </c:pt>
                <c:pt idx="695">
                  <c:v>40975.0</c:v>
                </c:pt>
                <c:pt idx="696">
                  <c:v>40976.0</c:v>
                </c:pt>
                <c:pt idx="697">
                  <c:v>40977.0</c:v>
                </c:pt>
                <c:pt idx="698">
                  <c:v>40980.0</c:v>
                </c:pt>
                <c:pt idx="699">
                  <c:v>40981.0</c:v>
                </c:pt>
                <c:pt idx="700">
                  <c:v>40982.0</c:v>
                </c:pt>
                <c:pt idx="701">
                  <c:v>40983.0</c:v>
                </c:pt>
                <c:pt idx="702">
                  <c:v>40984.0</c:v>
                </c:pt>
                <c:pt idx="703">
                  <c:v>40987.0</c:v>
                </c:pt>
                <c:pt idx="704">
                  <c:v>40988.0</c:v>
                </c:pt>
                <c:pt idx="705">
                  <c:v>40989.0</c:v>
                </c:pt>
                <c:pt idx="706">
                  <c:v>40990.0</c:v>
                </c:pt>
                <c:pt idx="707">
                  <c:v>40991.0</c:v>
                </c:pt>
                <c:pt idx="708">
                  <c:v>40994.0</c:v>
                </c:pt>
                <c:pt idx="709">
                  <c:v>40995.0</c:v>
                </c:pt>
                <c:pt idx="710">
                  <c:v>40996.0</c:v>
                </c:pt>
                <c:pt idx="711">
                  <c:v>40997.0</c:v>
                </c:pt>
                <c:pt idx="712">
                  <c:v>40998.0</c:v>
                </c:pt>
                <c:pt idx="713">
                  <c:v>41001.0</c:v>
                </c:pt>
                <c:pt idx="714">
                  <c:v>41002.0</c:v>
                </c:pt>
                <c:pt idx="715">
                  <c:v>41008.0</c:v>
                </c:pt>
                <c:pt idx="716">
                  <c:v>41009.0</c:v>
                </c:pt>
                <c:pt idx="717">
                  <c:v>41010.0</c:v>
                </c:pt>
                <c:pt idx="718">
                  <c:v>41011.0</c:v>
                </c:pt>
                <c:pt idx="719">
                  <c:v>41012.0</c:v>
                </c:pt>
                <c:pt idx="720">
                  <c:v>41015.0</c:v>
                </c:pt>
                <c:pt idx="721">
                  <c:v>41016.0</c:v>
                </c:pt>
                <c:pt idx="722">
                  <c:v>41017.0</c:v>
                </c:pt>
                <c:pt idx="723">
                  <c:v>41018.0</c:v>
                </c:pt>
                <c:pt idx="724">
                  <c:v>41019.0</c:v>
                </c:pt>
                <c:pt idx="725">
                  <c:v>41022.0</c:v>
                </c:pt>
                <c:pt idx="726">
                  <c:v>41023.0</c:v>
                </c:pt>
                <c:pt idx="727">
                  <c:v>41024.0</c:v>
                </c:pt>
                <c:pt idx="728">
                  <c:v>41025.0</c:v>
                </c:pt>
                <c:pt idx="729">
                  <c:v>41029.0</c:v>
                </c:pt>
                <c:pt idx="730">
                  <c:v>41031.0</c:v>
                </c:pt>
                <c:pt idx="731">
                  <c:v>41032.0</c:v>
                </c:pt>
                <c:pt idx="732">
                  <c:v>41033.0</c:v>
                </c:pt>
                <c:pt idx="733">
                  <c:v>41036.0</c:v>
                </c:pt>
                <c:pt idx="734">
                  <c:v>41037.0</c:v>
                </c:pt>
                <c:pt idx="735">
                  <c:v>41038.0</c:v>
                </c:pt>
                <c:pt idx="736">
                  <c:v>41039.0</c:v>
                </c:pt>
                <c:pt idx="737">
                  <c:v>41040.0</c:v>
                </c:pt>
                <c:pt idx="738">
                  <c:v>41043.0</c:v>
                </c:pt>
                <c:pt idx="739">
                  <c:v>41044.0</c:v>
                </c:pt>
                <c:pt idx="740">
                  <c:v>41045.0</c:v>
                </c:pt>
                <c:pt idx="741">
                  <c:v>41046.0</c:v>
                </c:pt>
                <c:pt idx="742">
                  <c:v>41047.0</c:v>
                </c:pt>
                <c:pt idx="743">
                  <c:v>41050.0</c:v>
                </c:pt>
                <c:pt idx="744">
                  <c:v>41051.0</c:v>
                </c:pt>
                <c:pt idx="745">
                  <c:v>41052.0</c:v>
                </c:pt>
                <c:pt idx="746">
                  <c:v>41053.0</c:v>
                </c:pt>
                <c:pt idx="747">
                  <c:v>41054.0</c:v>
                </c:pt>
                <c:pt idx="748">
                  <c:v>41057.0</c:v>
                </c:pt>
                <c:pt idx="749">
                  <c:v>41058.0</c:v>
                </c:pt>
                <c:pt idx="750">
                  <c:v>41059.0</c:v>
                </c:pt>
                <c:pt idx="751">
                  <c:v>41060.0</c:v>
                </c:pt>
                <c:pt idx="752">
                  <c:v>41061.0</c:v>
                </c:pt>
                <c:pt idx="753">
                  <c:v>41064.0</c:v>
                </c:pt>
                <c:pt idx="754">
                  <c:v>41065.0</c:v>
                </c:pt>
                <c:pt idx="755">
                  <c:v>41066.0</c:v>
                </c:pt>
                <c:pt idx="756">
                  <c:v>41067.0</c:v>
                </c:pt>
                <c:pt idx="757">
                  <c:v>41068.0</c:v>
                </c:pt>
                <c:pt idx="758">
                  <c:v>41072.0</c:v>
                </c:pt>
                <c:pt idx="759">
                  <c:v>41073.0</c:v>
                </c:pt>
                <c:pt idx="760">
                  <c:v>41074.0</c:v>
                </c:pt>
                <c:pt idx="761">
                  <c:v>41075.0</c:v>
                </c:pt>
                <c:pt idx="762">
                  <c:v>41079.0</c:v>
                </c:pt>
                <c:pt idx="763">
                  <c:v>41080.0</c:v>
                </c:pt>
                <c:pt idx="764">
                  <c:v>41081.0</c:v>
                </c:pt>
                <c:pt idx="765">
                  <c:v>41082.0</c:v>
                </c:pt>
                <c:pt idx="766">
                  <c:v>41085.0</c:v>
                </c:pt>
                <c:pt idx="767">
                  <c:v>41086.0</c:v>
                </c:pt>
                <c:pt idx="768">
                  <c:v>41087.0</c:v>
                </c:pt>
                <c:pt idx="769">
                  <c:v>41088.0</c:v>
                </c:pt>
                <c:pt idx="770">
                  <c:v>41089.0</c:v>
                </c:pt>
                <c:pt idx="771">
                  <c:v>41092.0</c:v>
                </c:pt>
                <c:pt idx="772">
                  <c:v>41093.0</c:v>
                </c:pt>
                <c:pt idx="773">
                  <c:v>41095.0</c:v>
                </c:pt>
                <c:pt idx="774">
                  <c:v>41096.0</c:v>
                </c:pt>
                <c:pt idx="775">
                  <c:v>41100.0</c:v>
                </c:pt>
                <c:pt idx="776">
                  <c:v>41101.0</c:v>
                </c:pt>
                <c:pt idx="777">
                  <c:v>41102.0</c:v>
                </c:pt>
                <c:pt idx="778">
                  <c:v>41103.0</c:v>
                </c:pt>
                <c:pt idx="779">
                  <c:v>41106.0</c:v>
                </c:pt>
                <c:pt idx="780">
                  <c:v>41107.0</c:v>
                </c:pt>
                <c:pt idx="781">
                  <c:v>41108.0</c:v>
                </c:pt>
                <c:pt idx="782">
                  <c:v>41109.0</c:v>
                </c:pt>
                <c:pt idx="783">
                  <c:v>41110.0</c:v>
                </c:pt>
                <c:pt idx="784">
                  <c:v>41113.0</c:v>
                </c:pt>
                <c:pt idx="785">
                  <c:v>41114.0</c:v>
                </c:pt>
                <c:pt idx="786">
                  <c:v>41115.0</c:v>
                </c:pt>
                <c:pt idx="787">
                  <c:v>41116.0</c:v>
                </c:pt>
                <c:pt idx="788">
                  <c:v>41117.0</c:v>
                </c:pt>
                <c:pt idx="789">
                  <c:v>41120.0</c:v>
                </c:pt>
                <c:pt idx="790">
                  <c:v>41121.0</c:v>
                </c:pt>
                <c:pt idx="791">
                  <c:v>41122.0</c:v>
                </c:pt>
                <c:pt idx="792">
                  <c:v>41123.0</c:v>
                </c:pt>
                <c:pt idx="793">
                  <c:v>41124.0</c:v>
                </c:pt>
                <c:pt idx="794">
                  <c:v>41128.0</c:v>
                </c:pt>
                <c:pt idx="795">
                  <c:v>41129.0</c:v>
                </c:pt>
                <c:pt idx="796">
                  <c:v>41130.0</c:v>
                </c:pt>
                <c:pt idx="797">
                  <c:v>41131.0</c:v>
                </c:pt>
                <c:pt idx="798">
                  <c:v>41134.0</c:v>
                </c:pt>
                <c:pt idx="799">
                  <c:v>41135.0</c:v>
                </c:pt>
                <c:pt idx="800">
                  <c:v>41136.0</c:v>
                </c:pt>
                <c:pt idx="801">
                  <c:v>41137.0</c:v>
                </c:pt>
                <c:pt idx="802">
                  <c:v>41138.0</c:v>
                </c:pt>
                <c:pt idx="803">
                  <c:v>41139.0</c:v>
                </c:pt>
                <c:pt idx="804">
                  <c:v>41140.0</c:v>
                </c:pt>
                <c:pt idx="805">
                  <c:v>41141.0</c:v>
                </c:pt>
                <c:pt idx="806">
                  <c:v>41145.0</c:v>
                </c:pt>
                <c:pt idx="807">
                  <c:v>41148.0</c:v>
                </c:pt>
                <c:pt idx="808">
                  <c:v>41149.0</c:v>
                </c:pt>
                <c:pt idx="809">
                  <c:v>41150.0</c:v>
                </c:pt>
                <c:pt idx="810">
                  <c:v>41151.0</c:v>
                </c:pt>
                <c:pt idx="811">
                  <c:v>41152.0</c:v>
                </c:pt>
                <c:pt idx="812">
                  <c:v>41155.0</c:v>
                </c:pt>
                <c:pt idx="813">
                  <c:v>41156.0</c:v>
                </c:pt>
                <c:pt idx="814">
                  <c:v>41157.0</c:v>
                </c:pt>
                <c:pt idx="815">
                  <c:v>41158.0</c:v>
                </c:pt>
                <c:pt idx="816">
                  <c:v>41159.0</c:v>
                </c:pt>
                <c:pt idx="817">
                  <c:v>41162.0</c:v>
                </c:pt>
                <c:pt idx="818">
                  <c:v>41163.0</c:v>
                </c:pt>
                <c:pt idx="819">
                  <c:v>41164.0</c:v>
                </c:pt>
                <c:pt idx="820">
                  <c:v>41165.0</c:v>
                </c:pt>
                <c:pt idx="821">
                  <c:v>41166.0</c:v>
                </c:pt>
                <c:pt idx="822">
                  <c:v>41169.0</c:v>
                </c:pt>
                <c:pt idx="823">
                  <c:v>41170.0</c:v>
                </c:pt>
                <c:pt idx="824">
                  <c:v>41171.0</c:v>
                </c:pt>
                <c:pt idx="825">
                  <c:v>41172.0</c:v>
                </c:pt>
                <c:pt idx="826">
                  <c:v>41173.0</c:v>
                </c:pt>
                <c:pt idx="827">
                  <c:v>41176.0</c:v>
                </c:pt>
                <c:pt idx="828">
                  <c:v>41177.0</c:v>
                </c:pt>
                <c:pt idx="829">
                  <c:v>41178.0</c:v>
                </c:pt>
                <c:pt idx="830">
                  <c:v>41179.0</c:v>
                </c:pt>
                <c:pt idx="831">
                  <c:v>41180.0</c:v>
                </c:pt>
                <c:pt idx="832">
                  <c:v>41183.0</c:v>
                </c:pt>
                <c:pt idx="833">
                  <c:v>41184.0</c:v>
                </c:pt>
                <c:pt idx="834">
                  <c:v>41185.0</c:v>
                </c:pt>
                <c:pt idx="835">
                  <c:v>41186.0</c:v>
                </c:pt>
                <c:pt idx="836">
                  <c:v>41187.0</c:v>
                </c:pt>
                <c:pt idx="837">
                  <c:v>41190.0</c:v>
                </c:pt>
                <c:pt idx="838">
                  <c:v>41191.0</c:v>
                </c:pt>
                <c:pt idx="839">
                  <c:v>41192.0</c:v>
                </c:pt>
                <c:pt idx="840">
                  <c:v>41194.0</c:v>
                </c:pt>
                <c:pt idx="841">
                  <c:v>41199.0</c:v>
                </c:pt>
                <c:pt idx="842">
                  <c:v>41200.0</c:v>
                </c:pt>
                <c:pt idx="843">
                  <c:v>41201.0</c:v>
                </c:pt>
                <c:pt idx="844">
                  <c:v>41204.0</c:v>
                </c:pt>
                <c:pt idx="845">
                  <c:v>41205.0</c:v>
                </c:pt>
                <c:pt idx="846">
                  <c:v>41206.0</c:v>
                </c:pt>
                <c:pt idx="847">
                  <c:v>41207.0</c:v>
                </c:pt>
                <c:pt idx="848">
                  <c:v>41208.0</c:v>
                </c:pt>
                <c:pt idx="849">
                  <c:v>41211.0</c:v>
                </c:pt>
                <c:pt idx="850">
                  <c:v>41212.0</c:v>
                </c:pt>
                <c:pt idx="851">
                  <c:v>41213.0</c:v>
                </c:pt>
                <c:pt idx="852">
                  <c:v>41214.0</c:v>
                </c:pt>
                <c:pt idx="853">
                  <c:v>41215.0</c:v>
                </c:pt>
                <c:pt idx="854">
                  <c:v>41219.0</c:v>
                </c:pt>
                <c:pt idx="855">
                  <c:v>41220.0</c:v>
                </c:pt>
                <c:pt idx="856">
                  <c:v>41221.0</c:v>
                </c:pt>
                <c:pt idx="857">
                  <c:v>41222.0</c:v>
                </c:pt>
                <c:pt idx="858">
                  <c:v>41226.0</c:v>
                </c:pt>
                <c:pt idx="859">
                  <c:v>41227.0</c:v>
                </c:pt>
                <c:pt idx="860">
                  <c:v>41228.0</c:v>
                </c:pt>
                <c:pt idx="861">
                  <c:v>41229.0</c:v>
                </c:pt>
                <c:pt idx="862">
                  <c:v>41232.0</c:v>
                </c:pt>
                <c:pt idx="863">
                  <c:v>41233.0</c:v>
                </c:pt>
                <c:pt idx="864">
                  <c:v>41234.0</c:v>
                </c:pt>
                <c:pt idx="865">
                  <c:v>41235.0</c:v>
                </c:pt>
                <c:pt idx="866">
                  <c:v>41236.0</c:v>
                </c:pt>
                <c:pt idx="867">
                  <c:v>41239.0</c:v>
                </c:pt>
                <c:pt idx="868">
                  <c:v>41240.0</c:v>
                </c:pt>
                <c:pt idx="869">
                  <c:v>41241.0</c:v>
                </c:pt>
                <c:pt idx="870">
                  <c:v>41242.0</c:v>
                </c:pt>
                <c:pt idx="871">
                  <c:v>41243.0</c:v>
                </c:pt>
                <c:pt idx="872">
                  <c:v>41246.0</c:v>
                </c:pt>
                <c:pt idx="873">
                  <c:v>41247.0</c:v>
                </c:pt>
                <c:pt idx="874">
                  <c:v>41248.0</c:v>
                </c:pt>
                <c:pt idx="875">
                  <c:v>41249.0</c:v>
                </c:pt>
                <c:pt idx="876">
                  <c:v>41250.0</c:v>
                </c:pt>
                <c:pt idx="877">
                  <c:v>41253.0</c:v>
                </c:pt>
                <c:pt idx="878">
                  <c:v>41254.0</c:v>
                </c:pt>
                <c:pt idx="879">
                  <c:v>41255.0</c:v>
                </c:pt>
                <c:pt idx="880">
                  <c:v>41256.0</c:v>
                </c:pt>
                <c:pt idx="881">
                  <c:v>41257.0</c:v>
                </c:pt>
                <c:pt idx="882">
                  <c:v>41260.0</c:v>
                </c:pt>
                <c:pt idx="883">
                  <c:v>41261.0</c:v>
                </c:pt>
                <c:pt idx="884">
                  <c:v>41262.0</c:v>
                </c:pt>
                <c:pt idx="885">
                  <c:v>41263.0</c:v>
                </c:pt>
                <c:pt idx="886">
                  <c:v>41264.0</c:v>
                </c:pt>
                <c:pt idx="887">
                  <c:v>41269.0</c:v>
                </c:pt>
                <c:pt idx="888">
                  <c:v>41270.0</c:v>
                </c:pt>
                <c:pt idx="889">
                  <c:v>41275.0</c:v>
                </c:pt>
                <c:pt idx="890">
                  <c:v>41276.0</c:v>
                </c:pt>
                <c:pt idx="891">
                  <c:v>41277.0</c:v>
                </c:pt>
                <c:pt idx="892">
                  <c:v>41278.0</c:v>
                </c:pt>
                <c:pt idx="893">
                  <c:v>41282.0</c:v>
                </c:pt>
                <c:pt idx="894">
                  <c:v>41283.0</c:v>
                </c:pt>
                <c:pt idx="895">
                  <c:v>41284.0</c:v>
                </c:pt>
                <c:pt idx="896">
                  <c:v>41285.0</c:v>
                </c:pt>
                <c:pt idx="897">
                  <c:v>41288.0</c:v>
                </c:pt>
                <c:pt idx="898">
                  <c:v>41289.0</c:v>
                </c:pt>
                <c:pt idx="899">
                  <c:v>41290.0</c:v>
                </c:pt>
                <c:pt idx="900">
                  <c:v>41291.0</c:v>
                </c:pt>
                <c:pt idx="901">
                  <c:v>41292.0</c:v>
                </c:pt>
                <c:pt idx="902">
                  <c:v>41295.0</c:v>
                </c:pt>
                <c:pt idx="903">
                  <c:v>41296.0</c:v>
                </c:pt>
                <c:pt idx="904">
                  <c:v>41297.0</c:v>
                </c:pt>
                <c:pt idx="905">
                  <c:v>41298.0</c:v>
                </c:pt>
                <c:pt idx="906">
                  <c:v>41299.0</c:v>
                </c:pt>
                <c:pt idx="907">
                  <c:v>41302.0</c:v>
                </c:pt>
                <c:pt idx="908">
                  <c:v>41303.0</c:v>
                </c:pt>
                <c:pt idx="909">
                  <c:v>41304.0</c:v>
                </c:pt>
                <c:pt idx="910">
                  <c:v>41305.0</c:v>
                </c:pt>
                <c:pt idx="911">
                  <c:v>41306.0</c:v>
                </c:pt>
                <c:pt idx="912">
                  <c:v>41310.0</c:v>
                </c:pt>
                <c:pt idx="913">
                  <c:v>41311.0</c:v>
                </c:pt>
                <c:pt idx="914">
                  <c:v>41312.0</c:v>
                </c:pt>
                <c:pt idx="915">
                  <c:v>41313.0</c:v>
                </c:pt>
                <c:pt idx="916">
                  <c:v>41317.0</c:v>
                </c:pt>
                <c:pt idx="917">
                  <c:v>41318.0</c:v>
                </c:pt>
                <c:pt idx="918">
                  <c:v>41319.0</c:v>
                </c:pt>
                <c:pt idx="919">
                  <c:v>41320.0</c:v>
                </c:pt>
                <c:pt idx="920">
                  <c:v>41323.0</c:v>
                </c:pt>
                <c:pt idx="921">
                  <c:v>41324.0</c:v>
                </c:pt>
                <c:pt idx="922">
                  <c:v>41325.0</c:v>
                </c:pt>
                <c:pt idx="923">
                  <c:v>41327.0</c:v>
                </c:pt>
                <c:pt idx="924">
                  <c:v>41330.0</c:v>
                </c:pt>
                <c:pt idx="925">
                  <c:v>41332.0</c:v>
                </c:pt>
                <c:pt idx="926">
                  <c:v>41337.0</c:v>
                </c:pt>
                <c:pt idx="927">
                  <c:v>41338.0</c:v>
                </c:pt>
                <c:pt idx="928">
                  <c:v>41339.0</c:v>
                </c:pt>
                <c:pt idx="929">
                  <c:v>41340.0</c:v>
                </c:pt>
                <c:pt idx="930">
                  <c:v>41341.0</c:v>
                </c:pt>
                <c:pt idx="931">
                  <c:v>41344.0</c:v>
                </c:pt>
                <c:pt idx="932">
                  <c:v>41345.0</c:v>
                </c:pt>
                <c:pt idx="933">
                  <c:v>41346.0</c:v>
                </c:pt>
                <c:pt idx="934">
                  <c:v>41347.0</c:v>
                </c:pt>
                <c:pt idx="935">
                  <c:v>41351.0</c:v>
                </c:pt>
                <c:pt idx="936">
                  <c:v>41352.0</c:v>
                </c:pt>
                <c:pt idx="937">
                  <c:v>41353.0</c:v>
                </c:pt>
                <c:pt idx="938">
                  <c:v>41354.0</c:v>
                </c:pt>
                <c:pt idx="939">
                  <c:v>41355.0</c:v>
                </c:pt>
                <c:pt idx="940">
                  <c:v>41359.0</c:v>
                </c:pt>
                <c:pt idx="941">
                  <c:v>41362.0</c:v>
                </c:pt>
                <c:pt idx="942">
                  <c:v>41365.0</c:v>
                </c:pt>
                <c:pt idx="943">
                  <c:v>41366.0</c:v>
                </c:pt>
                <c:pt idx="944">
                  <c:v>41367.0</c:v>
                </c:pt>
                <c:pt idx="945">
                  <c:v>41368.0</c:v>
                </c:pt>
                <c:pt idx="946">
                  <c:v>41369.0</c:v>
                </c:pt>
                <c:pt idx="947">
                  <c:v>41372.0</c:v>
                </c:pt>
                <c:pt idx="948">
                  <c:v>41373.0</c:v>
                </c:pt>
                <c:pt idx="949">
                  <c:v>41374.0</c:v>
                </c:pt>
                <c:pt idx="950">
                  <c:v>41375.0</c:v>
                </c:pt>
                <c:pt idx="951">
                  <c:v>41376.0</c:v>
                </c:pt>
                <c:pt idx="952">
                  <c:v>41379.0</c:v>
                </c:pt>
                <c:pt idx="953">
                  <c:v>41380.0</c:v>
                </c:pt>
                <c:pt idx="954">
                  <c:v>41381.0</c:v>
                </c:pt>
                <c:pt idx="955">
                  <c:v>41382.0</c:v>
                </c:pt>
                <c:pt idx="956">
                  <c:v>41383.0</c:v>
                </c:pt>
                <c:pt idx="957">
                  <c:v>41386.0</c:v>
                </c:pt>
                <c:pt idx="958">
                  <c:v>41387.0</c:v>
                </c:pt>
                <c:pt idx="959">
                  <c:v>41388.0</c:v>
                </c:pt>
                <c:pt idx="960">
                  <c:v>41389.0</c:v>
                </c:pt>
                <c:pt idx="961">
                  <c:v>41390.0</c:v>
                </c:pt>
                <c:pt idx="962">
                  <c:v>41393.0</c:v>
                </c:pt>
                <c:pt idx="963">
                  <c:v>41395.0</c:v>
                </c:pt>
                <c:pt idx="964">
                  <c:v>41396.0</c:v>
                </c:pt>
                <c:pt idx="965">
                  <c:v>41397.0</c:v>
                </c:pt>
                <c:pt idx="966">
                  <c:v>41400.0</c:v>
                </c:pt>
                <c:pt idx="967">
                  <c:v>41401.0</c:v>
                </c:pt>
                <c:pt idx="968">
                  <c:v>41402.0</c:v>
                </c:pt>
                <c:pt idx="969">
                  <c:v>41403.0</c:v>
                </c:pt>
                <c:pt idx="970">
                  <c:v>41407.0</c:v>
                </c:pt>
                <c:pt idx="971">
                  <c:v>41408.0</c:v>
                </c:pt>
                <c:pt idx="972">
                  <c:v>41409.0</c:v>
                </c:pt>
                <c:pt idx="973">
                  <c:v>41410.0</c:v>
                </c:pt>
                <c:pt idx="974">
                  <c:v>41411.0</c:v>
                </c:pt>
                <c:pt idx="975">
                  <c:v>41414.0</c:v>
                </c:pt>
                <c:pt idx="976">
                  <c:v>41415.0</c:v>
                </c:pt>
                <c:pt idx="977">
                  <c:v>41416.0</c:v>
                </c:pt>
                <c:pt idx="978">
                  <c:v>41417.0</c:v>
                </c:pt>
                <c:pt idx="979">
                  <c:v>41418.0</c:v>
                </c:pt>
                <c:pt idx="980">
                  <c:v>41421.0</c:v>
                </c:pt>
                <c:pt idx="981">
                  <c:v>41422.0</c:v>
                </c:pt>
                <c:pt idx="982">
                  <c:v>41423.0</c:v>
                </c:pt>
                <c:pt idx="983">
                  <c:v>41424.0</c:v>
                </c:pt>
                <c:pt idx="984">
                  <c:v>41425.0</c:v>
                </c:pt>
                <c:pt idx="985">
                  <c:v>41429.0</c:v>
                </c:pt>
                <c:pt idx="986">
                  <c:v>41431.0</c:v>
                </c:pt>
                <c:pt idx="987">
                  <c:v>41432.0</c:v>
                </c:pt>
                <c:pt idx="988">
                  <c:v>41436.0</c:v>
                </c:pt>
                <c:pt idx="989">
                  <c:v>41437.0</c:v>
                </c:pt>
                <c:pt idx="990">
                  <c:v>41439.0</c:v>
                </c:pt>
                <c:pt idx="991">
                  <c:v>41442.0</c:v>
                </c:pt>
                <c:pt idx="992">
                  <c:v>41443.0</c:v>
                </c:pt>
                <c:pt idx="993">
                  <c:v>41444.0</c:v>
                </c:pt>
                <c:pt idx="994">
                  <c:v>41445.0</c:v>
                </c:pt>
                <c:pt idx="995">
                  <c:v>41446.0</c:v>
                </c:pt>
                <c:pt idx="996">
                  <c:v>41449.0</c:v>
                </c:pt>
                <c:pt idx="997">
                  <c:v>41450.0</c:v>
                </c:pt>
                <c:pt idx="998">
                  <c:v>41451.0</c:v>
                </c:pt>
                <c:pt idx="999">
                  <c:v>41452.0</c:v>
                </c:pt>
                <c:pt idx="1000">
                  <c:v>41456.0</c:v>
                </c:pt>
                <c:pt idx="1001">
                  <c:v>41457.0</c:v>
                </c:pt>
                <c:pt idx="1002">
                  <c:v>41458.0</c:v>
                </c:pt>
                <c:pt idx="1003">
                  <c:v>41459.0</c:v>
                </c:pt>
                <c:pt idx="1004">
                  <c:v>41460.0</c:v>
                </c:pt>
                <c:pt idx="1005">
                  <c:v>41463.0</c:v>
                </c:pt>
                <c:pt idx="1006">
                  <c:v>41464.0</c:v>
                </c:pt>
                <c:pt idx="1007">
                  <c:v>41465.0</c:v>
                </c:pt>
                <c:pt idx="1008">
                  <c:v>41466.0</c:v>
                </c:pt>
                <c:pt idx="1009">
                  <c:v>41467.0</c:v>
                </c:pt>
                <c:pt idx="1010">
                  <c:v>41470.0</c:v>
                </c:pt>
                <c:pt idx="1011">
                  <c:v>41471.0</c:v>
                </c:pt>
                <c:pt idx="1012">
                  <c:v>41472.0</c:v>
                </c:pt>
                <c:pt idx="1013">
                  <c:v>41473.0</c:v>
                </c:pt>
                <c:pt idx="1014">
                  <c:v>41474.0</c:v>
                </c:pt>
                <c:pt idx="1015">
                  <c:v>41477.0</c:v>
                </c:pt>
                <c:pt idx="1016">
                  <c:v>41478.0</c:v>
                </c:pt>
                <c:pt idx="1017">
                  <c:v>41479.0</c:v>
                </c:pt>
                <c:pt idx="1018">
                  <c:v>41480.0</c:v>
                </c:pt>
                <c:pt idx="1019">
                  <c:v>41481.0</c:v>
                </c:pt>
                <c:pt idx="1020">
                  <c:v>41484.0</c:v>
                </c:pt>
                <c:pt idx="1021">
                  <c:v>41485.0</c:v>
                </c:pt>
                <c:pt idx="1022">
                  <c:v>41486.0</c:v>
                </c:pt>
                <c:pt idx="1023">
                  <c:v>41487.0</c:v>
                </c:pt>
                <c:pt idx="1024">
                  <c:v>41488.0</c:v>
                </c:pt>
                <c:pt idx="1025">
                  <c:v>41491.0</c:v>
                </c:pt>
                <c:pt idx="1026">
                  <c:v>41493.0</c:v>
                </c:pt>
                <c:pt idx="1027">
                  <c:v>41494.0</c:v>
                </c:pt>
                <c:pt idx="1028">
                  <c:v>41495.0</c:v>
                </c:pt>
                <c:pt idx="1029">
                  <c:v>41498.0</c:v>
                </c:pt>
                <c:pt idx="1030">
                  <c:v>41500.0</c:v>
                </c:pt>
                <c:pt idx="1031">
                  <c:v>41501.0</c:v>
                </c:pt>
                <c:pt idx="1032">
                  <c:v>41506.0</c:v>
                </c:pt>
                <c:pt idx="1033">
                  <c:v>41507.0</c:v>
                </c:pt>
                <c:pt idx="1034">
                  <c:v>41508.0</c:v>
                </c:pt>
                <c:pt idx="1035">
                  <c:v>41512.0</c:v>
                </c:pt>
                <c:pt idx="1036">
                  <c:v>41513.0</c:v>
                </c:pt>
                <c:pt idx="1037">
                  <c:v>41514.0</c:v>
                </c:pt>
                <c:pt idx="1038">
                  <c:v>41515.0</c:v>
                </c:pt>
                <c:pt idx="1039">
                  <c:v>41516.0</c:v>
                </c:pt>
                <c:pt idx="1040">
                  <c:v>41519.0</c:v>
                </c:pt>
                <c:pt idx="1041">
                  <c:v>41520.0</c:v>
                </c:pt>
                <c:pt idx="1042">
                  <c:v>41521.0</c:v>
                </c:pt>
                <c:pt idx="1043">
                  <c:v>41522.0</c:v>
                </c:pt>
                <c:pt idx="1044">
                  <c:v>41523.0</c:v>
                </c:pt>
                <c:pt idx="1045">
                  <c:v>41526.0</c:v>
                </c:pt>
                <c:pt idx="1046">
                  <c:v>41527.0</c:v>
                </c:pt>
                <c:pt idx="1047">
                  <c:v>41528.0</c:v>
                </c:pt>
                <c:pt idx="1048">
                  <c:v>41529.0</c:v>
                </c:pt>
                <c:pt idx="1049">
                  <c:v>41530.0</c:v>
                </c:pt>
                <c:pt idx="1050">
                  <c:v>41534.0</c:v>
                </c:pt>
                <c:pt idx="1051">
                  <c:v>41535.0</c:v>
                </c:pt>
                <c:pt idx="1052">
                  <c:v>41537.0</c:v>
                </c:pt>
                <c:pt idx="1053">
                  <c:v>41540.0</c:v>
                </c:pt>
                <c:pt idx="1054">
                  <c:v>41541.0</c:v>
                </c:pt>
                <c:pt idx="1055">
                  <c:v>41542.0</c:v>
                </c:pt>
                <c:pt idx="1056">
                  <c:v>41543.0</c:v>
                </c:pt>
                <c:pt idx="1057">
                  <c:v>41544.0</c:v>
                </c:pt>
                <c:pt idx="1058">
                  <c:v>41547.0</c:v>
                </c:pt>
                <c:pt idx="1059">
                  <c:v>41548.0</c:v>
                </c:pt>
                <c:pt idx="1060">
                  <c:v>41549.0</c:v>
                </c:pt>
                <c:pt idx="1061">
                  <c:v>41550.0</c:v>
                </c:pt>
                <c:pt idx="1062">
                  <c:v>41551.0</c:v>
                </c:pt>
                <c:pt idx="1063">
                  <c:v>41554.0</c:v>
                </c:pt>
                <c:pt idx="1064">
                  <c:v>41555.0</c:v>
                </c:pt>
                <c:pt idx="1065">
                  <c:v>41556.0</c:v>
                </c:pt>
                <c:pt idx="1066">
                  <c:v>41557.0</c:v>
                </c:pt>
                <c:pt idx="1067">
                  <c:v>41558.0</c:v>
                </c:pt>
                <c:pt idx="1068">
                  <c:v>41562.0</c:v>
                </c:pt>
                <c:pt idx="1069">
                  <c:v>41563.0</c:v>
                </c:pt>
                <c:pt idx="1070">
                  <c:v>41564.0</c:v>
                </c:pt>
                <c:pt idx="1071">
                  <c:v>41565.0</c:v>
                </c:pt>
                <c:pt idx="1072">
                  <c:v>41568.0</c:v>
                </c:pt>
                <c:pt idx="1073">
                  <c:v>41569.0</c:v>
                </c:pt>
                <c:pt idx="1074">
                  <c:v>41570.0</c:v>
                </c:pt>
                <c:pt idx="1075">
                  <c:v>41571.0</c:v>
                </c:pt>
                <c:pt idx="1076">
                  <c:v>41572.0</c:v>
                </c:pt>
                <c:pt idx="1077">
                  <c:v>41575.0</c:v>
                </c:pt>
                <c:pt idx="1078">
                  <c:v>41576.0</c:v>
                </c:pt>
                <c:pt idx="1079">
                  <c:v>41577.0</c:v>
                </c:pt>
                <c:pt idx="1080">
                  <c:v>41578.0</c:v>
                </c:pt>
                <c:pt idx="1081">
                  <c:v>41579.0</c:v>
                </c:pt>
                <c:pt idx="1082">
                  <c:v>41583.0</c:v>
                </c:pt>
                <c:pt idx="1083">
                  <c:v>41584.0</c:v>
                </c:pt>
                <c:pt idx="1084">
                  <c:v>41585.0</c:v>
                </c:pt>
                <c:pt idx="1085">
                  <c:v>41586.0</c:v>
                </c:pt>
                <c:pt idx="1086">
                  <c:v>41590.0</c:v>
                </c:pt>
                <c:pt idx="1087">
                  <c:v>41591.0</c:v>
                </c:pt>
                <c:pt idx="1088">
                  <c:v>41592.0</c:v>
                </c:pt>
                <c:pt idx="1089">
                  <c:v>41593.0</c:v>
                </c:pt>
                <c:pt idx="1090">
                  <c:v>41596.0</c:v>
                </c:pt>
                <c:pt idx="1091">
                  <c:v>41597.0</c:v>
                </c:pt>
                <c:pt idx="1092">
                  <c:v>41598.0</c:v>
                </c:pt>
                <c:pt idx="1093">
                  <c:v>41599.0</c:v>
                </c:pt>
                <c:pt idx="1094">
                  <c:v>41600.0</c:v>
                </c:pt>
                <c:pt idx="1095">
                  <c:v>41603.0</c:v>
                </c:pt>
                <c:pt idx="1096">
                  <c:v>41604.0</c:v>
                </c:pt>
                <c:pt idx="1097">
                  <c:v>41605.0</c:v>
                </c:pt>
                <c:pt idx="1098">
                  <c:v>41606.0</c:v>
                </c:pt>
                <c:pt idx="1099">
                  <c:v>41607.0</c:v>
                </c:pt>
                <c:pt idx="1100">
                  <c:v>41610.0</c:v>
                </c:pt>
                <c:pt idx="1101">
                  <c:v>41611.0</c:v>
                </c:pt>
                <c:pt idx="1102">
                  <c:v>41612.0</c:v>
                </c:pt>
                <c:pt idx="1103">
                  <c:v>41613.0</c:v>
                </c:pt>
                <c:pt idx="1104">
                  <c:v>41614.0</c:v>
                </c:pt>
                <c:pt idx="1105">
                  <c:v>41617.0</c:v>
                </c:pt>
                <c:pt idx="1106">
                  <c:v>41618.0</c:v>
                </c:pt>
                <c:pt idx="1107">
                  <c:v>41619.0</c:v>
                </c:pt>
                <c:pt idx="1108">
                  <c:v>41620.0</c:v>
                </c:pt>
                <c:pt idx="1109">
                  <c:v>41621.0</c:v>
                </c:pt>
                <c:pt idx="1110">
                  <c:v>41624.0</c:v>
                </c:pt>
                <c:pt idx="1111">
                  <c:v>41625.0</c:v>
                </c:pt>
                <c:pt idx="1112">
                  <c:v>41627.0</c:v>
                </c:pt>
                <c:pt idx="1113">
                  <c:v>41628.0</c:v>
                </c:pt>
                <c:pt idx="1114">
                  <c:v>41632.0</c:v>
                </c:pt>
                <c:pt idx="1115">
                  <c:v>41646.0</c:v>
                </c:pt>
                <c:pt idx="1116">
                  <c:v>41647.0</c:v>
                </c:pt>
                <c:pt idx="1117">
                  <c:v>41648.0</c:v>
                </c:pt>
                <c:pt idx="1118">
                  <c:v>41649.0</c:v>
                </c:pt>
                <c:pt idx="1119">
                  <c:v>41652.0</c:v>
                </c:pt>
                <c:pt idx="1120">
                  <c:v>41653.0</c:v>
                </c:pt>
                <c:pt idx="1121">
                  <c:v>41654.0</c:v>
                </c:pt>
                <c:pt idx="1122">
                  <c:v>41655.0</c:v>
                </c:pt>
                <c:pt idx="1123">
                  <c:v>41656.0</c:v>
                </c:pt>
                <c:pt idx="1124">
                  <c:v>41659.0</c:v>
                </c:pt>
                <c:pt idx="1125">
                  <c:v>41660.0</c:v>
                </c:pt>
                <c:pt idx="1126">
                  <c:v>41661.0</c:v>
                </c:pt>
                <c:pt idx="1127">
                  <c:v>41662.0</c:v>
                </c:pt>
                <c:pt idx="1128">
                  <c:v>41663.0</c:v>
                </c:pt>
                <c:pt idx="1129">
                  <c:v>41666.0</c:v>
                </c:pt>
                <c:pt idx="1130">
                  <c:v>41667.0</c:v>
                </c:pt>
                <c:pt idx="1131">
                  <c:v>41668.0</c:v>
                </c:pt>
                <c:pt idx="1132">
                  <c:v>41669.0</c:v>
                </c:pt>
                <c:pt idx="1133">
                  <c:v>41670.0</c:v>
                </c:pt>
                <c:pt idx="1134">
                  <c:v>41673.0</c:v>
                </c:pt>
                <c:pt idx="1135">
                  <c:v>41674.0</c:v>
                </c:pt>
                <c:pt idx="1136">
                  <c:v>41675.0</c:v>
                </c:pt>
                <c:pt idx="1137">
                  <c:v>41676.0</c:v>
                </c:pt>
                <c:pt idx="1138">
                  <c:v>41677.0</c:v>
                </c:pt>
                <c:pt idx="1139">
                  <c:v>41680.0</c:v>
                </c:pt>
                <c:pt idx="1140">
                  <c:v>41681.0</c:v>
                </c:pt>
                <c:pt idx="1141">
                  <c:v>41682.0</c:v>
                </c:pt>
                <c:pt idx="1142">
                  <c:v>41683.0</c:v>
                </c:pt>
                <c:pt idx="1143">
                  <c:v>41684.0</c:v>
                </c:pt>
                <c:pt idx="1144">
                  <c:v>41688.0</c:v>
                </c:pt>
                <c:pt idx="1145">
                  <c:v>41689.0</c:v>
                </c:pt>
                <c:pt idx="1146">
                  <c:v>41690.0</c:v>
                </c:pt>
                <c:pt idx="1147">
                  <c:v>41691.0</c:v>
                </c:pt>
                <c:pt idx="1148">
                  <c:v>41694.0</c:v>
                </c:pt>
                <c:pt idx="1149">
                  <c:v>41695.0</c:v>
                </c:pt>
                <c:pt idx="1150">
                  <c:v>41696.0</c:v>
                </c:pt>
                <c:pt idx="1151">
                  <c:v>41697.0</c:v>
                </c:pt>
                <c:pt idx="1152">
                  <c:v>41698.0</c:v>
                </c:pt>
                <c:pt idx="1153">
                  <c:v>41701.0</c:v>
                </c:pt>
                <c:pt idx="1154">
                  <c:v>41702.0</c:v>
                </c:pt>
                <c:pt idx="1155">
                  <c:v>41703.0</c:v>
                </c:pt>
                <c:pt idx="1156">
                  <c:v>41704.0</c:v>
                </c:pt>
                <c:pt idx="1157">
                  <c:v>41705.0</c:v>
                </c:pt>
                <c:pt idx="1158">
                  <c:v>41708.0</c:v>
                </c:pt>
                <c:pt idx="1159">
                  <c:v>41709.0</c:v>
                </c:pt>
                <c:pt idx="1160">
                  <c:v>41710.0</c:v>
                </c:pt>
                <c:pt idx="1161">
                  <c:v>41711.0</c:v>
                </c:pt>
                <c:pt idx="1162">
                  <c:v>41712.0</c:v>
                </c:pt>
                <c:pt idx="1163">
                  <c:v>41715.0</c:v>
                </c:pt>
                <c:pt idx="1164">
                  <c:v>41716.0</c:v>
                </c:pt>
                <c:pt idx="1165">
                  <c:v>41717.0</c:v>
                </c:pt>
                <c:pt idx="1166">
                  <c:v>41718.0</c:v>
                </c:pt>
                <c:pt idx="1167">
                  <c:v>41719.0</c:v>
                </c:pt>
                <c:pt idx="1168">
                  <c:v>41722.0</c:v>
                </c:pt>
                <c:pt idx="1169">
                  <c:v>41723.0</c:v>
                </c:pt>
                <c:pt idx="1170">
                  <c:v>41724.0</c:v>
                </c:pt>
                <c:pt idx="1171">
                  <c:v>41725.0</c:v>
                </c:pt>
                <c:pt idx="1172">
                  <c:v>41726.0</c:v>
                </c:pt>
                <c:pt idx="1173">
                  <c:v>41729.0</c:v>
                </c:pt>
                <c:pt idx="1174">
                  <c:v>41730.0</c:v>
                </c:pt>
                <c:pt idx="1175">
                  <c:v>41731.0</c:v>
                </c:pt>
                <c:pt idx="1176">
                  <c:v>41732.0</c:v>
                </c:pt>
                <c:pt idx="1177">
                  <c:v>41733.0</c:v>
                </c:pt>
                <c:pt idx="1178">
                  <c:v>41736.0</c:v>
                </c:pt>
                <c:pt idx="1179">
                  <c:v>41737.0</c:v>
                </c:pt>
                <c:pt idx="1180">
                  <c:v>41738.0</c:v>
                </c:pt>
                <c:pt idx="1181">
                  <c:v>41739.0</c:v>
                </c:pt>
                <c:pt idx="1182">
                  <c:v>41740.0</c:v>
                </c:pt>
                <c:pt idx="1183">
                  <c:v>41743.0</c:v>
                </c:pt>
                <c:pt idx="1184">
                  <c:v>41744.0</c:v>
                </c:pt>
                <c:pt idx="1185">
                  <c:v>41745.0</c:v>
                </c:pt>
                <c:pt idx="1186">
                  <c:v>41746.0</c:v>
                </c:pt>
                <c:pt idx="1187">
                  <c:v>41750.0</c:v>
                </c:pt>
                <c:pt idx="1188">
                  <c:v>41751.0</c:v>
                </c:pt>
                <c:pt idx="1189">
                  <c:v>41752.0</c:v>
                </c:pt>
                <c:pt idx="1190">
                  <c:v>41753.0</c:v>
                </c:pt>
                <c:pt idx="1191">
                  <c:v>41754.0</c:v>
                </c:pt>
                <c:pt idx="1192">
                  <c:v>41757.0</c:v>
                </c:pt>
                <c:pt idx="1193">
                  <c:v>41758.0</c:v>
                </c:pt>
                <c:pt idx="1194">
                  <c:v>41759.0</c:v>
                </c:pt>
                <c:pt idx="1195">
                  <c:v>41760.0</c:v>
                </c:pt>
                <c:pt idx="1196">
                  <c:v>41761.0</c:v>
                </c:pt>
                <c:pt idx="1197">
                  <c:v>41764.0</c:v>
                </c:pt>
                <c:pt idx="1198">
                  <c:v>41765.0</c:v>
                </c:pt>
                <c:pt idx="1199">
                  <c:v>41766.0</c:v>
                </c:pt>
                <c:pt idx="1200">
                  <c:v>41767.0</c:v>
                </c:pt>
                <c:pt idx="1201">
                  <c:v>41768.0</c:v>
                </c:pt>
                <c:pt idx="1202">
                  <c:v>41771.0</c:v>
                </c:pt>
                <c:pt idx="1203">
                  <c:v>41772.0</c:v>
                </c:pt>
                <c:pt idx="1204">
                  <c:v>41773.0</c:v>
                </c:pt>
                <c:pt idx="1205">
                  <c:v>41774.0</c:v>
                </c:pt>
                <c:pt idx="1206">
                  <c:v>41775.0</c:v>
                </c:pt>
                <c:pt idx="1207">
                  <c:v>41778.0</c:v>
                </c:pt>
                <c:pt idx="1208">
                  <c:v>41779.0</c:v>
                </c:pt>
                <c:pt idx="1209">
                  <c:v>41780.0</c:v>
                </c:pt>
                <c:pt idx="1210">
                  <c:v>41781.0</c:v>
                </c:pt>
                <c:pt idx="1211">
                  <c:v>41782.0</c:v>
                </c:pt>
                <c:pt idx="1212">
                  <c:v>41786.0</c:v>
                </c:pt>
                <c:pt idx="1213">
                  <c:v>41787.0</c:v>
                </c:pt>
                <c:pt idx="1214">
                  <c:v>41788.0</c:v>
                </c:pt>
                <c:pt idx="1215">
                  <c:v>41789.0</c:v>
                </c:pt>
                <c:pt idx="1216">
                  <c:v>41792.0</c:v>
                </c:pt>
                <c:pt idx="1217">
                  <c:v>41793.0</c:v>
                </c:pt>
                <c:pt idx="1218">
                  <c:v>41794.0</c:v>
                </c:pt>
                <c:pt idx="1219">
                  <c:v>41795.0</c:v>
                </c:pt>
                <c:pt idx="1220">
                  <c:v>41796.0</c:v>
                </c:pt>
                <c:pt idx="1221">
                  <c:v>41799.0</c:v>
                </c:pt>
                <c:pt idx="1222">
                  <c:v>41800.0</c:v>
                </c:pt>
                <c:pt idx="1223">
                  <c:v>41801.0</c:v>
                </c:pt>
                <c:pt idx="1224">
                  <c:v>41802.0</c:v>
                </c:pt>
                <c:pt idx="1225">
                  <c:v>41803.0</c:v>
                </c:pt>
                <c:pt idx="1226">
                  <c:v>41806.0</c:v>
                </c:pt>
                <c:pt idx="1227">
                  <c:v>41807.0</c:v>
                </c:pt>
                <c:pt idx="1228">
                  <c:v>41808.0</c:v>
                </c:pt>
                <c:pt idx="1229">
                  <c:v>41809.0</c:v>
                </c:pt>
                <c:pt idx="1230">
                  <c:v>41810.0</c:v>
                </c:pt>
                <c:pt idx="1231">
                  <c:v>41813.0</c:v>
                </c:pt>
                <c:pt idx="1232">
                  <c:v>41814.0</c:v>
                </c:pt>
                <c:pt idx="1233">
                  <c:v>41815.0</c:v>
                </c:pt>
                <c:pt idx="1234">
                  <c:v>41816.0</c:v>
                </c:pt>
                <c:pt idx="1235">
                  <c:v>41817.0</c:v>
                </c:pt>
                <c:pt idx="1236">
                  <c:v>41820.0</c:v>
                </c:pt>
                <c:pt idx="1237">
                  <c:v>41821.0</c:v>
                </c:pt>
                <c:pt idx="1238">
                  <c:v>41822.0</c:v>
                </c:pt>
                <c:pt idx="1239">
                  <c:v>41823.0</c:v>
                </c:pt>
                <c:pt idx="1240">
                  <c:v>41827.0</c:v>
                </c:pt>
                <c:pt idx="1241">
                  <c:v>41828.0</c:v>
                </c:pt>
                <c:pt idx="1242">
                  <c:v>41829.0</c:v>
                </c:pt>
                <c:pt idx="1243">
                  <c:v>41830.0</c:v>
                </c:pt>
                <c:pt idx="1244">
                  <c:v>41831.0</c:v>
                </c:pt>
                <c:pt idx="1245">
                  <c:v>41834.0</c:v>
                </c:pt>
                <c:pt idx="1246">
                  <c:v>41835.0</c:v>
                </c:pt>
                <c:pt idx="1247">
                  <c:v>41836.0</c:v>
                </c:pt>
                <c:pt idx="1248">
                  <c:v>41837.0</c:v>
                </c:pt>
                <c:pt idx="1249">
                  <c:v>41838.0</c:v>
                </c:pt>
                <c:pt idx="1250">
                  <c:v>41841.0</c:v>
                </c:pt>
                <c:pt idx="1251">
                  <c:v>41842.0</c:v>
                </c:pt>
                <c:pt idx="1252">
                  <c:v>41843.0</c:v>
                </c:pt>
                <c:pt idx="1253">
                  <c:v>41844.0</c:v>
                </c:pt>
                <c:pt idx="1254">
                  <c:v>41845.0</c:v>
                </c:pt>
                <c:pt idx="1255">
                  <c:v>41848.0</c:v>
                </c:pt>
                <c:pt idx="1256">
                  <c:v>41849.0</c:v>
                </c:pt>
                <c:pt idx="1257">
                  <c:v>41850.0</c:v>
                </c:pt>
                <c:pt idx="1258">
                  <c:v>41851.0</c:v>
                </c:pt>
                <c:pt idx="1259">
                  <c:v>41852.0</c:v>
                </c:pt>
                <c:pt idx="1260">
                  <c:v>41855.0</c:v>
                </c:pt>
                <c:pt idx="1261">
                  <c:v>41856.0</c:v>
                </c:pt>
                <c:pt idx="1262">
                  <c:v>41857.0</c:v>
                </c:pt>
                <c:pt idx="1263">
                  <c:v>41858.0</c:v>
                </c:pt>
                <c:pt idx="1264">
                  <c:v>41859.0</c:v>
                </c:pt>
                <c:pt idx="1265">
                  <c:v>41862.0</c:v>
                </c:pt>
                <c:pt idx="1266">
                  <c:v>41863.0</c:v>
                </c:pt>
                <c:pt idx="1267">
                  <c:v>41864.0</c:v>
                </c:pt>
                <c:pt idx="1268">
                  <c:v>41865.0</c:v>
                </c:pt>
                <c:pt idx="1269">
                  <c:v>41866.0</c:v>
                </c:pt>
                <c:pt idx="1270">
                  <c:v>41869.0</c:v>
                </c:pt>
                <c:pt idx="1271">
                  <c:v>41870.0</c:v>
                </c:pt>
                <c:pt idx="1272">
                  <c:v>41871.0</c:v>
                </c:pt>
                <c:pt idx="1273">
                  <c:v>41872.0</c:v>
                </c:pt>
                <c:pt idx="1274">
                  <c:v>41873.0</c:v>
                </c:pt>
                <c:pt idx="1275">
                  <c:v>41876.0</c:v>
                </c:pt>
                <c:pt idx="1276">
                  <c:v>41877.0</c:v>
                </c:pt>
                <c:pt idx="1277">
                  <c:v>41878.0</c:v>
                </c:pt>
                <c:pt idx="1278">
                  <c:v>41879.0</c:v>
                </c:pt>
                <c:pt idx="1279">
                  <c:v>41880.0</c:v>
                </c:pt>
                <c:pt idx="1280">
                  <c:v>41884.0</c:v>
                </c:pt>
                <c:pt idx="1281">
                  <c:v>41885.0</c:v>
                </c:pt>
                <c:pt idx="1282">
                  <c:v>41886.0</c:v>
                </c:pt>
                <c:pt idx="1283">
                  <c:v>41887.0</c:v>
                </c:pt>
                <c:pt idx="1284">
                  <c:v>41890.0</c:v>
                </c:pt>
                <c:pt idx="1285">
                  <c:v>41891.0</c:v>
                </c:pt>
                <c:pt idx="1286">
                  <c:v>41892.0</c:v>
                </c:pt>
                <c:pt idx="1287">
                  <c:v>41893.0</c:v>
                </c:pt>
                <c:pt idx="1288">
                  <c:v>41894.0</c:v>
                </c:pt>
                <c:pt idx="1289">
                  <c:v>41897.0</c:v>
                </c:pt>
                <c:pt idx="1290">
                  <c:v>41898.0</c:v>
                </c:pt>
                <c:pt idx="1291">
                  <c:v>41899.0</c:v>
                </c:pt>
                <c:pt idx="1292">
                  <c:v>41900.0</c:v>
                </c:pt>
                <c:pt idx="1293">
                  <c:v>41901.0</c:v>
                </c:pt>
                <c:pt idx="1294">
                  <c:v>41904.0</c:v>
                </c:pt>
                <c:pt idx="1295">
                  <c:v>41905.0</c:v>
                </c:pt>
                <c:pt idx="1296">
                  <c:v>41906.0</c:v>
                </c:pt>
                <c:pt idx="1297">
                  <c:v>41907.0</c:v>
                </c:pt>
                <c:pt idx="1298">
                  <c:v>41908.0</c:v>
                </c:pt>
                <c:pt idx="1299">
                  <c:v>41911.0</c:v>
                </c:pt>
                <c:pt idx="1300">
                  <c:v>41912.0</c:v>
                </c:pt>
                <c:pt idx="1301">
                  <c:v>41913.0</c:v>
                </c:pt>
                <c:pt idx="1302">
                  <c:v>41914.0</c:v>
                </c:pt>
                <c:pt idx="1303">
                  <c:v>41915.0</c:v>
                </c:pt>
                <c:pt idx="1304">
                  <c:v>41918.0</c:v>
                </c:pt>
                <c:pt idx="1305">
                  <c:v>41919.0</c:v>
                </c:pt>
                <c:pt idx="1306">
                  <c:v>41920.0</c:v>
                </c:pt>
                <c:pt idx="1307">
                  <c:v>41921.0</c:v>
                </c:pt>
                <c:pt idx="1308">
                  <c:v>41922.0</c:v>
                </c:pt>
                <c:pt idx="1309">
                  <c:v>41925.0</c:v>
                </c:pt>
                <c:pt idx="1310">
                  <c:v>41926.0</c:v>
                </c:pt>
                <c:pt idx="1311">
                  <c:v>41927.0</c:v>
                </c:pt>
                <c:pt idx="1312">
                  <c:v>41928.0</c:v>
                </c:pt>
                <c:pt idx="1313">
                  <c:v>41929.0</c:v>
                </c:pt>
                <c:pt idx="1314">
                  <c:v>41932.0</c:v>
                </c:pt>
                <c:pt idx="1315">
                  <c:v>41933.0</c:v>
                </c:pt>
                <c:pt idx="1316">
                  <c:v>41934.0</c:v>
                </c:pt>
                <c:pt idx="1317">
                  <c:v>41935.0</c:v>
                </c:pt>
                <c:pt idx="1318">
                  <c:v>41936.0</c:v>
                </c:pt>
                <c:pt idx="1319">
                  <c:v>41939.0</c:v>
                </c:pt>
              </c:numCache>
            </c:numRef>
          </c:cat>
          <c:val>
            <c:numRef>
              <c:f>Hoja1!$C$2:$C$1321</c:f>
              <c:numCache>
                <c:formatCode>General</c:formatCode>
                <c:ptCount val="1320"/>
                <c:pt idx="0">
                  <c:v>931.76</c:v>
                </c:pt>
                <c:pt idx="1">
                  <c:v>942.4599999999998</c:v>
                </c:pt>
                <c:pt idx="2">
                  <c:v>940.09</c:v>
                </c:pt>
                <c:pt idx="3">
                  <c:v>939.14</c:v>
                </c:pt>
                <c:pt idx="4">
                  <c:v>942.4299999999999</c:v>
                </c:pt>
                <c:pt idx="5">
                  <c:v>939.15</c:v>
                </c:pt>
                <c:pt idx="6">
                  <c:v>944.89</c:v>
                </c:pt>
                <c:pt idx="7">
                  <c:v>946.21</c:v>
                </c:pt>
                <c:pt idx="8">
                  <c:v>923.72</c:v>
                </c:pt>
                <c:pt idx="9">
                  <c:v>911.97</c:v>
                </c:pt>
                <c:pt idx="10">
                  <c:v>910.71</c:v>
                </c:pt>
                <c:pt idx="11">
                  <c:v>918.37</c:v>
                </c:pt>
                <c:pt idx="12">
                  <c:v>921.23</c:v>
                </c:pt>
                <c:pt idx="13">
                  <c:v>893.04</c:v>
                </c:pt>
                <c:pt idx="14">
                  <c:v>895.1</c:v>
                </c:pt>
                <c:pt idx="15">
                  <c:v>900.9399999999998</c:v>
                </c:pt>
                <c:pt idx="16">
                  <c:v>920.26</c:v>
                </c:pt>
                <c:pt idx="17">
                  <c:v>918.9</c:v>
                </c:pt>
                <c:pt idx="18">
                  <c:v>927.23</c:v>
                </c:pt>
                <c:pt idx="19">
                  <c:v>919.3199999999998</c:v>
                </c:pt>
                <c:pt idx="20">
                  <c:v>923.3299999999998</c:v>
                </c:pt>
                <c:pt idx="21">
                  <c:v>896.42</c:v>
                </c:pt>
                <c:pt idx="22">
                  <c:v>898.72</c:v>
                </c:pt>
                <c:pt idx="23">
                  <c:v>881.03</c:v>
                </c:pt>
                <c:pt idx="24">
                  <c:v>879.5599999999999</c:v>
                </c:pt>
                <c:pt idx="25">
                  <c:v>882.6800000000001</c:v>
                </c:pt>
                <c:pt idx="26">
                  <c:v>879.13</c:v>
                </c:pt>
                <c:pt idx="27">
                  <c:v>901.05</c:v>
                </c:pt>
                <c:pt idx="28">
                  <c:v>905.8399999999998</c:v>
                </c:pt>
                <c:pt idx="29">
                  <c:v>932.6800000000001</c:v>
                </c:pt>
                <c:pt idx="30">
                  <c:v>940.74</c:v>
                </c:pt>
                <c:pt idx="31">
                  <c:v>940.38</c:v>
                </c:pt>
                <c:pt idx="32">
                  <c:v>951.13</c:v>
                </c:pt>
                <c:pt idx="33">
                  <c:v>954.58</c:v>
                </c:pt>
                <c:pt idx="34">
                  <c:v>954.07</c:v>
                </c:pt>
                <c:pt idx="35">
                  <c:v>976.2900000000001</c:v>
                </c:pt>
                <c:pt idx="36">
                  <c:v>979.26</c:v>
                </c:pt>
                <c:pt idx="37">
                  <c:v>982.1800000000001</c:v>
                </c:pt>
                <c:pt idx="38">
                  <c:v>979.62</c:v>
                </c:pt>
                <c:pt idx="39">
                  <c:v>975.15</c:v>
                </c:pt>
                <c:pt idx="40">
                  <c:v>986.75</c:v>
                </c:pt>
                <c:pt idx="41">
                  <c:v>987.48</c:v>
                </c:pt>
                <c:pt idx="42">
                  <c:v>1002.63</c:v>
                </c:pt>
                <c:pt idx="43">
                  <c:v>1005.65</c:v>
                </c:pt>
                <c:pt idx="44">
                  <c:v>1002.72</c:v>
                </c:pt>
                <c:pt idx="45">
                  <c:v>997.08</c:v>
                </c:pt>
                <c:pt idx="46">
                  <c:v>1010.48</c:v>
                </c:pt>
                <c:pt idx="47">
                  <c:v>1007.1</c:v>
                </c:pt>
                <c:pt idx="48">
                  <c:v>994.3499999999998</c:v>
                </c:pt>
                <c:pt idx="49">
                  <c:v>1005.81</c:v>
                </c:pt>
                <c:pt idx="50">
                  <c:v>1012.73</c:v>
                </c:pt>
                <c:pt idx="51">
                  <c:v>1004.09</c:v>
                </c:pt>
                <c:pt idx="52">
                  <c:v>979.73</c:v>
                </c:pt>
                <c:pt idx="53">
                  <c:v>989.6700000000001</c:v>
                </c:pt>
                <c:pt idx="54">
                  <c:v>996.4599999999998</c:v>
                </c:pt>
                <c:pt idx="55">
                  <c:v>1007.37</c:v>
                </c:pt>
                <c:pt idx="56">
                  <c:v>1026.13</c:v>
                </c:pt>
                <c:pt idx="57">
                  <c:v>1025.57</c:v>
                </c:pt>
                <c:pt idx="58">
                  <c:v>1028.0</c:v>
                </c:pt>
                <c:pt idx="59">
                  <c:v>1028.12</c:v>
                </c:pt>
                <c:pt idx="60">
                  <c:v>1030.98</c:v>
                </c:pt>
                <c:pt idx="61">
                  <c:v>1028.93</c:v>
                </c:pt>
                <c:pt idx="62">
                  <c:v>1020.62</c:v>
                </c:pt>
                <c:pt idx="63">
                  <c:v>998.04</c:v>
                </c:pt>
                <c:pt idx="64">
                  <c:v>994.75</c:v>
                </c:pt>
                <c:pt idx="65">
                  <c:v>1003.24</c:v>
                </c:pt>
                <c:pt idx="66">
                  <c:v>1016.4</c:v>
                </c:pt>
                <c:pt idx="67">
                  <c:v>1025.39</c:v>
                </c:pt>
                <c:pt idx="68">
                  <c:v>1033.37</c:v>
                </c:pt>
                <c:pt idx="69">
                  <c:v>1044.14</c:v>
                </c:pt>
                <c:pt idx="70">
                  <c:v>1042.73</c:v>
                </c:pt>
                <c:pt idx="71">
                  <c:v>1049.34</c:v>
                </c:pt>
                <c:pt idx="72">
                  <c:v>1052.63</c:v>
                </c:pt>
                <c:pt idx="73">
                  <c:v>1068.76</c:v>
                </c:pt>
                <c:pt idx="74">
                  <c:v>1065.49</c:v>
                </c:pt>
                <c:pt idx="75">
                  <c:v>1068.3</c:v>
                </c:pt>
                <c:pt idx="76">
                  <c:v>1064.66</c:v>
                </c:pt>
                <c:pt idx="77">
                  <c:v>1071.66</c:v>
                </c:pt>
                <c:pt idx="78">
                  <c:v>1060.87</c:v>
                </c:pt>
                <c:pt idx="79">
                  <c:v>1050.78</c:v>
                </c:pt>
                <c:pt idx="80">
                  <c:v>1044.38</c:v>
                </c:pt>
                <c:pt idx="81">
                  <c:v>1062.98</c:v>
                </c:pt>
                <c:pt idx="82">
                  <c:v>1060.61</c:v>
                </c:pt>
                <c:pt idx="83">
                  <c:v>1057.08</c:v>
                </c:pt>
                <c:pt idx="84">
                  <c:v>1029.85</c:v>
                </c:pt>
                <c:pt idx="85">
                  <c:v>1025.21</c:v>
                </c:pt>
                <c:pt idx="86">
                  <c:v>1040.46</c:v>
                </c:pt>
                <c:pt idx="87">
                  <c:v>1054.72</c:v>
                </c:pt>
                <c:pt idx="88">
                  <c:v>1057.58</c:v>
                </c:pt>
                <c:pt idx="89">
                  <c:v>1065.48</c:v>
                </c:pt>
                <c:pt idx="90">
                  <c:v>1071.49</c:v>
                </c:pt>
                <c:pt idx="91">
                  <c:v>1076.19</c:v>
                </c:pt>
                <c:pt idx="92">
                  <c:v>1073.19</c:v>
                </c:pt>
                <c:pt idx="93">
                  <c:v>1092.02</c:v>
                </c:pt>
                <c:pt idx="94">
                  <c:v>1096.56</c:v>
                </c:pt>
                <c:pt idx="95">
                  <c:v>1087.68</c:v>
                </c:pt>
                <c:pt idx="96">
                  <c:v>1097.91</c:v>
                </c:pt>
                <c:pt idx="97">
                  <c:v>1091.06</c:v>
                </c:pt>
                <c:pt idx="98">
                  <c:v>1081.4</c:v>
                </c:pt>
                <c:pt idx="99">
                  <c:v>1092.91</c:v>
                </c:pt>
                <c:pt idx="100">
                  <c:v>1079.6</c:v>
                </c:pt>
                <c:pt idx="101">
                  <c:v>1066.95</c:v>
                </c:pt>
                <c:pt idx="102">
                  <c:v>1066.95</c:v>
                </c:pt>
                <c:pt idx="103">
                  <c:v>1042.63</c:v>
                </c:pt>
                <c:pt idx="104">
                  <c:v>1066.11</c:v>
                </c:pt>
                <c:pt idx="105">
                  <c:v>1036.19</c:v>
                </c:pt>
                <c:pt idx="106">
                  <c:v>1045.41</c:v>
                </c:pt>
                <c:pt idx="107">
                  <c:v>1046.5</c:v>
                </c:pt>
                <c:pt idx="108">
                  <c:v>1066.63</c:v>
                </c:pt>
                <c:pt idx="109">
                  <c:v>1069.3</c:v>
                </c:pt>
                <c:pt idx="110">
                  <c:v>1093.08</c:v>
                </c:pt>
                <c:pt idx="111">
                  <c:v>1093.01</c:v>
                </c:pt>
                <c:pt idx="112">
                  <c:v>1098.51</c:v>
                </c:pt>
                <c:pt idx="113">
                  <c:v>1087.24</c:v>
                </c:pt>
                <c:pt idx="114">
                  <c:v>1093.48</c:v>
                </c:pt>
                <c:pt idx="115">
                  <c:v>1109.3</c:v>
                </c:pt>
                <c:pt idx="116">
                  <c:v>1110.32</c:v>
                </c:pt>
                <c:pt idx="117">
                  <c:v>1109.8</c:v>
                </c:pt>
                <c:pt idx="118">
                  <c:v>1094.9</c:v>
                </c:pt>
                <c:pt idx="119">
                  <c:v>1091.38</c:v>
                </c:pt>
                <c:pt idx="120">
                  <c:v>1106.24</c:v>
                </c:pt>
                <c:pt idx="121">
                  <c:v>1105.65</c:v>
                </c:pt>
                <c:pt idx="122">
                  <c:v>1110.63</c:v>
                </c:pt>
                <c:pt idx="123">
                  <c:v>1110.63</c:v>
                </c:pt>
                <c:pt idx="124">
                  <c:v>1095.63</c:v>
                </c:pt>
                <c:pt idx="125">
                  <c:v>1108.86</c:v>
                </c:pt>
                <c:pt idx="126">
                  <c:v>1109.24</c:v>
                </c:pt>
                <c:pt idx="127">
                  <c:v>1099.92</c:v>
                </c:pt>
                <c:pt idx="128">
                  <c:v>1105.98</c:v>
                </c:pt>
                <c:pt idx="129">
                  <c:v>1103.25</c:v>
                </c:pt>
                <c:pt idx="130">
                  <c:v>1091.94</c:v>
                </c:pt>
                <c:pt idx="131">
                  <c:v>1095.95</c:v>
                </c:pt>
                <c:pt idx="132">
                  <c:v>1102.35</c:v>
                </c:pt>
                <c:pt idx="133">
                  <c:v>1106.41</c:v>
                </c:pt>
                <c:pt idx="134">
                  <c:v>1114.11</c:v>
                </c:pt>
                <c:pt idx="135">
                  <c:v>1107.93</c:v>
                </c:pt>
                <c:pt idx="136">
                  <c:v>1109.18</c:v>
                </c:pt>
                <c:pt idx="137">
                  <c:v>1096.08</c:v>
                </c:pt>
                <c:pt idx="138">
                  <c:v>1102.47</c:v>
                </c:pt>
                <c:pt idx="139">
                  <c:v>1114.05</c:v>
                </c:pt>
                <c:pt idx="140">
                  <c:v>1118.02</c:v>
                </c:pt>
                <c:pt idx="141">
                  <c:v>1120.59</c:v>
                </c:pt>
                <c:pt idx="142">
                  <c:v>1126.48</c:v>
                </c:pt>
                <c:pt idx="143">
                  <c:v>1127.78</c:v>
                </c:pt>
                <c:pt idx="144">
                  <c:v>1126.2</c:v>
                </c:pt>
                <c:pt idx="145">
                  <c:v>1126.42</c:v>
                </c:pt>
                <c:pt idx="146">
                  <c:v>1115.1</c:v>
                </c:pt>
                <c:pt idx="147">
                  <c:v>1132.99</c:v>
                </c:pt>
                <c:pt idx="148">
                  <c:v>1136.52</c:v>
                </c:pt>
                <c:pt idx="149">
                  <c:v>1137.14</c:v>
                </c:pt>
                <c:pt idx="150">
                  <c:v>1141.69</c:v>
                </c:pt>
                <c:pt idx="151">
                  <c:v>1144.98</c:v>
                </c:pt>
                <c:pt idx="152">
                  <c:v>1146.98</c:v>
                </c:pt>
                <c:pt idx="153">
                  <c:v>1136.22</c:v>
                </c:pt>
                <c:pt idx="154">
                  <c:v>1145.68</c:v>
                </c:pt>
                <c:pt idx="155">
                  <c:v>1148.46</c:v>
                </c:pt>
                <c:pt idx="156">
                  <c:v>1136.03</c:v>
                </c:pt>
                <c:pt idx="157">
                  <c:v>1136.03</c:v>
                </c:pt>
                <c:pt idx="158">
                  <c:v>1150.23</c:v>
                </c:pt>
                <c:pt idx="159">
                  <c:v>1138.04</c:v>
                </c:pt>
                <c:pt idx="160">
                  <c:v>1116.48</c:v>
                </c:pt>
                <c:pt idx="161">
                  <c:v>1091.76</c:v>
                </c:pt>
                <c:pt idx="162">
                  <c:v>1096.78</c:v>
                </c:pt>
                <c:pt idx="163">
                  <c:v>1092.17</c:v>
                </c:pt>
                <c:pt idx="164">
                  <c:v>1097.5</c:v>
                </c:pt>
                <c:pt idx="165">
                  <c:v>1084.53</c:v>
                </c:pt>
                <c:pt idx="166">
                  <c:v>1073.87</c:v>
                </c:pt>
                <c:pt idx="167">
                  <c:v>1089.19</c:v>
                </c:pt>
                <c:pt idx="168">
                  <c:v>1103.32</c:v>
                </c:pt>
                <c:pt idx="169">
                  <c:v>1097.28</c:v>
                </c:pt>
                <c:pt idx="170">
                  <c:v>1063.11</c:v>
                </c:pt>
                <c:pt idx="171">
                  <c:v>1066.19</c:v>
                </c:pt>
                <c:pt idx="172">
                  <c:v>1056.74</c:v>
                </c:pt>
                <c:pt idx="173">
                  <c:v>1070.52</c:v>
                </c:pt>
                <c:pt idx="174">
                  <c:v>1068.13</c:v>
                </c:pt>
                <c:pt idx="175">
                  <c:v>1078.47</c:v>
                </c:pt>
                <c:pt idx="176">
                  <c:v>1075.51</c:v>
                </c:pt>
                <c:pt idx="177">
                  <c:v>1075.51</c:v>
                </c:pt>
                <c:pt idx="178">
                  <c:v>1094.87</c:v>
                </c:pt>
                <c:pt idx="179">
                  <c:v>1099.51</c:v>
                </c:pt>
                <c:pt idx="180">
                  <c:v>1106.75</c:v>
                </c:pt>
                <c:pt idx="181">
                  <c:v>1109.17</c:v>
                </c:pt>
                <c:pt idx="182">
                  <c:v>1108.01</c:v>
                </c:pt>
                <c:pt idx="183">
                  <c:v>1094.6</c:v>
                </c:pt>
                <c:pt idx="184">
                  <c:v>1105.24</c:v>
                </c:pt>
                <c:pt idx="185">
                  <c:v>1102.94</c:v>
                </c:pt>
                <c:pt idx="186">
                  <c:v>1104.49</c:v>
                </c:pt>
                <c:pt idx="187">
                  <c:v>1115.71</c:v>
                </c:pt>
                <c:pt idx="188">
                  <c:v>1118.31</c:v>
                </c:pt>
                <c:pt idx="189">
                  <c:v>1118.79</c:v>
                </c:pt>
                <c:pt idx="190">
                  <c:v>1122.97</c:v>
                </c:pt>
                <c:pt idx="191">
                  <c:v>1138.7</c:v>
                </c:pt>
                <c:pt idx="192">
                  <c:v>1138.5</c:v>
                </c:pt>
                <c:pt idx="193">
                  <c:v>1140.45</c:v>
                </c:pt>
                <c:pt idx="194">
                  <c:v>1145.61</c:v>
                </c:pt>
                <c:pt idx="195">
                  <c:v>1150.24</c:v>
                </c:pt>
                <c:pt idx="196">
                  <c:v>1149.99</c:v>
                </c:pt>
                <c:pt idx="197">
                  <c:v>1150.51</c:v>
                </c:pt>
                <c:pt idx="198">
                  <c:v>1159.46</c:v>
                </c:pt>
                <c:pt idx="199">
                  <c:v>1166.21</c:v>
                </c:pt>
                <c:pt idx="200">
                  <c:v>1165.83</c:v>
                </c:pt>
                <c:pt idx="201">
                  <c:v>1159.9</c:v>
                </c:pt>
                <c:pt idx="202">
                  <c:v>1165.81</c:v>
                </c:pt>
                <c:pt idx="203">
                  <c:v>1174.17</c:v>
                </c:pt>
                <c:pt idx="204">
                  <c:v>1167.72</c:v>
                </c:pt>
                <c:pt idx="205">
                  <c:v>1165.73</c:v>
                </c:pt>
                <c:pt idx="206">
                  <c:v>1166.59</c:v>
                </c:pt>
                <c:pt idx="207">
                  <c:v>1173.22</c:v>
                </c:pt>
                <c:pt idx="208">
                  <c:v>1173.27</c:v>
                </c:pt>
                <c:pt idx="209">
                  <c:v>1169.43</c:v>
                </c:pt>
                <c:pt idx="210">
                  <c:v>1187.44</c:v>
                </c:pt>
                <c:pt idx="211">
                  <c:v>1189.44</c:v>
                </c:pt>
                <c:pt idx="212">
                  <c:v>1182.45</c:v>
                </c:pt>
                <c:pt idx="213">
                  <c:v>1186.44</c:v>
                </c:pt>
                <c:pt idx="214">
                  <c:v>1194.37</c:v>
                </c:pt>
                <c:pt idx="215">
                  <c:v>1196.48</c:v>
                </c:pt>
                <c:pt idx="216">
                  <c:v>1197.3</c:v>
                </c:pt>
                <c:pt idx="217">
                  <c:v>1210.65</c:v>
                </c:pt>
                <c:pt idx="218">
                  <c:v>1206.37</c:v>
                </c:pt>
                <c:pt idx="219">
                  <c:v>1192.13</c:v>
                </c:pt>
                <c:pt idx="220">
                  <c:v>1197.52</c:v>
                </c:pt>
                <c:pt idx="221">
                  <c:v>1207.17</c:v>
                </c:pt>
                <c:pt idx="222">
                  <c:v>1205.94</c:v>
                </c:pt>
                <c:pt idx="223">
                  <c:v>1208.67</c:v>
                </c:pt>
                <c:pt idx="224">
                  <c:v>1217.28</c:v>
                </c:pt>
                <c:pt idx="225">
                  <c:v>1212.05</c:v>
                </c:pt>
                <c:pt idx="226">
                  <c:v>1183.71</c:v>
                </c:pt>
                <c:pt idx="227">
                  <c:v>1191.36</c:v>
                </c:pt>
                <c:pt idx="228">
                  <c:v>1206.78</c:v>
                </c:pt>
                <c:pt idx="229">
                  <c:v>1186.69</c:v>
                </c:pt>
                <c:pt idx="230">
                  <c:v>1202.26</c:v>
                </c:pt>
                <c:pt idx="231">
                  <c:v>1173.6</c:v>
                </c:pt>
                <c:pt idx="232">
                  <c:v>1165.87</c:v>
                </c:pt>
                <c:pt idx="233">
                  <c:v>1128.15</c:v>
                </c:pt>
                <c:pt idx="234">
                  <c:v>1110.88</c:v>
                </c:pt>
                <c:pt idx="235">
                  <c:v>1159.73</c:v>
                </c:pt>
                <c:pt idx="236">
                  <c:v>1155.79</c:v>
                </c:pt>
                <c:pt idx="237">
                  <c:v>1171.67</c:v>
                </c:pt>
                <c:pt idx="238">
                  <c:v>1157.44</c:v>
                </c:pt>
                <c:pt idx="239">
                  <c:v>1135.68</c:v>
                </c:pt>
                <c:pt idx="240">
                  <c:v>1136.94</c:v>
                </c:pt>
                <c:pt idx="241">
                  <c:v>1120.8</c:v>
                </c:pt>
                <c:pt idx="242">
                  <c:v>1115.05</c:v>
                </c:pt>
                <c:pt idx="243">
                  <c:v>1071.59</c:v>
                </c:pt>
                <c:pt idx="244">
                  <c:v>1087.69</c:v>
                </c:pt>
                <c:pt idx="245">
                  <c:v>1073.65</c:v>
                </c:pt>
                <c:pt idx="246">
                  <c:v>1074.03</c:v>
                </c:pt>
                <c:pt idx="247">
                  <c:v>1067.95</c:v>
                </c:pt>
                <c:pt idx="248">
                  <c:v>1103.06</c:v>
                </c:pt>
                <c:pt idx="249">
                  <c:v>1089.41</c:v>
                </c:pt>
                <c:pt idx="250">
                  <c:v>1089.41</c:v>
                </c:pt>
                <c:pt idx="251">
                  <c:v>1070.71</c:v>
                </c:pt>
                <c:pt idx="252">
                  <c:v>1098.38</c:v>
                </c:pt>
                <c:pt idx="253">
                  <c:v>1102.83</c:v>
                </c:pt>
                <c:pt idx="254">
                  <c:v>1064.88</c:v>
                </c:pt>
                <c:pt idx="255">
                  <c:v>1050.47</c:v>
                </c:pt>
                <c:pt idx="256">
                  <c:v>1062.0</c:v>
                </c:pt>
                <c:pt idx="257">
                  <c:v>1055.69</c:v>
                </c:pt>
                <c:pt idx="258">
                  <c:v>1086.84</c:v>
                </c:pt>
                <c:pt idx="259">
                  <c:v>1091.6</c:v>
                </c:pt>
                <c:pt idx="260">
                  <c:v>1089.63</c:v>
                </c:pt>
                <c:pt idx="261">
                  <c:v>1115.23</c:v>
                </c:pt>
                <c:pt idx="262">
                  <c:v>1114.61</c:v>
                </c:pt>
                <c:pt idx="263">
                  <c:v>1116.04</c:v>
                </c:pt>
                <c:pt idx="264">
                  <c:v>1117.51</c:v>
                </c:pt>
                <c:pt idx="265">
                  <c:v>1113.2</c:v>
                </c:pt>
                <c:pt idx="266">
                  <c:v>1095.31</c:v>
                </c:pt>
                <c:pt idx="267">
                  <c:v>1092.04</c:v>
                </c:pt>
                <c:pt idx="268">
                  <c:v>1073.69</c:v>
                </c:pt>
                <c:pt idx="269">
                  <c:v>1076.76</c:v>
                </c:pt>
                <c:pt idx="270">
                  <c:v>1074.57</c:v>
                </c:pt>
                <c:pt idx="271">
                  <c:v>1041.24</c:v>
                </c:pt>
                <c:pt idx="272">
                  <c:v>1030.71</c:v>
                </c:pt>
                <c:pt idx="273">
                  <c:v>1027.37</c:v>
                </c:pt>
                <c:pt idx="274">
                  <c:v>1022.58</c:v>
                </c:pt>
                <c:pt idx="275">
                  <c:v>1028.06</c:v>
                </c:pt>
                <c:pt idx="276">
                  <c:v>1060.27</c:v>
                </c:pt>
                <c:pt idx="277">
                  <c:v>1070.25</c:v>
                </c:pt>
                <c:pt idx="278">
                  <c:v>1077.96</c:v>
                </c:pt>
                <c:pt idx="279">
                  <c:v>1078.75</c:v>
                </c:pt>
                <c:pt idx="280">
                  <c:v>1095.34</c:v>
                </c:pt>
                <c:pt idx="281">
                  <c:v>1095.17</c:v>
                </c:pt>
                <c:pt idx="282">
                  <c:v>1096.48</c:v>
                </c:pt>
                <c:pt idx="283">
                  <c:v>1064.88</c:v>
                </c:pt>
                <c:pt idx="284">
                  <c:v>1071.25</c:v>
                </c:pt>
                <c:pt idx="285">
                  <c:v>1083.48</c:v>
                </c:pt>
                <c:pt idx="286">
                  <c:v>1069.59</c:v>
                </c:pt>
                <c:pt idx="287">
                  <c:v>1093.67</c:v>
                </c:pt>
                <c:pt idx="288">
                  <c:v>1102.66</c:v>
                </c:pt>
                <c:pt idx="289">
                  <c:v>1115.01</c:v>
                </c:pt>
                <c:pt idx="290">
                  <c:v>1113.84</c:v>
                </c:pt>
                <c:pt idx="291">
                  <c:v>1106.13</c:v>
                </c:pt>
                <c:pt idx="292">
                  <c:v>1101.53</c:v>
                </c:pt>
                <c:pt idx="293">
                  <c:v>1101.6</c:v>
                </c:pt>
                <c:pt idx="294">
                  <c:v>1125.86</c:v>
                </c:pt>
                <c:pt idx="295">
                  <c:v>1120.46</c:v>
                </c:pt>
                <c:pt idx="296">
                  <c:v>1127.24</c:v>
                </c:pt>
                <c:pt idx="297">
                  <c:v>1125.81</c:v>
                </c:pt>
                <c:pt idx="298">
                  <c:v>1121.64</c:v>
                </c:pt>
                <c:pt idx="299">
                  <c:v>1127.79</c:v>
                </c:pt>
                <c:pt idx="300">
                  <c:v>1121.06</c:v>
                </c:pt>
                <c:pt idx="301">
                  <c:v>1089.47</c:v>
                </c:pt>
                <c:pt idx="302">
                  <c:v>1083.61</c:v>
                </c:pt>
                <c:pt idx="303">
                  <c:v>1079.25</c:v>
                </c:pt>
                <c:pt idx="304">
                  <c:v>1079.38</c:v>
                </c:pt>
                <c:pt idx="305">
                  <c:v>1092.54</c:v>
                </c:pt>
                <c:pt idx="306">
                  <c:v>1094.16</c:v>
                </c:pt>
                <c:pt idx="307">
                  <c:v>1075.63</c:v>
                </c:pt>
                <c:pt idx="308">
                  <c:v>1071.69</c:v>
                </c:pt>
                <c:pt idx="309">
                  <c:v>1067.36</c:v>
                </c:pt>
                <c:pt idx="310">
                  <c:v>1051.87</c:v>
                </c:pt>
                <c:pt idx="311">
                  <c:v>1055.33</c:v>
                </c:pt>
                <c:pt idx="312">
                  <c:v>1047.22</c:v>
                </c:pt>
                <c:pt idx="313">
                  <c:v>1064.59</c:v>
                </c:pt>
                <c:pt idx="314">
                  <c:v>1048.92</c:v>
                </c:pt>
                <c:pt idx="315">
                  <c:v>1049.33</c:v>
                </c:pt>
                <c:pt idx="316">
                  <c:v>1080.29</c:v>
                </c:pt>
                <c:pt idx="317">
                  <c:v>1090.1</c:v>
                </c:pt>
                <c:pt idx="318">
                  <c:v>1104.51</c:v>
                </c:pt>
                <c:pt idx="319">
                  <c:v>1104.51</c:v>
                </c:pt>
                <c:pt idx="320">
                  <c:v>1091.84</c:v>
                </c:pt>
                <c:pt idx="321">
                  <c:v>1098.87</c:v>
                </c:pt>
                <c:pt idx="322">
                  <c:v>1104.18</c:v>
                </c:pt>
                <c:pt idx="323">
                  <c:v>1109.55</c:v>
                </c:pt>
                <c:pt idx="324">
                  <c:v>1121.9</c:v>
                </c:pt>
                <c:pt idx="325">
                  <c:v>1121.1</c:v>
                </c:pt>
                <c:pt idx="326">
                  <c:v>1125.07</c:v>
                </c:pt>
                <c:pt idx="327">
                  <c:v>1124.66</c:v>
                </c:pt>
                <c:pt idx="328">
                  <c:v>1125.59</c:v>
                </c:pt>
                <c:pt idx="329">
                  <c:v>1142.71</c:v>
                </c:pt>
                <c:pt idx="330">
                  <c:v>1139.78</c:v>
                </c:pt>
                <c:pt idx="331">
                  <c:v>1134.28</c:v>
                </c:pt>
                <c:pt idx="332">
                  <c:v>1124.83</c:v>
                </c:pt>
                <c:pt idx="333">
                  <c:v>1148.67</c:v>
                </c:pt>
                <c:pt idx="334">
                  <c:v>1142.16</c:v>
                </c:pt>
                <c:pt idx="335">
                  <c:v>1147.7</c:v>
                </c:pt>
                <c:pt idx="336">
                  <c:v>1144.73</c:v>
                </c:pt>
                <c:pt idx="337">
                  <c:v>1141.2</c:v>
                </c:pt>
                <c:pt idx="338">
                  <c:v>1146.24</c:v>
                </c:pt>
                <c:pt idx="339">
                  <c:v>1137.03</c:v>
                </c:pt>
                <c:pt idx="340">
                  <c:v>1160.75</c:v>
                </c:pt>
                <c:pt idx="341">
                  <c:v>1159.97</c:v>
                </c:pt>
                <c:pt idx="342">
                  <c:v>1158.06</c:v>
                </c:pt>
                <c:pt idx="343">
                  <c:v>1165.15</c:v>
                </c:pt>
                <c:pt idx="344">
                  <c:v>1165.32</c:v>
                </c:pt>
                <c:pt idx="345">
                  <c:v>1169.77</c:v>
                </c:pt>
                <c:pt idx="346">
                  <c:v>1178.1</c:v>
                </c:pt>
                <c:pt idx="347">
                  <c:v>1173.81</c:v>
                </c:pt>
                <c:pt idx="348">
                  <c:v>1176.19</c:v>
                </c:pt>
                <c:pt idx="349">
                  <c:v>1184.71</c:v>
                </c:pt>
                <c:pt idx="350">
                  <c:v>1165.9</c:v>
                </c:pt>
                <c:pt idx="351">
                  <c:v>1178.17</c:v>
                </c:pt>
                <c:pt idx="352">
                  <c:v>1180.26</c:v>
                </c:pt>
                <c:pt idx="353">
                  <c:v>1183.08</c:v>
                </c:pt>
                <c:pt idx="354">
                  <c:v>1185.62</c:v>
                </c:pt>
                <c:pt idx="355">
                  <c:v>1185.64</c:v>
                </c:pt>
                <c:pt idx="356">
                  <c:v>1182.45</c:v>
                </c:pt>
                <c:pt idx="357">
                  <c:v>1183.78</c:v>
                </c:pt>
                <c:pt idx="358">
                  <c:v>1183.26</c:v>
                </c:pt>
                <c:pt idx="359">
                  <c:v>1193.57</c:v>
                </c:pt>
                <c:pt idx="360">
                  <c:v>1197.96</c:v>
                </c:pt>
                <c:pt idx="361">
                  <c:v>1221.06</c:v>
                </c:pt>
                <c:pt idx="362">
                  <c:v>1225.85</c:v>
                </c:pt>
                <c:pt idx="363">
                  <c:v>1223.25</c:v>
                </c:pt>
                <c:pt idx="364">
                  <c:v>1213.4</c:v>
                </c:pt>
                <c:pt idx="365">
                  <c:v>1218.71</c:v>
                </c:pt>
                <c:pt idx="366">
                  <c:v>1213.54</c:v>
                </c:pt>
                <c:pt idx="367">
                  <c:v>1199.21</c:v>
                </c:pt>
                <c:pt idx="368">
                  <c:v>1197.75</c:v>
                </c:pt>
                <c:pt idx="369">
                  <c:v>1178.34</c:v>
                </c:pt>
                <c:pt idx="370">
                  <c:v>1178.59</c:v>
                </c:pt>
                <c:pt idx="371">
                  <c:v>1196.69</c:v>
                </c:pt>
                <c:pt idx="372">
                  <c:v>1199.73</c:v>
                </c:pt>
                <c:pt idx="373">
                  <c:v>1197.84</c:v>
                </c:pt>
                <c:pt idx="374">
                  <c:v>1180.73</c:v>
                </c:pt>
                <c:pt idx="375">
                  <c:v>1198.35</c:v>
                </c:pt>
                <c:pt idx="376">
                  <c:v>1198.35</c:v>
                </c:pt>
                <c:pt idx="377">
                  <c:v>1189.4</c:v>
                </c:pt>
                <c:pt idx="378">
                  <c:v>1187.76</c:v>
                </c:pt>
                <c:pt idx="379">
                  <c:v>1180.55</c:v>
                </c:pt>
                <c:pt idx="380">
                  <c:v>1206.07</c:v>
                </c:pt>
                <c:pt idx="381">
                  <c:v>1221.53</c:v>
                </c:pt>
                <c:pt idx="382">
                  <c:v>1224.71</c:v>
                </c:pt>
                <c:pt idx="383">
                  <c:v>1223.13</c:v>
                </c:pt>
                <c:pt idx="384">
                  <c:v>1223.76</c:v>
                </c:pt>
                <c:pt idx="385">
                  <c:v>1228.28</c:v>
                </c:pt>
                <c:pt idx="386">
                  <c:v>1231.95</c:v>
                </c:pt>
                <c:pt idx="387">
                  <c:v>1239.59</c:v>
                </c:pt>
                <c:pt idx="388">
                  <c:v>1240.48</c:v>
                </c:pt>
                <c:pt idx="389">
                  <c:v>1241.59</c:v>
                </c:pt>
                <c:pt idx="390">
                  <c:v>1235.41</c:v>
                </c:pt>
                <c:pt idx="391">
                  <c:v>1242.87</c:v>
                </c:pt>
                <c:pt idx="392">
                  <c:v>1243.94</c:v>
                </c:pt>
                <c:pt idx="393">
                  <c:v>1246.7</c:v>
                </c:pt>
                <c:pt idx="394">
                  <c:v>1254.5</c:v>
                </c:pt>
                <c:pt idx="395">
                  <c:v>1258.84</c:v>
                </c:pt>
                <c:pt idx="396">
                  <c:v>1256.77</c:v>
                </c:pt>
                <c:pt idx="397">
                  <c:v>1256.77</c:v>
                </c:pt>
                <c:pt idx="398">
                  <c:v>1257.54</c:v>
                </c:pt>
                <c:pt idx="399">
                  <c:v>1258.51</c:v>
                </c:pt>
                <c:pt idx="400">
                  <c:v>1259.78</c:v>
                </c:pt>
                <c:pt idx="401">
                  <c:v>1257.88</c:v>
                </c:pt>
                <c:pt idx="402">
                  <c:v>1271.86</c:v>
                </c:pt>
                <c:pt idx="403">
                  <c:v>1270.08</c:v>
                </c:pt>
                <c:pt idx="404">
                  <c:v>1276.56</c:v>
                </c:pt>
                <c:pt idx="405">
                  <c:v>1273.88</c:v>
                </c:pt>
                <c:pt idx="406">
                  <c:v>1271.49</c:v>
                </c:pt>
                <c:pt idx="407">
                  <c:v>1269.75</c:v>
                </c:pt>
                <c:pt idx="408">
                  <c:v>1274.47</c:v>
                </c:pt>
                <c:pt idx="409">
                  <c:v>1285.96</c:v>
                </c:pt>
                <c:pt idx="410">
                  <c:v>1283.76</c:v>
                </c:pt>
                <c:pt idx="411">
                  <c:v>1293.24</c:v>
                </c:pt>
                <c:pt idx="412">
                  <c:v>1293.24</c:v>
                </c:pt>
                <c:pt idx="413">
                  <c:v>1295.04</c:v>
                </c:pt>
                <c:pt idx="414">
                  <c:v>1280.99</c:v>
                </c:pt>
                <c:pt idx="415">
                  <c:v>1280.3</c:v>
                </c:pt>
                <c:pt idx="416">
                  <c:v>1282.85</c:v>
                </c:pt>
                <c:pt idx="417">
                  <c:v>1290.8</c:v>
                </c:pt>
                <c:pt idx="418">
                  <c:v>1291.26</c:v>
                </c:pt>
                <c:pt idx="419">
                  <c:v>1298.21</c:v>
                </c:pt>
                <c:pt idx="420">
                  <c:v>1299.28</c:v>
                </c:pt>
                <c:pt idx="421">
                  <c:v>1275.54</c:v>
                </c:pt>
                <c:pt idx="422">
                  <c:v>1285.67</c:v>
                </c:pt>
                <c:pt idx="423">
                  <c:v>1307.15</c:v>
                </c:pt>
                <c:pt idx="424">
                  <c:v>1303.29</c:v>
                </c:pt>
                <c:pt idx="425">
                  <c:v>1307.77</c:v>
                </c:pt>
                <c:pt idx="426">
                  <c:v>1310.18</c:v>
                </c:pt>
                <c:pt idx="427">
                  <c:v>1318.72</c:v>
                </c:pt>
                <c:pt idx="428">
                  <c:v>1324.87</c:v>
                </c:pt>
                <c:pt idx="429">
                  <c:v>1319.01</c:v>
                </c:pt>
                <c:pt idx="430">
                  <c:v>1318.91</c:v>
                </c:pt>
                <c:pt idx="431">
                  <c:v>1328.53</c:v>
                </c:pt>
                <c:pt idx="432">
                  <c:v>1332.57</c:v>
                </c:pt>
                <c:pt idx="433">
                  <c:v>1327.6</c:v>
                </c:pt>
                <c:pt idx="434">
                  <c:v>1335.64</c:v>
                </c:pt>
                <c:pt idx="435">
                  <c:v>1340.43</c:v>
                </c:pt>
                <c:pt idx="436">
                  <c:v>1341.96</c:v>
                </c:pt>
                <c:pt idx="437">
                  <c:v>1343.01</c:v>
                </c:pt>
                <c:pt idx="438">
                  <c:v>1314.56</c:v>
                </c:pt>
                <c:pt idx="439">
                  <c:v>1308.28</c:v>
                </c:pt>
                <c:pt idx="440">
                  <c:v>1305.83</c:v>
                </c:pt>
                <c:pt idx="441">
                  <c:v>1319.81</c:v>
                </c:pt>
                <c:pt idx="442">
                  <c:v>1327.48</c:v>
                </c:pt>
                <c:pt idx="443">
                  <c:v>1306.73</c:v>
                </c:pt>
                <c:pt idx="444">
                  <c:v>1307.18</c:v>
                </c:pt>
                <c:pt idx="445">
                  <c:v>1330.95</c:v>
                </c:pt>
                <c:pt idx="446">
                  <c:v>1321.13</c:v>
                </c:pt>
                <c:pt idx="447">
                  <c:v>1309.68</c:v>
                </c:pt>
                <c:pt idx="448">
                  <c:v>1322.52</c:v>
                </c:pt>
                <c:pt idx="449">
                  <c:v>1320.02</c:v>
                </c:pt>
                <c:pt idx="450">
                  <c:v>1295.11</c:v>
                </c:pt>
                <c:pt idx="451">
                  <c:v>1305.37</c:v>
                </c:pt>
                <c:pt idx="452">
                  <c:v>1296.39</c:v>
                </c:pt>
                <c:pt idx="453">
                  <c:v>1281.87</c:v>
                </c:pt>
                <c:pt idx="454">
                  <c:v>1256.88</c:v>
                </c:pt>
                <c:pt idx="455">
                  <c:v>1273.72</c:v>
                </c:pt>
                <c:pt idx="456">
                  <c:v>1279.2</c:v>
                </c:pt>
                <c:pt idx="457">
                  <c:v>1298.38</c:v>
                </c:pt>
                <c:pt idx="458">
                  <c:v>1293.77</c:v>
                </c:pt>
                <c:pt idx="459">
                  <c:v>1297.54</c:v>
                </c:pt>
                <c:pt idx="460">
                  <c:v>1309.66</c:v>
                </c:pt>
                <c:pt idx="461">
                  <c:v>1313.8</c:v>
                </c:pt>
                <c:pt idx="462">
                  <c:v>1310.19</c:v>
                </c:pt>
                <c:pt idx="463">
                  <c:v>1319.225</c:v>
                </c:pt>
                <c:pt idx="464">
                  <c:v>1328.26</c:v>
                </c:pt>
                <c:pt idx="465">
                  <c:v>1325.83</c:v>
                </c:pt>
                <c:pt idx="466">
                  <c:v>1332.41</c:v>
                </c:pt>
                <c:pt idx="467">
                  <c:v>1332.87</c:v>
                </c:pt>
                <c:pt idx="468">
                  <c:v>1332.63</c:v>
                </c:pt>
                <c:pt idx="469">
                  <c:v>1335.54</c:v>
                </c:pt>
                <c:pt idx="470">
                  <c:v>1333.51</c:v>
                </c:pt>
                <c:pt idx="471">
                  <c:v>1328.17</c:v>
                </c:pt>
                <c:pt idx="472">
                  <c:v>1324.46</c:v>
                </c:pt>
                <c:pt idx="473">
                  <c:v>1314.16</c:v>
                </c:pt>
                <c:pt idx="474">
                  <c:v>1314.41</c:v>
                </c:pt>
                <c:pt idx="475">
                  <c:v>1314.52</c:v>
                </c:pt>
                <c:pt idx="476">
                  <c:v>1319.68</c:v>
                </c:pt>
                <c:pt idx="477">
                  <c:v>1305.14</c:v>
                </c:pt>
                <c:pt idx="478">
                  <c:v>1312.62</c:v>
                </c:pt>
                <c:pt idx="479">
                  <c:v>1330.36</c:v>
                </c:pt>
                <c:pt idx="480">
                  <c:v>1337.38</c:v>
                </c:pt>
                <c:pt idx="481">
                  <c:v>1335.25</c:v>
                </c:pt>
                <c:pt idx="482">
                  <c:v>1347.24</c:v>
                </c:pt>
                <c:pt idx="483">
                  <c:v>1355.66</c:v>
                </c:pt>
                <c:pt idx="484">
                  <c:v>1360.48</c:v>
                </c:pt>
                <c:pt idx="485">
                  <c:v>1363.61</c:v>
                </c:pt>
                <c:pt idx="486">
                  <c:v>1361.22</c:v>
                </c:pt>
                <c:pt idx="487">
                  <c:v>1356.62</c:v>
                </c:pt>
                <c:pt idx="488">
                  <c:v>1347.32</c:v>
                </c:pt>
                <c:pt idx="489">
                  <c:v>1335.1</c:v>
                </c:pt>
                <c:pt idx="490">
                  <c:v>1340.2</c:v>
                </c:pt>
                <c:pt idx="491">
                  <c:v>1346.29</c:v>
                </c:pt>
                <c:pt idx="492">
                  <c:v>1357.16</c:v>
                </c:pt>
                <c:pt idx="493">
                  <c:v>1342.08</c:v>
                </c:pt>
                <c:pt idx="494">
                  <c:v>1337.77</c:v>
                </c:pt>
                <c:pt idx="495">
                  <c:v>1329.47</c:v>
                </c:pt>
                <c:pt idx="496">
                  <c:v>1328.98</c:v>
                </c:pt>
                <c:pt idx="497">
                  <c:v>1340.68</c:v>
                </c:pt>
                <c:pt idx="498">
                  <c:v>1343.6</c:v>
                </c:pt>
                <c:pt idx="499">
                  <c:v>1333.27</c:v>
                </c:pt>
                <c:pt idx="500">
                  <c:v>1317.37</c:v>
                </c:pt>
                <c:pt idx="501">
                  <c:v>1316.28</c:v>
                </c:pt>
                <c:pt idx="502">
                  <c:v>1320.47</c:v>
                </c:pt>
                <c:pt idx="503">
                  <c:v>1325.69</c:v>
                </c:pt>
                <c:pt idx="504">
                  <c:v>1331.1</c:v>
                </c:pt>
                <c:pt idx="505">
                  <c:v>1331.1</c:v>
                </c:pt>
                <c:pt idx="506">
                  <c:v>1345.2</c:v>
                </c:pt>
                <c:pt idx="507">
                  <c:v>1314.55</c:v>
                </c:pt>
                <c:pt idx="508">
                  <c:v>1312.94</c:v>
                </c:pt>
                <c:pt idx="509">
                  <c:v>1300.16</c:v>
                </c:pt>
                <c:pt idx="510">
                  <c:v>1284.94</c:v>
                </c:pt>
                <c:pt idx="511">
                  <c:v>1279.56</c:v>
                </c:pt>
                <c:pt idx="512">
                  <c:v>1289.0</c:v>
                </c:pt>
                <c:pt idx="513">
                  <c:v>1270.98</c:v>
                </c:pt>
                <c:pt idx="514">
                  <c:v>1271.83</c:v>
                </c:pt>
                <c:pt idx="515">
                  <c:v>1287.87</c:v>
                </c:pt>
                <c:pt idx="516">
                  <c:v>1265.42</c:v>
                </c:pt>
                <c:pt idx="517">
                  <c:v>1267.64</c:v>
                </c:pt>
                <c:pt idx="518">
                  <c:v>1271.5</c:v>
                </c:pt>
                <c:pt idx="519">
                  <c:v>1278.36</c:v>
                </c:pt>
                <c:pt idx="520">
                  <c:v>1295.52</c:v>
                </c:pt>
                <c:pt idx="521">
                  <c:v>1287.14</c:v>
                </c:pt>
                <c:pt idx="522">
                  <c:v>1283.5</c:v>
                </c:pt>
                <c:pt idx="523">
                  <c:v>1268.45</c:v>
                </c:pt>
                <c:pt idx="524">
                  <c:v>1296.67</c:v>
                </c:pt>
                <c:pt idx="525">
                  <c:v>1307.41</c:v>
                </c:pt>
                <c:pt idx="526">
                  <c:v>1320.64</c:v>
                </c:pt>
                <c:pt idx="527">
                  <c:v>1339.67</c:v>
                </c:pt>
                <c:pt idx="528">
                  <c:v>1337.88</c:v>
                </c:pt>
                <c:pt idx="529">
                  <c:v>1339.22</c:v>
                </c:pt>
                <c:pt idx="530">
                  <c:v>1353.22</c:v>
                </c:pt>
                <c:pt idx="531">
                  <c:v>1343.8</c:v>
                </c:pt>
                <c:pt idx="532">
                  <c:v>1319.49</c:v>
                </c:pt>
                <c:pt idx="533">
                  <c:v>1313.64</c:v>
                </c:pt>
                <c:pt idx="534" formatCode="0.00">
                  <c:v>1317.72</c:v>
                </c:pt>
                <c:pt idx="535" formatCode="0.00">
                  <c:v>1308.87</c:v>
                </c:pt>
                <c:pt idx="536" formatCode="0.00">
                  <c:v>1316.14</c:v>
                </c:pt>
                <c:pt idx="537" formatCode="0.00">
                  <c:v>1305.44</c:v>
                </c:pt>
                <c:pt idx="538" formatCode="0.00">
                  <c:v>1326.73</c:v>
                </c:pt>
                <c:pt idx="539" formatCode="0.00">
                  <c:v>1325.84</c:v>
                </c:pt>
                <c:pt idx="540" formatCode="0.00">
                  <c:v>1343.8</c:v>
                </c:pt>
                <c:pt idx="541" formatCode="0.00">
                  <c:v>1345.02</c:v>
                </c:pt>
                <c:pt idx="542" formatCode="0.00">
                  <c:v>1337.43</c:v>
                </c:pt>
                <c:pt idx="543" formatCode="0.00">
                  <c:v>1331.94</c:v>
                </c:pt>
                <c:pt idx="544" formatCode="0.00">
                  <c:v>1304.89</c:v>
                </c:pt>
                <c:pt idx="545" formatCode="0.00">
                  <c:v>1300.67</c:v>
                </c:pt>
                <c:pt idx="546" formatCode="0.00">
                  <c:v>1292.28</c:v>
                </c:pt>
                <c:pt idx="547" formatCode="0.00">
                  <c:v>1286.94</c:v>
                </c:pt>
                <c:pt idx="548" formatCode="0.00">
                  <c:v>1254.05</c:v>
                </c:pt>
                <c:pt idx="549" formatCode="0.00">
                  <c:v>1260.34</c:v>
                </c:pt>
                <c:pt idx="550" formatCode="0.00">
                  <c:v>1200.07</c:v>
                </c:pt>
                <c:pt idx="551" formatCode="0.00">
                  <c:v>1199.38</c:v>
                </c:pt>
                <c:pt idx="552" formatCode="0.00">
                  <c:v>1172.53</c:v>
                </c:pt>
                <c:pt idx="553" formatCode="0.00">
                  <c:v>1120.76</c:v>
                </c:pt>
                <c:pt idx="554" formatCode="0.00">
                  <c:v>1172.64</c:v>
                </c:pt>
                <c:pt idx="555" formatCode="0.00">
                  <c:v>1178.81</c:v>
                </c:pt>
                <c:pt idx="556" formatCode="0.00">
                  <c:v>1204.49</c:v>
                </c:pt>
                <c:pt idx="557" formatCode="0.00">
                  <c:v>1192.76</c:v>
                </c:pt>
                <c:pt idx="558" formatCode="0.00">
                  <c:v>1193.89</c:v>
                </c:pt>
                <c:pt idx="559" formatCode="0.00">
                  <c:v>1140.65</c:v>
                </c:pt>
                <c:pt idx="560" formatCode="0.00">
                  <c:v>1123.53</c:v>
                </c:pt>
                <c:pt idx="561" formatCode="0.00">
                  <c:v>1123.82</c:v>
                </c:pt>
                <c:pt idx="562" formatCode="0.00">
                  <c:v>1162.35</c:v>
                </c:pt>
                <c:pt idx="563" formatCode="0.00">
                  <c:v>1177.6</c:v>
                </c:pt>
                <c:pt idx="564" formatCode="0.00">
                  <c:v>1159.27</c:v>
                </c:pt>
                <c:pt idx="565" formatCode="0.00">
                  <c:v>1176.8</c:v>
                </c:pt>
                <c:pt idx="566" formatCode="0.00">
                  <c:v>1210.08</c:v>
                </c:pt>
                <c:pt idx="567" formatCode="0.00">
                  <c:v>1212.92</c:v>
                </c:pt>
                <c:pt idx="568" formatCode="0.00">
                  <c:v>1218.89</c:v>
                </c:pt>
                <c:pt idx="569" formatCode="0.00">
                  <c:v>1204.42</c:v>
                </c:pt>
                <c:pt idx="570" formatCode="0.00">
                  <c:v>1173.97</c:v>
                </c:pt>
                <c:pt idx="571" formatCode="0.00">
                  <c:v>1173.97</c:v>
                </c:pt>
                <c:pt idx="572" formatCode="0.00">
                  <c:v>1165.24</c:v>
                </c:pt>
                <c:pt idx="573" formatCode="0.00">
                  <c:v>1185.9</c:v>
                </c:pt>
                <c:pt idx="574" formatCode="0.00">
                  <c:v>1154.23</c:v>
                </c:pt>
                <c:pt idx="575" formatCode="0.00">
                  <c:v>1172.87</c:v>
                </c:pt>
                <c:pt idx="576" formatCode="0.00">
                  <c:v>1188.68</c:v>
                </c:pt>
                <c:pt idx="577" formatCode="0.00">
                  <c:v>1209.11</c:v>
                </c:pt>
                <c:pt idx="578" formatCode="0.00">
                  <c:v>1216.01</c:v>
                </c:pt>
                <c:pt idx="579" formatCode="0.00">
                  <c:v>1204.09</c:v>
                </c:pt>
                <c:pt idx="580" formatCode="0.00">
                  <c:v>1202.09</c:v>
                </c:pt>
                <c:pt idx="581" formatCode="0.00">
                  <c:v>1166.76</c:v>
                </c:pt>
                <c:pt idx="582" formatCode="0.00">
                  <c:v>1129.56</c:v>
                </c:pt>
                <c:pt idx="583" formatCode="0.00">
                  <c:v>1162.95</c:v>
                </c:pt>
                <c:pt idx="584" formatCode="0.00">
                  <c:v>1175.38</c:v>
                </c:pt>
                <c:pt idx="585" formatCode="0.00">
                  <c:v>1151.06</c:v>
                </c:pt>
                <c:pt idx="586" formatCode="0.00">
                  <c:v>1160.4</c:v>
                </c:pt>
                <c:pt idx="587" formatCode="0.00">
                  <c:v>1131.42</c:v>
                </c:pt>
                <c:pt idx="588" formatCode="0.00">
                  <c:v>1099.23</c:v>
                </c:pt>
                <c:pt idx="589" formatCode="0.00">
                  <c:v>1123.95</c:v>
                </c:pt>
                <c:pt idx="590" formatCode="0.00">
                  <c:v>1144.03</c:v>
                </c:pt>
                <c:pt idx="591">
                  <c:v>1164.97</c:v>
                </c:pt>
                <c:pt idx="592">
                  <c:v>1155.46</c:v>
                </c:pt>
                <c:pt idx="593">
                  <c:v>1194.89</c:v>
                </c:pt>
                <c:pt idx="594">
                  <c:v>1195.54</c:v>
                </c:pt>
                <c:pt idx="595">
                  <c:v>1207.25</c:v>
                </c:pt>
                <c:pt idx="596">
                  <c:v>1203.66</c:v>
                </c:pt>
                <c:pt idx="597">
                  <c:v>1224.58</c:v>
                </c:pt>
                <c:pt idx="598">
                  <c:v>1200.86</c:v>
                </c:pt>
                <c:pt idx="599">
                  <c:v>1225.38</c:v>
                </c:pt>
                <c:pt idx="600">
                  <c:v>1209.88</c:v>
                </c:pt>
                <c:pt idx="601">
                  <c:v>1215.39</c:v>
                </c:pt>
                <c:pt idx="602">
                  <c:v>1238.25</c:v>
                </c:pt>
                <c:pt idx="603">
                  <c:v>1254.19</c:v>
                </c:pt>
                <c:pt idx="604">
                  <c:v>1229.05</c:v>
                </c:pt>
                <c:pt idx="605">
                  <c:v>1242.0</c:v>
                </c:pt>
                <c:pt idx="606">
                  <c:v>1242.0</c:v>
                </c:pt>
                <c:pt idx="607">
                  <c:v>1285.09</c:v>
                </c:pt>
                <c:pt idx="608">
                  <c:v>1253.3</c:v>
                </c:pt>
                <c:pt idx="609">
                  <c:v>1218.28</c:v>
                </c:pt>
                <c:pt idx="610">
                  <c:v>1237.9</c:v>
                </c:pt>
                <c:pt idx="611">
                  <c:v>1261.15</c:v>
                </c:pt>
                <c:pt idx="612">
                  <c:v>1253.23</c:v>
                </c:pt>
                <c:pt idx="613">
                  <c:v>1261.12</c:v>
                </c:pt>
                <c:pt idx="614">
                  <c:v>1277.55</c:v>
                </c:pt>
                <c:pt idx="615">
                  <c:v>1228.69</c:v>
                </c:pt>
                <c:pt idx="616">
                  <c:v>1241.37</c:v>
                </c:pt>
                <c:pt idx="617">
                  <c:v>1263.85</c:v>
                </c:pt>
                <c:pt idx="618">
                  <c:v>1251.78</c:v>
                </c:pt>
                <c:pt idx="619">
                  <c:v>1259.0</c:v>
                </c:pt>
                <c:pt idx="620">
                  <c:v>1238.06</c:v>
                </c:pt>
                <c:pt idx="621">
                  <c:v>1211.35</c:v>
                </c:pt>
                <c:pt idx="622">
                  <c:v>1215.91</c:v>
                </c:pt>
                <c:pt idx="623">
                  <c:v>1192.98</c:v>
                </c:pt>
                <c:pt idx="624">
                  <c:v>1188.04</c:v>
                </c:pt>
                <c:pt idx="625">
                  <c:v>1161.79</c:v>
                </c:pt>
                <c:pt idx="626">
                  <c:v>1161.79</c:v>
                </c:pt>
                <c:pt idx="627">
                  <c:v>1158.67</c:v>
                </c:pt>
                <c:pt idx="628">
                  <c:v>1192.55</c:v>
                </c:pt>
                <c:pt idx="629">
                  <c:v>1195.19</c:v>
                </c:pt>
                <c:pt idx="630">
                  <c:v>1245.26</c:v>
                </c:pt>
                <c:pt idx="631">
                  <c:v>1244.59</c:v>
                </c:pt>
                <c:pt idx="632">
                  <c:v>1244.28</c:v>
                </c:pt>
                <c:pt idx="633">
                  <c:v>1257.08</c:v>
                </c:pt>
                <c:pt idx="634">
                  <c:v>1261.01</c:v>
                </c:pt>
                <c:pt idx="635">
                  <c:v>1255.19</c:v>
                </c:pt>
                <c:pt idx="636">
                  <c:v>1236.47</c:v>
                </c:pt>
                <c:pt idx="637">
                  <c:v>1236.47</c:v>
                </c:pt>
                <c:pt idx="638">
                  <c:v>1213.68</c:v>
                </c:pt>
                <c:pt idx="639">
                  <c:v>1216.02</c:v>
                </c:pt>
                <c:pt idx="640">
                  <c:v>1219.66</c:v>
                </c:pt>
                <c:pt idx="641">
                  <c:v>1219.66</c:v>
                </c:pt>
                <c:pt idx="642">
                  <c:v>1241.5</c:v>
                </c:pt>
                <c:pt idx="643">
                  <c:v>1242.96</c:v>
                </c:pt>
                <c:pt idx="644">
                  <c:v>1253.85</c:v>
                </c:pt>
                <c:pt idx="645">
                  <c:v>1265.33</c:v>
                </c:pt>
                <c:pt idx="646">
                  <c:v>1265.33</c:v>
                </c:pt>
                <c:pt idx="647">
                  <c:v>1265.43</c:v>
                </c:pt>
                <c:pt idx="648">
                  <c:v>1249.64</c:v>
                </c:pt>
                <c:pt idx="649">
                  <c:v>1263.02</c:v>
                </c:pt>
                <c:pt idx="650">
                  <c:v>1262.82</c:v>
                </c:pt>
                <c:pt idx="651">
                  <c:v>1323.53</c:v>
                </c:pt>
                <c:pt idx="652">
                  <c:v>1277.52</c:v>
                </c:pt>
                <c:pt idx="653">
                  <c:v>1281.02</c:v>
                </c:pt>
                <c:pt idx="654">
                  <c:v>1277.81</c:v>
                </c:pt>
                <c:pt idx="655">
                  <c:v>1280.7</c:v>
                </c:pt>
                <c:pt idx="656">
                  <c:v>1291.38</c:v>
                </c:pt>
                <c:pt idx="657">
                  <c:v>1292.48</c:v>
                </c:pt>
                <c:pt idx="658">
                  <c:v>1295.56</c:v>
                </c:pt>
                <c:pt idx="659">
                  <c:v>1288.25</c:v>
                </c:pt>
                <c:pt idx="660">
                  <c:v>1288.25</c:v>
                </c:pt>
                <c:pt idx="661">
                  <c:v>1293.58</c:v>
                </c:pt>
                <c:pt idx="662">
                  <c:v>1307.62</c:v>
                </c:pt>
                <c:pt idx="663">
                  <c:v>1314.32</c:v>
                </c:pt>
                <c:pt idx="664">
                  <c:v>1315.16</c:v>
                </c:pt>
                <c:pt idx="665">
                  <c:v>1316.0</c:v>
                </c:pt>
                <c:pt idx="666">
                  <c:v>1314.52</c:v>
                </c:pt>
                <c:pt idx="667">
                  <c:v>1326.63</c:v>
                </c:pt>
                <c:pt idx="668">
                  <c:v>1317.56</c:v>
                </c:pt>
                <c:pt idx="669">
                  <c:v>1317.74</c:v>
                </c:pt>
                <c:pt idx="670">
                  <c:v>1312.15</c:v>
                </c:pt>
                <c:pt idx="671">
                  <c:v>1312.44</c:v>
                </c:pt>
                <c:pt idx="672">
                  <c:v>1323.53</c:v>
                </c:pt>
                <c:pt idx="673">
                  <c:v>1325.61</c:v>
                </c:pt>
                <c:pt idx="674">
                  <c:v>1345.34</c:v>
                </c:pt>
                <c:pt idx="675">
                  <c:v>1344.2</c:v>
                </c:pt>
                <c:pt idx="676">
                  <c:v>1347.05</c:v>
                </c:pt>
                <c:pt idx="677">
                  <c:v>1349.98</c:v>
                </c:pt>
                <c:pt idx="678">
                  <c:v>1351.95</c:v>
                </c:pt>
                <c:pt idx="679">
                  <c:v>1342.59</c:v>
                </c:pt>
                <c:pt idx="680">
                  <c:v>1351.77</c:v>
                </c:pt>
                <c:pt idx="681">
                  <c:v>1350.5</c:v>
                </c:pt>
                <c:pt idx="682">
                  <c:v>1343.25</c:v>
                </c:pt>
                <c:pt idx="683">
                  <c:v>1358.05</c:v>
                </c:pt>
                <c:pt idx="684">
                  <c:v>1361.23</c:v>
                </c:pt>
                <c:pt idx="685">
                  <c:v>1362.21</c:v>
                </c:pt>
                <c:pt idx="686">
                  <c:v>1357.66</c:v>
                </c:pt>
                <c:pt idx="687">
                  <c:v>1365.74</c:v>
                </c:pt>
                <c:pt idx="688">
                  <c:v>1367.59</c:v>
                </c:pt>
                <c:pt idx="689">
                  <c:v>1372.18</c:v>
                </c:pt>
                <c:pt idx="690">
                  <c:v>1366.28</c:v>
                </c:pt>
                <c:pt idx="691">
                  <c:v>1374.37</c:v>
                </c:pt>
                <c:pt idx="692">
                  <c:v>1369.28</c:v>
                </c:pt>
                <c:pt idx="693">
                  <c:v>1363.94</c:v>
                </c:pt>
                <c:pt idx="694">
                  <c:v>1343.38</c:v>
                </c:pt>
                <c:pt idx="695">
                  <c:v>1352.79</c:v>
                </c:pt>
                <c:pt idx="696">
                  <c:v>1365.8</c:v>
                </c:pt>
                <c:pt idx="697">
                  <c:v>1370.25</c:v>
                </c:pt>
                <c:pt idx="698">
                  <c:v>1371.09</c:v>
                </c:pt>
                <c:pt idx="699">
                  <c:v>1395.95</c:v>
                </c:pt>
                <c:pt idx="700">
                  <c:v>1394.28</c:v>
                </c:pt>
                <c:pt idx="701">
                  <c:v>1402.6</c:v>
                </c:pt>
                <c:pt idx="702">
                  <c:v>1404.17</c:v>
                </c:pt>
                <c:pt idx="703">
                  <c:v>1409.75</c:v>
                </c:pt>
                <c:pt idx="704">
                  <c:v>1405.52</c:v>
                </c:pt>
                <c:pt idx="705">
                  <c:v>1402.89</c:v>
                </c:pt>
                <c:pt idx="706">
                  <c:v>1392.78</c:v>
                </c:pt>
                <c:pt idx="707">
                  <c:v>1397.11</c:v>
                </c:pt>
                <c:pt idx="708">
                  <c:v>1416.51</c:v>
                </c:pt>
                <c:pt idx="709">
                  <c:v>1412.52</c:v>
                </c:pt>
                <c:pt idx="710">
                  <c:v>1405.54</c:v>
                </c:pt>
                <c:pt idx="711">
                  <c:v>1403.28</c:v>
                </c:pt>
                <c:pt idx="712">
                  <c:v>1408.47</c:v>
                </c:pt>
                <c:pt idx="713">
                  <c:v>1419.04</c:v>
                </c:pt>
                <c:pt idx="714">
                  <c:v>1413.38</c:v>
                </c:pt>
                <c:pt idx="715">
                  <c:v>1382.2</c:v>
                </c:pt>
                <c:pt idx="716">
                  <c:v>1358.59</c:v>
                </c:pt>
                <c:pt idx="717">
                  <c:v>1368.71</c:v>
                </c:pt>
                <c:pt idx="718">
                  <c:v>1387.57</c:v>
                </c:pt>
                <c:pt idx="719">
                  <c:v>1370.26</c:v>
                </c:pt>
                <c:pt idx="720">
                  <c:v>1369.57</c:v>
                </c:pt>
                <c:pt idx="721">
                  <c:v>1390.78</c:v>
                </c:pt>
                <c:pt idx="722">
                  <c:v>1385.14</c:v>
                </c:pt>
                <c:pt idx="723">
                  <c:v>1376.92</c:v>
                </c:pt>
                <c:pt idx="724">
                  <c:v>1378.53</c:v>
                </c:pt>
                <c:pt idx="725">
                  <c:v>1366.94</c:v>
                </c:pt>
                <c:pt idx="726">
                  <c:v>1371.97</c:v>
                </c:pt>
                <c:pt idx="727">
                  <c:v>1390.69</c:v>
                </c:pt>
                <c:pt idx="728">
                  <c:v>1399.98</c:v>
                </c:pt>
                <c:pt idx="729">
                  <c:v>1397.91</c:v>
                </c:pt>
                <c:pt idx="730">
                  <c:v>1402.31</c:v>
                </c:pt>
                <c:pt idx="731">
                  <c:v>1391.57</c:v>
                </c:pt>
                <c:pt idx="732">
                  <c:v>1369.1</c:v>
                </c:pt>
                <c:pt idx="733">
                  <c:v>1369.58</c:v>
                </c:pt>
                <c:pt idx="734">
                  <c:v>1363.72</c:v>
                </c:pt>
                <c:pt idx="735">
                  <c:v>1354.58</c:v>
                </c:pt>
                <c:pt idx="736">
                  <c:v>1357.99</c:v>
                </c:pt>
                <c:pt idx="737">
                  <c:v>1353.39</c:v>
                </c:pt>
                <c:pt idx="738">
                  <c:v>1338.35</c:v>
                </c:pt>
                <c:pt idx="739">
                  <c:v>1330.66</c:v>
                </c:pt>
                <c:pt idx="740">
                  <c:v>1324.8</c:v>
                </c:pt>
                <c:pt idx="741">
                  <c:v>1304.86</c:v>
                </c:pt>
                <c:pt idx="742">
                  <c:v>1295.22</c:v>
                </c:pt>
                <c:pt idx="743">
                  <c:v>1315.99</c:v>
                </c:pt>
                <c:pt idx="744">
                  <c:v>1316.63</c:v>
                </c:pt>
                <c:pt idx="745">
                  <c:v>1318.86</c:v>
                </c:pt>
                <c:pt idx="746">
                  <c:v>1320.68</c:v>
                </c:pt>
                <c:pt idx="747">
                  <c:v>1317.82</c:v>
                </c:pt>
                <c:pt idx="748">
                  <c:v>1317.82</c:v>
                </c:pt>
                <c:pt idx="749">
                  <c:v>1332.42</c:v>
                </c:pt>
                <c:pt idx="750">
                  <c:v>1313.32</c:v>
                </c:pt>
                <c:pt idx="751">
                  <c:v>1310.33</c:v>
                </c:pt>
                <c:pt idx="752">
                  <c:v>1278.04</c:v>
                </c:pt>
                <c:pt idx="753">
                  <c:v>1278.18</c:v>
                </c:pt>
                <c:pt idx="754">
                  <c:v>1285.5</c:v>
                </c:pt>
                <c:pt idx="755">
                  <c:v>1315.13</c:v>
                </c:pt>
                <c:pt idx="756">
                  <c:v>1314.99</c:v>
                </c:pt>
                <c:pt idx="757">
                  <c:v>1325.66</c:v>
                </c:pt>
                <c:pt idx="758">
                  <c:v>1324.18</c:v>
                </c:pt>
                <c:pt idx="759">
                  <c:v>1314.88</c:v>
                </c:pt>
                <c:pt idx="760">
                  <c:v>1329.1</c:v>
                </c:pt>
                <c:pt idx="761">
                  <c:v>1342.84</c:v>
                </c:pt>
                <c:pt idx="762">
                  <c:v>1357.98</c:v>
                </c:pt>
                <c:pt idx="763">
                  <c:v>1355.69</c:v>
                </c:pt>
                <c:pt idx="764">
                  <c:v>1325.51</c:v>
                </c:pt>
                <c:pt idx="765">
                  <c:v>1335.02</c:v>
                </c:pt>
                <c:pt idx="766">
                  <c:v>1313.72</c:v>
                </c:pt>
                <c:pt idx="767">
                  <c:v>1319.99</c:v>
                </c:pt>
                <c:pt idx="768">
                  <c:v>1331.85</c:v>
                </c:pt>
                <c:pt idx="769">
                  <c:v>1329.04</c:v>
                </c:pt>
                <c:pt idx="770">
                  <c:v>1362.16</c:v>
                </c:pt>
                <c:pt idx="771">
                  <c:v>1365.51</c:v>
                </c:pt>
                <c:pt idx="772">
                  <c:v>1374.02</c:v>
                </c:pt>
                <c:pt idx="773">
                  <c:v>1367.58</c:v>
                </c:pt>
                <c:pt idx="774">
                  <c:v>1354.68</c:v>
                </c:pt>
                <c:pt idx="775">
                  <c:v>1341.47</c:v>
                </c:pt>
                <c:pt idx="776">
                  <c:v>1341.45</c:v>
                </c:pt>
                <c:pt idx="777">
                  <c:v>1341.45</c:v>
                </c:pt>
                <c:pt idx="778">
                  <c:v>1356.78</c:v>
                </c:pt>
                <c:pt idx="779">
                  <c:v>1353.64</c:v>
                </c:pt>
                <c:pt idx="780">
                  <c:v>1363.67</c:v>
                </c:pt>
                <c:pt idx="781">
                  <c:v>1376.51</c:v>
                </c:pt>
                <c:pt idx="782">
                  <c:v>1376.51</c:v>
                </c:pt>
                <c:pt idx="783">
                  <c:v>1362.66</c:v>
                </c:pt>
                <c:pt idx="784">
                  <c:v>1350.52</c:v>
                </c:pt>
                <c:pt idx="785">
                  <c:v>1338.31</c:v>
                </c:pt>
                <c:pt idx="786">
                  <c:v>1337.89</c:v>
                </c:pt>
                <c:pt idx="787">
                  <c:v>1360.02</c:v>
                </c:pt>
                <c:pt idx="788">
                  <c:v>1385.97</c:v>
                </c:pt>
                <c:pt idx="789">
                  <c:v>1385.3</c:v>
                </c:pt>
                <c:pt idx="790">
                  <c:v>1379.32</c:v>
                </c:pt>
                <c:pt idx="791">
                  <c:v>1375.32</c:v>
                </c:pt>
                <c:pt idx="792">
                  <c:v>1365.0</c:v>
                </c:pt>
                <c:pt idx="793">
                  <c:v>1390.99</c:v>
                </c:pt>
                <c:pt idx="794">
                  <c:v>1394.23</c:v>
                </c:pt>
                <c:pt idx="795">
                  <c:v>1402.22</c:v>
                </c:pt>
                <c:pt idx="796">
                  <c:v>1402.8</c:v>
                </c:pt>
                <c:pt idx="797">
                  <c:v>1405.87</c:v>
                </c:pt>
                <c:pt idx="798">
                  <c:v>1404.11</c:v>
                </c:pt>
                <c:pt idx="799">
                  <c:v>1403.93</c:v>
                </c:pt>
                <c:pt idx="800">
                  <c:v>1405.53</c:v>
                </c:pt>
                <c:pt idx="801">
                  <c:v>1415.51</c:v>
                </c:pt>
                <c:pt idx="802">
                  <c:v>1418.16</c:v>
                </c:pt>
                <c:pt idx="803">
                  <c:v>1413.17</c:v>
                </c:pt>
                <c:pt idx="804">
                  <c:v>1413.49</c:v>
                </c:pt>
                <c:pt idx="805">
                  <c:v>1402.08</c:v>
                </c:pt>
                <c:pt idx="806">
                  <c:v>1411.13</c:v>
                </c:pt>
                <c:pt idx="807">
                  <c:v>1410.44</c:v>
                </c:pt>
                <c:pt idx="808">
                  <c:v>1409.3</c:v>
                </c:pt>
                <c:pt idx="809">
                  <c:v>1410.49</c:v>
                </c:pt>
                <c:pt idx="810">
                  <c:v>1399.48</c:v>
                </c:pt>
                <c:pt idx="811">
                  <c:v>1406.58</c:v>
                </c:pt>
                <c:pt idx="812">
                  <c:v>1406.58</c:v>
                </c:pt>
                <c:pt idx="813">
                  <c:v>1404.94</c:v>
                </c:pt>
                <c:pt idx="814">
                  <c:v>1403.44</c:v>
                </c:pt>
                <c:pt idx="815">
                  <c:v>1432.12</c:v>
                </c:pt>
                <c:pt idx="816">
                  <c:v>1437.92</c:v>
                </c:pt>
                <c:pt idx="817">
                  <c:v>1429.08</c:v>
                </c:pt>
                <c:pt idx="818">
                  <c:v>1433.56</c:v>
                </c:pt>
                <c:pt idx="819">
                  <c:v>1436.56</c:v>
                </c:pt>
                <c:pt idx="820">
                  <c:v>1459.99</c:v>
                </c:pt>
                <c:pt idx="821">
                  <c:v>1465.77</c:v>
                </c:pt>
                <c:pt idx="822">
                  <c:v>1461.19</c:v>
                </c:pt>
                <c:pt idx="823">
                  <c:v>1459.32</c:v>
                </c:pt>
                <c:pt idx="824">
                  <c:v>1461.05</c:v>
                </c:pt>
                <c:pt idx="825">
                  <c:v>1460.26</c:v>
                </c:pt>
                <c:pt idx="826">
                  <c:v>1460.15</c:v>
                </c:pt>
                <c:pt idx="827">
                  <c:v>1456.89</c:v>
                </c:pt>
                <c:pt idx="828">
                  <c:v>1441.59</c:v>
                </c:pt>
                <c:pt idx="829">
                  <c:v>1433.32</c:v>
                </c:pt>
                <c:pt idx="830">
                  <c:v>1447.15</c:v>
                </c:pt>
                <c:pt idx="831">
                  <c:v>1440.67</c:v>
                </c:pt>
                <c:pt idx="832">
                  <c:v>1444.49</c:v>
                </c:pt>
                <c:pt idx="833">
                  <c:v>1445.75</c:v>
                </c:pt>
                <c:pt idx="834">
                  <c:v>1450.99</c:v>
                </c:pt>
                <c:pt idx="835">
                  <c:v>1461.4</c:v>
                </c:pt>
                <c:pt idx="836">
                  <c:v>1460.93</c:v>
                </c:pt>
                <c:pt idx="837">
                  <c:v>1455.88</c:v>
                </c:pt>
                <c:pt idx="838">
                  <c:v>1441.48</c:v>
                </c:pt>
                <c:pt idx="839">
                  <c:v>1432.56</c:v>
                </c:pt>
                <c:pt idx="840">
                  <c:v>1428.59</c:v>
                </c:pt>
                <c:pt idx="841">
                  <c:v>1460.91</c:v>
                </c:pt>
                <c:pt idx="842">
                  <c:v>1457.34</c:v>
                </c:pt>
                <c:pt idx="843">
                  <c:v>1433.19</c:v>
                </c:pt>
                <c:pt idx="844">
                  <c:v>1433.81</c:v>
                </c:pt>
                <c:pt idx="845">
                  <c:v>1413.11</c:v>
                </c:pt>
                <c:pt idx="846">
                  <c:v>1408.75</c:v>
                </c:pt>
                <c:pt idx="847">
                  <c:v>1412.97</c:v>
                </c:pt>
                <c:pt idx="848">
                  <c:v>1411.94</c:v>
                </c:pt>
                <c:pt idx="849">
                  <c:v>1411.94</c:v>
                </c:pt>
                <c:pt idx="850">
                  <c:v>1411.94</c:v>
                </c:pt>
                <c:pt idx="851">
                  <c:v>1412.16</c:v>
                </c:pt>
                <c:pt idx="852">
                  <c:v>1427.59</c:v>
                </c:pt>
                <c:pt idx="853">
                  <c:v>1414.2</c:v>
                </c:pt>
                <c:pt idx="854">
                  <c:v>1428.39</c:v>
                </c:pt>
                <c:pt idx="855">
                  <c:v>1395.5</c:v>
                </c:pt>
                <c:pt idx="856">
                  <c:v>1380.92</c:v>
                </c:pt>
                <c:pt idx="857">
                  <c:v>1384.04</c:v>
                </c:pt>
                <c:pt idx="858">
                  <c:v>1376.42</c:v>
                </c:pt>
                <c:pt idx="859">
                  <c:v>1355.49</c:v>
                </c:pt>
                <c:pt idx="860">
                  <c:v>1353.18</c:v>
                </c:pt>
                <c:pt idx="861">
                  <c:v>1359.88</c:v>
                </c:pt>
                <c:pt idx="862">
                  <c:v>1386.86</c:v>
                </c:pt>
                <c:pt idx="863">
                  <c:v>1385.83</c:v>
                </c:pt>
                <c:pt idx="864">
                  <c:v>1391.03</c:v>
                </c:pt>
                <c:pt idx="865">
                  <c:v>1391.03</c:v>
                </c:pt>
                <c:pt idx="866">
                  <c:v>1409.15</c:v>
                </c:pt>
                <c:pt idx="867">
                  <c:v>1405.32</c:v>
                </c:pt>
                <c:pt idx="868">
                  <c:v>1399.7</c:v>
                </c:pt>
                <c:pt idx="869">
                  <c:v>1409.93</c:v>
                </c:pt>
                <c:pt idx="870">
                  <c:v>1415.95</c:v>
                </c:pt>
                <c:pt idx="871">
                  <c:v>1416.23</c:v>
                </c:pt>
                <c:pt idx="872">
                  <c:v>1411.44</c:v>
                </c:pt>
                <c:pt idx="873">
                  <c:v>1407.86</c:v>
                </c:pt>
                <c:pt idx="874">
                  <c:v>1409.28</c:v>
                </c:pt>
                <c:pt idx="875">
                  <c:v>1413.91</c:v>
                </c:pt>
                <c:pt idx="876">
                  <c:v>1418.07</c:v>
                </c:pt>
                <c:pt idx="877">
                  <c:v>1418.55</c:v>
                </c:pt>
                <c:pt idx="878">
                  <c:v>1427.84</c:v>
                </c:pt>
                <c:pt idx="879">
                  <c:v>1428.48</c:v>
                </c:pt>
                <c:pt idx="880">
                  <c:v>1419.45</c:v>
                </c:pt>
                <c:pt idx="881">
                  <c:v>1412.66</c:v>
                </c:pt>
                <c:pt idx="882">
                  <c:v>1430.36</c:v>
                </c:pt>
                <c:pt idx="883">
                  <c:v>1446.79</c:v>
                </c:pt>
                <c:pt idx="884">
                  <c:v>1441.77</c:v>
                </c:pt>
                <c:pt idx="885">
                  <c:v>1443.69</c:v>
                </c:pt>
                <c:pt idx="886">
                  <c:v>1429.72</c:v>
                </c:pt>
                <c:pt idx="887">
                  <c:v>1419.83</c:v>
                </c:pt>
                <c:pt idx="888">
                  <c:v>1418.09</c:v>
                </c:pt>
                <c:pt idx="889">
                  <c:v>1402.43</c:v>
                </c:pt>
                <c:pt idx="890">
                  <c:v>1402.43</c:v>
                </c:pt>
                <c:pt idx="891">
                  <c:v>1458.0</c:v>
                </c:pt>
                <c:pt idx="892">
                  <c:v>1466.12</c:v>
                </c:pt>
                <c:pt idx="893">
                  <c:v>1457.02</c:v>
                </c:pt>
                <c:pt idx="894">
                  <c:v>1460.31</c:v>
                </c:pt>
                <c:pt idx="895">
                  <c:v>1472.12</c:v>
                </c:pt>
                <c:pt idx="896">
                  <c:v>1472.12</c:v>
                </c:pt>
                <c:pt idx="897">
                  <c:v>1468.49</c:v>
                </c:pt>
                <c:pt idx="898">
                  <c:v>1472.34</c:v>
                </c:pt>
                <c:pt idx="899">
                  <c:v>1472.63</c:v>
                </c:pt>
                <c:pt idx="900">
                  <c:v>1481.89</c:v>
                </c:pt>
                <c:pt idx="901">
                  <c:v>1484.85</c:v>
                </c:pt>
                <c:pt idx="902">
                  <c:v>1484.85</c:v>
                </c:pt>
                <c:pt idx="903">
                  <c:v>1492.51</c:v>
                </c:pt>
                <c:pt idx="904">
                  <c:v>1493.88</c:v>
                </c:pt>
                <c:pt idx="905">
                  <c:v>1494.82</c:v>
                </c:pt>
                <c:pt idx="906">
                  <c:v>1502.62</c:v>
                </c:pt>
                <c:pt idx="907">
                  <c:v>1500.17</c:v>
                </c:pt>
                <c:pt idx="908">
                  <c:v>1507.86</c:v>
                </c:pt>
                <c:pt idx="909">
                  <c:v>1501.96</c:v>
                </c:pt>
                <c:pt idx="910">
                  <c:v>1498.11</c:v>
                </c:pt>
                <c:pt idx="911">
                  <c:v>1513.17</c:v>
                </c:pt>
                <c:pt idx="912">
                  <c:v>1511.28</c:v>
                </c:pt>
                <c:pt idx="913">
                  <c:v>1511.65</c:v>
                </c:pt>
                <c:pt idx="914">
                  <c:v>1509.39</c:v>
                </c:pt>
                <c:pt idx="915">
                  <c:v>1517.93</c:v>
                </c:pt>
                <c:pt idx="916">
                  <c:v>1519.43</c:v>
                </c:pt>
                <c:pt idx="917">
                  <c:v>1520.17</c:v>
                </c:pt>
                <c:pt idx="918">
                  <c:v>1521.38</c:v>
                </c:pt>
                <c:pt idx="919">
                  <c:v>1519.58</c:v>
                </c:pt>
                <c:pt idx="920">
                  <c:v>1519.79</c:v>
                </c:pt>
                <c:pt idx="921">
                  <c:v>1530.91</c:v>
                </c:pt>
                <c:pt idx="922">
                  <c:v>1511.95</c:v>
                </c:pt>
                <c:pt idx="923">
                  <c:v>1514.08</c:v>
                </c:pt>
                <c:pt idx="924">
                  <c:v>1487.85</c:v>
                </c:pt>
                <c:pt idx="925">
                  <c:v>1515.99</c:v>
                </c:pt>
                <c:pt idx="926">
                  <c:v>1525.2</c:v>
                </c:pt>
                <c:pt idx="927">
                  <c:v>1539.79</c:v>
                </c:pt>
                <c:pt idx="928">
                  <c:v>1541.46</c:v>
                </c:pt>
                <c:pt idx="929">
                  <c:v>1544.26</c:v>
                </c:pt>
                <c:pt idx="930">
                  <c:v>1551.12</c:v>
                </c:pt>
                <c:pt idx="931">
                  <c:v>1556.22</c:v>
                </c:pt>
                <c:pt idx="932">
                  <c:v>1552.48</c:v>
                </c:pt>
                <c:pt idx="933">
                  <c:v>1554.52</c:v>
                </c:pt>
                <c:pt idx="934">
                  <c:v>1563.23</c:v>
                </c:pt>
                <c:pt idx="935">
                  <c:v>1552.1</c:v>
                </c:pt>
                <c:pt idx="936">
                  <c:v>1548.34</c:v>
                </c:pt>
                <c:pt idx="937">
                  <c:v>1558.71</c:v>
                </c:pt>
                <c:pt idx="938">
                  <c:v>1545.8</c:v>
                </c:pt>
                <c:pt idx="939">
                  <c:v>1556.89</c:v>
                </c:pt>
                <c:pt idx="940">
                  <c:v>1563.77</c:v>
                </c:pt>
                <c:pt idx="941">
                  <c:v>1562.85</c:v>
                </c:pt>
                <c:pt idx="942">
                  <c:v>1562.17</c:v>
                </c:pt>
                <c:pt idx="943">
                  <c:v>1570.25</c:v>
                </c:pt>
                <c:pt idx="944">
                  <c:v>1553.69</c:v>
                </c:pt>
                <c:pt idx="945">
                  <c:v>1559.98</c:v>
                </c:pt>
                <c:pt idx="946">
                  <c:v>1553.28</c:v>
                </c:pt>
                <c:pt idx="947">
                  <c:v>1563.07</c:v>
                </c:pt>
                <c:pt idx="948">
                  <c:v>1568.61</c:v>
                </c:pt>
                <c:pt idx="949">
                  <c:v>1587.73</c:v>
                </c:pt>
                <c:pt idx="950">
                  <c:v>1593.37</c:v>
                </c:pt>
                <c:pt idx="951">
                  <c:v>1588.85</c:v>
                </c:pt>
                <c:pt idx="952">
                  <c:v>1552.36</c:v>
                </c:pt>
                <c:pt idx="953">
                  <c:v>1574.57</c:v>
                </c:pt>
                <c:pt idx="954">
                  <c:v>1552.01</c:v>
                </c:pt>
                <c:pt idx="955">
                  <c:v>1541.61</c:v>
                </c:pt>
                <c:pt idx="956">
                  <c:v>1555.25</c:v>
                </c:pt>
                <c:pt idx="957">
                  <c:v>1562.5</c:v>
                </c:pt>
                <c:pt idx="958">
                  <c:v>1578.78</c:v>
                </c:pt>
                <c:pt idx="959">
                  <c:v>1578.79</c:v>
                </c:pt>
                <c:pt idx="960">
                  <c:v>1585.16</c:v>
                </c:pt>
                <c:pt idx="961">
                  <c:v>1582.24</c:v>
                </c:pt>
                <c:pt idx="962">
                  <c:v>1593.61</c:v>
                </c:pt>
                <c:pt idx="963">
                  <c:v>1597.57</c:v>
                </c:pt>
                <c:pt idx="964">
                  <c:v>1597.59</c:v>
                </c:pt>
                <c:pt idx="965">
                  <c:v>1614.42</c:v>
                </c:pt>
                <c:pt idx="966">
                  <c:v>1617.5</c:v>
                </c:pt>
                <c:pt idx="967">
                  <c:v>1625.96</c:v>
                </c:pt>
                <c:pt idx="968">
                  <c:v>1632.69</c:v>
                </c:pt>
                <c:pt idx="969">
                  <c:v>1626.67</c:v>
                </c:pt>
                <c:pt idx="970">
                  <c:v>1633.7</c:v>
                </c:pt>
                <c:pt idx="971">
                  <c:v>1650.34</c:v>
                </c:pt>
                <c:pt idx="972">
                  <c:v>1658.78</c:v>
                </c:pt>
                <c:pt idx="973">
                  <c:v>1650.47</c:v>
                </c:pt>
                <c:pt idx="974">
                  <c:v>1667.47</c:v>
                </c:pt>
                <c:pt idx="975">
                  <c:v>1666.29</c:v>
                </c:pt>
                <c:pt idx="976">
                  <c:v>1669.16</c:v>
                </c:pt>
                <c:pt idx="977">
                  <c:v>1655.35</c:v>
                </c:pt>
                <c:pt idx="978">
                  <c:v>1650.51</c:v>
                </c:pt>
                <c:pt idx="979">
                  <c:v>1649.6</c:v>
                </c:pt>
                <c:pt idx="980">
                  <c:v>1649.6</c:v>
                </c:pt>
                <c:pt idx="981">
                  <c:v>1660.06</c:v>
                </c:pt>
                <c:pt idx="982">
                  <c:v>1648.36</c:v>
                </c:pt>
                <c:pt idx="983">
                  <c:v>1654.41</c:v>
                </c:pt>
                <c:pt idx="984">
                  <c:v>1630.74</c:v>
                </c:pt>
                <c:pt idx="985">
                  <c:v>1631.38</c:v>
                </c:pt>
                <c:pt idx="986">
                  <c:v>1622.56</c:v>
                </c:pt>
                <c:pt idx="987">
                  <c:v>1643.38</c:v>
                </c:pt>
                <c:pt idx="988">
                  <c:v>1626.13</c:v>
                </c:pt>
                <c:pt idx="989">
                  <c:v>1612.52</c:v>
                </c:pt>
                <c:pt idx="990">
                  <c:v>1626.73</c:v>
                </c:pt>
                <c:pt idx="991">
                  <c:v>1639.04</c:v>
                </c:pt>
                <c:pt idx="992">
                  <c:v>1651.81</c:v>
                </c:pt>
                <c:pt idx="993">
                  <c:v>1628.93</c:v>
                </c:pt>
                <c:pt idx="994">
                  <c:v>1588.19</c:v>
                </c:pt>
                <c:pt idx="995">
                  <c:v>1592.43</c:v>
                </c:pt>
                <c:pt idx="996">
                  <c:v>1573.09</c:v>
                </c:pt>
                <c:pt idx="997">
                  <c:v>1588.03</c:v>
                </c:pt>
                <c:pt idx="998">
                  <c:v>1603.26</c:v>
                </c:pt>
                <c:pt idx="999">
                  <c:v>1613.2</c:v>
                </c:pt>
                <c:pt idx="1000">
                  <c:v>1606.28</c:v>
                </c:pt>
                <c:pt idx="1001">
                  <c:v>1614.08</c:v>
                </c:pt>
                <c:pt idx="1002">
                  <c:v>1615.41</c:v>
                </c:pt>
                <c:pt idx="1003">
                  <c:v>1615.41</c:v>
                </c:pt>
                <c:pt idx="1004">
                  <c:v>1631.89</c:v>
                </c:pt>
                <c:pt idx="1005">
                  <c:v>1640.46</c:v>
                </c:pt>
                <c:pt idx="1006">
                  <c:v>1652.32</c:v>
                </c:pt>
                <c:pt idx="1007">
                  <c:v>1652.62</c:v>
                </c:pt>
                <c:pt idx="1008">
                  <c:v>1675.02</c:v>
                </c:pt>
                <c:pt idx="1009">
                  <c:v>1680.19</c:v>
                </c:pt>
                <c:pt idx="1010">
                  <c:v>1682.5</c:v>
                </c:pt>
                <c:pt idx="1011">
                  <c:v>1676.26</c:v>
                </c:pt>
                <c:pt idx="1012">
                  <c:v>1680.91</c:v>
                </c:pt>
                <c:pt idx="1013">
                  <c:v>1689.37</c:v>
                </c:pt>
                <c:pt idx="1014">
                  <c:v>1692.09</c:v>
                </c:pt>
                <c:pt idx="1015">
                  <c:v>1695.53</c:v>
                </c:pt>
                <c:pt idx="1016">
                  <c:v>1692.39</c:v>
                </c:pt>
                <c:pt idx="1017">
                  <c:v>1685.94</c:v>
                </c:pt>
                <c:pt idx="1018">
                  <c:v>1690.25</c:v>
                </c:pt>
                <c:pt idx="1019">
                  <c:v>1691.65</c:v>
                </c:pt>
                <c:pt idx="1020">
                  <c:v>1685.33</c:v>
                </c:pt>
                <c:pt idx="1021">
                  <c:v>1685.96</c:v>
                </c:pt>
                <c:pt idx="1022">
                  <c:v>1685.73</c:v>
                </c:pt>
                <c:pt idx="1023">
                  <c:v>1706.87</c:v>
                </c:pt>
                <c:pt idx="1024">
                  <c:v>1709.67</c:v>
                </c:pt>
                <c:pt idx="1025">
                  <c:v>1707.14</c:v>
                </c:pt>
                <c:pt idx="1026">
                  <c:v>1697.37</c:v>
                </c:pt>
                <c:pt idx="1027">
                  <c:v>1697.48</c:v>
                </c:pt>
                <c:pt idx="1028">
                  <c:v>1691.42</c:v>
                </c:pt>
                <c:pt idx="1029">
                  <c:v>1689.47</c:v>
                </c:pt>
                <c:pt idx="1030">
                  <c:v>1685.39</c:v>
                </c:pt>
                <c:pt idx="1031">
                  <c:v>1661.32</c:v>
                </c:pt>
                <c:pt idx="1032">
                  <c:v>1652.35</c:v>
                </c:pt>
                <c:pt idx="1033">
                  <c:v>1642.8</c:v>
                </c:pt>
                <c:pt idx="1034">
                  <c:v>1656.96</c:v>
                </c:pt>
                <c:pt idx="1035">
                  <c:v>1656.78</c:v>
                </c:pt>
                <c:pt idx="1036">
                  <c:v>1630.48</c:v>
                </c:pt>
                <c:pt idx="1037">
                  <c:v>1634.96</c:v>
                </c:pt>
                <c:pt idx="1038">
                  <c:v>1638.17</c:v>
                </c:pt>
                <c:pt idx="1039">
                  <c:v>1632.97</c:v>
                </c:pt>
                <c:pt idx="1040">
                  <c:v>1632.97</c:v>
                </c:pt>
                <c:pt idx="1041">
                  <c:v>1639.77</c:v>
                </c:pt>
                <c:pt idx="1042">
                  <c:v>1653.08</c:v>
                </c:pt>
                <c:pt idx="1043">
                  <c:v>1655.08</c:v>
                </c:pt>
                <c:pt idx="1044">
                  <c:v>1655.17</c:v>
                </c:pt>
                <c:pt idx="1045">
                  <c:v>1671.71</c:v>
                </c:pt>
                <c:pt idx="1046">
                  <c:v>1683.99</c:v>
                </c:pt>
                <c:pt idx="1047">
                  <c:v>1689.13</c:v>
                </c:pt>
                <c:pt idx="1048">
                  <c:v>1683.42</c:v>
                </c:pt>
                <c:pt idx="1049">
                  <c:v>1687.99</c:v>
                </c:pt>
                <c:pt idx="1050">
                  <c:v>1704.76</c:v>
                </c:pt>
                <c:pt idx="1051">
                  <c:v>1725.52</c:v>
                </c:pt>
                <c:pt idx="1052">
                  <c:v>1709.91</c:v>
                </c:pt>
                <c:pt idx="1053">
                  <c:v>1701.84</c:v>
                </c:pt>
                <c:pt idx="1054">
                  <c:v>1697.42</c:v>
                </c:pt>
                <c:pt idx="1055">
                  <c:v>1692.77</c:v>
                </c:pt>
                <c:pt idx="1056">
                  <c:v>1698.67</c:v>
                </c:pt>
                <c:pt idx="1057">
                  <c:v>1691.75</c:v>
                </c:pt>
                <c:pt idx="1058">
                  <c:v>1681.55</c:v>
                </c:pt>
                <c:pt idx="1059">
                  <c:v>1695.0</c:v>
                </c:pt>
                <c:pt idx="1060">
                  <c:v>1693.87</c:v>
                </c:pt>
                <c:pt idx="1061">
                  <c:v>1678.66</c:v>
                </c:pt>
                <c:pt idx="1062">
                  <c:v>1690.5</c:v>
                </c:pt>
                <c:pt idx="1063">
                  <c:v>1676.12</c:v>
                </c:pt>
                <c:pt idx="1064">
                  <c:v>1655.45</c:v>
                </c:pt>
                <c:pt idx="1065">
                  <c:v>1656.4</c:v>
                </c:pt>
                <c:pt idx="1066">
                  <c:v>1692.56</c:v>
                </c:pt>
                <c:pt idx="1067">
                  <c:v>1703.2</c:v>
                </c:pt>
                <c:pt idx="1068">
                  <c:v>1698.06</c:v>
                </c:pt>
                <c:pt idx="1069">
                  <c:v>1721.54</c:v>
                </c:pt>
                <c:pt idx="1070">
                  <c:v>1733.15</c:v>
                </c:pt>
                <c:pt idx="1071">
                  <c:v>1744.5</c:v>
                </c:pt>
                <c:pt idx="1072">
                  <c:v>1744.66</c:v>
                </c:pt>
                <c:pt idx="1073">
                  <c:v>1754.67</c:v>
                </c:pt>
                <c:pt idx="1074">
                  <c:v>1746.38</c:v>
                </c:pt>
                <c:pt idx="1075">
                  <c:v>1752.07</c:v>
                </c:pt>
                <c:pt idx="1076">
                  <c:v>1759.77</c:v>
                </c:pt>
                <c:pt idx="1077">
                  <c:v>1762.11</c:v>
                </c:pt>
                <c:pt idx="1078">
                  <c:v>1771.95</c:v>
                </c:pt>
                <c:pt idx="1079">
                  <c:v>1763.31</c:v>
                </c:pt>
                <c:pt idx="1080">
                  <c:v>1756.54</c:v>
                </c:pt>
                <c:pt idx="1081" formatCode="0.0">
                  <c:v>1761.64</c:v>
                </c:pt>
                <c:pt idx="1082">
                  <c:v>1764.59</c:v>
                </c:pt>
                <c:pt idx="1083">
                  <c:v>1770.49</c:v>
                </c:pt>
                <c:pt idx="1084">
                  <c:v>1748.78</c:v>
                </c:pt>
                <c:pt idx="1085">
                  <c:v>1770.61</c:v>
                </c:pt>
                <c:pt idx="1086">
                  <c:v>1767.69</c:v>
                </c:pt>
                <c:pt idx="1087">
                  <c:v>1780.5</c:v>
                </c:pt>
                <c:pt idx="1088">
                  <c:v>1790.89</c:v>
                </c:pt>
                <c:pt idx="1089">
                  <c:v>1796.69</c:v>
                </c:pt>
                <c:pt idx="1090">
                  <c:v>1789.06</c:v>
                </c:pt>
                <c:pt idx="1091">
                  <c:v>1787.03</c:v>
                </c:pt>
                <c:pt idx="1092">
                  <c:v>1781.37</c:v>
                </c:pt>
                <c:pt idx="1093">
                  <c:v>1796.27</c:v>
                </c:pt>
                <c:pt idx="1094">
                  <c:v>1804.76</c:v>
                </c:pt>
                <c:pt idx="1095">
                  <c:v>1802.62</c:v>
                </c:pt>
                <c:pt idx="1096">
                  <c:v>1803.41</c:v>
                </c:pt>
                <c:pt idx="1097">
                  <c:v>1807.23</c:v>
                </c:pt>
                <c:pt idx="1098">
                  <c:v>1807.23</c:v>
                </c:pt>
                <c:pt idx="1099">
                  <c:v>1805.81</c:v>
                </c:pt>
                <c:pt idx="1100">
                  <c:v>1800.26</c:v>
                </c:pt>
                <c:pt idx="1101">
                  <c:v>1794.78</c:v>
                </c:pt>
                <c:pt idx="1102">
                  <c:v>1792.81</c:v>
                </c:pt>
                <c:pt idx="1103">
                  <c:v>1783.94</c:v>
                </c:pt>
                <c:pt idx="1104">
                  <c:v>1804.85</c:v>
                </c:pt>
                <c:pt idx="1105">
                  <c:v>1808.04</c:v>
                </c:pt>
                <c:pt idx="1106">
                  <c:v>1802.89</c:v>
                </c:pt>
                <c:pt idx="1107">
                  <c:v>1782.22</c:v>
                </c:pt>
                <c:pt idx="1108">
                  <c:v>1775.53</c:v>
                </c:pt>
                <c:pt idx="1109">
                  <c:v>1775.32</c:v>
                </c:pt>
                <c:pt idx="1110">
                  <c:v>1786.55</c:v>
                </c:pt>
                <c:pt idx="1111">
                  <c:v>1781.85</c:v>
                </c:pt>
                <c:pt idx="1112">
                  <c:v>1809.6</c:v>
                </c:pt>
                <c:pt idx="1113">
                  <c:v>1807.46</c:v>
                </c:pt>
                <c:pt idx="1114">
                  <c:v>1833.32</c:v>
                </c:pt>
                <c:pt idx="1115">
                  <c:v>1837.87</c:v>
                </c:pt>
                <c:pt idx="1116">
                  <c:v>1837.49</c:v>
                </c:pt>
                <c:pt idx="1117">
                  <c:v>1838.16</c:v>
                </c:pt>
                <c:pt idx="1118">
                  <c:v>1842.37</c:v>
                </c:pt>
                <c:pt idx="1119">
                  <c:v>1818.21</c:v>
                </c:pt>
                <c:pt idx="1120">
                  <c:v>1838.87</c:v>
                </c:pt>
                <c:pt idx="1121">
                  <c:v>1848.35</c:v>
                </c:pt>
                <c:pt idx="1122">
                  <c:v>1845.9</c:v>
                </c:pt>
                <c:pt idx="1123">
                  <c:v>1838.12</c:v>
                </c:pt>
                <c:pt idx="1124">
                  <c:v>1838.7</c:v>
                </c:pt>
                <c:pt idx="1125">
                  <c:v>1843.8</c:v>
                </c:pt>
                <c:pt idx="1126">
                  <c:v>1844.86</c:v>
                </c:pt>
                <c:pt idx="1127">
                  <c:v>1828.46</c:v>
                </c:pt>
                <c:pt idx="1128">
                  <c:v>1790.29</c:v>
                </c:pt>
                <c:pt idx="1129">
                  <c:v>1781.56</c:v>
                </c:pt>
                <c:pt idx="1130" formatCode="0.00">
                  <c:v>1792.5</c:v>
                </c:pt>
                <c:pt idx="1131" formatCode="0.00">
                  <c:v>1774.2</c:v>
                </c:pt>
                <c:pt idx="1132">
                  <c:v>1794.19</c:v>
                </c:pt>
                <c:pt idx="1133">
                  <c:v>1782.59</c:v>
                </c:pt>
                <c:pt idx="1134">
                  <c:v>1741.89</c:v>
                </c:pt>
                <c:pt idx="1135">
                  <c:v>1755.2</c:v>
                </c:pt>
                <c:pt idx="1136">
                  <c:v>1751.64</c:v>
                </c:pt>
                <c:pt idx="1137">
                  <c:v>1773.43</c:v>
                </c:pt>
                <c:pt idx="1138">
                  <c:v>1797.02</c:v>
                </c:pt>
                <c:pt idx="1139">
                  <c:v>1799.84</c:v>
                </c:pt>
                <c:pt idx="1140">
                  <c:v>1819.75</c:v>
                </c:pt>
                <c:pt idx="1141">
                  <c:v>1819.26</c:v>
                </c:pt>
                <c:pt idx="1142">
                  <c:v>1829.83</c:v>
                </c:pt>
                <c:pt idx="1143">
                  <c:v>1838.63</c:v>
                </c:pt>
                <c:pt idx="1144">
                  <c:v>1834.45</c:v>
                </c:pt>
                <c:pt idx="1145">
                  <c:v>1827.15</c:v>
                </c:pt>
                <c:pt idx="1146">
                  <c:v>1836.45</c:v>
                </c:pt>
                <c:pt idx="1147">
                  <c:v>1833.95</c:v>
                </c:pt>
                <c:pt idx="1148">
                  <c:v>1844.65</c:v>
                </c:pt>
                <c:pt idx="1149" formatCode="0.00">
                  <c:v>1845.12</c:v>
                </c:pt>
                <c:pt idx="1150" formatCode="0.00">
                  <c:v>1845.16</c:v>
                </c:pt>
                <c:pt idx="1151" formatCode="0.00">
                  <c:v>1854.29</c:v>
                </c:pt>
                <c:pt idx="1152" formatCode="0.00">
                  <c:v>1859.45</c:v>
                </c:pt>
                <c:pt idx="1153" formatCode="0.00">
                  <c:v>1845.73</c:v>
                </c:pt>
                <c:pt idx="1154" formatCode="0.00">
                  <c:v>1873.91</c:v>
                </c:pt>
                <c:pt idx="1155" formatCode="0.00">
                  <c:v>1873.81</c:v>
                </c:pt>
                <c:pt idx="1156" formatCode="0.00">
                  <c:v>1877.03</c:v>
                </c:pt>
                <c:pt idx="1157" formatCode="0.00">
                  <c:v>1878.04</c:v>
                </c:pt>
                <c:pt idx="1158" formatCode="0.00">
                  <c:v>1877.17</c:v>
                </c:pt>
                <c:pt idx="1159" formatCode="0.00">
                  <c:v>1867.63</c:v>
                </c:pt>
                <c:pt idx="1160" formatCode="0.00">
                  <c:v>1868.2</c:v>
                </c:pt>
                <c:pt idx="1161" formatCode="0.00">
                  <c:v>1846.34</c:v>
                </c:pt>
                <c:pt idx="1162" formatCode="0.00">
                  <c:v>1841.13</c:v>
                </c:pt>
                <c:pt idx="1163" formatCode="0.00">
                  <c:v>1858.83</c:v>
                </c:pt>
                <c:pt idx="1164" formatCode="0.00">
                  <c:v>1872.25</c:v>
                </c:pt>
                <c:pt idx="1165" formatCode="0.00">
                  <c:v>1860.77</c:v>
                </c:pt>
                <c:pt idx="1166" formatCode="0.00">
                  <c:v>1872.01</c:v>
                </c:pt>
                <c:pt idx="1167" formatCode="0.00">
                  <c:v>1866.52</c:v>
                </c:pt>
                <c:pt idx="1168" formatCode="0.00">
                  <c:v>1857.44</c:v>
                </c:pt>
                <c:pt idx="1169" formatCode="0.00">
                  <c:v>1865.62</c:v>
                </c:pt>
                <c:pt idx="1170" formatCode="0.00">
                  <c:v>1852.56</c:v>
                </c:pt>
                <c:pt idx="1171" formatCode="0.00">
                  <c:v>1849.04</c:v>
                </c:pt>
                <c:pt idx="1172" formatCode="0.00">
                  <c:v>1857.62</c:v>
                </c:pt>
                <c:pt idx="1173" formatCode="0.00">
                  <c:v>1872.34</c:v>
                </c:pt>
                <c:pt idx="1174" formatCode="0.00">
                  <c:v>1885.52</c:v>
                </c:pt>
                <c:pt idx="1175" formatCode="0.00">
                  <c:v>1890.9</c:v>
                </c:pt>
                <c:pt idx="1176" formatCode="0.00">
                  <c:v>1888.77</c:v>
                </c:pt>
                <c:pt idx="1177" formatCode="0.00">
                  <c:v>1865.09</c:v>
                </c:pt>
                <c:pt idx="1178" formatCode="0.00">
                  <c:v>1845.04</c:v>
                </c:pt>
                <c:pt idx="1179" formatCode="0.00">
                  <c:v>1851.96</c:v>
                </c:pt>
                <c:pt idx="1180" formatCode="0.00">
                  <c:v>1872.18</c:v>
                </c:pt>
                <c:pt idx="1181" formatCode="0.00">
                  <c:v>1833.08</c:v>
                </c:pt>
                <c:pt idx="1182" formatCode="0.00">
                  <c:v>1815.69</c:v>
                </c:pt>
                <c:pt idx="1183" formatCode="0.00">
                  <c:v>1830.61</c:v>
                </c:pt>
                <c:pt idx="1184" formatCode="0.00">
                  <c:v>1842.98</c:v>
                </c:pt>
                <c:pt idx="1185" formatCode="0.00">
                  <c:v>1862.31</c:v>
                </c:pt>
                <c:pt idx="1186" formatCode="0.00">
                  <c:v>1864.85</c:v>
                </c:pt>
                <c:pt idx="1187" formatCode="0.00">
                  <c:v>1871.89</c:v>
                </c:pt>
                <c:pt idx="1188" formatCode="0.00">
                  <c:v>1879.55</c:v>
                </c:pt>
                <c:pt idx="1189" formatCode="0.00">
                  <c:v>1875.39</c:v>
                </c:pt>
                <c:pt idx="1190" formatCode="0.00">
                  <c:v>1878.61</c:v>
                </c:pt>
                <c:pt idx="1191" formatCode="0.00">
                  <c:v>1863.4</c:v>
                </c:pt>
                <c:pt idx="1192" formatCode="0.00">
                  <c:v>1869.43</c:v>
                </c:pt>
                <c:pt idx="1193" formatCode="0.00">
                  <c:v>1878.33</c:v>
                </c:pt>
                <c:pt idx="1194" formatCode="0.00">
                  <c:v>1883.95</c:v>
                </c:pt>
                <c:pt idx="1195" formatCode="0.00">
                  <c:v>1883.68</c:v>
                </c:pt>
                <c:pt idx="1196" formatCode="0.00">
                  <c:v>1881.14</c:v>
                </c:pt>
                <c:pt idx="1197" formatCode="0.00">
                  <c:v>1884.66</c:v>
                </c:pt>
                <c:pt idx="1198" formatCode="0.00">
                  <c:v>1867.72</c:v>
                </c:pt>
                <c:pt idx="1199" formatCode="0.00">
                  <c:v>1878.21</c:v>
                </c:pt>
                <c:pt idx="1200" formatCode="0.00">
                  <c:v>1875.63</c:v>
                </c:pt>
                <c:pt idx="1201" formatCode="0.00">
                  <c:v>1878.48</c:v>
                </c:pt>
                <c:pt idx="1202" formatCode="0.00">
                  <c:v>1896.65</c:v>
                </c:pt>
                <c:pt idx="1203" formatCode="0.00">
                  <c:v>1897.45</c:v>
                </c:pt>
                <c:pt idx="1204" formatCode="0.00">
                  <c:v>1888.53</c:v>
                </c:pt>
                <c:pt idx="1205" formatCode="0.00">
                  <c:v>1870.85</c:v>
                </c:pt>
                <c:pt idx="1206" formatCode="0.00">
                  <c:v>1877.86</c:v>
                </c:pt>
                <c:pt idx="1207" formatCode="0.00">
                  <c:v>1885.08</c:v>
                </c:pt>
                <c:pt idx="1208" formatCode="0.00">
                  <c:v>1872.83</c:v>
                </c:pt>
                <c:pt idx="1209" formatCode="0.00">
                  <c:v>1888.03</c:v>
                </c:pt>
                <c:pt idx="1210" formatCode="0.00">
                  <c:v>1892.49</c:v>
                </c:pt>
                <c:pt idx="1211" formatCode="0.00">
                  <c:v>1900.53</c:v>
                </c:pt>
                <c:pt idx="1212" formatCode="0.00">
                  <c:v>1911.91</c:v>
                </c:pt>
                <c:pt idx="1213" formatCode="0.00">
                  <c:v>1909.78</c:v>
                </c:pt>
                <c:pt idx="1214" formatCode="0.00">
                  <c:v>1920.03</c:v>
                </c:pt>
                <c:pt idx="1215" formatCode="0.00">
                  <c:v>1923.57</c:v>
                </c:pt>
                <c:pt idx="1216" formatCode="0.00">
                  <c:v>1924.97</c:v>
                </c:pt>
                <c:pt idx="1217" formatCode="0.00">
                  <c:v>1924.24</c:v>
                </c:pt>
                <c:pt idx="1218" formatCode="0.00">
                  <c:v>1927.88</c:v>
                </c:pt>
                <c:pt idx="1219" formatCode="0.00">
                  <c:v>1940.46</c:v>
                </c:pt>
                <c:pt idx="1220" formatCode="0.00">
                  <c:v>1949.44</c:v>
                </c:pt>
                <c:pt idx="1221" formatCode="0.00">
                  <c:v>1951.27</c:v>
                </c:pt>
                <c:pt idx="1222" formatCode="0.00">
                  <c:v>1950.79</c:v>
                </c:pt>
                <c:pt idx="1223" formatCode="0.00">
                  <c:v>1943.89</c:v>
                </c:pt>
                <c:pt idx="1224" formatCode="0.00">
                  <c:v>1930.11</c:v>
                </c:pt>
                <c:pt idx="1225" formatCode="0.00">
                  <c:v>1936.16</c:v>
                </c:pt>
                <c:pt idx="1226" formatCode="0.00">
                  <c:v>1937.78</c:v>
                </c:pt>
                <c:pt idx="1227" formatCode="0.00">
                  <c:v>1941.99</c:v>
                </c:pt>
                <c:pt idx="1228" formatCode="0.00">
                  <c:v>1956.98</c:v>
                </c:pt>
                <c:pt idx="1229" formatCode="0.00">
                  <c:v>1959.48</c:v>
                </c:pt>
                <c:pt idx="1230" formatCode="0.00">
                  <c:v>1962.87</c:v>
                </c:pt>
                <c:pt idx="1231" formatCode="0.00">
                  <c:v>1962.61</c:v>
                </c:pt>
                <c:pt idx="1232" formatCode="0.00">
                  <c:v>1949.98</c:v>
                </c:pt>
                <c:pt idx="1233" formatCode="0.00">
                  <c:v>1959.53</c:v>
                </c:pt>
                <c:pt idx="1234" formatCode="0.00">
                  <c:v>1957.22</c:v>
                </c:pt>
                <c:pt idx="1235" formatCode="0.00">
                  <c:v>1960.96</c:v>
                </c:pt>
                <c:pt idx="1236" formatCode="0.00">
                  <c:v>1960.23</c:v>
                </c:pt>
                <c:pt idx="1237" formatCode="0.00">
                  <c:v>1973.32</c:v>
                </c:pt>
                <c:pt idx="1238" formatCode="0.00">
                  <c:v>1974.62</c:v>
                </c:pt>
                <c:pt idx="1239" formatCode="0.00">
                  <c:v>1985.44</c:v>
                </c:pt>
                <c:pt idx="1240" formatCode="0.00">
                  <c:v>1977.65</c:v>
                </c:pt>
                <c:pt idx="1241" formatCode="0.00">
                  <c:v>1963.71</c:v>
                </c:pt>
                <c:pt idx="1242" formatCode="0.00">
                  <c:v>1972.83</c:v>
                </c:pt>
                <c:pt idx="1243" formatCode="0.00">
                  <c:v>1964.68</c:v>
                </c:pt>
                <c:pt idx="1244" formatCode="0.00">
                  <c:v>1967.57</c:v>
                </c:pt>
                <c:pt idx="1245" formatCode="0.00">
                  <c:v>1977.1</c:v>
                </c:pt>
                <c:pt idx="1246" formatCode="0.00">
                  <c:v>1973.28</c:v>
                </c:pt>
                <c:pt idx="1247" formatCode="0.00">
                  <c:v>1981.57</c:v>
                </c:pt>
                <c:pt idx="1248" formatCode="0.00">
                  <c:v>1958.12</c:v>
                </c:pt>
                <c:pt idx="1249" formatCode="0.00">
                  <c:v>1978.22</c:v>
                </c:pt>
                <c:pt idx="1250" formatCode="0.00">
                  <c:v>1973.63</c:v>
                </c:pt>
                <c:pt idx="1251" formatCode="0.00">
                  <c:v>1983.53</c:v>
                </c:pt>
                <c:pt idx="1252" formatCode="0.00">
                  <c:v>1987.01</c:v>
                </c:pt>
                <c:pt idx="1253" formatCode="0.00">
                  <c:v>1987.98</c:v>
                </c:pt>
                <c:pt idx="1254" formatCode="0.00">
                  <c:v>1978.34</c:v>
                </c:pt>
                <c:pt idx="1255" formatCode="0.00">
                  <c:v>1978.91</c:v>
                </c:pt>
                <c:pt idx="1256" formatCode="0.00">
                  <c:v>1969.95</c:v>
                </c:pt>
                <c:pt idx="1257" formatCode="0.00">
                  <c:v>1970.07</c:v>
                </c:pt>
                <c:pt idx="1258" formatCode="0.00">
                  <c:v>1930.67</c:v>
                </c:pt>
                <c:pt idx="1259" formatCode="0.00">
                  <c:v>1925.15</c:v>
                </c:pt>
                <c:pt idx="1260" formatCode="0.00">
                  <c:v>1938.99</c:v>
                </c:pt>
                <c:pt idx="1261" formatCode="0.00">
                  <c:v>1920.21</c:v>
                </c:pt>
                <c:pt idx="1262" formatCode="0.00">
                  <c:v>1920.24</c:v>
                </c:pt>
                <c:pt idx="1263" formatCode="0.00">
                  <c:v>1909.57</c:v>
                </c:pt>
                <c:pt idx="1264" formatCode="0.00">
                  <c:v>1931.59</c:v>
                </c:pt>
                <c:pt idx="1265" formatCode="0.00">
                  <c:v>1936.92</c:v>
                </c:pt>
                <c:pt idx="1266" formatCode="0.00">
                  <c:v>1933.75</c:v>
                </c:pt>
                <c:pt idx="1267" formatCode="0.00">
                  <c:v>1946.72</c:v>
                </c:pt>
                <c:pt idx="1268" formatCode="0.00">
                  <c:v>1955.18</c:v>
                </c:pt>
                <c:pt idx="1269" formatCode="0.00">
                  <c:v>1955.06</c:v>
                </c:pt>
                <c:pt idx="1270" formatCode="0.00">
                  <c:v>1971.74</c:v>
                </c:pt>
                <c:pt idx="1271" formatCode="0.00">
                  <c:v>1981.6</c:v>
                </c:pt>
                <c:pt idx="1272" formatCode="0.00">
                  <c:v>1986.51</c:v>
                </c:pt>
                <c:pt idx="1273" formatCode="0.00">
                  <c:v>1992.37</c:v>
                </c:pt>
                <c:pt idx="1274" formatCode="0.00">
                  <c:v>1988.4</c:v>
                </c:pt>
                <c:pt idx="1275" formatCode="0.00">
                  <c:v>1997.92</c:v>
                </c:pt>
                <c:pt idx="1276" formatCode="0.00">
                  <c:v>2000.02</c:v>
                </c:pt>
                <c:pt idx="1277" formatCode="0.00">
                  <c:v>2000.12</c:v>
                </c:pt>
                <c:pt idx="1278" formatCode="0.00">
                  <c:v>1996.74</c:v>
                </c:pt>
                <c:pt idx="1279" formatCode="0.00">
                  <c:v>2003.37</c:v>
                </c:pt>
                <c:pt idx="1280" formatCode="0.00">
                  <c:v>2002.28</c:v>
                </c:pt>
                <c:pt idx="1281" formatCode="0.00">
                  <c:v>2000.72</c:v>
                </c:pt>
                <c:pt idx="1282" formatCode="0.00">
                  <c:v>1997.65</c:v>
                </c:pt>
                <c:pt idx="1283" formatCode="0.00">
                  <c:v>2007.71</c:v>
                </c:pt>
                <c:pt idx="1284" formatCode="0.00">
                  <c:v>2001.54</c:v>
                </c:pt>
                <c:pt idx="1285" formatCode="0.00">
                  <c:v>1988.44</c:v>
                </c:pt>
                <c:pt idx="1286" formatCode="0.00">
                  <c:v>1995.69</c:v>
                </c:pt>
                <c:pt idx="1287" formatCode="0.00">
                  <c:v>1997.45</c:v>
                </c:pt>
                <c:pt idx="1288" formatCode="0.00">
                  <c:v>1985.54</c:v>
                </c:pt>
                <c:pt idx="1289" formatCode="0.00">
                  <c:v>1984.13</c:v>
                </c:pt>
                <c:pt idx="1290" formatCode="0.00">
                  <c:v>1998.98</c:v>
                </c:pt>
                <c:pt idx="1291" formatCode="0.00">
                  <c:v>2001.57</c:v>
                </c:pt>
                <c:pt idx="1292" formatCode="0.00">
                  <c:v>2011.36</c:v>
                </c:pt>
                <c:pt idx="1293" formatCode="0.00">
                  <c:v>2010.4</c:v>
                </c:pt>
                <c:pt idx="1294" formatCode="0.00">
                  <c:v>1994.29</c:v>
                </c:pt>
                <c:pt idx="1295" formatCode="0.00">
                  <c:v>1982.77</c:v>
                </c:pt>
                <c:pt idx="1296" formatCode="0.00">
                  <c:v>1998.3</c:v>
                </c:pt>
                <c:pt idx="1297" formatCode="0.00">
                  <c:v>1965.99</c:v>
                </c:pt>
                <c:pt idx="1298" formatCode="0.00">
                  <c:v>1982.85</c:v>
                </c:pt>
                <c:pt idx="1299" formatCode="0.00">
                  <c:v>1977.8</c:v>
                </c:pt>
                <c:pt idx="1300" formatCode="0.00">
                  <c:v>1972.29</c:v>
                </c:pt>
                <c:pt idx="1301" formatCode="0.00">
                  <c:v>1946.16</c:v>
                </c:pt>
                <c:pt idx="1302" formatCode="0.00">
                  <c:v>1946.17</c:v>
                </c:pt>
                <c:pt idx="1303" formatCode="0.00">
                  <c:v>1967.9</c:v>
                </c:pt>
                <c:pt idx="1304" formatCode="0.00">
                  <c:v>1964.82</c:v>
                </c:pt>
                <c:pt idx="1305" formatCode="0.00">
                  <c:v>1935.1</c:v>
                </c:pt>
                <c:pt idx="1306" formatCode="0.00">
                  <c:v>1968.89</c:v>
                </c:pt>
                <c:pt idx="1307" formatCode="0.00">
                  <c:v>1928.21</c:v>
                </c:pt>
                <c:pt idx="1308" formatCode="0.00">
                  <c:v>1906.13</c:v>
                </c:pt>
                <c:pt idx="1309" formatCode="0.00">
                  <c:v>1874.74</c:v>
                </c:pt>
                <c:pt idx="1310" formatCode="0.00">
                  <c:v>1877.7</c:v>
                </c:pt>
                <c:pt idx="1311" formatCode="0.00">
                  <c:v>1862.49</c:v>
                </c:pt>
                <c:pt idx="1312" formatCode="0.00">
                  <c:v>1850.5</c:v>
                </c:pt>
                <c:pt idx="1313" formatCode="0.00">
                  <c:v>1881.0</c:v>
                </c:pt>
                <c:pt idx="1314" formatCode="0.00">
                  <c:v>1889.95</c:v>
                </c:pt>
                <c:pt idx="1315" formatCode="0.00">
                  <c:v>1938.0</c:v>
                </c:pt>
                <c:pt idx="1316" formatCode="0.00">
                  <c:v>1925.0</c:v>
                </c:pt>
                <c:pt idx="1317" formatCode="0.00">
                  <c:v>1946.0</c:v>
                </c:pt>
                <c:pt idx="1318" formatCode="0.00">
                  <c:v>1959.75</c:v>
                </c:pt>
                <c:pt idx="1319" formatCode="0.00">
                  <c:v>1962.45</c:v>
                </c:pt>
              </c:numCache>
            </c:numRef>
          </c:val>
          <c:smooth val="0"/>
        </c:ser>
        <c:dLbls>
          <c:showLegendKey val="0"/>
          <c:showVal val="0"/>
          <c:showCatName val="0"/>
          <c:showSerName val="0"/>
          <c:showPercent val="0"/>
          <c:showBubbleSize val="0"/>
        </c:dLbls>
        <c:marker val="1"/>
        <c:smooth val="0"/>
        <c:axId val="-2146954824"/>
        <c:axId val="-2146957624"/>
      </c:lineChart>
      <c:dateAx>
        <c:axId val="2143681496"/>
        <c:scaling>
          <c:orientation val="minMax"/>
          <c:max val="41939.0"/>
          <c:min val="41519.0"/>
        </c:scaling>
        <c:delete val="0"/>
        <c:axPos val="b"/>
        <c:numFmt formatCode="[$-C0A]mmm\-yy;@" sourceLinked="0"/>
        <c:majorTickMark val="none"/>
        <c:minorTickMark val="none"/>
        <c:tickLblPos val="nextTo"/>
        <c:txPr>
          <a:bodyPr rot="-5400000" vert="horz"/>
          <a:lstStyle/>
          <a:p>
            <a:pPr>
              <a:defRPr/>
            </a:pPr>
            <a:endParaRPr lang="es-ES"/>
          </a:p>
        </c:txPr>
        <c:crossAx val="2143684568"/>
        <c:crosses val="autoZero"/>
        <c:auto val="1"/>
        <c:lblOffset val="100"/>
        <c:baseTimeUnit val="days"/>
        <c:majorUnit val="30.0"/>
        <c:majorTimeUnit val="days"/>
        <c:minorUnit val="1.0"/>
        <c:minorTimeUnit val="days"/>
      </c:dateAx>
      <c:valAx>
        <c:axId val="2143684568"/>
        <c:scaling>
          <c:orientation val="minMax"/>
          <c:max val="17500.0"/>
          <c:min val="14000.0"/>
        </c:scaling>
        <c:delete val="0"/>
        <c:axPos val="l"/>
        <c:numFmt formatCode="#,##0" sourceLinked="0"/>
        <c:majorTickMark val="none"/>
        <c:minorTickMark val="none"/>
        <c:tickLblPos val="nextTo"/>
        <c:crossAx val="2143681496"/>
        <c:crosses val="autoZero"/>
        <c:crossBetween val="between"/>
        <c:majorUnit val="500.0"/>
      </c:valAx>
      <c:valAx>
        <c:axId val="-2146957624"/>
        <c:scaling>
          <c:orientation val="minMax"/>
          <c:max val="2100.0"/>
          <c:min val="1600.0"/>
        </c:scaling>
        <c:delete val="0"/>
        <c:axPos val="r"/>
        <c:numFmt formatCode="#,##0" sourceLinked="0"/>
        <c:majorTickMark val="none"/>
        <c:minorTickMark val="none"/>
        <c:tickLblPos val="nextTo"/>
        <c:crossAx val="-2146954824"/>
        <c:crosses val="max"/>
        <c:crossBetween val="between"/>
        <c:majorUnit val="100.0"/>
      </c:valAx>
      <c:dateAx>
        <c:axId val="-2146954824"/>
        <c:scaling>
          <c:orientation val="minMax"/>
        </c:scaling>
        <c:delete val="1"/>
        <c:axPos val="b"/>
        <c:numFmt formatCode="[$-C0A]dd\-mmm\-yy;@" sourceLinked="1"/>
        <c:majorTickMark val="out"/>
        <c:minorTickMark val="none"/>
        <c:tickLblPos val="none"/>
        <c:crossAx val="-2146957624"/>
        <c:crosses val="autoZero"/>
        <c:auto val="1"/>
        <c:lblOffset val="100"/>
        <c:baseTimeUnit val="days"/>
      </c:dateAx>
    </c:plotArea>
    <c:plotVisOnly val="1"/>
    <c:dispBlanksAs val="gap"/>
    <c:showDLblsOverMax val="0"/>
  </c:chart>
  <c:txPr>
    <a:bodyPr/>
    <a:lstStyle/>
    <a:p>
      <a:pPr>
        <a:defRPr sz="1050">
          <a:latin typeface="Tahoma" pitchFamily="34" charset="0"/>
          <a:ea typeface="Tahoma" pitchFamily="34" charset="0"/>
          <a:cs typeface="Tahoma" pitchFamily="34" charset="0"/>
        </a:defRPr>
      </a:pPr>
      <a:endParaRPr lang="es-E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050" b="1"/>
            </a:pPr>
            <a:r>
              <a:rPr lang="es-CO" sz="1050" b="1" dirty="0"/>
              <a:t>Índices Bursátiles europeos</a:t>
            </a:r>
          </a:p>
          <a:p>
            <a:pPr>
              <a:defRPr sz="1050" b="1"/>
            </a:pPr>
            <a:r>
              <a:rPr lang="es-CO" sz="1050" b="1" dirty="0" err="1" smtClean="0"/>
              <a:t>Ago</a:t>
            </a:r>
            <a:r>
              <a:rPr lang="es-CO" sz="1050" b="1" dirty="0" smtClean="0"/>
              <a:t> </a:t>
            </a:r>
            <a:r>
              <a:rPr lang="es-CO" sz="1050" b="1" dirty="0"/>
              <a:t>2013 – </a:t>
            </a:r>
            <a:r>
              <a:rPr lang="es-CO" sz="1050" b="1" dirty="0" smtClean="0"/>
              <a:t>Oct 14 </a:t>
            </a:r>
            <a:r>
              <a:rPr lang="es-CO" sz="1050" b="1" dirty="0"/>
              <a:t>2014 </a:t>
            </a:r>
          </a:p>
        </c:rich>
      </c:tx>
      <c:layout>
        <c:manualLayout>
          <c:xMode val="edge"/>
          <c:yMode val="edge"/>
          <c:x val="0.262504580795325"/>
          <c:y val="0.0"/>
        </c:manualLayout>
      </c:layout>
      <c:overlay val="0"/>
      <c:spPr>
        <a:noFill/>
        <a:ln>
          <a:noFill/>
        </a:ln>
        <a:effectLst/>
      </c:spPr>
    </c:title>
    <c:autoTitleDeleted val="0"/>
    <c:plotArea>
      <c:layout>
        <c:manualLayout>
          <c:layoutTarget val="inner"/>
          <c:xMode val="edge"/>
          <c:yMode val="edge"/>
          <c:x val="0.177654632793542"/>
          <c:y val="0.140326614944018"/>
          <c:w val="0.699879413658201"/>
          <c:h val="0.613058425607032"/>
        </c:manualLayout>
      </c:layout>
      <c:lineChart>
        <c:grouping val="standard"/>
        <c:varyColors val="0"/>
        <c:ser>
          <c:idx val="0"/>
          <c:order val="0"/>
          <c:tx>
            <c:strRef>
              <c:f>Hoja1!$B$1</c:f>
              <c:strCache>
                <c:ptCount val="1"/>
                <c:pt idx="0">
                  <c:v>DAX</c:v>
                </c:pt>
              </c:strCache>
            </c:strRef>
          </c:tx>
          <c:spPr>
            <a:ln w="28575" cap="rnd">
              <a:solidFill>
                <a:schemeClr val="accent1"/>
              </a:solidFill>
              <a:round/>
            </a:ln>
            <a:effectLst/>
          </c:spPr>
          <c:marker>
            <c:symbol val="none"/>
          </c:marker>
          <c:cat>
            <c:numRef>
              <c:f>Hoja1!$A$2:$A$922</c:f>
              <c:numCache>
                <c:formatCode>[$-C0A]d\-mmm\-yy;@</c:formatCode>
                <c:ptCount val="921"/>
                <c:pt idx="0">
                  <c:v>40546.0</c:v>
                </c:pt>
                <c:pt idx="1">
                  <c:v>40547.0</c:v>
                </c:pt>
                <c:pt idx="2">
                  <c:v>40548.0</c:v>
                </c:pt>
                <c:pt idx="3">
                  <c:v>40549.0</c:v>
                </c:pt>
                <c:pt idx="4">
                  <c:v>40550.0</c:v>
                </c:pt>
                <c:pt idx="5">
                  <c:v>40553.0</c:v>
                </c:pt>
                <c:pt idx="6">
                  <c:v>40554.0</c:v>
                </c:pt>
                <c:pt idx="7">
                  <c:v>40555.0</c:v>
                </c:pt>
                <c:pt idx="8">
                  <c:v>40556.0</c:v>
                </c:pt>
                <c:pt idx="9">
                  <c:v>40557.0</c:v>
                </c:pt>
                <c:pt idx="10">
                  <c:v>40560.0</c:v>
                </c:pt>
                <c:pt idx="11">
                  <c:v>40561.0</c:v>
                </c:pt>
                <c:pt idx="12">
                  <c:v>40562.0</c:v>
                </c:pt>
                <c:pt idx="13">
                  <c:v>40563.0</c:v>
                </c:pt>
                <c:pt idx="14">
                  <c:v>40564.0</c:v>
                </c:pt>
                <c:pt idx="15">
                  <c:v>40567.0</c:v>
                </c:pt>
                <c:pt idx="16">
                  <c:v>40568.0</c:v>
                </c:pt>
                <c:pt idx="17">
                  <c:v>40569.0</c:v>
                </c:pt>
                <c:pt idx="18">
                  <c:v>40570.0</c:v>
                </c:pt>
                <c:pt idx="19">
                  <c:v>40571.0</c:v>
                </c:pt>
                <c:pt idx="20">
                  <c:v>40574.0</c:v>
                </c:pt>
                <c:pt idx="21">
                  <c:v>40575.0</c:v>
                </c:pt>
                <c:pt idx="22">
                  <c:v>40576.0</c:v>
                </c:pt>
                <c:pt idx="23">
                  <c:v>40577.0</c:v>
                </c:pt>
                <c:pt idx="24">
                  <c:v>40578.0</c:v>
                </c:pt>
                <c:pt idx="25">
                  <c:v>40581.0</c:v>
                </c:pt>
                <c:pt idx="26">
                  <c:v>40582.0</c:v>
                </c:pt>
                <c:pt idx="27">
                  <c:v>40583.0</c:v>
                </c:pt>
                <c:pt idx="28">
                  <c:v>40584.0</c:v>
                </c:pt>
                <c:pt idx="29">
                  <c:v>40585.0</c:v>
                </c:pt>
                <c:pt idx="30">
                  <c:v>40588.0</c:v>
                </c:pt>
                <c:pt idx="31">
                  <c:v>40589.0</c:v>
                </c:pt>
                <c:pt idx="32">
                  <c:v>40590.0</c:v>
                </c:pt>
                <c:pt idx="33">
                  <c:v>40591.0</c:v>
                </c:pt>
                <c:pt idx="34">
                  <c:v>40592.0</c:v>
                </c:pt>
                <c:pt idx="35">
                  <c:v>40595.0</c:v>
                </c:pt>
                <c:pt idx="36">
                  <c:v>40596.0</c:v>
                </c:pt>
                <c:pt idx="37">
                  <c:v>40597.0</c:v>
                </c:pt>
                <c:pt idx="38">
                  <c:v>40598.0</c:v>
                </c:pt>
                <c:pt idx="39">
                  <c:v>40600.0</c:v>
                </c:pt>
                <c:pt idx="40">
                  <c:v>40602.0</c:v>
                </c:pt>
                <c:pt idx="41">
                  <c:v>40603.0</c:v>
                </c:pt>
                <c:pt idx="42">
                  <c:v>40604.0</c:v>
                </c:pt>
                <c:pt idx="43">
                  <c:v>40605.0</c:v>
                </c:pt>
                <c:pt idx="44">
                  <c:v>40606.0</c:v>
                </c:pt>
                <c:pt idx="45">
                  <c:v>40609.0</c:v>
                </c:pt>
                <c:pt idx="46">
                  <c:v>40610.0</c:v>
                </c:pt>
                <c:pt idx="47">
                  <c:v>40611.0</c:v>
                </c:pt>
                <c:pt idx="48">
                  <c:v>40612.0</c:v>
                </c:pt>
                <c:pt idx="49">
                  <c:v>40613.0</c:v>
                </c:pt>
                <c:pt idx="50">
                  <c:v>40616.0</c:v>
                </c:pt>
                <c:pt idx="51">
                  <c:v>40617.0</c:v>
                </c:pt>
                <c:pt idx="52">
                  <c:v>40618.0</c:v>
                </c:pt>
                <c:pt idx="53">
                  <c:v>40619.0</c:v>
                </c:pt>
                <c:pt idx="54">
                  <c:v>40620.0</c:v>
                </c:pt>
                <c:pt idx="55">
                  <c:v>40623.0</c:v>
                </c:pt>
                <c:pt idx="56">
                  <c:v>40624.0</c:v>
                </c:pt>
                <c:pt idx="57">
                  <c:v>40625.0</c:v>
                </c:pt>
                <c:pt idx="58">
                  <c:v>40626.0</c:v>
                </c:pt>
                <c:pt idx="59">
                  <c:v>40627.0</c:v>
                </c:pt>
                <c:pt idx="60">
                  <c:v>40630.0</c:v>
                </c:pt>
                <c:pt idx="61">
                  <c:v>40631.0</c:v>
                </c:pt>
                <c:pt idx="62">
                  <c:v>40632.0</c:v>
                </c:pt>
                <c:pt idx="63">
                  <c:v>40633.0</c:v>
                </c:pt>
                <c:pt idx="64">
                  <c:v>40634.0</c:v>
                </c:pt>
                <c:pt idx="65">
                  <c:v>40637.0</c:v>
                </c:pt>
                <c:pt idx="66">
                  <c:v>40638.0</c:v>
                </c:pt>
                <c:pt idx="67">
                  <c:v>40639.0</c:v>
                </c:pt>
                <c:pt idx="68">
                  <c:v>40640.0</c:v>
                </c:pt>
                <c:pt idx="69">
                  <c:v>40641.0</c:v>
                </c:pt>
                <c:pt idx="70">
                  <c:v>40644.0</c:v>
                </c:pt>
                <c:pt idx="71">
                  <c:v>40645.0</c:v>
                </c:pt>
                <c:pt idx="72">
                  <c:v>40646.0</c:v>
                </c:pt>
                <c:pt idx="73">
                  <c:v>40647.0</c:v>
                </c:pt>
                <c:pt idx="74">
                  <c:v>40648.0</c:v>
                </c:pt>
                <c:pt idx="75">
                  <c:v>40651.0</c:v>
                </c:pt>
                <c:pt idx="76">
                  <c:v>40652.0</c:v>
                </c:pt>
                <c:pt idx="77">
                  <c:v>40653.0</c:v>
                </c:pt>
                <c:pt idx="78">
                  <c:v>40654.0</c:v>
                </c:pt>
                <c:pt idx="79">
                  <c:v>40658.0</c:v>
                </c:pt>
                <c:pt idx="80">
                  <c:v>40659.0</c:v>
                </c:pt>
                <c:pt idx="81">
                  <c:v>40660.0</c:v>
                </c:pt>
                <c:pt idx="82">
                  <c:v>40661.0</c:v>
                </c:pt>
                <c:pt idx="83">
                  <c:v>40662.0</c:v>
                </c:pt>
                <c:pt idx="84">
                  <c:v>40665.0</c:v>
                </c:pt>
                <c:pt idx="85">
                  <c:v>40666.0</c:v>
                </c:pt>
                <c:pt idx="86">
                  <c:v>40667.0</c:v>
                </c:pt>
                <c:pt idx="87">
                  <c:v>40668.0</c:v>
                </c:pt>
                <c:pt idx="88">
                  <c:v>40669.0</c:v>
                </c:pt>
                <c:pt idx="89">
                  <c:v>40672.0</c:v>
                </c:pt>
                <c:pt idx="90">
                  <c:v>40673.0</c:v>
                </c:pt>
                <c:pt idx="91">
                  <c:v>40674.0</c:v>
                </c:pt>
                <c:pt idx="92">
                  <c:v>40679.0</c:v>
                </c:pt>
                <c:pt idx="93">
                  <c:v>40680.0</c:v>
                </c:pt>
                <c:pt idx="94">
                  <c:v>40681.0</c:v>
                </c:pt>
                <c:pt idx="95">
                  <c:v>40682.0</c:v>
                </c:pt>
                <c:pt idx="96">
                  <c:v>40683.0</c:v>
                </c:pt>
                <c:pt idx="97">
                  <c:v>40686.0</c:v>
                </c:pt>
                <c:pt idx="98">
                  <c:v>40687.0</c:v>
                </c:pt>
                <c:pt idx="99">
                  <c:v>40688.0</c:v>
                </c:pt>
                <c:pt idx="100">
                  <c:v>40689.0</c:v>
                </c:pt>
                <c:pt idx="101">
                  <c:v>40690.0</c:v>
                </c:pt>
                <c:pt idx="102">
                  <c:v>40693.0</c:v>
                </c:pt>
                <c:pt idx="103">
                  <c:v>40694.0</c:v>
                </c:pt>
                <c:pt idx="104">
                  <c:v>40695.0</c:v>
                </c:pt>
                <c:pt idx="105">
                  <c:v>40696.0</c:v>
                </c:pt>
                <c:pt idx="106">
                  <c:v>40697.0</c:v>
                </c:pt>
                <c:pt idx="107">
                  <c:v>40701.0</c:v>
                </c:pt>
                <c:pt idx="108">
                  <c:v>40702.0</c:v>
                </c:pt>
                <c:pt idx="109">
                  <c:v>40703.0</c:v>
                </c:pt>
                <c:pt idx="110">
                  <c:v>40704.0</c:v>
                </c:pt>
                <c:pt idx="111">
                  <c:v>40707.0</c:v>
                </c:pt>
                <c:pt idx="112">
                  <c:v>40708.0</c:v>
                </c:pt>
                <c:pt idx="113">
                  <c:v>40709.0</c:v>
                </c:pt>
                <c:pt idx="114">
                  <c:v>40710.0</c:v>
                </c:pt>
                <c:pt idx="115">
                  <c:v>40711.0</c:v>
                </c:pt>
                <c:pt idx="116">
                  <c:v>40714.0</c:v>
                </c:pt>
                <c:pt idx="117">
                  <c:v>40715.0</c:v>
                </c:pt>
                <c:pt idx="118">
                  <c:v>40716.0</c:v>
                </c:pt>
                <c:pt idx="119">
                  <c:v>40717.0</c:v>
                </c:pt>
                <c:pt idx="120">
                  <c:v>40718.0</c:v>
                </c:pt>
                <c:pt idx="121">
                  <c:v>40722.0</c:v>
                </c:pt>
                <c:pt idx="122">
                  <c:v>40723.0</c:v>
                </c:pt>
                <c:pt idx="123">
                  <c:v>40724.0</c:v>
                </c:pt>
                <c:pt idx="124">
                  <c:v>40725.0</c:v>
                </c:pt>
                <c:pt idx="125">
                  <c:v>40729.0</c:v>
                </c:pt>
                <c:pt idx="126">
                  <c:v>40730.0</c:v>
                </c:pt>
                <c:pt idx="127">
                  <c:v>40731.0</c:v>
                </c:pt>
                <c:pt idx="128">
                  <c:v>40732.0</c:v>
                </c:pt>
                <c:pt idx="129">
                  <c:v>40735.0</c:v>
                </c:pt>
                <c:pt idx="130">
                  <c:v>40736.0</c:v>
                </c:pt>
                <c:pt idx="131">
                  <c:v>40737.0</c:v>
                </c:pt>
                <c:pt idx="132">
                  <c:v>40738.0</c:v>
                </c:pt>
                <c:pt idx="133">
                  <c:v>40739.0</c:v>
                </c:pt>
                <c:pt idx="134">
                  <c:v>40742.0</c:v>
                </c:pt>
                <c:pt idx="135">
                  <c:v>40743.0</c:v>
                </c:pt>
                <c:pt idx="136">
                  <c:v>40744.0</c:v>
                </c:pt>
                <c:pt idx="137">
                  <c:v>40745.0</c:v>
                </c:pt>
                <c:pt idx="138">
                  <c:v>40746.0</c:v>
                </c:pt>
                <c:pt idx="139">
                  <c:v>40749.0</c:v>
                </c:pt>
                <c:pt idx="140">
                  <c:v>40750.0</c:v>
                </c:pt>
                <c:pt idx="141">
                  <c:v>40751.0</c:v>
                </c:pt>
                <c:pt idx="142">
                  <c:v>40752.0</c:v>
                </c:pt>
                <c:pt idx="143">
                  <c:v>40753.0</c:v>
                </c:pt>
                <c:pt idx="144">
                  <c:v>40756.0</c:v>
                </c:pt>
                <c:pt idx="145">
                  <c:v>40757.0</c:v>
                </c:pt>
                <c:pt idx="146">
                  <c:v>40758.0</c:v>
                </c:pt>
                <c:pt idx="147">
                  <c:v>40759.0</c:v>
                </c:pt>
                <c:pt idx="148">
                  <c:v>40760.0</c:v>
                </c:pt>
                <c:pt idx="149">
                  <c:v>40763.0</c:v>
                </c:pt>
                <c:pt idx="150">
                  <c:v>40764.0</c:v>
                </c:pt>
                <c:pt idx="151">
                  <c:v>40765.0</c:v>
                </c:pt>
                <c:pt idx="152">
                  <c:v>40766.0</c:v>
                </c:pt>
                <c:pt idx="153">
                  <c:v>40767.0</c:v>
                </c:pt>
                <c:pt idx="154">
                  <c:v>40770.0</c:v>
                </c:pt>
                <c:pt idx="155">
                  <c:v>40771.0</c:v>
                </c:pt>
                <c:pt idx="156">
                  <c:v>40772.0</c:v>
                </c:pt>
                <c:pt idx="157">
                  <c:v>40773.0</c:v>
                </c:pt>
                <c:pt idx="158">
                  <c:v>40774.0</c:v>
                </c:pt>
                <c:pt idx="159">
                  <c:v>40777.0</c:v>
                </c:pt>
                <c:pt idx="160">
                  <c:v>40778.0</c:v>
                </c:pt>
                <c:pt idx="161">
                  <c:v>40779.0</c:v>
                </c:pt>
                <c:pt idx="162">
                  <c:v>40780.0</c:v>
                </c:pt>
                <c:pt idx="163">
                  <c:v>40781.0</c:v>
                </c:pt>
                <c:pt idx="164">
                  <c:v>40784.0</c:v>
                </c:pt>
                <c:pt idx="165">
                  <c:v>40785.0</c:v>
                </c:pt>
                <c:pt idx="166">
                  <c:v>40786.0</c:v>
                </c:pt>
                <c:pt idx="167">
                  <c:v>40787.0</c:v>
                </c:pt>
                <c:pt idx="168">
                  <c:v>40788.0</c:v>
                </c:pt>
                <c:pt idx="169">
                  <c:v>40791.0</c:v>
                </c:pt>
                <c:pt idx="170">
                  <c:v>40792.0</c:v>
                </c:pt>
                <c:pt idx="171">
                  <c:v>40793.0</c:v>
                </c:pt>
                <c:pt idx="172">
                  <c:v>40794.0</c:v>
                </c:pt>
                <c:pt idx="173">
                  <c:v>40795.0</c:v>
                </c:pt>
                <c:pt idx="174">
                  <c:v>40798.0</c:v>
                </c:pt>
                <c:pt idx="175">
                  <c:v>40799.0</c:v>
                </c:pt>
                <c:pt idx="176">
                  <c:v>40800.0</c:v>
                </c:pt>
                <c:pt idx="177">
                  <c:v>40801.0</c:v>
                </c:pt>
                <c:pt idx="178">
                  <c:v>40802.0</c:v>
                </c:pt>
                <c:pt idx="179">
                  <c:v>40805.0</c:v>
                </c:pt>
                <c:pt idx="180">
                  <c:v>40806.0</c:v>
                </c:pt>
                <c:pt idx="181">
                  <c:v>40807.0</c:v>
                </c:pt>
                <c:pt idx="182">
                  <c:v>40809.0</c:v>
                </c:pt>
                <c:pt idx="183">
                  <c:v>40812.0</c:v>
                </c:pt>
                <c:pt idx="184">
                  <c:v>40813.0</c:v>
                </c:pt>
                <c:pt idx="185">
                  <c:v>40814.0</c:v>
                </c:pt>
                <c:pt idx="186">
                  <c:v>40816.0</c:v>
                </c:pt>
                <c:pt idx="187">
                  <c:v>40819.0</c:v>
                </c:pt>
                <c:pt idx="188">
                  <c:v>40820.0</c:v>
                </c:pt>
                <c:pt idx="189">
                  <c:v>40821.0</c:v>
                </c:pt>
                <c:pt idx="190">
                  <c:v>40822.0</c:v>
                </c:pt>
                <c:pt idx="191">
                  <c:v>40823.0</c:v>
                </c:pt>
                <c:pt idx="192">
                  <c:v>40826.0</c:v>
                </c:pt>
                <c:pt idx="193">
                  <c:v>40827.0</c:v>
                </c:pt>
                <c:pt idx="194">
                  <c:v>40828.0</c:v>
                </c:pt>
                <c:pt idx="195">
                  <c:v>40829.0</c:v>
                </c:pt>
                <c:pt idx="196">
                  <c:v>40830.0</c:v>
                </c:pt>
                <c:pt idx="197">
                  <c:v>40833.0</c:v>
                </c:pt>
                <c:pt idx="198">
                  <c:v>40834.0</c:v>
                </c:pt>
                <c:pt idx="199">
                  <c:v>40835.0</c:v>
                </c:pt>
                <c:pt idx="200">
                  <c:v>40836.0</c:v>
                </c:pt>
                <c:pt idx="201">
                  <c:v>40837.0</c:v>
                </c:pt>
                <c:pt idx="202">
                  <c:v>40840.0</c:v>
                </c:pt>
                <c:pt idx="203">
                  <c:v>40841.0</c:v>
                </c:pt>
                <c:pt idx="204">
                  <c:v>40842.0</c:v>
                </c:pt>
                <c:pt idx="205">
                  <c:v>40843.0</c:v>
                </c:pt>
                <c:pt idx="206">
                  <c:v>40844.0</c:v>
                </c:pt>
                <c:pt idx="207">
                  <c:v>40847.0</c:v>
                </c:pt>
                <c:pt idx="208">
                  <c:v>40848.0</c:v>
                </c:pt>
                <c:pt idx="209">
                  <c:v>40849.0</c:v>
                </c:pt>
                <c:pt idx="210">
                  <c:v>40850.0</c:v>
                </c:pt>
                <c:pt idx="211">
                  <c:v>40851.0</c:v>
                </c:pt>
                <c:pt idx="212">
                  <c:v>40854.0</c:v>
                </c:pt>
                <c:pt idx="213">
                  <c:v>40855.0</c:v>
                </c:pt>
                <c:pt idx="214">
                  <c:v>40856.0</c:v>
                </c:pt>
                <c:pt idx="215">
                  <c:v>40857.0</c:v>
                </c:pt>
                <c:pt idx="216">
                  <c:v>40858.0</c:v>
                </c:pt>
                <c:pt idx="217">
                  <c:v>40861.0</c:v>
                </c:pt>
                <c:pt idx="218">
                  <c:v>40862.0</c:v>
                </c:pt>
                <c:pt idx="219">
                  <c:v>40863.0</c:v>
                </c:pt>
                <c:pt idx="220">
                  <c:v>40864.0</c:v>
                </c:pt>
                <c:pt idx="221">
                  <c:v>40865.0</c:v>
                </c:pt>
                <c:pt idx="222">
                  <c:v>40868.0</c:v>
                </c:pt>
                <c:pt idx="223">
                  <c:v>40869.0</c:v>
                </c:pt>
                <c:pt idx="224">
                  <c:v>40870.0</c:v>
                </c:pt>
                <c:pt idx="225">
                  <c:v>40871.0</c:v>
                </c:pt>
                <c:pt idx="226">
                  <c:v>40872.0</c:v>
                </c:pt>
                <c:pt idx="227">
                  <c:v>40875.0</c:v>
                </c:pt>
                <c:pt idx="228">
                  <c:v>40876.0</c:v>
                </c:pt>
                <c:pt idx="229">
                  <c:v>40877.0</c:v>
                </c:pt>
                <c:pt idx="230">
                  <c:v>40878.0</c:v>
                </c:pt>
                <c:pt idx="231">
                  <c:v>40879.0</c:v>
                </c:pt>
                <c:pt idx="232">
                  <c:v>40882.0</c:v>
                </c:pt>
                <c:pt idx="233">
                  <c:v>40883.0</c:v>
                </c:pt>
                <c:pt idx="234">
                  <c:v>40884.0</c:v>
                </c:pt>
                <c:pt idx="235">
                  <c:v>40886.0</c:v>
                </c:pt>
                <c:pt idx="236">
                  <c:v>40889.0</c:v>
                </c:pt>
                <c:pt idx="237">
                  <c:v>40890.0</c:v>
                </c:pt>
                <c:pt idx="238">
                  <c:v>40891.0</c:v>
                </c:pt>
                <c:pt idx="239">
                  <c:v>40892.0</c:v>
                </c:pt>
                <c:pt idx="240">
                  <c:v>40893.0</c:v>
                </c:pt>
                <c:pt idx="241">
                  <c:v>40896.0</c:v>
                </c:pt>
                <c:pt idx="242">
                  <c:v>40897.0</c:v>
                </c:pt>
                <c:pt idx="243">
                  <c:v>40898.0</c:v>
                </c:pt>
                <c:pt idx="244">
                  <c:v>40899.0</c:v>
                </c:pt>
                <c:pt idx="245">
                  <c:v>40900.0</c:v>
                </c:pt>
                <c:pt idx="246">
                  <c:v>40903.0</c:v>
                </c:pt>
                <c:pt idx="247">
                  <c:v>40904.0</c:v>
                </c:pt>
                <c:pt idx="248">
                  <c:v>40905.0</c:v>
                </c:pt>
                <c:pt idx="249">
                  <c:v>40906.0</c:v>
                </c:pt>
                <c:pt idx="250">
                  <c:v>40907.0</c:v>
                </c:pt>
                <c:pt idx="251">
                  <c:v>40910.0</c:v>
                </c:pt>
                <c:pt idx="252">
                  <c:v>40912.0</c:v>
                </c:pt>
                <c:pt idx="253">
                  <c:v>40913.0</c:v>
                </c:pt>
                <c:pt idx="254">
                  <c:v>40914.0</c:v>
                </c:pt>
                <c:pt idx="255">
                  <c:v>40917.0</c:v>
                </c:pt>
                <c:pt idx="256">
                  <c:v>40918.0</c:v>
                </c:pt>
                <c:pt idx="257">
                  <c:v>40919.0</c:v>
                </c:pt>
                <c:pt idx="258">
                  <c:v>40920.0</c:v>
                </c:pt>
                <c:pt idx="259">
                  <c:v>40924.0</c:v>
                </c:pt>
                <c:pt idx="260">
                  <c:v>40925.0</c:v>
                </c:pt>
                <c:pt idx="261">
                  <c:v>40926.0</c:v>
                </c:pt>
                <c:pt idx="262">
                  <c:v>40927.0</c:v>
                </c:pt>
                <c:pt idx="263">
                  <c:v>40928.0</c:v>
                </c:pt>
                <c:pt idx="264">
                  <c:v>40931.0</c:v>
                </c:pt>
                <c:pt idx="265">
                  <c:v>40932.0</c:v>
                </c:pt>
                <c:pt idx="266">
                  <c:v>40933.0</c:v>
                </c:pt>
                <c:pt idx="267">
                  <c:v>40934.0</c:v>
                </c:pt>
                <c:pt idx="268">
                  <c:v>40935.0</c:v>
                </c:pt>
                <c:pt idx="269">
                  <c:v>40938.0</c:v>
                </c:pt>
                <c:pt idx="270">
                  <c:v>40939.0</c:v>
                </c:pt>
                <c:pt idx="271">
                  <c:v>40940.0</c:v>
                </c:pt>
                <c:pt idx="272">
                  <c:v>40941.0</c:v>
                </c:pt>
                <c:pt idx="273">
                  <c:v>40942.0</c:v>
                </c:pt>
                <c:pt idx="274">
                  <c:v>40945.0</c:v>
                </c:pt>
                <c:pt idx="275">
                  <c:v>40946.0</c:v>
                </c:pt>
                <c:pt idx="276">
                  <c:v>40947.0</c:v>
                </c:pt>
                <c:pt idx="277">
                  <c:v>40948.0</c:v>
                </c:pt>
                <c:pt idx="278">
                  <c:v>40949.0</c:v>
                </c:pt>
                <c:pt idx="279">
                  <c:v>40952.0</c:v>
                </c:pt>
                <c:pt idx="280">
                  <c:v>40953.0</c:v>
                </c:pt>
                <c:pt idx="281">
                  <c:v>40954.0</c:v>
                </c:pt>
                <c:pt idx="282">
                  <c:v>40955.0</c:v>
                </c:pt>
                <c:pt idx="283">
                  <c:v>40956.0</c:v>
                </c:pt>
                <c:pt idx="284">
                  <c:v>40959.0</c:v>
                </c:pt>
                <c:pt idx="285">
                  <c:v>40960.0</c:v>
                </c:pt>
                <c:pt idx="286">
                  <c:v>40961.0</c:v>
                </c:pt>
                <c:pt idx="287">
                  <c:v>40963.0</c:v>
                </c:pt>
                <c:pt idx="288">
                  <c:v>40966.0</c:v>
                </c:pt>
                <c:pt idx="289">
                  <c:v>40967.0</c:v>
                </c:pt>
                <c:pt idx="290">
                  <c:v>40968.0</c:v>
                </c:pt>
                <c:pt idx="291">
                  <c:v>40969.0</c:v>
                </c:pt>
                <c:pt idx="292">
                  <c:v>40970.0</c:v>
                </c:pt>
                <c:pt idx="293">
                  <c:v>40973.0</c:v>
                </c:pt>
                <c:pt idx="294">
                  <c:v>40974.0</c:v>
                </c:pt>
                <c:pt idx="295">
                  <c:v>40975.0</c:v>
                </c:pt>
                <c:pt idx="296">
                  <c:v>40976.0</c:v>
                </c:pt>
                <c:pt idx="297">
                  <c:v>40977.0</c:v>
                </c:pt>
                <c:pt idx="298">
                  <c:v>40980.0</c:v>
                </c:pt>
                <c:pt idx="299">
                  <c:v>40981.0</c:v>
                </c:pt>
                <c:pt idx="300">
                  <c:v>40982.0</c:v>
                </c:pt>
                <c:pt idx="301">
                  <c:v>40983.0</c:v>
                </c:pt>
                <c:pt idx="302">
                  <c:v>40984.0</c:v>
                </c:pt>
                <c:pt idx="303">
                  <c:v>40987.0</c:v>
                </c:pt>
                <c:pt idx="304">
                  <c:v>40988.0</c:v>
                </c:pt>
                <c:pt idx="305">
                  <c:v>40989.0</c:v>
                </c:pt>
                <c:pt idx="306">
                  <c:v>40990.0</c:v>
                </c:pt>
                <c:pt idx="307">
                  <c:v>40991.0</c:v>
                </c:pt>
                <c:pt idx="308">
                  <c:v>40994.0</c:v>
                </c:pt>
                <c:pt idx="309">
                  <c:v>40995.0</c:v>
                </c:pt>
                <c:pt idx="310">
                  <c:v>40996.0</c:v>
                </c:pt>
                <c:pt idx="311">
                  <c:v>40997.0</c:v>
                </c:pt>
                <c:pt idx="312">
                  <c:v>41001.0</c:v>
                </c:pt>
                <c:pt idx="313">
                  <c:v>41002.0</c:v>
                </c:pt>
                <c:pt idx="314">
                  <c:v>41008.0</c:v>
                </c:pt>
                <c:pt idx="315">
                  <c:v>41009.0</c:v>
                </c:pt>
                <c:pt idx="316">
                  <c:v>41010.0</c:v>
                </c:pt>
                <c:pt idx="317">
                  <c:v>41011.0</c:v>
                </c:pt>
                <c:pt idx="318">
                  <c:v>41012.0</c:v>
                </c:pt>
                <c:pt idx="319">
                  <c:v>41015.0</c:v>
                </c:pt>
                <c:pt idx="320">
                  <c:v>41016.0</c:v>
                </c:pt>
                <c:pt idx="321">
                  <c:v>41017.0</c:v>
                </c:pt>
                <c:pt idx="322">
                  <c:v>41018.0</c:v>
                </c:pt>
                <c:pt idx="323">
                  <c:v>41019.0</c:v>
                </c:pt>
                <c:pt idx="324">
                  <c:v>41022.0</c:v>
                </c:pt>
                <c:pt idx="325">
                  <c:v>41023.0</c:v>
                </c:pt>
                <c:pt idx="326">
                  <c:v>41024.0</c:v>
                </c:pt>
                <c:pt idx="327">
                  <c:v>41025.0</c:v>
                </c:pt>
                <c:pt idx="328">
                  <c:v>41026.0</c:v>
                </c:pt>
                <c:pt idx="329">
                  <c:v>41029.0</c:v>
                </c:pt>
                <c:pt idx="330">
                  <c:v>41031.0</c:v>
                </c:pt>
                <c:pt idx="331">
                  <c:v>41032.0</c:v>
                </c:pt>
                <c:pt idx="332">
                  <c:v>41033.0</c:v>
                </c:pt>
                <c:pt idx="333">
                  <c:v>41036.0</c:v>
                </c:pt>
                <c:pt idx="334">
                  <c:v>41037.0</c:v>
                </c:pt>
                <c:pt idx="335">
                  <c:v>41038.0</c:v>
                </c:pt>
                <c:pt idx="336">
                  <c:v>41039.0</c:v>
                </c:pt>
                <c:pt idx="337">
                  <c:v>41040.0</c:v>
                </c:pt>
                <c:pt idx="338">
                  <c:v>41043.0</c:v>
                </c:pt>
                <c:pt idx="339">
                  <c:v>41044.0</c:v>
                </c:pt>
                <c:pt idx="340">
                  <c:v>41045.0</c:v>
                </c:pt>
                <c:pt idx="341">
                  <c:v>41046.0</c:v>
                </c:pt>
                <c:pt idx="342">
                  <c:v>41047.0</c:v>
                </c:pt>
                <c:pt idx="343">
                  <c:v>41050.0</c:v>
                </c:pt>
                <c:pt idx="344">
                  <c:v>41051.0</c:v>
                </c:pt>
                <c:pt idx="345">
                  <c:v>41052.0</c:v>
                </c:pt>
                <c:pt idx="346">
                  <c:v>41053.0</c:v>
                </c:pt>
                <c:pt idx="347">
                  <c:v>41054.0</c:v>
                </c:pt>
                <c:pt idx="348">
                  <c:v>41057.0</c:v>
                </c:pt>
                <c:pt idx="349">
                  <c:v>41058.0</c:v>
                </c:pt>
                <c:pt idx="350">
                  <c:v>41059.0</c:v>
                </c:pt>
                <c:pt idx="351">
                  <c:v>41060.0</c:v>
                </c:pt>
                <c:pt idx="352">
                  <c:v>41061.0</c:v>
                </c:pt>
                <c:pt idx="353">
                  <c:v>41064.0</c:v>
                </c:pt>
                <c:pt idx="354">
                  <c:v>41065.0</c:v>
                </c:pt>
                <c:pt idx="355">
                  <c:v>41066.0</c:v>
                </c:pt>
                <c:pt idx="356">
                  <c:v>41067.0</c:v>
                </c:pt>
                <c:pt idx="357">
                  <c:v>41068.0</c:v>
                </c:pt>
                <c:pt idx="358">
                  <c:v>41072.0</c:v>
                </c:pt>
                <c:pt idx="359">
                  <c:v>41073.0</c:v>
                </c:pt>
                <c:pt idx="360">
                  <c:v>41074.0</c:v>
                </c:pt>
                <c:pt idx="361">
                  <c:v>41075.0</c:v>
                </c:pt>
                <c:pt idx="362">
                  <c:v>41079.0</c:v>
                </c:pt>
                <c:pt idx="363">
                  <c:v>41080.0</c:v>
                </c:pt>
                <c:pt idx="364">
                  <c:v>41081.0</c:v>
                </c:pt>
                <c:pt idx="365">
                  <c:v>41082.0</c:v>
                </c:pt>
                <c:pt idx="366">
                  <c:v>41085.0</c:v>
                </c:pt>
                <c:pt idx="367">
                  <c:v>41086.0</c:v>
                </c:pt>
                <c:pt idx="368">
                  <c:v>41087.0</c:v>
                </c:pt>
                <c:pt idx="369">
                  <c:v>41088.0</c:v>
                </c:pt>
                <c:pt idx="370">
                  <c:v>41089.0</c:v>
                </c:pt>
                <c:pt idx="371">
                  <c:v>41093.0</c:v>
                </c:pt>
                <c:pt idx="372">
                  <c:v>41094.0</c:v>
                </c:pt>
                <c:pt idx="373">
                  <c:v>41095.0</c:v>
                </c:pt>
                <c:pt idx="374">
                  <c:v>41096.0</c:v>
                </c:pt>
                <c:pt idx="375">
                  <c:v>41101.0</c:v>
                </c:pt>
                <c:pt idx="376">
                  <c:v>41102.0</c:v>
                </c:pt>
                <c:pt idx="377">
                  <c:v>41103.0</c:v>
                </c:pt>
                <c:pt idx="378">
                  <c:v>41106.0</c:v>
                </c:pt>
                <c:pt idx="379">
                  <c:v>41107.0</c:v>
                </c:pt>
                <c:pt idx="380">
                  <c:v>41108.0</c:v>
                </c:pt>
                <c:pt idx="381">
                  <c:v>41113.0</c:v>
                </c:pt>
                <c:pt idx="382">
                  <c:v>41114.0</c:v>
                </c:pt>
                <c:pt idx="383">
                  <c:v>41115.0</c:v>
                </c:pt>
                <c:pt idx="384">
                  <c:v>41116.0</c:v>
                </c:pt>
                <c:pt idx="385">
                  <c:v>41117.0</c:v>
                </c:pt>
                <c:pt idx="386">
                  <c:v>41120.0</c:v>
                </c:pt>
                <c:pt idx="387">
                  <c:v>41121.0</c:v>
                </c:pt>
                <c:pt idx="388">
                  <c:v>41122.0</c:v>
                </c:pt>
                <c:pt idx="389">
                  <c:v>41123.0</c:v>
                </c:pt>
                <c:pt idx="390">
                  <c:v>41124.0</c:v>
                </c:pt>
                <c:pt idx="391">
                  <c:v>41128.0</c:v>
                </c:pt>
                <c:pt idx="392">
                  <c:v>41129.0</c:v>
                </c:pt>
                <c:pt idx="393">
                  <c:v>41130.0</c:v>
                </c:pt>
                <c:pt idx="394">
                  <c:v>41131.0</c:v>
                </c:pt>
                <c:pt idx="395">
                  <c:v>41134.0</c:v>
                </c:pt>
                <c:pt idx="396">
                  <c:v>41135.0</c:v>
                </c:pt>
                <c:pt idx="397">
                  <c:v>41136.0</c:v>
                </c:pt>
                <c:pt idx="398">
                  <c:v>41137.0</c:v>
                </c:pt>
                <c:pt idx="399">
                  <c:v>41138.0</c:v>
                </c:pt>
                <c:pt idx="400">
                  <c:v>41139.0</c:v>
                </c:pt>
                <c:pt idx="401">
                  <c:v>41140.0</c:v>
                </c:pt>
                <c:pt idx="402">
                  <c:v>41141.0</c:v>
                </c:pt>
                <c:pt idx="403">
                  <c:v>41145.0</c:v>
                </c:pt>
                <c:pt idx="404">
                  <c:v>41148.0</c:v>
                </c:pt>
                <c:pt idx="405">
                  <c:v>41149.0</c:v>
                </c:pt>
                <c:pt idx="406">
                  <c:v>41150.0</c:v>
                </c:pt>
                <c:pt idx="407">
                  <c:v>41151.0</c:v>
                </c:pt>
                <c:pt idx="408">
                  <c:v>41152.0</c:v>
                </c:pt>
                <c:pt idx="409">
                  <c:v>41155.0</c:v>
                </c:pt>
                <c:pt idx="410">
                  <c:v>41156.0</c:v>
                </c:pt>
                <c:pt idx="411">
                  <c:v>41157.0</c:v>
                </c:pt>
                <c:pt idx="412">
                  <c:v>41158.0</c:v>
                </c:pt>
                <c:pt idx="413">
                  <c:v>41159.0</c:v>
                </c:pt>
                <c:pt idx="414">
                  <c:v>41162.0</c:v>
                </c:pt>
                <c:pt idx="415">
                  <c:v>41163.0</c:v>
                </c:pt>
                <c:pt idx="416">
                  <c:v>41164.0</c:v>
                </c:pt>
                <c:pt idx="417">
                  <c:v>41165.0</c:v>
                </c:pt>
                <c:pt idx="418">
                  <c:v>41166.0</c:v>
                </c:pt>
                <c:pt idx="419">
                  <c:v>41169.0</c:v>
                </c:pt>
                <c:pt idx="420">
                  <c:v>41170.0</c:v>
                </c:pt>
                <c:pt idx="421">
                  <c:v>41171.0</c:v>
                </c:pt>
                <c:pt idx="422">
                  <c:v>41172.0</c:v>
                </c:pt>
                <c:pt idx="423">
                  <c:v>41173.0</c:v>
                </c:pt>
                <c:pt idx="424">
                  <c:v>41176.0</c:v>
                </c:pt>
                <c:pt idx="425">
                  <c:v>41177.0</c:v>
                </c:pt>
                <c:pt idx="426">
                  <c:v>41178.0</c:v>
                </c:pt>
                <c:pt idx="427">
                  <c:v>41179.0</c:v>
                </c:pt>
                <c:pt idx="428">
                  <c:v>41180.0</c:v>
                </c:pt>
                <c:pt idx="429">
                  <c:v>41183.0</c:v>
                </c:pt>
                <c:pt idx="430">
                  <c:v>41184.0</c:v>
                </c:pt>
                <c:pt idx="431">
                  <c:v>41185.0</c:v>
                </c:pt>
                <c:pt idx="432">
                  <c:v>41186.0</c:v>
                </c:pt>
                <c:pt idx="433">
                  <c:v>41187.0</c:v>
                </c:pt>
                <c:pt idx="434">
                  <c:v>41190.0</c:v>
                </c:pt>
                <c:pt idx="435">
                  <c:v>41191.0</c:v>
                </c:pt>
                <c:pt idx="436">
                  <c:v>41192.0</c:v>
                </c:pt>
                <c:pt idx="437">
                  <c:v>41194.0</c:v>
                </c:pt>
                <c:pt idx="438">
                  <c:v>41199.0</c:v>
                </c:pt>
                <c:pt idx="439">
                  <c:v>41200.0</c:v>
                </c:pt>
                <c:pt idx="440">
                  <c:v>41201.0</c:v>
                </c:pt>
                <c:pt idx="441">
                  <c:v>41204.0</c:v>
                </c:pt>
                <c:pt idx="442">
                  <c:v>41205.0</c:v>
                </c:pt>
                <c:pt idx="443">
                  <c:v>41206.0</c:v>
                </c:pt>
                <c:pt idx="444">
                  <c:v>41207.0</c:v>
                </c:pt>
                <c:pt idx="445">
                  <c:v>41208.0</c:v>
                </c:pt>
                <c:pt idx="446">
                  <c:v>41211.0</c:v>
                </c:pt>
                <c:pt idx="447">
                  <c:v>41212.0</c:v>
                </c:pt>
                <c:pt idx="448">
                  <c:v>41213.0</c:v>
                </c:pt>
                <c:pt idx="449">
                  <c:v>41214.0</c:v>
                </c:pt>
                <c:pt idx="450">
                  <c:v>41215.0</c:v>
                </c:pt>
                <c:pt idx="451">
                  <c:v>41219.0</c:v>
                </c:pt>
                <c:pt idx="452">
                  <c:v>41220.0</c:v>
                </c:pt>
                <c:pt idx="453">
                  <c:v>41221.0</c:v>
                </c:pt>
                <c:pt idx="454">
                  <c:v>41222.0</c:v>
                </c:pt>
                <c:pt idx="455">
                  <c:v>41226.0</c:v>
                </c:pt>
                <c:pt idx="456">
                  <c:v>41227.0</c:v>
                </c:pt>
                <c:pt idx="457">
                  <c:v>41228.0</c:v>
                </c:pt>
                <c:pt idx="458">
                  <c:v>41229.0</c:v>
                </c:pt>
                <c:pt idx="459">
                  <c:v>41232.0</c:v>
                </c:pt>
                <c:pt idx="460">
                  <c:v>41233.0</c:v>
                </c:pt>
                <c:pt idx="461">
                  <c:v>41234.0</c:v>
                </c:pt>
                <c:pt idx="462">
                  <c:v>41235.0</c:v>
                </c:pt>
                <c:pt idx="463">
                  <c:v>41236.0</c:v>
                </c:pt>
                <c:pt idx="464">
                  <c:v>41239.0</c:v>
                </c:pt>
                <c:pt idx="465">
                  <c:v>41240.0</c:v>
                </c:pt>
                <c:pt idx="466">
                  <c:v>41241.0</c:v>
                </c:pt>
                <c:pt idx="467">
                  <c:v>41242.0</c:v>
                </c:pt>
                <c:pt idx="468">
                  <c:v>41243.0</c:v>
                </c:pt>
                <c:pt idx="469">
                  <c:v>41246.0</c:v>
                </c:pt>
                <c:pt idx="470">
                  <c:v>41247.0</c:v>
                </c:pt>
                <c:pt idx="471">
                  <c:v>41248.0</c:v>
                </c:pt>
                <c:pt idx="472">
                  <c:v>41249.0</c:v>
                </c:pt>
                <c:pt idx="473">
                  <c:v>41250.0</c:v>
                </c:pt>
                <c:pt idx="474">
                  <c:v>41253.0</c:v>
                </c:pt>
                <c:pt idx="475">
                  <c:v>41254.0</c:v>
                </c:pt>
                <c:pt idx="476">
                  <c:v>41255.0</c:v>
                </c:pt>
                <c:pt idx="477">
                  <c:v>41256.0</c:v>
                </c:pt>
                <c:pt idx="478">
                  <c:v>41257.0</c:v>
                </c:pt>
                <c:pt idx="479">
                  <c:v>41260.0</c:v>
                </c:pt>
                <c:pt idx="480">
                  <c:v>41261.0</c:v>
                </c:pt>
                <c:pt idx="481">
                  <c:v>41262.0</c:v>
                </c:pt>
                <c:pt idx="482">
                  <c:v>41263.0</c:v>
                </c:pt>
                <c:pt idx="483">
                  <c:v>41264.0</c:v>
                </c:pt>
                <c:pt idx="484">
                  <c:v>41269.0</c:v>
                </c:pt>
                <c:pt idx="485">
                  <c:v>41270.0</c:v>
                </c:pt>
                <c:pt idx="486">
                  <c:v>41275.0</c:v>
                </c:pt>
                <c:pt idx="487">
                  <c:v>41276.0</c:v>
                </c:pt>
                <c:pt idx="488">
                  <c:v>41277.0</c:v>
                </c:pt>
                <c:pt idx="489">
                  <c:v>41278.0</c:v>
                </c:pt>
                <c:pt idx="490">
                  <c:v>41282.0</c:v>
                </c:pt>
                <c:pt idx="491">
                  <c:v>41283.0</c:v>
                </c:pt>
                <c:pt idx="492">
                  <c:v>41284.0</c:v>
                </c:pt>
                <c:pt idx="493">
                  <c:v>41285.0</c:v>
                </c:pt>
                <c:pt idx="494">
                  <c:v>41288.0</c:v>
                </c:pt>
                <c:pt idx="495">
                  <c:v>41289.0</c:v>
                </c:pt>
                <c:pt idx="496">
                  <c:v>41290.0</c:v>
                </c:pt>
                <c:pt idx="497">
                  <c:v>41291.0</c:v>
                </c:pt>
                <c:pt idx="498">
                  <c:v>41292.0</c:v>
                </c:pt>
                <c:pt idx="499">
                  <c:v>41295.0</c:v>
                </c:pt>
                <c:pt idx="500">
                  <c:v>41296.0</c:v>
                </c:pt>
                <c:pt idx="501">
                  <c:v>41297.0</c:v>
                </c:pt>
                <c:pt idx="502">
                  <c:v>41298.0</c:v>
                </c:pt>
                <c:pt idx="503">
                  <c:v>41299.0</c:v>
                </c:pt>
                <c:pt idx="504">
                  <c:v>41302.0</c:v>
                </c:pt>
                <c:pt idx="505">
                  <c:v>41303.0</c:v>
                </c:pt>
                <c:pt idx="506">
                  <c:v>41304.0</c:v>
                </c:pt>
                <c:pt idx="507">
                  <c:v>41305.0</c:v>
                </c:pt>
                <c:pt idx="508">
                  <c:v>41306.0</c:v>
                </c:pt>
                <c:pt idx="509">
                  <c:v>41310.0</c:v>
                </c:pt>
                <c:pt idx="510">
                  <c:v>41311.0</c:v>
                </c:pt>
                <c:pt idx="511">
                  <c:v>41312.0</c:v>
                </c:pt>
                <c:pt idx="512">
                  <c:v>41313.0</c:v>
                </c:pt>
                <c:pt idx="513">
                  <c:v>41317.0</c:v>
                </c:pt>
                <c:pt idx="514">
                  <c:v>41318.0</c:v>
                </c:pt>
                <c:pt idx="515">
                  <c:v>41319.0</c:v>
                </c:pt>
                <c:pt idx="516">
                  <c:v>41320.0</c:v>
                </c:pt>
                <c:pt idx="517">
                  <c:v>41323.0</c:v>
                </c:pt>
                <c:pt idx="518">
                  <c:v>41324.0</c:v>
                </c:pt>
                <c:pt idx="519">
                  <c:v>41325.0</c:v>
                </c:pt>
                <c:pt idx="520">
                  <c:v>41327.0</c:v>
                </c:pt>
                <c:pt idx="521">
                  <c:v>41330.0</c:v>
                </c:pt>
                <c:pt idx="522">
                  <c:v>41332.0</c:v>
                </c:pt>
                <c:pt idx="523">
                  <c:v>41337.0</c:v>
                </c:pt>
                <c:pt idx="524">
                  <c:v>41338.0</c:v>
                </c:pt>
                <c:pt idx="525">
                  <c:v>41339.0</c:v>
                </c:pt>
                <c:pt idx="526">
                  <c:v>41340.0</c:v>
                </c:pt>
                <c:pt idx="527">
                  <c:v>41341.0</c:v>
                </c:pt>
                <c:pt idx="528">
                  <c:v>41344.0</c:v>
                </c:pt>
                <c:pt idx="529">
                  <c:v>41345.0</c:v>
                </c:pt>
                <c:pt idx="530">
                  <c:v>41346.0</c:v>
                </c:pt>
                <c:pt idx="531">
                  <c:v>41347.0</c:v>
                </c:pt>
                <c:pt idx="532">
                  <c:v>41351.0</c:v>
                </c:pt>
                <c:pt idx="533">
                  <c:v>41352.0</c:v>
                </c:pt>
                <c:pt idx="534">
                  <c:v>41353.0</c:v>
                </c:pt>
                <c:pt idx="535">
                  <c:v>41354.0</c:v>
                </c:pt>
                <c:pt idx="536">
                  <c:v>41355.0</c:v>
                </c:pt>
                <c:pt idx="537">
                  <c:v>41358.0</c:v>
                </c:pt>
                <c:pt idx="538">
                  <c:v>41359.0</c:v>
                </c:pt>
                <c:pt idx="539">
                  <c:v>41360.0</c:v>
                </c:pt>
                <c:pt idx="540">
                  <c:v>41361.0</c:v>
                </c:pt>
                <c:pt idx="541">
                  <c:v>41366.0</c:v>
                </c:pt>
                <c:pt idx="542">
                  <c:v>41367.0</c:v>
                </c:pt>
                <c:pt idx="543">
                  <c:v>41368.0</c:v>
                </c:pt>
                <c:pt idx="544">
                  <c:v>41369.0</c:v>
                </c:pt>
                <c:pt idx="545">
                  <c:v>41372.0</c:v>
                </c:pt>
                <c:pt idx="546">
                  <c:v>41373.0</c:v>
                </c:pt>
                <c:pt idx="547">
                  <c:v>41374.0</c:v>
                </c:pt>
                <c:pt idx="548">
                  <c:v>41375.0</c:v>
                </c:pt>
                <c:pt idx="549">
                  <c:v>41376.0</c:v>
                </c:pt>
                <c:pt idx="550">
                  <c:v>41379.0</c:v>
                </c:pt>
                <c:pt idx="551">
                  <c:v>41380.0</c:v>
                </c:pt>
                <c:pt idx="552">
                  <c:v>41381.0</c:v>
                </c:pt>
                <c:pt idx="553">
                  <c:v>41382.0</c:v>
                </c:pt>
                <c:pt idx="554">
                  <c:v>41383.0</c:v>
                </c:pt>
                <c:pt idx="555">
                  <c:v>41386.0</c:v>
                </c:pt>
                <c:pt idx="556">
                  <c:v>41387.0</c:v>
                </c:pt>
                <c:pt idx="557">
                  <c:v>41388.0</c:v>
                </c:pt>
                <c:pt idx="558">
                  <c:v>41389.0</c:v>
                </c:pt>
                <c:pt idx="559">
                  <c:v>41390.0</c:v>
                </c:pt>
                <c:pt idx="560">
                  <c:v>41393.0</c:v>
                </c:pt>
                <c:pt idx="561">
                  <c:v>41394.0</c:v>
                </c:pt>
                <c:pt idx="562">
                  <c:v>41396.0</c:v>
                </c:pt>
                <c:pt idx="563">
                  <c:v>41397.0</c:v>
                </c:pt>
                <c:pt idx="564">
                  <c:v>41400.0</c:v>
                </c:pt>
                <c:pt idx="565">
                  <c:v>41401.0</c:v>
                </c:pt>
                <c:pt idx="566">
                  <c:v>41402.0</c:v>
                </c:pt>
                <c:pt idx="567">
                  <c:v>41403.0</c:v>
                </c:pt>
                <c:pt idx="568">
                  <c:v>41404.0</c:v>
                </c:pt>
                <c:pt idx="569">
                  <c:v>41407.0</c:v>
                </c:pt>
                <c:pt idx="570">
                  <c:v>41408.0</c:v>
                </c:pt>
                <c:pt idx="571">
                  <c:v>41409.0</c:v>
                </c:pt>
                <c:pt idx="572">
                  <c:v>41410.0</c:v>
                </c:pt>
                <c:pt idx="573">
                  <c:v>41411.0</c:v>
                </c:pt>
                <c:pt idx="574">
                  <c:v>41414.0</c:v>
                </c:pt>
                <c:pt idx="575">
                  <c:v>41415.0</c:v>
                </c:pt>
                <c:pt idx="576">
                  <c:v>41416.0</c:v>
                </c:pt>
                <c:pt idx="577">
                  <c:v>41417.0</c:v>
                </c:pt>
                <c:pt idx="578">
                  <c:v>41418.0</c:v>
                </c:pt>
                <c:pt idx="579">
                  <c:v>41421.0</c:v>
                </c:pt>
                <c:pt idx="580">
                  <c:v>41422.0</c:v>
                </c:pt>
                <c:pt idx="581">
                  <c:v>41423.0</c:v>
                </c:pt>
                <c:pt idx="582">
                  <c:v>41424.0</c:v>
                </c:pt>
                <c:pt idx="583">
                  <c:v>41425.0</c:v>
                </c:pt>
                <c:pt idx="584">
                  <c:v>41429.0</c:v>
                </c:pt>
                <c:pt idx="585">
                  <c:v>41431.0</c:v>
                </c:pt>
                <c:pt idx="586">
                  <c:v>41432.0</c:v>
                </c:pt>
                <c:pt idx="587">
                  <c:v>41436.0</c:v>
                </c:pt>
                <c:pt idx="588">
                  <c:v>41437.0</c:v>
                </c:pt>
                <c:pt idx="589">
                  <c:v>41439.0</c:v>
                </c:pt>
                <c:pt idx="590">
                  <c:v>41442.0</c:v>
                </c:pt>
                <c:pt idx="591">
                  <c:v>41443.0</c:v>
                </c:pt>
                <c:pt idx="592">
                  <c:v>41444.0</c:v>
                </c:pt>
                <c:pt idx="593">
                  <c:v>41445.0</c:v>
                </c:pt>
                <c:pt idx="594">
                  <c:v>41446.0</c:v>
                </c:pt>
                <c:pt idx="595">
                  <c:v>41449.0</c:v>
                </c:pt>
                <c:pt idx="596">
                  <c:v>41450.0</c:v>
                </c:pt>
                <c:pt idx="597">
                  <c:v>41451.0</c:v>
                </c:pt>
                <c:pt idx="598">
                  <c:v>41452.0</c:v>
                </c:pt>
                <c:pt idx="599">
                  <c:v>41456.0</c:v>
                </c:pt>
                <c:pt idx="600">
                  <c:v>41457.0</c:v>
                </c:pt>
                <c:pt idx="601">
                  <c:v>41458.0</c:v>
                </c:pt>
                <c:pt idx="602">
                  <c:v>41459.0</c:v>
                </c:pt>
                <c:pt idx="603">
                  <c:v>41460.0</c:v>
                </c:pt>
                <c:pt idx="604">
                  <c:v>41463.0</c:v>
                </c:pt>
                <c:pt idx="605">
                  <c:v>41464.0</c:v>
                </c:pt>
                <c:pt idx="606">
                  <c:v>41465.0</c:v>
                </c:pt>
                <c:pt idx="607">
                  <c:v>41466.0</c:v>
                </c:pt>
                <c:pt idx="608">
                  <c:v>41467.0</c:v>
                </c:pt>
                <c:pt idx="609">
                  <c:v>41470.0</c:v>
                </c:pt>
                <c:pt idx="610">
                  <c:v>41471.0</c:v>
                </c:pt>
                <c:pt idx="611">
                  <c:v>41472.0</c:v>
                </c:pt>
                <c:pt idx="612">
                  <c:v>41473.0</c:v>
                </c:pt>
                <c:pt idx="613">
                  <c:v>41474.0</c:v>
                </c:pt>
                <c:pt idx="614">
                  <c:v>41477.0</c:v>
                </c:pt>
                <c:pt idx="615">
                  <c:v>41478.0</c:v>
                </c:pt>
                <c:pt idx="616">
                  <c:v>41479.0</c:v>
                </c:pt>
                <c:pt idx="617">
                  <c:v>41480.0</c:v>
                </c:pt>
                <c:pt idx="618">
                  <c:v>41481.0</c:v>
                </c:pt>
                <c:pt idx="619">
                  <c:v>41484.0</c:v>
                </c:pt>
                <c:pt idx="620">
                  <c:v>41485.0</c:v>
                </c:pt>
                <c:pt idx="621">
                  <c:v>41486.0</c:v>
                </c:pt>
                <c:pt idx="622">
                  <c:v>41487.0</c:v>
                </c:pt>
                <c:pt idx="623">
                  <c:v>41488.0</c:v>
                </c:pt>
                <c:pt idx="624">
                  <c:v>41491.0</c:v>
                </c:pt>
                <c:pt idx="625">
                  <c:v>41493.0</c:v>
                </c:pt>
                <c:pt idx="626">
                  <c:v>41494.0</c:v>
                </c:pt>
                <c:pt idx="627">
                  <c:v>41495.0</c:v>
                </c:pt>
                <c:pt idx="628">
                  <c:v>41498.0</c:v>
                </c:pt>
                <c:pt idx="629">
                  <c:v>41500.0</c:v>
                </c:pt>
                <c:pt idx="630">
                  <c:v>41501.0</c:v>
                </c:pt>
                <c:pt idx="631">
                  <c:v>41506.0</c:v>
                </c:pt>
                <c:pt idx="632">
                  <c:v>41507.0</c:v>
                </c:pt>
                <c:pt idx="633">
                  <c:v>41508.0</c:v>
                </c:pt>
                <c:pt idx="634">
                  <c:v>41512.0</c:v>
                </c:pt>
                <c:pt idx="635">
                  <c:v>41513.0</c:v>
                </c:pt>
                <c:pt idx="636">
                  <c:v>41514.0</c:v>
                </c:pt>
                <c:pt idx="637">
                  <c:v>41515.0</c:v>
                </c:pt>
                <c:pt idx="638">
                  <c:v>41516.0</c:v>
                </c:pt>
                <c:pt idx="639">
                  <c:v>41519.0</c:v>
                </c:pt>
                <c:pt idx="640">
                  <c:v>41520.0</c:v>
                </c:pt>
                <c:pt idx="641">
                  <c:v>41521.0</c:v>
                </c:pt>
                <c:pt idx="642">
                  <c:v>41522.0</c:v>
                </c:pt>
                <c:pt idx="643">
                  <c:v>41523.0</c:v>
                </c:pt>
                <c:pt idx="644">
                  <c:v>41526.0</c:v>
                </c:pt>
                <c:pt idx="645">
                  <c:v>41527.0</c:v>
                </c:pt>
                <c:pt idx="646">
                  <c:v>41528.0</c:v>
                </c:pt>
                <c:pt idx="647">
                  <c:v>41529.0</c:v>
                </c:pt>
                <c:pt idx="648">
                  <c:v>41530.0</c:v>
                </c:pt>
                <c:pt idx="649">
                  <c:v>41534.0</c:v>
                </c:pt>
                <c:pt idx="650">
                  <c:v>41535.0</c:v>
                </c:pt>
                <c:pt idx="651">
                  <c:v>41537.0</c:v>
                </c:pt>
                <c:pt idx="652">
                  <c:v>41540.0</c:v>
                </c:pt>
                <c:pt idx="653">
                  <c:v>41541.0</c:v>
                </c:pt>
                <c:pt idx="654">
                  <c:v>41542.0</c:v>
                </c:pt>
                <c:pt idx="655">
                  <c:v>41543.0</c:v>
                </c:pt>
                <c:pt idx="656">
                  <c:v>41544.0</c:v>
                </c:pt>
                <c:pt idx="657">
                  <c:v>41547.0</c:v>
                </c:pt>
                <c:pt idx="658">
                  <c:v>41548.0</c:v>
                </c:pt>
                <c:pt idx="659">
                  <c:v>41549.0</c:v>
                </c:pt>
                <c:pt idx="660">
                  <c:v>41550.0</c:v>
                </c:pt>
                <c:pt idx="661">
                  <c:v>41551.0</c:v>
                </c:pt>
                <c:pt idx="662">
                  <c:v>41554.0</c:v>
                </c:pt>
                <c:pt idx="663">
                  <c:v>41555.0</c:v>
                </c:pt>
                <c:pt idx="664">
                  <c:v>41556.0</c:v>
                </c:pt>
                <c:pt idx="665">
                  <c:v>41557.0</c:v>
                </c:pt>
                <c:pt idx="666">
                  <c:v>41558.0</c:v>
                </c:pt>
                <c:pt idx="667">
                  <c:v>41562.0</c:v>
                </c:pt>
                <c:pt idx="668">
                  <c:v>41563.0</c:v>
                </c:pt>
                <c:pt idx="669">
                  <c:v>41564.0</c:v>
                </c:pt>
                <c:pt idx="670">
                  <c:v>41565.0</c:v>
                </c:pt>
                <c:pt idx="671">
                  <c:v>41568.0</c:v>
                </c:pt>
                <c:pt idx="672">
                  <c:v>41569.0</c:v>
                </c:pt>
                <c:pt idx="673">
                  <c:v>41570.0</c:v>
                </c:pt>
                <c:pt idx="674">
                  <c:v>41571.0</c:v>
                </c:pt>
                <c:pt idx="675">
                  <c:v>41572.0</c:v>
                </c:pt>
                <c:pt idx="676">
                  <c:v>41575.0</c:v>
                </c:pt>
                <c:pt idx="677">
                  <c:v>41576.0</c:v>
                </c:pt>
                <c:pt idx="678">
                  <c:v>41577.0</c:v>
                </c:pt>
                <c:pt idx="679">
                  <c:v>41578.0</c:v>
                </c:pt>
                <c:pt idx="680">
                  <c:v>41579.0</c:v>
                </c:pt>
                <c:pt idx="681">
                  <c:v>41583.0</c:v>
                </c:pt>
                <c:pt idx="682">
                  <c:v>41584.0</c:v>
                </c:pt>
                <c:pt idx="683">
                  <c:v>41585.0</c:v>
                </c:pt>
                <c:pt idx="684">
                  <c:v>41586.0</c:v>
                </c:pt>
                <c:pt idx="685">
                  <c:v>41590.0</c:v>
                </c:pt>
                <c:pt idx="686">
                  <c:v>41591.0</c:v>
                </c:pt>
                <c:pt idx="687">
                  <c:v>41592.0</c:v>
                </c:pt>
                <c:pt idx="688">
                  <c:v>41593.0</c:v>
                </c:pt>
                <c:pt idx="689">
                  <c:v>41596.0</c:v>
                </c:pt>
                <c:pt idx="690">
                  <c:v>41597.0</c:v>
                </c:pt>
                <c:pt idx="691">
                  <c:v>41598.0</c:v>
                </c:pt>
                <c:pt idx="692">
                  <c:v>41599.0</c:v>
                </c:pt>
                <c:pt idx="693">
                  <c:v>41600.0</c:v>
                </c:pt>
                <c:pt idx="694">
                  <c:v>41603.0</c:v>
                </c:pt>
                <c:pt idx="695">
                  <c:v>41604.0</c:v>
                </c:pt>
                <c:pt idx="696">
                  <c:v>41605.0</c:v>
                </c:pt>
                <c:pt idx="697">
                  <c:v>41606.0</c:v>
                </c:pt>
                <c:pt idx="698">
                  <c:v>41607.0</c:v>
                </c:pt>
                <c:pt idx="699">
                  <c:v>41610.0</c:v>
                </c:pt>
                <c:pt idx="700">
                  <c:v>41611.0</c:v>
                </c:pt>
                <c:pt idx="701">
                  <c:v>41612.0</c:v>
                </c:pt>
                <c:pt idx="702">
                  <c:v>41613.0</c:v>
                </c:pt>
                <c:pt idx="703">
                  <c:v>41614.0</c:v>
                </c:pt>
                <c:pt idx="704">
                  <c:v>41617.0</c:v>
                </c:pt>
                <c:pt idx="705">
                  <c:v>41618.0</c:v>
                </c:pt>
                <c:pt idx="706">
                  <c:v>41619.0</c:v>
                </c:pt>
                <c:pt idx="707">
                  <c:v>41620.0</c:v>
                </c:pt>
                <c:pt idx="708">
                  <c:v>41621.0</c:v>
                </c:pt>
                <c:pt idx="709">
                  <c:v>41624.0</c:v>
                </c:pt>
                <c:pt idx="710">
                  <c:v>41625.0</c:v>
                </c:pt>
                <c:pt idx="711">
                  <c:v>41627.0</c:v>
                </c:pt>
                <c:pt idx="712">
                  <c:v>41628.0</c:v>
                </c:pt>
                <c:pt idx="713">
                  <c:v>41646.0</c:v>
                </c:pt>
                <c:pt idx="714">
                  <c:v>41647.0</c:v>
                </c:pt>
                <c:pt idx="715">
                  <c:v>41648.0</c:v>
                </c:pt>
                <c:pt idx="716">
                  <c:v>41649.0</c:v>
                </c:pt>
                <c:pt idx="717">
                  <c:v>41652.0</c:v>
                </c:pt>
                <c:pt idx="718">
                  <c:v>41653.0</c:v>
                </c:pt>
                <c:pt idx="719">
                  <c:v>41654.0</c:v>
                </c:pt>
                <c:pt idx="720">
                  <c:v>41655.0</c:v>
                </c:pt>
                <c:pt idx="721">
                  <c:v>41656.0</c:v>
                </c:pt>
                <c:pt idx="722">
                  <c:v>41659.0</c:v>
                </c:pt>
                <c:pt idx="723">
                  <c:v>41660.0</c:v>
                </c:pt>
                <c:pt idx="724">
                  <c:v>41661.0</c:v>
                </c:pt>
                <c:pt idx="725">
                  <c:v>41662.0</c:v>
                </c:pt>
                <c:pt idx="726">
                  <c:v>41663.0</c:v>
                </c:pt>
                <c:pt idx="727">
                  <c:v>41666.0</c:v>
                </c:pt>
                <c:pt idx="728">
                  <c:v>41667.0</c:v>
                </c:pt>
                <c:pt idx="729">
                  <c:v>41668.0</c:v>
                </c:pt>
                <c:pt idx="730">
                  <c:v>41669.0</c:v>
                </c:pt>
                <c:pt idx="731">
                  <c:v>41670.0</c:v>
                </c:pt>
                <c:pt idx="732">
                  <c:v>41673.0</c:v>
                </c:pt>
                <c:pt idx="733">
                  <c:v>41674.0</c:v>
                </c:pt>
                <c:pt idx="734">
                  <c:v>41675.0</c:v>
                </c:pt>
                <c:pt idx="735">
                  <c:v>41676.0</c:v>
                </c:pt>
                <c:pt idx="736">
                  <c:v>41677.0</c:v>
                </c:pt>
                <c:pt idx="737">
                  <c:v>41680.0</c:v>
                </c:pt>
                <c:pt idx="738">
                  <c:v>41681.0</c:v>
                </c:pt>
                <c:pt idx="739">
                  <c:v>41682.0</c:v>
                </c:pt>
                <c:pt idx="740">
                  <c:v>41683.0</c:v>
                </c:pt>
                <c:pt idx="741">
                  <c:v>41684.0</c:v>
                </c:pt>
                <c:pt idx="742">
                  <c:v>41687.0</c:v>
                </c:pt>
                <c:pt idx="743">
                  <c:v>41688.0</c:v>
                </c:pt>
                <c:pt idx="744">
                  <c:v>41689.0</c:v>
                </c:pt>
                <c:pt idx="745">
                  <c:v>41690.0</c:v>
                </c:pt>
                <c:pt idx="746">
                  <c:v>41691.0</c:v>
                </c:pt>
                <c:pt idx="747">
                  <c:v>41694.0</c:v>
                </c:pt>
                <c:pt idx="748" formatCode="dd/mm/yyyy">
                  <c:v>41695.0</c:v>
                </c:pt>
                <c:pt idx="749" formatCode="dd/mm/yyyy">
                  <c:v>41696.0</c:v>
                </c:pt>
                <c:pt idx="750" formatCode="dd/mm/yyyy">
                  <c:v>41697.0</c:v>
                </c:pt>
                <c:pt idx="751" formatCode="dd/mm/yyyy">
                  <c:v>41698.0</c:v>
                </c:pt>
                <c:pt idx="752" formatCode="dd/mm/yyyy">
                  <c:v>41701.0</c:v>
                </c:pt>
                <c:pt idx="753" formatCode="dd/mm/yyyy">
                  <c:v>41702.0</c:v>
                </c:pt>
                <c:pt idx="754" formatCode="dd/mm/yyyy">
                  <c:v>41703.0</c:v>
                </c:pt>
                <c:pt idx="755" formatCode="dd/mm/yyyy">
                  <c:v>41704.0</c:v>
                </c:pt>
                <c:pt idx="756" formatCode="dd/mm/yyyy">
                  <c:v>41705.0</c:v>
                </c:pt>
                <c:pt idx="757" formatCode="dd/mm/yyyy">
                  <c:v>41708.0</c:v>
                </c:pt>
                <c:pt idx="758" formatCode="dd/mm/yyyy">
                  <c:v>41709.0</c:v>
                </c:pt>
                <c:pt idx="759" formatCode="dd/mm/yyyy">
                  <c:v>41710.0</c:v>
                </c:pt>
                <c:pt idx="760" formatCode="dd/mm/yyyy">
                  <c:v>41711.0</c:v>
                </c:pt>
                <c:pt idx="761" formatCode="dd/mm/yyyy">
                  <c:v>41712.0</c:v>
                </c:pt>
                <c:pt idx="762" formatCode="dd/mm/yyyy">
                  <c:v>41715.0</c:v>
                </c:pt>
                <c:pt idx="763" formatCode="dd/mm/yyyy">
                  <c:v>41716.0</c:v>
                </c:pt>
                <c:pt idx="764" formatCode="dd/mm/yyyy">
                  <c:v>41717.0</c:v>
                </c:pt>
                <c:pt idx="765" formatCode="dd/mm/yyyy">
                  <c:v>41718.0</c:v>
                </c:pt>
                <c:pt idx="766" formatCode="dd/mm/yyyy">
                  <c:v>41719.0</c:v>
                </c:pt>
                <c:pt idx="767" formatCode="dd/mm/yyyy">
                  <c:v>41722.0</c:v>
                </c:pt>
                <c:pt idx="768" formatCode="dd/mm/yyyy">
                  <c:v>41723.0</c:v>
                </c:pt>
                <c:pt idx="769" formatCode="dd/mm/yyyy">
                  <c:v>41724.0</c:v>
                </c:pt>
                <c:pt idx="770" formatCode="dd/mm/yyyy">
                  <c:v>41725.0</c:v>
                </c:pt>
                <c:pt idx="771" formatCode="dd/mm/yyyy">
                  <c:v>41726.0</c:v>
                </c:pt>
                <c:pt idx="772" formatCode="dd/mm/yyyy">
                  <c:v>41729.0</c:v>
                </c:pt>
                <c:pt idx="773" formatCode="dd/mm/yyyy">
                  <c:v>41730.0</c:v>
                </c:pt>
                <c:pt idx="774" formatCode="dd/mm/yyyy">
                  <c:v>41731.0</c:v>
                </c:pt>
                <c:pt idx="775" formatCode="dd/mm/yyyy">
                  <c:v>41732.0</c:v>
                </c:pt>
                <c:pt idx="776" formatCode="dd/mm/yyyy">
                  <c:v>41733.0</c:v>
                </c:pt>
                <c:pt idx="777" formatCode="dd/mm/yyyy">
                  <c:v>41736.0</c:v>
                </c:pt>
                <c:pt idx="778" formatCode="dd/mm/yyyy">
                  <c:v>41737.0</c:v>
                </c:pt>
                <c:pt idx="779" formatCode="dd/mm/yyyy">
                  <c:v>41738.0</c:v>
                </c:pt>
                <c:pt idx="780" formatCode="dd/mm/yyyy">
                  <c:v>41739.0</c:v>
                </c:pt>
                <c:pt idx="781" formatCode="dd/mm/yyyy">
                  <c:v>41740.0</c:v>
                </c:pt>
                <c:pt idx="782" formatCode="dd/mm/yyyy">
                  <c:v>41743.0</c:v>
                </c:pt>
                <c:pt idx="783" formatCode="dd/mm/yyyy">
                  <c:v>41744.0</c:v>
                </c:pt>
                <c:pt idx="784" formatCode="dd/mm/yyyy">
                  <c:v>41745.0</c:v>
                </c:pt>
                <c:pt idx="785" formatCode="dd/mm/yyyy">
                  <c:v>41746.0</c:v>
                </c:pt>
                <c:pt idx="786" formatCode="dd/mm/yyyy">
                  <c:v>41751.0</c:v>
                </c:pt>
                <c:pt idx="787" formatCode="dd/mm/yyyy">
                  <c:v>41752.0</c:v>
                </c:pt>
                <c:pt idx="788" formatCode="dd/mm/yyyy">
                  <c:v>41753.0</c:v>
                </c:pt>
                <c:pt idx="789" formatCode="dd/mm/yyyy">
                  <c:v>41754.0</c:v>
                </c:pt>
                <c:pt idx="790" formatCode="dd/mm/yyyy">
                  <c:v>41757.0</c:v>
                </c:pt>
                <c:pt idx="791" formatCode="dd/mm/yyyy">
                  <c:v>41758.0</c:v>
                </c:pt>
                <c:pt idx="792" formatCode="dd/mm/yyyy">
                  <c:v>41759.0</c:v>
                </c:pt>
                <c:pt idx="793" formatCode="dd/mm/yyyy">
                  <c:v>41761.0</c:v>
                </c:pt>
                <c:pt idx="794" formatCode="dd/mm/yyyy">
                  <c:v>41764.0</c:v>
                </c:pt>
                <c:pt idx="795" formatCode="dd/mm/yyyy">
                  <c:v>41765.0</c:v>
                </c:pt>
                <c:pt idx="796" formatCode="dd/mm/yyyy">
                  <c:v>41766.0</c:v>
                </c:pt>
                <c:pt idx="797" formatCode="dd/mm/yyyy">
                  <c:v>41767.0</c:v>
                </c:pt>
                <c:pt idx="798" formatCode="dd/mm/yyyy">
                  <c:v>41768.0</c:v>
                </c:pt>
                <c:pt idx="799" formatCode="dd/mm/yyyy">
                  <c:v>41771.0</c:v>
                </c:pt>
                <c:pt idx="800" formatCode="dd/mm/yyyy">
                  <c:v>41772.0</c:v>
                </c:pt>
                <c:pt idx="801" formatCode="dd/mm/yyyy">
                  <c:v>41773.0</c:v>
                </c:pt>
                <c:pt idx="802" formatCode="dd/mm/yyyy">
                  <c:v>41774.0</c:v>
                </c:pt>
                <c:pt idx="803" formatCode="dd/mm/yyyy">
                  <c:v>41775.0</c:v>
                </c:pt>
                <c:pt idx="804" formatCode="dd/mm/yyyy">
                  <c:v>41778.0</c:v>
                </c:pt>
                <c:pt idx="805" formatCode="dd/mm/yyyy">
                  <c:v>41779.0</c:v>
                </c:pt>
                <c:pt idx="806" formatCode="dd/mm/yyyy">
                  <c:v>41780.0</c:v>
                </c:pt>
                <c:pt idx="807" formatCode="dd/mm/yyyy">
                  <c:v>41781.0</c:v>
                </c:pt>
                <c:pt idx="808" formatCode="dd/mm/yyyy">
                  <c:v>41782.0</c:v>
                </c:pt>
                <c:pt idx="809" formatCode="dd/mm/yyyy">
                  <c:v>41785.0</c:v>
                </c:pt>
                <c:pt idx="810" formatCode="dd/mm/yyyy">
                  <c:v>41786.0</c:v>
                </c:pt>
                <c:pt idx="811" formatCode="dd/mm/yyyy">
                  <c:v>41787.0</c:v>
                </c:pt>
                <c:pt idx="812" formatCode="dd/mm/yyyy">
                  <c:v>41788.0</c:v>
                </c:pt>
                <c:pt idx="813" formatCode="dd/mm/yyyy">
                  <c:v>41789.0</c:v>
                </c:pt>
                <c:pt idx="814" formatCode="dd/mm/yyyy">
                  <c:v>41792.0</c:v>
                </c:pt>
                <c:pt idx="815" formatCode="dd/mm/yyyy">
                  <c:v>41793.0</c:v>
                </c:pt>
                <c:pt idx="816" formatCode="dd/mm/yyyy">
                  <c:v>41794.0</c:v>
                </c:pt>
                <c:pt idx="817" formatCode="dd/mm/yyyy">
                  <c:v>41795.0</c:v>
                </c:pt>
                <c:pt idx="818" formatCode="dd/mm/yyyy">
                  <c:v>41796.0</c:v>
                </c:pt>
                <c:pt idx="819" formatCode="dd/mm/yyyy">
                  <c:v>41799.0</c:v>
                </c:pt>
                <c:pt idx="820" formatCode="dd/mm/yyyy">
                  <c:v>41800.0</c:v>
                </c:pt>
                <c:pt idx="821" formatCode="dd/mm/yyyy">
                  <c:v>41801.0</c:v>
                </c:pt>
                <c:pt idx="822" formatCode="dd/mm/yyyy">
                  <c:v>41802.0</c:v>
                </c:pt>
                <c:pt idx="823" formatCode="dd/mm/yyyy">
                  <c:v>41803.0</c:v>
                </c:pt>
                <c:pt idx="824" formatCode="dd/mm/yyyy">
                  <c:v>41806.0</c:v>
                </c:pt>
                <c:pt idx="825" formatCode="dd/mm/yyyy">
                  <c:v>41807.0</c:v>
                </c:pt>
                <c:pt idx="826" formatCode="dd/mm/yyyy">
                  <c:v>41808.0</c:v>
                </c:pt>
                <c:pt idx="827" formatCode="dd/mm/yyyy">
                  <c:v>41809.0</c:v>
                </c:pt>
                <c:pt idx="828" formatCode="dd/mm/yyyy">
                  <c:v>41810.0</c:v>
                </c:pt>
                <c:pt idx="829" formatCode="dd/mm/yyyy">
                  <c:v>41813.0</c:v>
                </c:pt>
                <c:pt idx="830" formatCode="dd/mm/yyyy">
                  <c:v>41814.0</c:v>
                </c:pt>
                <c:pt idx="831" formatCode="dd/mm/yyyy">
                  <c:v>41815.0</c:v>
                </c:pt>
                <c:pt idx="832" formatCode="dd/mm/yyyy">
                  <c:v>41816.0</c:v>
                </c:pt>
                <c:pt idx="833" formatCode="dd/mm/yyyy">
                  <c:v>41817.0</c:v>
                </c:pt>
                <c:pt idx="834" formatCode="dd/mm/yyyy">
                  <c:v>41820.0</c:v>
                </c:pt>
                <c:pt idx="835" formatCode="dd/mm/yyyy">
                  <c:v>41821.0</c:v>
                </c:pt>
                <c:pt idx="836" formatCode="dd/mm/yyyy">
                  <c:v>41822.0</c:v>
                </c:pt>
                <c:pt idx="837" formatCode="dd/mm/yyyy">
                  <c:v>41823.0</c:v>
                </c:pt>
                <c:pt idx="838" formatCode="dd/mm/yyyy">
                  <c:v>41824.0</c:v>
                </c:pt>
                <c:pt idx="839" formatCode="dd/mm/yyyy">
                  <c:v>41827.0</c:v>
                </c:pt>
                <c:pt idx="840" formatCode="dd/mm/yyyy">
                  <c:v>41828.0</c:v>
                </c:pt>
                <c:pt idx="841" formatCode="dd/mm/yyyy">
                  <c:v>41829.0</c:v>
                </c:pt>
                <c:pt idx="842" formatCode="dd/mm/yyyy">
                  <c:v>41830.0</c:v>
                </c:pt>
                <c:pt idx="843" formatCode="dd/mm/yyyy">
                  <c:v>41831.0</c:v>
                </c:pt>
                <c:pt idx="844" formatCode="dd/mm/yyyy">
                  <c:v>41834.0</c:v>
                </c:pt>
                <c:pt idx="845" formatCode="dd/mm/yyyy">
                  <c:v>41835.0</c:v>
                </c:pt>
                <c:pt idx="846" formatCode="dd/mm/yyyy">
                  <c:v>41836.0</c:v>
                </c:pt>
                <c:pt idx="847" formatCode="dd/mm/yyyy">
                  <c:v>41837.0</c:v>
                </c:pt>
                <c:pt idx="848" formatCode="dd/mm/yyyy">
                  <c:v>41838.0</c:v>
                </c:pt>
                <c:pt idx="849" formatCode="dd/mm/yyyy">
                  <c:v>41841.0</c:v>
                </c:pt>
                <c:pt idx="850" formatCode="dd/mm/yyyy">
                  <c:v>41842.0</c:v>
                </c:pt>
                <c:pt idx="851" formatCode="dd/mm/yyyy">
                  <c:v>41843.0</c:v>
                </c:pt>
                <c:pt idx="852" formatCode="dd/mm/yyyy">
                  <c:v>41844.0</c:v>
                </c:pt>
                <c:pt idx="853" formatCode="dd/mm/yyyy">
                  <c:v>41845.0</c:v>
                </c:pt>
                <c:pt idx="854" formatCode="dd/mm/yyyy">
                  <c:v>41848.0</c:v>
                </c:pt>
                <c:pt idx="855" formatCode="dd/mm/yyyy">
                  <c:v>41849.0</c:v>
                </c:pt>
                <c:pt idx="856" formatCode="dd/mm/yyyy">
                  <c:v>41850.0</c:v>
                </c:pt>
                <c:pt idx="857" formatCode="dd/mm/yyyy">
                  <c:v>41851.0</c:v>
                </c:pt>
                <c:pt idx="858" formatCode="dd/mm/yyyy">
                  <c:v>41852.0</c:v>
                </c:pt>
                <c:pt idx="859" formatCode="dd/mm/yyyy">
                  <c:v>41855.0</c:v>
                </c:pt>
                <c:pt idx="860" formatCode="dd/mm/yyyy">
                  <c:v>41856.0</c:v>
                </c:pt>
                <c:pt idx="861" formatCode="dd/mm/yyyy">
                  <c:v>41857.0</c:v>
                </c:pt>
                <c:pt idx="862" formatCode="dd/mm/yyyy">
                  <c:v>41858.0</c:v>
                </c:pt>
                <c:pt idx="863" formatCode="dd/mm/yyyy">
                  <c:v>41859.0</c:v>
                </c:pt>
                <c:pt idx="864" formatCode="dd/mm/yyyy">
                  <c:v>41862.0</c:v>
                </c:pt>
                <c:pt idx="865" formatCode="dd/mm/yyyy">
                  <c:v>41863.0</c:v>
                </c:pt>
                <c:pt idx="866" formatCode="dd/mm/yyyy">
                  <c:v>41864.0</c:v>
                </c:pt>
                <c:pt idx="867" formatCode="dd/mm/yyyy">
                  <c:v>41865.0</c:v>
                </c:pt>
                <c:pt idx="868" formatCode="dd/mm/yyyy">
                  <c:v>41866.0</c:v>
                </c:pt>
                <c:pt idx="869" formatCode="dd/mm/yyyy">
                  <c:v>41869.0</c:v>
                </c:pt>
                <c:pt idx="870" formatCode="dd/mm/yyyy">
                  <c:v>41870.0</c:v>
                </c:pt>
                <c:pt idx="871" formatCode="dd/mm/yyyy">
                  <c:v>41871.0</c:v>
                </c:pt>
                <c:pt idx="872" formatCode="dd/mm/yyyy">
                  <c:v>41872.0</c:v>
                </c:pt>
                <c:pt idx="873" formatCode="dd/mm/yyyy">
                  <c:v>41873.0</c:v>
                </c:pt>
                <c:pt idx="874" formatCode="dd/mm/yyyy">
                  <c:v>41876.0</c:v>
                </c:pt>
                <c:pt idx="875" formatCode="dd/mm/yyyy">
                  <c:v>41877.0</c:v>
                </c:pt>
                <c:pt idx="876" formatCode="dd/mm/yyyy">
                  <c:v>41878.0</c:v>
                </c:pt>
                <c:pt idx="877" formatCode="dd/mm/yyyy">
                  <c:v>41879.0</c:v>
                </c:pt>
                <c:pt idx="878" formatCode="dd/mm/yyyy">
                  <c:v>41880.0</c:v>
                </c:pt>
                <c:pt idx="879" formatCode="dd/mm/yyyy">
                  <c:v>41883.0</c:v>
                </c:pt>
                <c:pt idx="880" formatCode="dd/mm/yyyy">
                  <c:v>41884.0</c:v>
                </c:pt>
                <c:pt idx="881" formatCode="dd/mm/yyyy">
                  <c:v>41885.0</c:v>
                </c:pt>
                <c:pt idx="882" formatCode="dd/mm/yyyy">
                  <c:v>41886.0</c:v>
                </c:pt>
                <c:pt idx="883" formatCode="dd/mm/yyyy">
                  <c:v>41887.0</c:v>
                </c:pt>
                <c:pt idx="884" formatCode="dd/mm/yyyy">
                  <c:v>41890.0</c:v>
                </c:pt>
                <c:pt idx="885" formatCode="dd/mm/yyyy">
                  <c:v>41891.0</c:v>
                </c:pt>
                <c:pt idx="886" formatCode="dd/mm/yyyy">
                  <c:v>41892.0</c:v>
                </c:pt>
                <c:pt idx="887" formatCode="dd/mm/yyyy">
                  <c:v>41893.0</c:v>
                </c:pt>
                <c:pt idx="888" formatCode="dd/mm/yyyy">
                  <c:v>41894.0</c:v>
                </c:pt>
                <c:pt idx="889" formatCode="dd/mm/yyyy">
                  <c:v>41897.0</c:v>
                </c:pt>
                <c:pt idx="890" formatCode="dd/mm/yyyy">
                  <c:v>41898.0</c:v>
                </c:pt>
                <c:pt idx="891" formatCode="dd/mm/yyyy">
                  <c:v>41899.0</c:v>
                </c:pt>
                <c:pt idx="892" formatCode="dd/mm/yyyy">
                  <c:v>41900.0</c:v>
                </c:pt>
                <c:pt idx="893" formatCode="dd/mm/yyyy">
                  <c:v>41901.0</c:v>
                </c:pt>
                <c:pt idx="894" formatCode="dd/mm/yyyy">
                  <c:v>41904.0</c:v>
                </c:pt>
                <c:pt idx="895" formatCode="dd/mm/yyyy">
                  <c:v>41905.0</c:v>
                </c:pt>
                <c:pt idx="896" formatCode="dd/mm/yyyy">
                  <c:v>41906.0</c:v>
                </c:pt>
                <c:pt idx="897" formatCode="dd/mm/yyyy">
                  <c:v>41907.0</c:v>
                </c:pt>
                <c:pt idx="898" formatCode="dd/mm/yyyy">
                  <c:v>41908.0</c:v>
                </c:pt>
                <c:pt idx="899" formatCode="dd/mm/yyyy">
                  <c:v>41911.0</c:v>
                </c:pt>
                <c:pt idx="900" formatCode="dd/mm/yyyy">
                  <c:v>41912.0</c:v>
                </c:pt>
                <c:pt idx="901" formatCode="dd/mm/yyyy">
                  <c:v>41913.0</c:v>
                </c:pt>
                <c:pt idx="902" formatCode="dd/mm/yyyy">
                  <c:v>41914.0</c:v>
                </c:pt>
                <c:pt idx="903" formatCode="dd/mm/yyyy">
                  <c:v>41915.0</c:v>
                </c:pt>
                <c:pt idx="904" formatCode="dd/mm/yyyy">
                  <c:v>41918.0</c:v>
                </c:pt>
                <c:pt idx="905" formatCode="dd/mm/yyyy">
                  <c:v>41919.0</c:v>
                </c:pt>
                <c:pt idx="906" formatCode="dd/mm/yyyy">
                  <c:v>41920.0</c:v>
                </c:pt>
                <c:pt idx="907" formatCode="dd/mm/yyyy">
                  <c:v>41921.0</c:v>
                </c:pt>
                <c:pt idx="908" formatCode="dd/mm/yyyy">
                  <c:v>41922.0</c:v>
                </c:pt>
                <c:pt idx="909" formatCode="dd/mm/yyyy">
                  <c:v>41925.0</c:v>
                </c:pt>
                <c:pt idx="910" formatCode="dd/mm/yyyy">
                  <c:v>41926.0</c:v>
                </c:pt>
                <c:pt idx="911" formatCode="dd/mm/yyyy">
                  <c:v>41927.0</c:v>
                </c:pt>
                <c:pt idx="912" formatCode="dd/mm/yyyy">
                  <c:v>41928.0</c:v>
                </c:pt>
                <c:pt idx="913" formatCode="dd/mm/yyyy">
                  <c:v>41929.0</c:v>
                </c:pt>
                <c:pt idx="914" formatCode="dd/mm/yyyy">
                  <c:v>41932.0</c:v>
                </c:pt>
                <c:pt idx="915" formatCode="dd/mm/yyyy">
                  <c:v>41933.0</c:v>
                </c:pt>
                <c:pt idx="916" formatCode="dd/mm/yyyy">
                  <c:v>41934.0</c:v>
                </c:pt>
                <c:pt idx="917" formatCode="dd/mm/yyyy">
                  <c:v>41935.0</c:v>
                </c:pt>
                <c:pt idx="918" formatCode="dd/mm/yyyy">
                  <c:v>41936.0</c:v>
                </c:pt>
                <c:pt idx="919" formatCode="dd/mm/yyyy">
                  <c:v>41939.0</c:v>
                </c:pt>
                <c:pt idx="920" formatCode="dd/mm/yyyy">
                  <c:v>41942.0</c:v>
                </c:pt>
              </c:numCache>
            </c:numRef>
          </c:cat>
          <c:val>
            <c:numRef>
              <c:f>Hoja1!$B$2:$B$922</c:f>
              <c:numCache>
                <c:formatCode>General</c:formatCode>
                <c:ptCount val="921"/>
                <c:pt idx="0">
                  <c:v>6989.74</c:v>
                </c:pt>
                <c:pt idx="1">
                  <c:v>6975.35</c:v>
                </c:pt>
                <c:pt idx="2">
                  <c:v>6939.820000000001</c:v>
                </c:pt>
                <c:pt idx="3">
                  <c:v>6981.39</c:v>
                </c:pt>
                <c:pt idx="4">
                  <c:v>6947.84</c:v>
                </c:pt>
                <c:pt idx="5">
                  <c:v>6857.06</c:v>
                </c:pt>
                <c:pt idx="6">
                  <c:v>6941.57</c:v>
                </c:pt>
                <c:pt idx="7">
                  <c:v>7068.78</c:v>
                </c:pt>
                <c:pt idx="8">
                  <c:v>7075.110000000001</c:v>
                </c:pt>
                <c:pt idx="9">
                  <c:v>7075.7</c:v>
                </c:pt>
                <c:pt idx="10">
                  <c:v>7078.06</c:v>
                </c:pt>
                <c:pt idx="11">
                  <c:v>7143.45</c:v>
                </c:pt>
                <c:pt idx="12">
                  <c:v>7082.76</c:v>
                </c:pt>
                <c:pt idx="13">
                  <c:v>7024.27</c:v>
                </c:pt>
                <c:pt idx="14">
                  <c:v>7062.42</c:v>
                </c:pt>
                <c:pt idx="15">
                  <c:v>7067.77</c:v>
                </c:pt>
                <c:pt idx="16">
                  <c:v>7059.01</c:v>
                </c:pt>
                <c:pt idx="17">
                  <c:v>7127.35</c:v>
                </c:pt>
                <c:pt idx="18">
                  <c:v>7155.58</c:v>
                </c:pt>
                <c:pt idx="19">
                  <c:v>7102.8</c:v>
                </c:pt>
                <c:pt idx="20">
                  <c:v>7077.48</c:v>
                </c:pt>
                <c:pt idx="21">
                  <c:v>7184.27</c:v>
                </c:pt>
                <c:pt idx="22">
                  <c:v>7183.67</c:v>
                </c:pt>
                <c:pt idx="23">
                  <c:v>7193.68</c:v>
                </c:pt>
                <c:pt idx="24">
                  <c:v>7216.21</c:v>
                </c:pt>
                <c:pt idx="25">
                  <c:v>7283.620000000001</c:v>
                </c:pt>
                <c:pt idx="26">
                  <c:v>7323.24</c:v>
                </c:pt>
                <c:pt idx="27">
                  <c:v>7320.9</c:v>
                </c:pt>
                <c:pt idx="28">
                  <c:v>7340.28</c:v>
                </c:pt>
                <c:pt idx="29">
                  <c:v>7371.2</c:v>
                </c:pt>
                <c:pt idx="30">
                  <c:v>7396.63</c:v>
                </c:pt>
                <c:pt idx="31">
                  <c:v>7400.04</c:v>
                </c:pt>
                <c:pt idx="32">
                  <c:v>7414.3</c:v>
                </c:pt>
                <c:pt idx="33">
                  <c:v>7405.51</c:v>
                </c:pt>
                <c:pt idx="34">
                  <c:v>7426.81</c:v>
                </c:pt>
                <c:pt idx="35">
                  <c:v>7321.81</c:v>
                </c:pt>
                <c:pt idx="36">
                  <c:v>7318.35</c:v>
                </c:pt>
                <c:pt idx="37">
                  <c:v>7194.6</c:v>
                </c:pt>
                <c:pt idx="38">
                  <c:v>7130.5</c:v>
                </c:pt>
                <c:pt idx="39">
                  <c:v>7185.17</c:v>
                </c:pt>
                <c:pt idx="40">
                  <c:v>7272.320000000001</c:v>
                </c:pt>
                <c:pt idx="41">
                  <c:v>7223.3</c:v>
                </c:pt>
                <c:pt idx="42">
                  <c:v>7181.120000000001</c:v>
                </c:pt>
                <c:pt idx="43">
                  <c:v>7225.96</c:v>
                </c:pt>
                <c:pt idx="44">
                  <c:v>7178.9</c:v>
                </c:pt>
                <c:pt idx="45">
                  <c:v>7161.93</c:v>
                </c:pt>
                <c:pt idx="46">
                  <c:v>7164.75</c:v>
                </c:pt>
                <c:pt idx="47">
                  <c:v>7131.8</c:v>
                </c:pt>
                <c:pt idx="48">
                  <c:v>7063.09</c:v>
                </c:pt>
                <c:pt idx="49">
                  <c:v>6981.49</c:v>
                </c:pt>
                <c:pt idx="50">
                  <c:v>6866.63</c:v>
                </c:pt>
                <c:pt idx="51">
                  <c:v>6647.660000000001</c:v>
                </c:pt>
                <c:pt idx="52">
                  <c:v>6513.84</c:v>
                </c:pt>
                <c:pt idx="53">
                  <c:v>6656.88</c:v>
                </c:pt>
                <c:pt idx="54">
                  <c:v>6664.4</c:v>
                </c:pt>
                <c:pt idx="55">
                  <c:v>6816.120000000001</c:v>
                </c:pt>
                <c:pt idx="56">
                  <c:v>6816.120000000001</c:v>
                </c:pt>
                <c:pt idx="57">
                  <c:v>6804.45</c:v>
                </c:pt>
                <c:pt idx="58">
                  <c:v>6933.58</c:v>
                </c:pt>
                <c:pt idx="59">
                  <c:v>6946.360000000001</c:v>
                </c:pt>
                <c:pt idx="60">
                  <c:v>6938.63</c:v>
                </c:pt>
                <c:pt idx="61">
                  <c:v>6934.44</c:v>
                </c:pt>
                <c:pt idx="62">
                  <c:v>7057.150000000001</c:v>
                </c:pt>
                <c:pt idx="63">
                  <c:v>7041.31</c:v>
                </c:pt>
                <c:pt idx="64">
                  <c:v>7179.81</c:v>
                </c:pt>
                <c:pt idx="65">
                  <c:v>7175.33</c:v>
                </c:pt>
                <c:pt idx="66">
                  <c:v>7175.31</c:v>
                </c:pt>
                <c:pt idx="67">
                  <c:v>7215.110000000001</c:v>
                </c:pt>
                <c:pt idx="68">
                  <c:v>7178.78</c:v>
                </c:pt>
                <c:pt idx="69">
                  <c:v>7217.02</c:v>
                </c:pt>
                <c:pt idx="70">
                  <c:v>7204.860000000001</c:v>
                </c:pt>
                <c:pt idx="71">
                  <c:v>7102.91</c:v>
                </c:pt>
                <c:pt idx="72">
                  <c:v>7177.97</c:v>
                </c:pt>
                <c:pt idx="73">
                  <c:v>7146.56</c:v>
                </c:pt>
                <c:pt idx="74">
                  <c:v>7178.29</c:v>
                </c:pt>
                <c:pt idx="75">
                  <c:v>7026.85</c:v>
                </c:pt>
                <c:pt idx="76">
                  <c:v>7039.31</c:v>
                </c:pt>
                <c:pt idx="77">
                  <c:v>7249.190000000001</c:v>
                </c:pt>
                <c:pt idx="78">
                  <c:v>7295.49</c:v>
                </c:pt>
                <c:pt idx="79">
                  <c:v>7295.49</c:v>
                </c:pt>
                <c:pt idx="80">
                  <c:v>7356.51</c:v>
                </c:pt>
                <c:pt idx="81">
                  <c:v>7404.95</c:v>
                </c:pt>
                <c:pt idx="82">
                  <c:v>7475.22</c:v>
                </c:pt>
                <c:pt idx="83">
                  <c:v>7514.46</c:v>
                </c:pt>
                <c:pt idx="84">
                  <c:v>7527.64</c:v>
                </c:pt>
                <c:pt idx="85">
                  <c:v>7527.64</c:v>
                </c:pt>
                <c:pt idx="86">
                  <c:v>7373.93</c:v>
                </c:pt>
                <c:pt idx="87">
                  <c:v>7376.96</c:v>
                </c:pt>
                <c:pt idx="88">
                  <c:v>7492.25</c:v>
                </c:pt>
                <c:pt idx="89">
                  <c:v>7410.52</c:v>
                </c:pt>
                <c:pt idx="90">
                  <c:v>7501.52</c:v>
                </c:pt>
                <c:pt idx="91">
                  <c:v>7495.05</c:v>
                </c:pt>
                <c:pt idx="92">
                  <c:v>7403.31</c:v>
                </c:pt>
                <c:pt idx="93">
                  <c:v>7256.650000000001</c:v>
                </c:pt>
                <c:pt idx="94">
                  <c:v>7303.53</c:v>
                </c:pt>
                <c:pt idx="95">
                  <c:v>7358.23</c:v>
                </c:pt>
                <c:pt idx="96">
                  <c:v>7266.820000000001</c:v>
                </c:pt>
                <c:pt idx="97">
                  <c:v>7121.52</c:v>
                </c:pt>
                <c:pt idx="98">
                  <c:v>7150.660000000001</c:v>
                </c:pt>
                <c:pt idx="99">
                  <c:v>7170.94</c:v>
                </c:pt>
                <c:pt idx="100">
                  <c:v>7114.09</c:v>
                </c:pt>
                <c:pt idx="101">
                  <c:v>7163.47</c:v>
                </c:pt>
                <c:pt idx="102">
                  <c:v>7160.3</c:v>
                </c:pt>
                <c:pt idx="103">
                  <c:v>7293.690000000001</c:v>
                </c:pt>
                <c:pt idx="104">
                  <c:v>7217.43</c:v>
                </c:pt>
                <c:pt idx="105">
                  <c:v>7074.120000000001</c:v>
                </c:pt>
                <c:pt idx="106">
                  <c:v>7109.03</c:v>
                </c:pt>
                <c:pt idx="107">
                  <c:v>7103.25</c:v>
                </c:pt>
                <c:pt idx="108">
                  <c:v>7060.23</c:v>
                </c:pt>
                <c:pt idx="109">
                  <c:v>7159.660000000001</c:v>
                </c:pt>
                <c:pt idx="110">
                  <c:v>7069.9</c:v>
                </c:pt>
                <c:pt idx="111">
                  <c:v>7085.14</c:v>
                </c:pt>
                <c:pt idx="112">
                  <c:v>7204.79</c:v>
                </c:pt>
                <c:pt idx="113">
                  <c:v>7115.08</c:v>
                </c:pt>
                <c:pt idx="114">
                  <c:v>7110.2</c:v>
                </c:pt>
                <c:pt idx="115">
                  <c:v>7164.05</c:v>
                </c:pt>
                <c:pt idx="116">
                  <c:v>7150.21</c:v>
                </c:pt>
                <c:pt idx="117">
                  <c:v>7285.51</c:v>
                </c:pt>
                <c:pt idx="118">
                  <c:v>7278.190000000001</c:v>
                </c:pt>
                <c:pt idx="119">
                  <c:v>7149.44</c:v>
                </c:pt>
                <c:pt idx="120">
                  <c:v>7121.38</c:v>
                </c:pt>
                <c:pt idx="121">
                  <c:v>7170.43</c:v>
                </c:pt>
                <c:pt idx="122">
                  <c:v>7294.14</c:v>
                </c:pt>
                <c:pt idx="123">
                  <c:v>7376.24</c:v>
                </c:pt>
                <c:pt idx="124">
                  <c:v>7419.44</c:v>
                </c:pt>
                <c:pt idx="125">
                  <c:v>7439.44</c:v>
                </c:pt>
                <c:pt idx="126">
                  <c:v>7431.190000000001</c:v>
                </c:pt>
                <c:pt idx="127">
                  <c:v>7471.44</c:v>
                </c:pt>
                <c:pt idx="128">
                  <c:v>7402.73</c:v>
                </c:pt>
                <c:pt idx="129">
                  <c:v>7230.25</c:v>
                </c:pt>
                <c:pt idx="130">
                  <c:v>7174.14</c:v>
                </c:pt>
                <c:pt idx="131">
                  <c:v>7267.87</c:v>
                </c:pt>
                <c:pt idx="132">
                  <c:v>7214.74</c:v>
                </c:pt>
                <c:pt idx="133">
                  <c:v>7220.120000000001</c:v>
                </c:pt>
                <c:pt idx="134">
                  <c:v>7107.92</c:v>
                </c:pt>
                <c:pt idx="135">
                  <c:v>7192.67</c:v>
                </c:pt>
                <c:pt idx="136">
                  <c:v>7221.360000000001</c:v>
                </c:pt>
                <c:pt idx="137">
                  <c:v>7290.14</c:v>
                </c:pt>
                <c:pt idx="138">
                  <c:v>7326.39</c:v>
                </c:pt>
                <c:pt idx="139">
                  <c:v>7344.54</c:v>
                </c:pt>
                <c:pt idx="140">
                  <c:v>7349.45</c:v>
                </c:pt>
                <c:pt idx="141">
                  <c:v>7252.68</c:v>
                </c:pt>
                <c:pt idx="142">
                  <c:v>7190.06</c:v>
                </c:pt>
                <c:pt idx="143">
                  <c:v>7158.77</c:v>
                </c:pt>
                <c:pt idx="144">
                  <c:v>6953.98</c:v>
                </c:pt>
                <c:pt idx="145">
                  <c:v>6796.75</c:v>
                </c:pt>
                <c:pt idx="146">
                  <c:v>6640.59</c:v>
                </c:pt>
                <c:pt idx="147">
                  <c:v>6414.76</c:v>
                </c:pt>
                <c:pt idx="148">
                  <c:v>6236.160000000001</c:v>
                </c:pt>
                <c:pt idx="149">
                  <c:v>5923.27</c:v>
                </c:pt>
                <c:pt idx="150">
                  <c:v>5917.08</c:v>
                </c:pt>
                <c:pt idx="151">
                  <c:v>5613.42</c:v>
                </c:pt>
                <c:pt idx="152">
                  <c:v>5797.660000000001</c:v>
                </c:pt>
                <c:pt idx="153">
                  <c:v>5997.74</c:v>
                </c:pt>
                <c:pt idx="154">
                  <c:v>6022.24</c:v>
                </c:pt>
                <c:pt idx="155">
                  <c:v>5994.9</c:v>
                </c:pt>
                <c:pt idx="156">
                  <c:v>5948.94</c:v>
                </c:pt>
                <c:pt idx="157">
                  <c:v>5602.8</c:v>
                </c:pt>
                <c:pt idx="158">
                  <c:v>5480.0</c:v>
                </c:pt>
                <c:pt idx="159">
                  <c:v>5473.78</c:v>
                </c:pt>
                <c:pt idx="160">
                  <c:v>5532.38</c:v>
                </c:pt>
                <c:pt idx="161">
                  <c:v>5681.08</c:v>
                </c:pt>
                <c:pt idx="162">
                  <c:v>5584.14</c:v>
                </c:pt>
                <c:pt idx="163">
                  <c:v>5537.48</c:v>
                </c:pt>
                <c:pt idx="164">
                  <c:v>5670.07</c:v>
                </c:pt>
                <c:pt idx="165">
                  <c:v>5643.92</c:v>
                </c:pt>
                <c:pt idx="166">
                  <c:v>5784.85</c:v>
                </c:pt>
                <c:pt idx="167">
                  <c:v>5784.85</c:v>
                </c:pt>
                <c:pt idx="168">
                  <c:v>5538.33</c:v>
                </c:pt>
                <c:pt idx="169">
                  <c:v>5246.18</c:v>
                </c:pt>
                <c:pt idx="170">
                  <c:v>5193.97</c:v>
                </c:pt>
                <c:pt idx="171">
                  <c:v>5405.53</c:v>
                </c:pt>
                <c:pt idx="172">
                  <c:v>5408.46</c:v>
                </c:pt>
                <c:pt idx="173">
                  <c:v>5189.93</c:v>
                </c:pt>
                <c:pt idx="174">
                  <c:v>5072.33</c:v>
                </c:pt>
                <c:pt idx="175">
                  <c:v>5166.360000000002</c:v>
                </c:pt>
                <c:pt idx="176">
                  <c:v>5340.190000000001</c:v>
                </c:pt>
                <c:pt idx="177">
                  <c:v>5508.24</c:v>
                </c:pt>
                <c:pt idx="178">
                  <c:v>5573.51</c:v>
                </c:pt>
                <c:pt idx="179">
                  <c:v>5415.91</c:v>
                </c:pt>
                <c:pt idx="180">
                  <c:v>5571.68</c:v>
                </c:pt>
                <c:pt idx="181">
                  <c:v>5433.8</c:v>
                </c:pt>
                <c:pt idx="182">
                  <c:v>5196.56</c:v>
                </c:pt>
                <c:pt idx="183">
                  <c:v>5345.56</c:v>
                </c:pt>
                <c:pt idx="184">
                  <c:v>5628.44</c:v>
                </c:pt>
                <c:pt idx="185">
                  <c:v>5578.42</c:v>
                </c:pt>
                <c:pt idx="186">
                  <c:v>5502.02</c:v>
                </c:pt>
                <c:pt idx="187">
                  <c:v>5376.7</c:v>
                </c:pt>
                <c:pt idx="188">
                  <c:v>5216.71</c:v>
                </c:pt>
                <c:pt idx="189">
                  <c:v>5473.03</c:v>
                </c:pt>
                <c:pt idx="190">
                  <c:v>5645.25</c:v>
                </c:pt>
                <c:pt idx="191">
                  <c:v>5675.7</c:v>
                </c:pt>
                <c:pt idx="192">
                  <c:v>5847.29</c:v>
                </c:pt>
                <c:pt idx="193">
                  <c:v>5865.01</c:v>
                </c:pt>
                <c:pt idx="194">
                  <c:v>5994.47</c:v>
                </c:pt>
                <c:pt idx="195">
                  <c:v>5914.84</c:v>
                </c:pt>
                <c:pt idx="196">
                  <c:v>5967.2</c:v>
                </c:pt>
                <c:pt idx="197">
                  <c:v>5859.43</c:v>
                </c:pt>
                <c:pt idx="198">
                  <c:v>5877.41</c:v>
                </c:pt>
                <c:pt idx="199">
                  <c:v>5913.53</c:v>
                </c:pt>
                <c:pt idx="200">
                  <c:v>5766.48</c:v>
                </c:pt>
                <c:pt idx="201">
                  <c:v>5970.96</c:v>
                </c:pt>
                <c:pt idx="202">
                  <c:v>6055.27</c:v>
                </c:pt>
                <c:pt idx="203">
                  <c:v>6046.75</c:v>
                </c:pt>
                <c:pt idx="204">
                  <c:v>6016.07</c:v>
                </c:pt>
                <c:pt idx="205">
                  <c:v>6337.84</c:v>
                </c:pt>
                <c:pt idx="206">
                  <c:v>6346.190000000001</c:v>
                </c:pt>
                <c:pt idx="207">
                  <c:v>6141.34</c:v>
                </c:pt>
                <c:pt idx="208">
                  <c:v>5834.51</c:v>
                </c:pt>
                <c:pt idx="209">
                  <c:v>5965.63</c:v>
                </c:pt>
                <c:pt idx="210">
                  <c:v>6133.18</c:v>
                </c:pt>
                <c:pt idx="211">
                  <c:v>5966.160000000001</c:v>
                </c:pt>
                <c:pt idx="212">
                  <c:v>5928.68</c:v>
                </c:pt>
                <c:pt idx="213">
                  <c:v>5961.44</c:v>
                </c:pt>
                <c:pt idx="214">
                  <c:v>5829.54</c:v>
                </c:pt>
                <c:pt idx="215">
                  <c:v>5867.81</c:v>
                </c:pt>
                <c:pt idx="216">
                  <c:v>6057.03</c:v>
                </c:pt>
                <c:pt idx="217">
                  <c:v>5985.02</c:v>
                </c:pt>
                <c:pt idx="218">
                  <c:v>5933.14</c:v>
                </c:pt>
                <c:pt idx="219">
                  <c:v>5913.360000000001</c:v>
                </c:pt>
                <c:pt idx="220">
                  <c:v>5850.17</c:v>
                </c:pt>
                <c:pt idx="221">
                  <c:v>5800.24</c:v>
                </c:pt>
                <c:pt idx="222">
                  <c:v>5606.0</c:v>
                </c:pt>
                <c:pt idx="223">
                  <c:v>5537.39</c:v>
                </c:pt>
                <c:pt idx="224">
                  <c:v>5457.77</c:v>
                </c:pt>
                <c:pt idx="225">
                  <c:v>5428.110000000001</c:v>
                </c:pt>
                <c:pt idx="226">
                  <c:v>5492.87</c:v>
                </c:pt>
                <c:pt idx="227">
                  <c:v>5745.33</c:v>
                </c:pt>
                <c:pt idx="228">
                  <c:v>5799.91</c:v>
                </c:pt>
                <c:pt idx="229">
                  <c:v>6088.84</c:v>
                </c:pt>
                <c:pt idx="230">
                  <c:v>6035.88</c:v>
                </c:pt>
                <c:pt idx="231">
                  <c:v>6080.68</c:v>
                </c:pt>
                <c:pt idx="232">
                  <c:v>6080.68</c:v>
                </c:pt>
                <c:pt idx="233">
                  <c:v>6028.820000000001</c:v>
                </c:pt>
                <c:pt idx="234">
                  <c:v>6028.820000000001</c:v>
                </c:pt>
                <c:pt idx="235">
                  <c:v>5986.71</c:v>
                </c:pt>
                <c:pt idx="236">
                  <c:v>5785.43</c:v>
                </c:pt>
                <c:pt idx="237">
                  <c:v>5774.26</c:v>
                </c:pt>
                <c:pt idx="238">
                  <c:v>5675.14</c:v>
                </c:pt>
                <c:pt idx="239">
                  <c:v>5730.620000000001</c:v>
                </c:pt>
                <c:pt idx="240">
                  <c:v>5730.620000000001</c:v>
                </c:pt>
                <c:pt idx="241">
                  <c:v>5701.78</c:v>
                </c:pt>
                <c:pt idx="242">
                  <c:v>5847.03</c:v>
                </c:pt>
                <c:pt idx="243">
                  <c:v>5847.03</c:v>
                </c:pt>
                <c:pt idx="244">
                  <c:v>5852.18</c:v>
                </c:pt>
                <c:pt idx="245">
                  <c:v>5878.93</c:v>
                </c:pt>
                <c:pt idx="246">
                  <c:v>5878.93</c:v>
                </c:pt>
                <c:pt idx="247">
                  <c:v>5840.27</c:v>
                </c:pt>
                <c:pt idx="248">
                  <c:v>5795.88</c:v>
                </c:pt>
                <c:pt idx="249">
                  <c:v>5898.35</c:v>
                </c:pt>
                <c:pt idx="250">
                  <c:v>5900.18</c:v>
                </c:pt>
                <c:pt idx="251">
                  <c:v>6075.52</c:v>
                </c:pt>
                <c:pt idx="252">
                  <c:v>6111.55</c:v>
                </c:pt>
                <c:pt idx="253">
                  <c:v>6095.99</c:v>
                </c:pt>
                <c:pt idx="254">
                  <c:v>6057.92</c:v>
                </c:pt>
                <c:pt idx="255">
                  <c:v>6017.23</c:v>
                </c:pt>
                <c:pt idx="256">
                  <c:v>6162.98</c:v>
                </c:pt>
                <c:pt idx="257">
                  <c:v>6152.34</c:v>
                </c:pt>
                <c:pt idx="258">
                  <c:v>6179.21</c:v>
                </c:pt>
                <c:pt idx="259">
                  <c:v>6220.01</c:v>
                </c:pt>
                <c:pt idx="260">
                  <c:v>6332.93</c:v>
                </c:pt>
                <c:pt idx="261">
                  <c:v>6354.57</c:v>
                </c:pt>
                <c:pt idx="262">
                  <c:v>6416.26</c:v>
                </c:pt>
                <c:pt idx="263">
                  <c:v>6404.39</c:v>
                </c:pt>
                <c:pt idx="264">
                  <c:v>6436.620000000001</c:v>
                </c:pt>
                <c:pt idx="265">
                  <c:v>6419.22</c:v>
                </c:pt>
                <c:pt idx="266">
                  <c:v>6421.85</c:v>
                </c:pt>
                <c:pt idx="267">
                  <c:v>6539.85</c:v>
                </c:pt>
                <c:pt idx="268">
                  <c:v>6511.98</c:v>
                </c:pt>
                <c:pt idx="269">
                  <c:v>6444.45</c:v>
                </c:pt>
                <c:pt idx="270">
                  <c:v>6458.91</c:v>
                </c:pt>
                <c:pt idx="271">
                  <c:v>6616.64</c:v>
                </c:pt>
                <c:pt idx="272">
                  <c:v>6655.63</c:v>
                </c:pt>
                <c:pt idx="273">
                  <c:v>6766.67</c:v>
                </c:pt>
                <c:pt idx="274">
                  <c:v>6764.83</c:v>
                </c:pt>
                <c:pt idx="275">
                  <c:v>6754.2</c:v>
                </c:pt>
                <c:pt idx="276">
                  <c:v>6748.76</c:v>
                </c:pt>
                <c:pt idx="277">
                  <c:v>6788.8</c:v>
                </c:pt>
                <c:pt idx="278">
                  <c:v>6692.96</c:v>
                </c:pt>
                <c:pt idx="279">
                  <c:v>6738.47</c:v>
                </c:pt>
                <c:pt idx="280">
                  <c:v>6728.190000000001</c:v>
                </c:pt>
                <c:pt idx="281">
                  <c:v>6757.94</c:v>
                </c:pt>
                <c:pt idx="282">
                  <c:v>6751.96</c:v>
                </c:pt>
                <c:pt idx="283">
                  <c:v>6848.03</c:v>
                </c:pt>
                <c:pt idx="284">
                  <c:v>6948.25</c:v>
                </c:pt>
                <c:pt idx="285">
                  <c:v>6908.18</c:v>
                </c:pt>
                <c:pt idx="286">
                  <c:v>6843.87</c:v>
                </c:pt>
                <c:pt idx="287">
                  <c:v>6864.43</c:v>
                </c:pt>
                <c:pt idx="288">
                  <c:v>6849.6</c:v>
                </c:pt>
                <c:pt idx="289">
                  <c:v>6887.63</c:v>
                </c:pt>
                <c:pt idx="290">
                  <c:v>6856.08</c:v>
                </c:pt>
                <c:pt idx="291">
                  <c:v>6941.77</c:v>
                </c:pt>
                <c:pt idx="292">
                  <c:v>6921.37</c:v>
                </c:pt>
                <c:pt idx="293">
                  <c:v>6866.46</c:v>
                </c:pt>
                <c:pt idx="294">
                  <c:v>6633.110000000001</c:v>
                </c:pt>
                <c:pt idx="295">
                  <c:v>6671.110000000001</c:v>
                </c:pt>
                <c:pt idx="296">
                  <c:v>6834.54</c:v>
                </c:pt>
                <c:pt idx="297">
                  <c:v>6880.21</c:v>
                </c:pt>
                <c:pt idx="298">
                  <c:v>6901.35</c:v>
                </c:pt>
                <c:pt idx="299">
                  <c:v>6995.91</c:v>
                </c:pt>
                <c:pt idx="300">
                  <c:v>7079.42</c:v>
                </c:pt>
                <c:pt idx="301">
                  <c:v>7144.45</c:v>
                </c:pt>
                <c:pt idx="302">
                  <c:v>7157.820000000001</c:v>
                </c:pt>
                <c:pt idx="303">
                  <c:v>7154.22</c:v>
                </c:pt>
                <c:pt idx="304">
                  <c:v>7054.94</c:v>
                </c:pt>
                <c:pt idx="305">
                  <c:v>7071.320000000001</c:v>
                </c:pt>
                <c:pt idx="306">
                  <c:v>6981.26</c:v>
                </c:pt>
                <c:pt idx="307">
                  <c:v>6995.620000000001</c:v>
                </c:pt>
                <c:pt idx="308">
                  <c:v>7079.23</c:v>
                </c:pt>
                <c:pt idx="309">
                  <c:v>7078.9</c:v>
                </c:pt>
                <c:pt idx="310">
                  <c:v>6998.8</c:v>
                </c:pt>
                <c:pt idx="311">
                  <c:v>6875.150000000001</c:v>
                </c:pt>
                <c:pt idx="312">
                  <c:v>7056.650000000001</c:v>
                </c:pt>
                <c:pt idx="313">
                  <c:v>6982.28</c:v>
                </c:pt>
                <c:pt idx="314">
                  <c:v>6775.26</c:v>
                </c:pt>
                <c:pt idx="315">
                  <c:v>6606.43</c:v>
                </c:pt>
                <c:pt idx="316">
                  <c:v>6674.73</c:v>
                </c:pt>
                <c:pt idx="317">
                  <c:v>6743.24</c:v>
                </c:pt>
                <c:pt idx="318">
                  <c:v>6583.9</c:v>
                </c:pt>
                <c:pt idx="319">
                  <c:v>6625.190000000001</c:v>
                </c:pt>
                <c:pt idx="320">
                  <c:v>6801.0</c:v>
                </c:pt>
                <c:pt idx="321">
                  <c:v>6732.03</c:v>
                </c:pt>
                <c:pt idx="322">
                  <c:v>6671.22</c:v>
                </c:pt>
                <c:pt idx="323">
                  <c:v>6750.120000000001</c:v>
                </c:pt>
                <c:pt idx="324">
                  <c:v>6523.0</c:v>
                </c:pt>
                <c:pt idx="325">
                  <c:v>6590.41</c:v>
                </c:pt>
                <c:pt idx="326">
                  <c:v>6704.5</c:v>
                </c:pt>
                <c:pt idx="327">
                  <c:v>6739.9</c:v>
                </c:pt>
                <c:pt idx="328">
                  <c:v>6801.320000000001</c:v>
                </c:pt>
                <c:pt idx="329">
                  <c:v>6761.190000000001</c:v>
                </c:pt>
                <c:pt idx="330">
                  <c:v>6710.77</c:v>
                </c:pt>
                <c:pt idx="331">
                  <c:v>6694.44</c:v>
                </c:pt>
                <c:pt idx="332">
                  <c:v>6561.47</c:v>
                </c:pt>
                <c:pt idx="333">
                  <c:v>6569.48</c:v>
                </c:pt>
                <c:pt idx="334">
                  <c:v>6444.74</c:v>
                </c:pt>
                <c:pt idx="335">
                  <c:v>6475.31</c:v>
                </c:pt>
                <c:pt idx="336">
                  <c:v>6518.0</c:v>
                </c:pt>
                <c:pt idx="337">
                  <c:v>6579.93</c:v>
                </c:pt>
                <c:pt idx="338">
                  <c:v>6451.97</c:v>
                </c:pt>
                <c:pt idx="339">
                  <c:v>6401.06</c:v>
                </c:pt>
                <c:pt idx="340">
                  <c:v>6384.26</c:v>
                </c:pt>
                <c:pt idx="341">
                  <c:v>6308.96</c:v>
                </c:pt>
                <c:pt idx="342">
                  <c:v>6271.22</c:v>
                </c:pt>
                <c:pt idx="343">
                  <c:v>6331.04</c:v>
                </c:pt>
                <c:pt idx="344">
                  <c:v>6435.6</c:v>
                </c:pt>
                <c:pt idx="345">
                  <c:v>6285.75</c:v>
                </c:pt>
                <c:pt idx="346">
                  <c:v>6315.89</c:v>
                </c:pt>
                <c:pt idx="347">
                  <c:v>6339.94</c:v>
                </c:pt>
                <c:pt idx="348">
                  <c:v>6323.190000000001</c:v>
                </c:pt>
                <c:pt idx="349">
                  <c:v>6396.84</c:v>
                </c:pt>
                <c:pt idx="350">
                  <c:v>6280.8</c:v>
                </c:pt>
                <c:pt idx="351">
                  <c:v>6264.38</c:v>
                </c:pt>
                <c:pt idx="352">
                  <c:v>6050.29</c:v>
                </c:pt>
                <c:pt idx="353">
                  <c:v>5978.23</c:v>
                </c:pt>
                <c:pt idx="354">
                  <c:v>5969.4</c:v>
                </c:pt>
                <c:pt idx="355">
                  <c:v>6093.99</c:v>
                </c:pt>
                <c:pt idx="356">
                  <c:v>6144.22</c:v>
                </c:pt>
                <c:pt idx="357">
                  <c:v>6130.820000000001</c:v>
                </c:pt>
                <c:pt idx="358">
                  <c:v>6161.24</c:v>
                </c:pt>
                <c:pt idx="359">
                  <c:v>6152.49</c:v>
                </c:pt>
                <c:pt idx="360">
                  <c:v>6138.610000000001</c:v>
                </c:pt>
                <c:pt idx="361">
                  <c:v>6229.41</c:v>
                </c:pt>
                <c:pt idx="362">
                  <c:v>6363.360000000001</c:v>
                </c:pt>
                <c:pt idx="363">
                  <c:v>6392.13</c:v>
                </c:pt>
                <c:pt idx="364">
                  <c:v>6343.13</c:v>
                </c:pt>
                <c:pt idx="365">
                  <c:v>6263.25</c:v>
                </c:pt>
                <c:pt idx="366">
                  <c:v>6132.39</c:v>
                </c:pt>
                <c:pt idx="367">
                  <c:v>6136.690000000001</c:v>
                </c:pt>
                <c:pt idx="368">
                  <c:v>6228.99</c:v>
                </c:pt>
                <c:pt idx="369">
                  <c:v>6149.91</c:v>
                </c:pt>
                <c:pt idx="370">
                  <c:v>6416.28</c:v>
                </c:pt>
                <c:pt idx="371">
                  <c:v>6578.21</c:v>
                </c:pt>
                <c:pt idx="372">
                  <c:v>6564.8</c:v>
                </c:pt>
                <c:pt idx="373">
                  <c:v>6535.56</c:v>
                </c:pt>
                <c:pt idx="374">
                  <c:v>6410.110000000001</c:v>
                </c:pt>
                <c:pt idx="375">
                  <c:v>6453.85</c:v>
                </c:pt>
                <c:pt idx="376">
                  <c:v>6453.85</c:v>
                </c:pt>
                <c:pt idx="377">
                  <c:v>6557.1</c:v>
                </c:pt>
                <c:pt idx="378">
                  <c:v>6565.72</c:v>
                </c:pt>
                <c:pt idx="379">
                  <c:v>6577.64</c:v>
                </c:pt>
                <c:pt idx="380">
                  <c:v>6758.39</c:v>
                </c:pt>
                <c:pt idx="381">
                  <c:v>6419.33</c:v>
                </c:pt>
                <c:pt idx="382">
                  <c:v>6390.41</c:v>
                </c:pt>
                <c:pt idx="383">
                  <c:v>6406.52</c:v>
                </c:pt>
                <c:pt idx="384">
                  <c:v>6582.96</c:v>
                </c:pt>
                <c:pt idx="385">
                  <c:v>6689.4</c:v>
                </c:pt>
                <c:pt idx="386">
                  <c:v>6774.06</c:v>
                </c:pt>
                <c:pt idx="387">
                  <c:v>6772.26</c:v>
                </c:pt>
                <c:pt idx="388">
                  <c:v>6754.46</c:v>
                </c:pt>
                <c:pt idx="389">
                  <c:v>6606.09</c:v>
                </c:pt>
                <c:pt idx="390">
                  <c:v>6865.660000000001</c:v>
                </c:pt>
                <c:pt idx="391">
                  <c:v>6918.72</c:v>
                </c:pt>
                <c:pt idx="392">
                  <c:v>6966.150000000001</c:v>
                </c:pt>
                <c:pt idx="393">
                  <c:v>6964.99</c:v>
                </c:pt>
                <c:pt idx="394">
                  <c:v>6944.56</c:v>
                </c:pt>
                <c:pt idx="395">
                  <c:v>6909.68</c:v>
                </c:pt>
                <c:pt idx="396">
                  <c:v>6974.39</c:v>
                </c:pt>
                <c:pt idx="397">
                  <c:v>6946.8</c:v>
                </c:pt>
                <c:pt idx="398">
                  <c:v>6996.29</c:v>
                </c:pt>
                <c:pt idx="399">
                  <c:v>7040.88</c:v>
                </c:pt>
                <c:pt idx="400">
                  <c:v>7089.320000000001</c:v>
                </c:pt>
                <c:pt idx="401">
                  <c:v>7017.75</c:v>
                </c:pt>
                <c:pt idx="402">
                  <c:v>6949.57</c:v>
                </c:pt>
                <c:pt idx="403">
                  <c:v>6971.07</c:v>
                </c:pt>
                <c:pt idx="404">
                  <c:v>7047.45</c:v>
                </c:pt>
                <c:pt idx="405">
                  <c:v>7002.68</c:v>
                </c:pt>
                <c:pt idx="406">
                  <c:v>7010.57</c:v>
                </c:pt>
                <c:pt idx="407">
                  <c:v>6895.49</c:v>
                </c:pt>
                <c:pt idx="408">
                  <c:v>6970.79</c:v>
                </c:pt>
                <c:pt idx="409">
                  <c:v>7014.83</c:v>
                </c:pt>
                <c:pt idx="410">
                  <c:v>6932.58</c:v>
                </c:pt>
                <c:pt idx="411">
                  <c:v>6964.690000000001</c:v>
                </c:pt>
                <c:pt idx="412">
                  <c:v>7167.33</c:v>
                </c:pt>
                <c:pt idx="413">
                  <c:v>7214.5</c:v>
                </c:pt>
                <c:pt idx="414">
                  <c:v>7213.7</c:v>
                </c:pt>
                <c:pt idx="415">
                  <c:v>7310.110000000001</c:v>
                </c:pt>
                <c:pt idx="416">
                  <c:v>7343.53</c:v>
                </c:pt>
                <c:pt idx="417">
                  <c:v>7310.320000000001</c:v>
                </c:pt>
                <c:pt idx="418">
                  <c:v>7412.13</c:v>
                </c:pt>
                <c:pt idx="419">
                  <c:v>7403.690000000001</c:v>
                </c:pt>
                <c:pt idx="420">
                  <c:v>7347.690000000001</c:v>
                </c:pt>
                <c:pt idx="421">
                  <c:v>7390.76</c:v>
                </c:pt>
                <c:pt idx="422">
                  <c:v>7389.49</c:v>
                </c:pt>
                <c:pt idx="423">
                  <c:v>7451.620000000001</c:v>
                </c:pt>
                <c:pt idx="424">
                  <c:v>7413.160000000001</c:v>
                </c:pt>
                <c:pt idx="425">
                  <c:v>7425.110000000001</c:v>
                </c:pt>
                <c:pt idx="426">
                  <c:v>7276.51</c:v>
                </c:pt>
                <c:pt idx="427">
                  <c:v>7290.02</c:v>
                </c:pt>
                <c:pt idx="428">
                  <c:v>7216.150000000001</c:v>
                </c:pt>
                <c:pt idx="429">
                  <c:v>7326.73</c:v>
                </c:pt>
                <c:pt idx="430">
                  <c:v>7305.860000000001</c:v>
                </c:pt>
                <c:pt idx="431">
                  <c:v>7322.08</c:v>
                </c:pt>
                <c:pt idx="432">
                  <c:v>7305.21</c:v>
                </c:pt>
                <c:pt idx="433">
                  <c:v>7397.87</c:v>
                </c:pt>
                <c:pt idx="434">
                  <c:v>7291.21</c:v>
                </c:pt>
                <c:pt idx="435">
                  <c:v>7234.53</c:v>
                </c:pt>
                <c:pt idx="436">
                  <c:v>7205.23</c:v>
                </c:pt>
                <c:pt idx="437">
                  <c:v>7232.49</c:v>
                </c:pt>
                <c:pt idx="438">
                  <c:v>7394.55</c:v>
                </c:pt>
                <c:pt idx="439">
                  <c:v>7437.23</c:v>
                </c:pt>
                <c:pt idx="440">
                  <c:v>7380.64</c:v>
                </c:pt>
                <c:pt idx="441">
                  <c:v>7328.05</c:v>
                </c:pt>
                <c:pt idx="442">
                  <c:v>7173.690000000001</c:v>
                </c:pt>
                <c:pt idx="443">
                  <c:v>7192.85</c:v>
                </c:pt>
                <c:pt idx="444">
                  <c:v>7200.23</c:v>
                </c:pt>
                <c:pt idx="445">
                  <c:v>7231.85</c:v>
                </c:pt>
                <c:pt idx="446">
                  <c:v>7203.160000000001</c:v>
                </c:pt>
                <c:pt idx="447">
                  <c:v>7284.4</c:v>
                </c:pt>
                <c:pt idx="448">
                  <c:v>7260.63</c:v>
                </c:pt>
                <c:pt idx="449">
                  <c:v>7335.67</c:v>
                </c:pt>
                <c:pt idx="450">
                  <c:v>7363.85</c:v>
                </c:pt>
                <c:pt idx="451">
                  <c:v>7377.76</c:v>
                </c:pt>
                <c:pt idx="452">
                  <c:v>7232.83</c:v>
                </c:pt>
                <c:pt idx="453">
                  <c:v>7204.96</c:v>
                </c:pt>
                <c:pt idx="454">
                  <c:v>7163.5</c:v>
                </c:pt>
                <c:pt idx="455">
                  <c:v>7169.120000000001</c:v>
                </c:pt>
                <c:pt idx="456">
                  <c:v>7101.92</c:v>
                </c:pt>
                <c:pt idx="457">
                  <c:v>7043.42</c:v>
                </c:pt>
                <c:pt idx="458">
                  <c:v>6950.53</c:v>
                </c:pt>
                <c:pt idx="459">
                  <c:v>7123.84</c:v>
                </c:pt>
                <c:pt idx="460">
                  <c:v>7172.99</c:v>
                </c:pt>
                <c:pt idx="461">
                  <c:v>7184.71</c:v>
                </c:pt>
                <c:pt idx="462">
                  <c:v>7244.99</c:v>
                </c:pt>
                <c:pt idx="463">
                  <c:v>7309.13</c:v>
                </c:pt>
                <c:pt idx="464">
                  <c:v>7292.03</c:v>
                </c:pt>
                <c:pt idx="465">
                  <c:v>7332.33</c:v>
                </c:pt>
                <c:pt idx="466">
                  <c:v>7343.41</c:v>
                </c:pt>
                <c:pt idx="467">
                  <c:v>7400.96</c:v>
                </c:pt>
                <c:pt idx="468">
                  <c:v>7405.5</c:v>
                </c:pt>
                <c:pt idx="469">
                  <c:v>7435.21</c:v>
                </c:pt>
                <c:pt idx="470">
                  <c:v>7435.120000000001</c:v>
                </c:pt>
                <c:pt idx="471">
                  <c:v>7454.55</c:v>
                </c:pt>
                <c:pt idx="472">
                  <c:v>7534.54</c:v>
                </c:pt>
                <c:pt idx="473">
                  <c:v>7517.8</c:v>
                </c:pt>
                <c:pt idx="474">
                  <c:v>7530.92</c:v>
                </c:pt>
                <c:pt idx="475">
                  <c:v>7589.75</c:v>
                </c:pt>
                <c:pt idx="476">
                  <c:v>7614.79</c:v>
                </c:pt>
                <c:pt idx="477">
                  <c:v>7581.98</c:v>
                </c:pt>
                <c:pt idx="478">
                  <c:v>7596.47</c:v>
                </c:pt>
                <c:pt idx="479">
                  <c:v>7604.94</c:v>
                </c:pt>
                <c:pt idx="480">
                  <c:v>7653.58</c:v>
                </c:pt>
                <c:pt idx="481">
                  <c:v>7668.5</c:v>
                </c:pt>
                <c:pt idx="482">
                  <c:v>7672.1</c:v>
                </c:pt>
                <c:pt idx="483">
                  <c:v>7636.23</c:v>
                </c:pt>
                <c:pt idx="484">
                  <c:v>7636.23</c:v>
                </c:pt>
                <c:pt idx="485">
                  <c:v>7655.88</c:v>
                </c:pt>
                <c:pt idx="486">
                  <c:v>7612.39</c:v>
                </c:pt>
                <c:pt idx="487">
                  <c:v>7612.39</c:v>
                </c:pt>
                <c:pt idx="488">
                  <c:v>7756.44</c:v>
                </c:pt>
                <c:pt idx="489">
                  <c:v>7776.37</c:v>
                </c:pt>
                <c:pt idx="490">
                  <c:v>7695.83</c:v>
                </c:pt>
                <c:pt idx="491">
                  <c:v>7720.47</c:v>
                </c:pt>
                <c:pt idx="492">
                  <c:v>7708.47</c:v>
                </c:pt>
                <c:pt idx="493">
                  <c:v>7708.47</c:v>
                </c:pt>
                <c:pt idx="494">
                  <c:v>7729.52</c:v>
                </c:pt>
                <c:pt idx="495">
                  <c:v>7675.91</c:v>
                </c:pt>
                <c:pt idx="496">
                  <c:v>7691.13</c:v>
                </c:pt>
                <c:pt idx="497">
                  <c:v>7735.46</c:v>
                </c:pt>
                <c:pt idx="498">
                  <c:v>7702.23</c:v>
                </c:pt>
                <c:pt idx="499">
                  <c:v>7702.23</c:v>
                </c:pt>
                <c:pt idx="500">
                  <c:v>7696.21</c:v>
                </c:pt>
                <c:pt idx="501">
                  <c:v>7707.54</c:v>
                </c:pt>
                <c:pt idx="502">
                  <c:v>7748.13</c:v>
                </c:pt>
                <c:pt idx="503">
                  <c:v>7857.97</c:v>
                </c:pt>
                <c:pt idx="504">
                  <c:v>7833.0</c:v>
                </c:pt>
                <c:pt idx="505">
                  <c:v>7848.57</c:v>
                </c:pt>
                <c:pt idx="506">
                  <c:v>7811.31</c:v>
                </c:pt>
                <c:pt idx="507">
                  <c:v>7776.05</c:v>
                </c:pt>
                <c:pt idx="508">
                  <c:v>7833.39</c:v>
                </c:pt>
                <c:pt idx="509">
                  <c:v>7664.660000000001</c:v>
                </c:pt>
                <c:pt idx="510">
                  <c:v>7581.18</c:v>
                </c:pt>
                <c:pt idx="511">
                  <c:v>7590.85</c:v>
                </c:pt>
                <c:pt idx="512">
                  <c:v>7652.14</c:v>
                </c:pt>
                <c:pt idx="513">
                  <c:v>7660.190000000001</c:v>
                </c:pt>
                <c:pt idx="514">
                  <c:v>7711.89</c:v>
                </c:pt>
                <c:pt idx="515">
                  <c:v>7631.190000000001</c:v>
                </c:pt>
                <c:pt idx="516">
                  <c:v>7593.51</c:v>
                </c:pt>
                <c:pt idx="517">
                  <c:v>7628.73</c:v>
                </c:pt>
                <c:pt idx="518">
                  <c:v>7752.45</c:v>
                </c:pt>
                <c:pt idx="519">
                  <c:v>7728.9</c:v>
                </c:pt>
                <c:pt idx="520">
                  <c:v>7661.91</c:v>
                </c:pt>
                <c:pt idx="521">
                  <c:v>7773.190000000001</c:v>
                </c:pt>
                <c:pt idx="522">
                  <c:v>7675.83</c:v>
                </c:pt>
                <c:pt idx="523">
                  <c:v>7691.68</c:v>
                </c:pt>
                <c:pt idx="524">
                  <c:v>7870.31</c:v>
                </c:pt>
                <c:pt idx="525">
                  <c:v>7919.33</c:v>
                </c:pt>
                <c:pt idx="526">
                  <c:v>7939.77</c:v>
                </c:pt>
                <c:pt idx="527">
                  <c:v>7986.47</c:v>
                </c:pt>
                <c:pt idx="528">
                  <c:v>7984.29</c:v>
                </c:pt>
                <c:pt idx="529">
                  <c:v>7966.120000000001</c:v>
                </c:pt>
                <c:pt idx="530">
                  <c:v>7970.91</c:v>
                </c:pt>
                <c:pt idx="531">
                  <c:v>8058.37</c:v>
                </c:pt>
                <c:pt idx="532">
                  <c:v>8010.7</c:v>
                </c:pt>
                <c:pt idx="533">
                  <c:v>7947.79</c:v>
                </c:pt>
                <c:pt idx="534">
                  <c:v>8001.97</c:v>
                </c:pt>
                <c:pt idx="535">
                  <c:v>7932.51</c:v>
                </c:pt>
                <c:pt idx="536">
                  <c:v>7911.35</c:v>
                </c:pt>
                <c:pt idx="537">
                  <c:v>7870.9</c:v>
                </c:pt>
                <c:pt idx="538">
                  <c:v>7879.67</c:v>
                </c:pt>
                <c:pt idx="539">
                  <c:v>7789.09</c:v>
                </c:pt>
                <c:pt idx="540">
                  <c:v>7795.31</c:v>
                </c:pt>
                <c:pt idx="541">
                  <c:v>7943.87</c:v>
                </c:pt>
                <c:pt idx="542">
                  <c:v>7874.75</c:v>
                </c:pt>
                <c:pt idx="543">
                  <c:v>7817.39</c:v>
                </c:pt>
                <c:pt idx="544">
                  <c:v>7658.75</c:v>
                </c:pt>
                <c:pt idx="545">
                  <c:v>7662.64</c:v>
                </c:pt>
                <c:pt idx="546">
                  <c:v>7637.51</c:v>
                </c:pt>
                <c:pt idx="547">
                  <c:v>7810.63</c:v>
                </c:pt>
                <c:pt idx="548">
                  <c:v>7871.63</c:v>
                </c:pt>
                <c:pt idx="549">
                  <c:v>7744.77</c:v>
                </c:pt>
                <c:pt idx="550">
                  <c:v>7712.63</c:v>
                </c:pt>
                <c:pt idx="551">
                  <c:v>7682.58</c:v>
                </c:pt>
                <c:pt idx="552">
                  <c:v>7503.03</c:v>
                </c:pt>
                <c:pt idx="553">
                  <c:v>7473.73</c:v>
                </c:pt>
                <c:pt idx="554">
                  <c:v>7459.96</c:v>
                </c:pt>
                <c:pt idx="555">
                  <c:v>7478.110000000001</c:v>
                </c:pt>
                <c:pt idx="556">
                  <c:v>7658.21</c:v>
                </c:pt>
                <c:pt idx="557">
                  <c:v>7759.03</c:v>
                </c:pt>
                <c:pt idx="558">
                  <c:v>7832.860000000001</c:v>
                </c:pt>
                <c:pt idx="559">
                  <c:v>7814.76</c:v>
                </c:pt>
                <c:pt idx="560">
                  <c:v>7873.5</c:v>
                </c:pt>
                <c:pt idx="561">
                  <c:v>7913.71</c:v>
                </c:pt>
                <c:pt idx="562">
                  <c:v>7961.71</c:v>
                </c:pt>
                <c:pt idx="563">
                  <c:v>8122.29</c:v>
                </c:pt>
                <c:pt idx="564">
                  <c:v>8112.08</c:v>
                </c:pt>
                <c:pt idx="565">
                  <c:v>8181.78</c:v>
                </c:pt>
                <c:pt idx="566">
                  <c:v>8249.709999999995</c:v>
                </c:pt>
                <c:pt idx="567">
                  <c:v>8262.549999999996</c:v>
                </c:pt>
                <c:pt idx="568">
                  <c:v>8278.59</c:v>
                </c:pt>
                <c:pt idx="569">
                  <c:v>8279.29</c:v>
                </c:pt>
                <c:pt idx="570">
                  <c:v>8339.11</c:v>
                </c:pt>
                <c:pt idx="571">
                  <c:v>8362.42</c:v>
                </c:pt>
                <c:pt idx="572">
                  <c:v>8369.869999999995</c:v>
                </c:pt>
                <c:pt idx="573">
                  <c:v>8398.0</c:v>
                </c:pt>
                <c:pt idx="574">
                  <c:v>8455.83</c:v>
                </c:pt>
                <c:pt idx="575">
                  <c:v>8472.2</c:v>
                </c:pt>
                <c:pt idx="576">
                  <c:v>8530.889999999999</c:v>
                </c:pt>
                <c:pt idx="577">
                  <c:v>8351.98</c:v>
                </c:pt>
                <c:pt idx="578">
                  <c:v>8305.32</c:v>
                </c:pt>
                <c:pt idx="579">
                  <c:v>8383.299999999996</c:v>
                </c:pt>
                <c:pt idx="580">
                  <c:v>8480.869999999995</c:v>
                </c:pt>
                <c:pt idx="581">
                  <c:v>8336.58</c:v>
                </c:pt>
                <c:pt idx="582">
                  <c:v>8400.2</c:v>
                </c:pt>
                <c:pt idx="583">
                  <c:v>8348.84</c:v>
                </c:pt>
                <c:pt idx="584">
                  <c:v>8295.959999999992</c:v>
                </c:pt>
                <c:pt idx="585">
                  <c:v>8098.81</c:v>
                </c:pt>
                <c:pt idx="586">
                  <c:v>8254.68</c:v>
                </c:pt>
                <c:pt idx="587">
                  <c:v>8222.459999999992</c:v>
                </c:pt>
                <c:pt idx="588">
                  <c:v>8143.27</c:v>
                </c:pt>
                <c:pt idx="589">
                  <c:v>8127.96</c:v>
                </c:pt>
                <c:pt idx="590">
                  <c:v>8215.730000000003</c:v>
                </c:pt>
                <c:pt idx="591">
                  <c:v>8229.51</c:v>
                </c:pt>
                <c:pt idx="592">
                  <c:v>8197.08</c:v>
                </c:pt>
                <c:pt idx="593">
                  <c:v>7928.48</c:v>
                </c:pt>
                <c:pt idx="594">
                  <c:v>7789.24</c:v>
                </c:pt>
                <c:pt idx="595">
                  <c:v>7692.45</c:v>
                </c:pt>
                <c:pt idx="596">
                  <c:v>7811.3</c:v>
                </c:pt>
                <c:pt idx="597">
                  <c:v>7940.99</c:v>
                </c:pt>
                <c:pt idx="598">
                  <c:v>7990.75</c:v>
                </c:pt>
                <c:pt idx="599">
                  <c:v>7959.22</c:v>
                </c:pt>
                <c:pt idx="600">
                  <c:v>7910.77</c:v>
                </c:pt>
                <c:pt idx="601">
                  <c:v>7829.320000000001</c:v>
                </c:pt>
                <c:pt idx="602">
                  <c:v>7994.31</c:v>
                </c:pt>
                <c:pt idx="603">
                  <c:v>7806.0</c:v>
                </c:pt>
                <c:pt idx="604">
                  <c:v>7968.54</c:v>
                </c:pt>
                <c:pt idx="605">
                  <c:v>8057.75</c:v>
                </c:pt>
                <c:pt idx="606">
                  <c:v>8066.48</c:v>
                </c:pt>
                <c:pt idx="607">
                  <c:v>8158.8</c:v>
                </c:pt>
                <c:pt idx="608">
                  <c:v>8212.77</c:v>
                </c:pt>
                <c:pt idx="609">
                  <c:v>8234.809999999999</c:v>
                </c:pt>
                <c:pt idx="610">
                  <c:v>8201.049999999996</c:v>
                </c:pt>
                <c:pt idx="611">
                  <c:v>8254.719999999996</c:v>
                </c:pt>
                <c:pt idx="612">
                  <c:v>8337.09</c:v>
                </c:pt>
                <c:pt idx="613">
                  <c:v>8331.57</c:v>
                </c:pt>
                <c:pt idx="614">
                  <c:v>8331.059999999999</c:v>
                </c:pt>
                <c:pt idx="615">
                  <c:v>8314.230000000003</c:v>
                </c:pt>
                <c:pt idx="616">
                  <c:v>8379.11</c:v>
                </c:pt>
                <c:pt idx="617">
                  <c:v>8298.98</c:v>
                </c:pt>
                <c:pt idx="618">
                  <c:v>8244.91</c:v>
                </c:pt>
                <c:pt idx="619">
                  <c:v>8259.03</c:v>
                </c:pt>
                <c:pt idx="620">
                  <c:v>8271.02</c:v>
                </c:pt>
                <c:pt idx="621">
                  <c:v>8275.969999999992</c:v>
                </c:pt>
                <c:pt idx="622">
                  <c:v>8410.730000000003</c:v>
                </c:pt>
                <c:pt idx="623">
                  <c:v>8406.94</c:v>
                </c:pt>
                <c:pt idx="624">
                  <c:v>8398.379999999992</c:v>
                </c:pt>
                <c:pt idx="625">
                  <c:v>8299.730000000003</c:v>
                </c:pt>
                <c:pt idx="626">
                  <c:v>8318.32</c:v>
                </c:pt>
                <c:pt idx="627">
                  <c:v>8338.309999999999</c:v>
                </c:pt>
                <c:pt idx="628">
                  <c:v>8359.25</c:v>
                </c:pt>
                <c:pt idx="629">
                  <c:v>8438.12</c:v>
                </c:pt>
                <c:pt idx="630">
                  <c:v>8376.29</c:v>
                </c:pt>
                <c:pt idx="631">
                  <c:v>8300.03</c:v>
                </c:pt>
                <c:pt idx="632">
                  <c:v>8285.41</c:v>
                </c:pt>
                <c:pt idx="633">
                  <c:v>8397.889999999999</c:v>
                </c:pt>
                <c:pt idx="634">
                  <c:v>8435.15</c:v>
                </c:pt>
                <c:pt idx="635">
                  <c:v>8242.559999999999</c:v>
                </c:pt>
                <c:pt idx="636">
                  <c:v>8157.9</c:v>
                </c:pt>
                <c:pt idx="637">
                  <c:v>8194.549999999996</c:v>
                </c:pt>
                <c:pt idx="638">
                  <c:v>8103.150000000001</c:v>
                </c:pt>
                <c:pt idx="639">
                  <c:v>8243.869999999995</c:v>
                </c:pt>
                <c:pt idx="640">
                  <c:v>8180.71</c:v>
                </c:pt>
                <c:pt idx="641">
                  <c:v>8195.92</c:v>
                </c:pt>
                <c:pt idx="642">
                  <c:v>8234.98</c:v>
                </c:pt>
                <c:pt idx="643">
                  <c:v>8275.67</c:v>
                </c:pt>
                <c:pt idx="644">
                  <c:v>8276.32</c:v>
                </c:pt>
                <c:pt idx="645">
                  <c:v>8446.54</c:v>
                </c:pt>
                <c:pt idx="646">
                  <c:v>8495.730000000003</c:v>
                </c:pt>
                <c:pt idx="647">
                  <c:v>8494.0</c:v>
                </c:pt>
                <c:pt idx="648">
                  <c:v>8509.42</c:v>
                </c:pt>
                <c:pt idx="649">
                  <c:v>8596.949999999995</c:v>
                </c:pt>
                <c:pt idx="650">
                  <c:v>8636.059999999999</c:v>
                </c:pt>
                <c:pt idx="651">
                  <c:v>8675.730000000003</c:v>
                </c:pt>
                <c:pt idx="652">
                  <c:v>8635.29</c:v>
                </c:pt>
                <c:pt idx="653">
                  <c:v>8664.6</c:v>
                </c:pt>
                <c:pt idx="654">
                  <c:v>8665.629999999996</c:v>
                </c:pt>
                <c:pt idx="655">
                  <c:v>8664.1</c:v>
                </c:pt>
                <c:pt idx="656">
                  <c:v>8661.51</c:v>
                </c:pt>
                <c:pt idx="657">
                  <c:v>8594.4</c:v>
                </c:pt>
                <c:pt idx="658">
                  <c:v>8689.140000000003</c:v>
                </c:pt>
                <c:pt idx="659">
                  <c:v>8629.42</c:v>
                </c:pt>
                <c:pt idx="660">
                  <c:v>8597.91</c:v>
                </c:pt>
                <c:pt idx="661">
                  <c:v>8622.969999999992</c:v>
                </c:pt>
                <c:pt idx="662">
                  <c:v>8591.58</c:v>
                </c:pt>
                <c:pt idx="663">
                  <c:v>8555.889999999999</c:v>
                </c:pt>
                <c:pt idx="664">
                  <c:v>8516.69</c:v>
                </c:pt>
                <c:pt idx="665">
                  <c:v>8685.77</c:v>
                </c:pt>
                <c:pt idx="666">
                  <c:v>8724.83</c:v>
                </c:pt>
                <c:pt idx="667">
                  <c:v>8804.44</c:v>
                </c:pt>
                <c:pt idx="668">
                  <c:v>8846.0</c:v>
                </c:pt>
                <c:pt idx="669">
                  <c:v>8811.98</c:v>
                </c:pt>
                <c:pt idx="670">
                  <c:v>8865.1</c:v>
                </c:pt>
                <c:pt idx="671">
                  <c:v>8867.219999999996</c:v>
                </c:pt>
                <c:pt idx="672">
                  <c:v>8947.459999999992</c:v>
                </c:pt>
                <c:pt idx="673">
                  <c:v>8919.859999999993</c:v>
                </c:pt>
                <c:pt idx="674">
                  <c:v>8980.629999999996</c:v>
                </c:pt>
                <c:pt idx="675">
                  <c:v>8985.740000000003</c:v>
                </c:pt>
                <c:pt idx="676">
                  <c:v>8978.65</c:v>
                </c:pt>
                <c:pt idx="677">
                  <c:v>9022.04</c:v>
                </c:pt>
                <c:pt idx="678">
                  <c:v>9010.27</c:v>
                </c:pt>
                <c:pt idx="679">
                  <c:v>9033.92</c:v>
                </c:pt>
                <c:pt idx="680" formatCode="0.0">
                  <c:v>9007.83</c:v>
                </c:pt>
                <c:pt idx="681">
                  <c:v>9009.11</c:v>
                </c:pt>
                <c:pt idx="682">
                  <c:v>9040.869999999995</c:v>
                </c:pt>
                <c:pt idx="683">
                  <c:v>9081.03</c:v>
                </c:pt>
                <c:pt idx="684">
                  <c:v>9078.28</c:v>
                </c:pt>
                <c:pt idx="685">
                  <c:v>9076.48</c:v>
                </c:pt>
                <c:pt idx="686">
                  <c:v>9054.83</c:v>
                </c:pt>
                <c:pt idx="687">
                  <c:v>9149.66</c:v>
                </c:pt>
                <c:pt idx="688">
                  <c:v>9168.69</c:v>
                </c:pt>
                <c:pt idx="689">
                  <c:v>9225.43</c:v>
                </c:pt>
                <c:pt idx="690">
                  <c:v>9193.29</c:v>
                </c:pt>
                <c:pt idx="691">
                  <c:v>9202.07</c:v>
                </c:pt>
                <c:pt idx="692">
                  <c:v>9196.08</c:v>
                </c:pt>
                <c:pt idx="693">
                  <c:v>9219.04</c:v>
                </c:pt>
                <c:pt idx="694">
                  <c:v>9299.949999999995</c:v>
                </c:pt>
                <c:pt idx="695">
                  <c:v>9290.07</c:v>
                </c:pt>
                <c:pt idx="696">
                  <c:v>9351.129999999996</c:v>
                </c:pt>
                <c:pt idx="697">
                  <c:v>9387.369999999995</c:v>
                </c:pt>
                <c:pt idx="698">
                  <c:v>9405.299999999996</c:v>
                </c:pt>
                <c:pt idx="699">
                  <c:v>9401.959999999992</c:v>
                </c:pt>
                <c:pt idx="700">
                  <c:v>9223.4</c:v>
                </c:pt>
                <c:pt idx="701">
                  <c:v>9140.629999999996</c:v>
                </c:pt>
                <c:pt idx="702">
                  <c:v>9084.949999999995</c:v>
                </c:pt>
                <c:pt idx="703">
                  <c:v>9172.41</c:v>
                </c:pt>
                <c:pt idx="704">
                  <c:v>9195.17</c:v>
                </c:pt>
                <c:pt idx="705">
                  <c:v>9114.44</c:v>
                </c:pt>
                <c:pt idx="706">
                  <c:v>9077.11</c:v>
                </c:pt>
                <c:pt idx="707">
                  <c:v>9017.0</c:v>
                </c:pt>
                <c:pt idx="708">
                  <c:v>9006.459999999992</c:v>
                </c:pt>
                <c:pt idx="709">
                  <c:v>9163.559999999999</c:v>
                </c:pt>
                <c:pt idx="710">
                  <c:v>9085.12</c:v>
                </c:pt>
                <c:pt idx="711">
                  <c:v>9335.740000000003</c:v>
                </c:pt>
                <c:pt idx="712">
                  <c:v>9181.75</c:v>
                </c:pt>
                <c:pt idx="713">
                  <c:v>9506.2</c:v>
                </c:pt>
                <c:pt idx="714">
                  <c:v>9497.84</c:v>
                </c:pt>
                <c:pt idx="715">
                  <c:v>9421.61</c:v>
                </c:pt>
                <c:pt idx="716">
                  <c:v>9473.240000000003</c:v>
                </c:pt>
                <c:pt idx="717">
                  <c:v>9510.17</c:v>
                </c:pt>
                <c:pt idx="718">
                  <c:v>9540.51</c:v>
                </c:pt>
                <c:pt idx="719">
                  <c:v>9733.809999999999</c:v>
                </c:pt>
                <c:pt idx="720">
                  <c:v>9717.709999999995</c:v>
                </c:pt>
                <c:pt idx="721">
                  <c:v>9742.959999999992</c:v>
                </c:pt>
                <c:pt idx="722" formatCode="0.00">
                  <c:v>9715.9</c:v>
                </c:pt>
                <c:pt idx="723">
                  <c:v>9730.12</c:v>
                </c:pt>
                <c:pt idx="724">
                  <c:v>9720.11</c:v>
                </c:pt>
                <c:pt idx="725">
                  <c:v>9631.04</c:v>
                </c:pt>
                <c:pt idx="726">
                  <c:v>9392.02</c:v>
                </c:pt>
                <c:pt idx="727">
                  <c:v>9349.219999999996</c:v>
                </c:pt>
                <c:pt idx="728">
                  <c:v>9406.91</c:v>
                </c:pt>
                <c:pt idx="729">
                  <c:v>9336.730000000003</c:v>
                </c:pt>
                <c:pt idx="730">
                  <c:v>9373.48</c:v>
                </c:pt>
                <c:pt idx="731">
                  <c:v>9306.48</c:v>
                </c:pt>
                <c:pt idx="732">
                  <c:v>9186.52</c:v>
                </c:pt>
                <c:pt idx="733">
                  <c:v>9127.91</c:v>
                </c:pt>
                <c:pt idx="734">
                  <c:v>9116.32</c:v>
                </c:pt>
                <c:pt idx="735">
                  <c:v>9256.58</c:v>
                </c:pt>
                <c:pt idx="736">
                  <c:v>9301.92</c:v>
                </c:pt>
                <c:pt idx="737">
                  <c:v>9289.859999999993</c:v>
                </c:pt>
                <c:pt idx="738">
                  <c:v>9478.77</c:v>
                </c:pt>
                <c:pt idx="739">
                  <c:v>9540.0</c:v>
                </c:pt>
                <c:pt idx="740">
                  <c:v>9596.77</c:v>
                </c:pt>
                <c:pt idx="741">
                  <c:v>9662.4</c:v>
                </c:pt>
                <c:pt idx="742">
                  <c:v>9656.76</c:v>
                </c:pt>
                <c:pt idx="743">
                  <c:v>9659.78</c:v>
                </c:pt>
                <c:pt idx="744">
                  <c:v>9660.049999999996</c:v>
                </c:pt>
                <c:pt idx="745">
                  <c:v>9618.849999999995</c:v>
                </c:pt>
                <c:pt idx="746">
                  <c:v>9656.949999999995</c:v>
                </c:pt>
                <c:pt idx="747" formatCode="0.00">
                  <c:v>9708.94</c:v>
                </c:pt>
                <c:pt idx="748" formatCode="0.00">
                  <c:v>9699.349999999995</c:v>
                </c:pt>
                <c:pt idx="749" formatCode="0.00">
                  <c:v>9699.349999999995</c:v>
                </c:pt>
                <c:pt idx="750" formatCode="0.00">
                  <c:v>9661.730000000003</c:v>
                </c:pt>
                <c:pt idx="751" formatCode="0.00">
                  <c:v>9588.33</c:v>
                </c:pt>
                <c:pt idx="752" formatCode="0.00">
                  <c:v>9692.08</c:v>
                </c:pt>
                <c:pt idx="753" formatCode="0.00">
                  <c:v>9358.889999999999</c:v>
                </c:pt>
                <c:pt idx="754" formatCode="0.00">
                  <c:v>9589.15</c:v>
                </c:pt>
                <c:pt idx="755" formatCode="0.00">
                  <c:v>9542.02</c:v>
                </c:pt>
                <c:pt idx="756" formatCode="0.00">
                  <c:v>9542.869999999995</c:v>
                </c:pt>
                <c:pt idx="757" formatCode="0.00">
                  <c:v>9350.75</c:v>
                </c:pt>
                <c:pt idx="758" formatCode="0.00">
                  <c:v>9265.5</c:v>
                </c:pt>
                <c:pt idx="759" formatCode="0.00">
                  <c:v>9307.79</c:v>
                </c:pt>
                <c:pt idx="760" formatCode="0.00">
                  <c:v>9188.69</c:v>
                </c:pt>
                <c:pt idx="761" formatCode="0.00">
                  <c:v>9017.79</c:v>
                </c:pt>
                <c:pt idx="762" formatCode="0.00">
                  <c:v>9056.41</c:v>
                </c:pt>
                <c:pt idx="763" formatCode="0.00">
                  <c:v>9180.889999999999</c:v>
                </c:pt>
                <c:pt idx="764" formatCode="0.00">
                  <c:v>9242.549999999996</c:v>
                </c:pt>
                <c:pt idx="765" formatCode="0.00">
                  <c:v>9277.049999999996</c:v>
                </c:pt>
                <c:pt idx="766" formatCode="0.00">
                  <c:v>9296.12</c:v>
                </c:pt>
                <c:pt idx="767" formatCode="0.00">
                  <c:v>9342.94</c:v>
                </c:pt>
                <c:pt idx="768" formatCode="0.00">
                  <c:v>9188.77</c:v>
                </c:pt>
                <c:pt idx="769" formatCode="0.00">
                  <c:v>9338.4</c:v>
                </c:pt>
                <c:pt idx="770" formatCode="0.00">
                  <c:v>9448.58</c:v>
                </c:pt>
                <c:pt idx="771" formatCode="0.00">
                  <c:v>9451.209999999995</c:v>
                </c:pt>
                <c:pt idx="772" formatCode="0.00">
                  <c:v>9587.19</c:v>
                </c:pt>
                <c:pt idx="773" formatCode="0.00">
                  <c:v>9555.91</c:v>
                </c:pt>
                <c:pt idx="774" formatCode="0.00">
                  <c:v>9603.709999999995</c:v>
                </c:pt>
                <c:pt idx="775" formatCode="0.00">
                  <c:v>9623.359999999993</c:v>
                </c:pt>
                <c:pt idx="776" formatCode="0.00">
                  <c:v>9628.82</c:v>
                </c:pt>
                <c:pt idx="777" formatCode="0.00">
                  <c:v>9695.77</c:v>
                </c:pt>
                <c:pt idx="778" formatCode="0.00">
                  <c:v>9510.849999999995</c:v>
                </c:pt>
                <c:pt idx="779" formatCode="0.00">
                  <c:v>9490.79</c:v>
                </c:pt>
                <c:pt idx="780" formatCode="0.00">
                  <c:v>9506.349999999995</c:v>
                </c:pt>
                <c:pt idx="781" formatCode="0.00">
                  <c:v>9454.54</c:v>
                </c:pt>
                <c:pt idx="782" formatCode="0.00">
                  <c:v>9315.29</c:v>
                </c:pt>
                <c:pt idx="783" formatCode="0.00">
                  <c:v>9339.17</c:v>
                </c:pt>
                <c:pt idx="784" formatCode="0.00">
                  <c:v>9173.709999999995</c:v>
                </c:pt>
                <c:pt idx="785" formatCode="0.00">
                  <c:v>9317.82</c:v>
                </c:pt>
                <c:pt idx="786" formatCode="0.00">
                  <c:v>9409.709999999995</c:v>
                </c:pt>
                <c:pt idx="787" formatCode="0.00">
                  <c:v>9600.09</c:v>
                </c:pt>
                <c:pt idx="788" formatCode="0.00">
                  <c:v>9544.19</c:v>
                </c:pt>
                <c:pt idx="789" formatCode="0.00">
                  <c:v>9548.68</c:v>
                </c:pt>
                <c:pt idx="790" formatCode="0.00">
                  <c:v>9401.549999999996</c:v>
                </c:pt>
                <c:pt idx="791" formatCode="0.00">
                  <c:v>9446.359999999993</c:v>
                </c:pt>
                <c:pt idx="792" formatCode="0.00">
                  <c:v>9584.12</c:v>
                </c:pt>
                <c:pt idx="793" formatCode="0.00">
                  <c:v>9603.230000000003</c:v>
                </c:pt>
                <c:pt idx="794" formatCode="0.00">
                  <c:v>9556.02</c:v>
                </c:pt>
                <c:pt idx="795" formatCode="0.00">
                  <c:v>9529.5</c:v>
                </c:pt>
                <c:pt idx="796" formatCode="0.00">
                  <c:v>9467.53</c:v>
                </c:pt>
                <c:pt idx="797" formatCode="0.00">
                  <c:v>9521.299999999996</c:v>
                </c:pt>
                <c:pt idx="798" formatCode="0.00">
                  <c:v>9607.4</c:v>
                </c:pt>
                <c:pt idx="799" formatCode="0.00">
                  <c:v>9581.449999999995</c:v>
                </c:pt>
                <c:pt idx="800" formatCode="0.00">
                  <c:v>9702.459999999992</c:v>
                </c:pt>
                <c:pt idx="801" formatCode="0.00">
                  <c:v>9754.43</c:v>
                </c:pt>
                <c:pt idx="802" formatCode="0.00">
                  <c:v>9754.389999999999</c:v>
                </c:pt>
                <c:pt idx="803" formatCode="0.00">
                  <c:v>9656.049999999996</c:v>
                </c:pt>
                <c:pt idx="804" formatCode="0.00">
                  <c:v>9629.1</c:v>
                </c:pt>
                <c:pt idx="805" formatCode="0.00">
                  <c:v>9659.389999999999</c:v>
                </c:pt>
                <c:pt idx="806" formatCode="0.00">
                  <c:v>9639.08</c:v>
                </c:pt>
                <c:pt idx="807" formatCode="0.00">
                  <c:v>9697.869999999995</c:v>
                </c:pt>
                <c:pt idx="808" formatCode="0.00">
                  <c:v>9720.91</c:v>
                </c:pt>
                <c:pt idx="809" formatCode="0.00">
                  <c:v>9768.01</c:v>
                </c:pt>
                <c:pt idx="810" formatCode="0.00">
                  <c:v>9892.82</c:v>
                </c:pt>
                <c:pt idx="811" formatCode="0.00">
                  <c:v>9940.82</c:v>
                </c:pt>
                <c:pt idx="812" formatCode="0.00">
                  <c:v>9939.17</c:v>
                </c:pt>
                <c:pt idx="813" formatCode="0.00">
                  <c:v>9938.9</c:v>
                </c:pt>
                <c:pt idx="814" formatCode="0.00">
                  <c:v>9943.27</c:v>
                </c:pt>
                <c:pt idx="815" formatCode="0.00">
                  <c:v>9950.12</c:v>
                </c:pt>
                <c:pt idx="816" formatCode="0.00">
                  <c:v>9919.740000000003</c:v>
                </c:pt>
                <c:pt idx="817" formatCode="0.00">
                  <c:v>9926.67</c:v>
                </c:pt>
                <c:pt idx="818" formatCode="0.00">
                  <c:v>9947.83</c:v>
                </c:pt>
                <c:pt idx="819" formatCode="0.00">
                  <c:v>9987.19</c:v>
                </c:pt>
                <c:pt idx="820" formatCode="0.00">
                  <c:v>10008.63</c:v>
                </c:pt>
                <c:pt idx="821" formatCode="0.00">
                  <c:v>10028.8</c:v>
                </c:pt>
                <c:pt idx="822" formatCode="0.00">
                  <c:v>9949.809999999999</c:v>
                </c:pt>
                <c:pt idx="823" formatCode="0.00">
                  <c:v>9938.7</c:v>
                </c:pt>
                <c:pt idx="824" formatCode="0.00">
                  <c:v>9912.869999999995</c:v>
                </c:pt>
                <c:pt idx="825" formatCode="0.00">
                  <c:v>9883.98</c:v>
                </c:pt>
                <c:pt idx="826" formatCode="0.00">
                  <c:v>9920.32</c:v>
                </c:pt>
                <c:pt idx="827" formatCode="0.00">
                  <c:v>9930.33</c:v>
                </c:pt>
                <c:pt idx="828" formatCode="0.00">
                  <c:v>10004.0</c:v>
                </c:pt>
                <c:pt idx="829" formatCode="0.00">
                  <c:v>9987.240000000003</c:v>
                </c:pt>
                <c:pt idx="830" formatCode="0.00">
                  <c:v>9920.92</c:v>
                </c:pt>
                <c:pt idx="831" formatCode="0.00">
                  <c:v>9938.08</c:v>
                </c:pt>
                <c:pt idx="832" formatCode="0.00">
                  <c:v>9867.75</c:v>
                </c:pt>
                <c:pt idx="833" formatCode="0.00">
                  <c:v>9804.9</c:v>
                </c:pt>
                <c:pt idx="834" formatCode="0.00">
                  <c:v>9815.17</c:v>
                </c:pt>
                <c:pt idx="835" formatCode="0.00">
                  <c:v>9833.07</c:v>
                </c:pt>
                <c:pt idx="836" formatCode="0.00">
                  <c:v>9902.41</c:v>
                </c:pt>
                <c:pt idx="837" formatCode="0.00">
                  <c:v>9911.27</c:v>
                </c:pt>
                <c:pt idx="838" formatCode="0.00">
                  <c:v>10029.43</c:v>
                </c:pt>
                <c:pt idx="839" formatCode="0.00">
                  <c:v>10009.08</c:v>
                </c:pt>
                <c:pt idx="840" formatCode="0.00">
                  <c:v>9906.07</c:v>
                </c:pt>
                <c:pt idx="841" formatCode="0.00">
                  <c:v>9772.67</c:v>
                </c:pt>
                <c:pt idx="842" formatCode="0.00">
                  <c:v>9808.2</c:v>
                </c:pt>
                <c:pt idx="843" formatCode="0.00">
                  <c:v>9659.129999999996</c:v>
                </c:pt>
                <c:pt idx="844" formatCode="0.00">
                  <c:v>9666.34</c:v>
                </c:pt>
                <c:pt idx="845" formatCode="0.00">
                  <c:v>9783.01</c:v>
                </c:pt>
                <c:pt idx="846" formatCode="0.00">
                  <c:v>9719.41</c:v>
                </c:pt>
                <c:pt idx="847" formatCode="0.00">
                  <c:v>9859.27</c:v>
                </c:pt>
                <c:pt idx="848" formatCode="0.00">
                  <c:v>9753.879999999992</c:v>
                </c:pt>
                <c:pt idx="849" formatCode="0.00">
                  <c:v>9720.02</c:v>
                </c:pt>
                <c:pt idx="850" formatCode="0.00">
                  <c:v>9612.049999999996</c:v>
                </c:pt>
                <c:pt idx="851" formatCode="0.00">
                  <c:v>9734.33</c:v>
                </c:pt>
                <c:pt idx="852" formatCode="0.00">
                  <c:v>9753.559999999999</c:v>
                </c:pt>
                <c:pt idx="853" formatCode="0.00">
                  <c:v>9794.059999999999</c:v>
                </c:pt>
                <c:pt idx="854" formatCode="0.00">
                  <c:v>9644.01</c:v>
                </c:pt>
                <c:pt idx="855" formatCode="0.00">
                  <c:v>9598.17</c:v>
                </c:pt>
                <c:pt idx="856" formatCode="0.00">
                  <c:v>9653.629999999996</c:v>
                </c:pt>
                <c:pt idx="857" formatCode="0.00">
                  <c:v>9593.68</c:v>
                </c:pt>
                <c:pt idx="858" formatCode="0.00">
                  <c:v>9407.48</c:v>
                </c:pt>
                <c:pt idx="859" formatCode="0.00">
                  <c:v>9210.08</c:v>
                </c:pt>
                <c:pt idx="860" formatCode="0.00">
                  <c:v>9154.140000000003</c:v>
                </c:pt>
                <c:pt idx="861" formatCode="0.00">
                  <c:v>9189.740000000003</c:v>
                </c:pt>
                <c:pt idx="862" formatCode="0.00">
                  <c:v>9130.04</c:v>
                </c:pt>
                <c:pt idx="863" formatCode="0.00">
                  <c:v>9038.969999999992</c:v>
                </c:pt>
                <c:pt idx="864" formatCode="0.00">
                  <c:v>9009.32</c:v>
                </c:pt>
                <c:pt idx="865" formatCode="0.00">
                  <c:v>9180.740000000003</c:v>
                </c:pt>
                <c:pt idx="866" formatCode="0.00">
                  <c:v>9069.469999999992</c:v>
                </c:pt>
                <c:pt idx="867" formatCode="0.00">
                  <c:v>9198.879999999992</c:v>
                </c:pt>
                <c:pt idx="868" formatCode="0.00">
                  <c:v>9225.1</c:v>
                </c:pt>
                <c:pt idx="869" formatCode="0.00">
                  <c:v>9092.6</c:v>
                </c:pt>
                <c:pt idx="870" formatCode="0.00">
                  <c:v>9245.33</c:v>
                </c:pt>
                <c:pt idx="871" formatCode="0.00">
                  <c:v>9334.28</c:v>
                </c:pt>
                <c:pt idx="872" formatCode="0.00">
                  <c:v>9314.57</c:v>
                </c:pt>
                <c:pt idx="873" formatCode="0.00">
                  <c:v>9401.53</c:v>
                </c:pt>
                <c:pt idx="874" formatCode="0.00">
                  <c:v>9339.17</c:v>
                </c:pt>
                <c:pt idx="875" formatCode="0.00">
                  <c:v>9510.140000000003</c:v>
                </c:pt>
                <c:pt idx="876" formatCode="0.00">
                  <c:v>9588.15</c:v>
                </c:pt>
                <c:pt idx="877" formatCode="0.00">
                  <c:v>9569.709999999995</c:v>
                </c:pt>
                <c:pt idx="878" formatCode="0.00">
                  <c:v>9462.559999999999</c:v>
                </c:pt>
                <c:pt idx="879" formatCode="0.00">
                  <c:v>9470.17</c:v>
                </c:pt>
                <c:pt idx="880" formatCode="0.00">
                  <c:v>9479.03</c:v>
                </c:pt>
                <c:pt idx="881" formatCode="0.00">
                  <c:v>9507.02</c:v>
                </c:pt>
                <c:pt idx="882" formatCode="0.00">
                  <c:v>9626.49</c:v>
                </c:pt>
                <c:pt idx="883" formatCode="0.00">
                  <c:v>9724.26</c:v>
                </c:pt>
                <c:pt idx="884" formatCode="0.00">
                  <c:v>9747.02</c:v>
                </c:pt>
                <c:pt idx="885" formatCode="0.00">
                  <c:v>9758.03</c:v>
                </c:pt>
                <c:pt idx="886" formatCode="0.00">
                  <c:v>9710.7</c:v>
                </c:pt>
                <c:pt idx="887" formatCode="0.00">
                  <c:v>9700.17</c:v>
                </c:pt>
                <c:pt idx="888" formatCode="0.00">
                  <c:v>9691.28</c:v>
                </c:pt>
                <c:pt idx="889" formatCode="0.00">
                  <c:v>9651.129999999996</c:v>
                </c:pt>
                <c:pt idx="890" formatCode="0.00">
                  <c:v>9659.629999999996</c:v>
                </c:pt>
                <c:pt idx="891" formatCode="0.00">
                  <c:v>9632.93</c:v>
                </c:pt>
                <c:pt idx="892" formatCode="0.00">
                  <c:v>9661.5</c:v>
                </c:pt>
                <c:pt idx="893" formatCode="0.00">
                  <c:v>9798.129999999996</c:v>
                </c:pt>
                <c:pt idx="894" formatCode="0.00">
                  <c:v>9799.26</c:v>
                </c:pt>
                <c:pt idx="895" formatCode="0.00">
                  <c:v>9749.54</c:v>
                </c:pt>
                <c:pt idx="896" formatCode="0.00">
                  <c:v>9595.03</c:v>
                </c:pt>
                <c:pt idx="897" formatCode="0.00">
                  <c:v>9661.969999999992</c:v>
                </c:pt>
                <c:pt idx="898" formatCode="0.00">
                  <c:v>9510.01</c:v>
                </c:pt>
                <c:pt idx="899" formatCode="0.00">
                  <c:v>9490.549999999996</c:v>
                </c:pt>
                <c:pt idx="900" formatCode="0.00">
                  <c:v>9422.91</c:v>
                </c:pt>
                <c:pt idx="901" formatCode="0.00">
                  <c:v>9474.299999999996</c:v>
                </c:pt>
                <c:pt idx="902" formatCode="0.00">
                  <c:v>9382.03</c:v>
                </c:pt>
                <c:pt idx="903" formatCode="0.00">
                  <c:v>9195.68</c:v>
                </c:pt>
                <c:pt idx="904" formatCode="0.00">
                  <c:v>9209.51</c:v>
                </c:pt>
                <c:pt idx="905" formatCode="0.00">
                  <c:v>9086.209999999995</c:v>
                </c:pt>
                <c:pt idx="906" formatCode="0.00">
                  <c:v>8995.33</c:v>
                </c:pt>
                <c:pt idx="907" formatCode="0.00">
                  <c:v>9005.02</c:v>
                </c:pt>
                <c:pt idx="908" formatCode="0.00">
                  <c:v>8788.809999999999</c:v>
                </c:pt>
                <c:pt idx="909" formatCode="0.00">
                  <c:v>8812.43</c:v>
                </c:pt>
                <c:pt idx="910" formatCode="0.00">
                  <c:v>8825.209999999995</c:v>
                </c:pt>
                <c:pt idx="911" formatCode="0.00">
                  <c:v>8571.949999999995</c:v>
                </c:pt>
                <c:pt idx="912" formatCode="0.00">
                  <c:v>8582.9</c:v>
                </c:pt>
                <c:pt idx="913">
                  <c:v>8850.27</c:v>
                </c:pt>
                <c:pt idx="914">
                  <c:v>8717.76</c:v>
                </c:pt>
                <c:pt idx="915">
                  <c:v>8886.959999999992</c:v>
                </c:pt>
                <c:pt idx="916">
                  <c:v>8940.140000000003</c:v>
                </c:pt>
                <c:pt idx="917">
                  <c:v>9047.309999999999</c:v>
                </c:pt>
                <c:pt idx="918">
                  <c:v>8987.799999999996</c:v>
                </c:pt>
                <c:pt idx="919">
                  <c:v>8902.61</c:v>
                </c:pt>
                <c:pt idx="920">
                  <c:v>9063.799999999996</c:v>
                </c:pt>
              </c:numCache>
            </c:numRef>
          </c:val>
          <c:smooth val="0"/>
        </c:ser>
        <c:ser>
          <c:idx val="2"/>
          <c:order val="1"/>
          <c:tx>
            <c:strRef>
              <c:f>Hoja1!$D$1</c:f>
              <c:strCache>
                <c:ptCount val="1"/>
                <c:pt idx="0">
                  <c:v>Ibex 35 </c:v>
                </c:pt>
              </c:strCache>
            </c:strRef>
          </c:tx>
          <c:spPr>
            <a:ln w="28575" cap="rnd">
              <a:solidFill>
                <a:schemeClr val="accent3"/>
              </a:solidFill>
              <a:round/>
            </a:ln>
            <a:effectLst/>
          </c:spPr>
          <c:marker>
            <c:symbol val="none"/>
          </c:marker>
          <c:cat>
            <c:numRef>
              <c:f>Hoja1!$A$2:$A$922</c:f>
              <c:numCache>
                <c:formatCode>[$-C0A]d\-mmm\-yy;@</c:formatCode>
                <c:ptCount val="921"/>
                <c:pt idx="0">
                  <c:v>40546.0</c:v>
                </c:pt>
                <c:pt idx="1">
                  <c:v>40547.0</c:v>
                </c:pt>
                <c:pt idx="2">
                  <c:v>40548.0</c:v>
                </c:pt>
                <c:pt idx="3">
                  <c:v>40549.0</c:v>
                </c:pt>
                <c:pt idx="4">
                  <c:v>40550.0</c:v>
                </c:pt>
                <c:pt idx="5">
                  <c:v>40553.0</c:v>
                </c:pt>
                <c:pt idx="6">
                  <c:v>40554.0</c:v>
                </c:pt>
                <c:pt idx="7">
                  <c:v>40555.0</c:v>
                </c:pt>
                <c:pt idx="8">
                  <c:v>40556.0</c:v>
                </c:pt>
                <c:pt idx="9">
                  <c:v>40557.0</c:v>
                </c:pt>
                <c:pt idx="10">
                  <c:v>40560.0</c:v>
                </c:pt>
                <c:pt idx="11">
                  <c:v>40561.0</c:v>
                </c:pt>
                <c:pt idx="12">
                  <c:v>40562.0</c:v>
                </c:pt>
                <c:pt idx="13">
                  <c:v>40563.0</c:v>
                </c:pt>
                <c:pt idx="14">
                  <c:v>40564.0</c:v>
                </c:pt>
                <c:pt idx="15">
                  <c:v>40567.0</c:v>
                </c:pt>
                <c:pt idx="16">
                  <c:v>40568.0</c:v>
                </c:pt>
                <c:pt idx="17">
                  <c:v>40569.0</c:v>
                </c:pt>
                <c:pt idx="18">
                  <c:v>40570.0</c:v>
                </c:pt>
                <c:pt idx="19">
                  <c:v>40571.0</c:v>
                </c:pt>
                <c:pt idx="20">
                  <c:v>40574.0</c:v>
                </c:pt>
                <c:pt idx="21">
                  <c:v>40575.0</c:v>
                </c:pt>
                <c:pt idx="22">
                  <c:v>40576.0</c:v>
                </c:pt>
                <c:pt idx="23">
                  <c:v>40577.0</c:v>
                </c:pt>
                <c:pt idx="24">
                  <c:v>40578.0</c:v>
                </c:pt>
                <c:pt idx="25">
                  <c:v>40581.0</c:v>
                </c:pt>
                <c:pt idx="26">
                  <c:v>40582.0</c:v>
                </c:pt>
                <c:pt idx="27">
                  <c:v>40583.0</c:v>
                </c:pt>
                <c:pt idx="28">
                  <c:v>40584.0</c:v>
                </c:pt>
                <c:pt idx="29">
                  <c:v>40585.0</c:v>
                </c:pt>
                <c:pt idx="30">
                  <c:v>40588.0</c:v>
                </c:pt>
                <c:pt idx="31">
                  <c:v>40589.0</c:v>
                </c:pt>
                <c:pt idx="32">
                  <c:v>40590.0</c:v>
                </c:pt>
                <c:pt idx="33">
                  <c:v>40591.0</c:v>
                </c:pt>
                <c:pt idx="34">
                  <c:v>40592.0</c:v>
                </c:pt>
                <c:pt idx="35">
                  <c:v>40595.0</c:v>
                </c:pt>
                <c:pt idx="36">
                  <c:v>40596.0</c:v>
                </c:pt>
                <c:pt idx="37">
                  <c:v>40597.0</c:v>
                </c:pt>
                <c:pt idx="38">
                  <c:v>40598.0</c:v>
                </c:pt>
                <c:pt idx="39">
                  <c:v>40600.0</c:v>
                </c:pt>
                <c:pt idx="40">
                  <c:v>40602.0</c:v>
                </c:pt>
                <c:pt idx="41">
                  <c:v>40603.0</c:v>
                </c:pt>
                <c:pt idx="42">
                  <c:v>40604.0</c:v>
                </c:pt>
                <c:pt idx="43">
                  <c:v>40605.0</c:v>
                </c:pt>
                <c:pt idx="44">
                  <c:v>40606.0</c:v>
                </c:pt>
                <c:pt idx="45">
                  <c:v>40609.0</c:v>
                </c:pt>
                <c:pt idx="46">
                  <c:v>40610.0</c:v>
                </c:pt>
                <c:pt idx="47">
                  <c:v>40611.0</c:v>
                </c:pt>
                <c:pt idx="48">
                  <c:v>40612.0</c:v>
                </c:pt>
                <c:pt idx="49">
                  <c:v>40613.0</c:v>
                </c:pt>
                <c:pt idx="50">
                  <c:v>40616.0</c:v>
                </c:pt>
                <c:pt idx="51">
                  <c:v>40617.0</c:v>
                </c:pt>
                <c:pt idx="52">
                  <c:v>40618.0</c:v>
                </c:pt>
                <c:pt idx="53">
                  <c:v>40619.0</c:v>
                </c:pt>
                <c:pt idx="54">
                  <c:v>40620.0</c:v>
                </c:pt>
                <c:pt idx="55">
                  <c:v>40623.0</c:v>
                </c:pt>
                <c:pt idx="56">
                  <c:v>40624.0</c:v>
                </c:pt>
                <c:pt idx="57">
                  <c:v>40625.0</c:v>
                </c:pt>
                <c:pt idx="58">
                  <c:v>40626.0</c:v>
                </c:pt>
                <c:pt idx="59">
                  <c:v>40627.0</c:v>
                </c:pt>
                <c:pt idx="60">
                  <c:v>40630.0</c:v>
                </c:pt>
                <c:pt idx="61">
                  <c:v>40631.0</c:v>
                </c:pt>
                <c:pt idx="62">
                  <c:v>40632.0</c:v>
                </c:pt>
                <c:pt idx="63">
                  <c:v>40633.0</c:v>
                </c:pt>
                <c:pt idx="64">
                  <c:v>40634.0</c:v>
                </c:pt>
                <c:pt idx="65">
                  <c:v>40637.0</c:v>
                </c:pt>
                <c:pt idx="66">
                  <c:v>40638.0</c:v>
                </c:pt>
                <c:pt idx="67">
                  <c:v>40639.0</c:v>
                </c:pt>
                <c:pt idx="68">
                  <c:v>40640.0</c:v>
                </c:pt>
                <c:pt idx="69">
                  <c:v>40641.0</c:v>
                </c:pt>
                <c:pt idx="70">
                  <c:v>40644.0</c:v>
                </c:pt>
                <c:pt idx="71">
                  <c:v>40645.0</c:v>
                </c:pt>
                <c:pt idx="72">
                  <c:v>40646.0</c:v>
                </c:pt>
                <c:pt idx="73">
                  <c:v>40647.0</c:v>
                </c:pt>
                <c:pt idx="74">
                  <c:v>40648.0</c:v>
                </c:pt>
                <c:pt idx="75">
                  <c:v>40651.0</c:v>
                </c:pt>
                <c:pt idx="76">
                  <c:v>40652.0</c:v>
                </c:pt>
                <c:pt idx="77">
                  <c:v>40653.0</c:v>
                </c:pt>
                <c:pt idx="78">
                  <c:v>40654.0</c:v>
                </c:pt>
                <c:pt idx="79">
                  <c:v>40658.0</c:v>
                </c:pt>
                <c:pt idx="80">
                  <c:v>40659.0</c:v>
                </c:pt>
                <c:pt idx="81">
                  <c:v>40660.0</c:v>
                </c:pt>
                <c:pt idx="82">
                  <c:v>40661.0</c:v>
                </c:pt>
                <c:pt idx="83">
                  <c:v>40662.0</c:v>
                </c:pt>
                <c:pt idx="84">
                  <c:v>40665.0</c:v>
                </c:pt>
                <c:pt idx="85">
                  <c:v>40666.0</c:v>
                </c:pt>
                <c:pt idx="86">
                  <c:v>40667.0</c:v>
                </c:pt>
                <c:pt idx="87">
                  <c:v>40668.0</c:v>
                </c:pt>
                <c:pt idx="88">
                  <c:v>40669.0</c:v>
                </c:pt>
                <c:pt idx="89">
                  <c:v>40672.0</c:v>
                </c:pt>
                <c:pt idx="90">
                  <c:v>40673.0</c:v>
                </c:pt>
                <c:pt idx="91">
                  <c:v>40674.0</c:v>
                </c:pt>
                <c:pt idx="92">
                  <c:v>40679.0</c:v>
                </c:pt>
                <c:pt idx="93">
                  <c:v>40680.0</c:v>
                </c:pt>
                <c:pt idx="94">
                  <c:v>40681.0</c:v>
                </c:pt>
                <c:pt idx="95">
                  <c:v>40682.0</c:v>
                </c:pt>
                <c:pt idx="96">
                  <c:v>40683.0</c:v>
                </c:pt>
                <c:pt idx="97">
                  <c:v>40686.0</c:v>
                </c:pt>
                <c:pt idx="98">
                  <c:v>40687.0</c:v>
                </c:pt>
                <c:pt idx="99">
                  <c:v>40688.0</c:v>
                </c:pt>
                <c:pt idx="100">
                  <c:v>40689.0</c:v>
                </c:pt>
                <c:pt idx="101">
                  <c:v>40690.0</c:v>
                </c:pt>
                <c:pt idx="102">
                  <c:v>40693.0</c:v>
                </c:pt>
                <c:pt idx="103">
                  <c:v>40694.0</c:v>
                </c:pt>
                <c:pt idx="104">
                  <c:v>40695.0</c:v>
                </c:pt>
                <c:pt idx="105">
                  <c:v>40696.0</c:v>
                </c:pt>
                <c:pt idx="106">
                  <c:v>40697.0</c:v>
                </c:pt>
                <c:pt idx="107">
                  <c:v>40701.0</c:v>
                </c:pt>
                <c:pt idx="108">
                  <c:v>40702.0</c:v>
                </c:pt>
                <c:pt idx="109">
                  <c:v>40703.0</c:v>
                </c:pt>
                <c:pt idx="110">
                  <c:v>40704.0</c:v>
                </c:pt>
                <c:pt idx="111">
                  <c:v>40707.0</c:v>
                </c:pt>
                <c:pt idx="112">
                  <c:v>40708.0</c:v>
                </c:pt>
                <c:pt idx="113">
                  <c:v>40709.0</c:v>
                </c:pt>
                <c:pt idx="114">
                  <c:v>40710.0</c:v>
                </c:pt>
                <c:pt idx="115">
                  <c:v>40711.0</c:v>
                </c:pt>
                <c:pt idx="116">
                  <c:v>40714.0</c:v>
                </c:pt>
                <c:pt idx="117">
                  <c:v>40715.0</c:v>
                </c:pt>
                <c:pt idx="118">
                  <c:v>40716.0</c:v>
                </c:pt>
                <c:pt idx="119">
                  <c:v>40717.0</c:v>
                </c:pt>
                <c:pt idx="120">
                  <c:v>40718.0</c:v>
                </c:pt>
                <c:pt idx="121">
                  <c:v>40722.0</c:v>
                </c:pt>
                <c:pt idx="122">
                  <c:v>40723.0</c:v>
                </c:pt>
                <c:pt idx="123">
                  <c:v>40724.0</c:v>
                </c:pt>
                <c:pt idx="124">
                  <c:v>40725.0</c:v>
                </c:pt>
                <c:pt idx="125">
                  <c:v>40729.0</c:v>
                </c:pt>
                <c:pt idx="126">
                  <c:v>40730.0</c:v>
                </c:pt>
                <c:pt idx="127">
                  <c:v>40731.0</c:v>
                </c:pt>
                <c:pt idx="128">
                  <c:v>40732.0</c:v>
                </c:pt>
                <c:pt idx="129">
                  <c:v>40735.0</c:v>
                </c:pt>
                <c:pt idx="130">
                  <c:v>40736.0</c:v>
                </c:pt>
                <c:pt idx="131">
                  <c:v>40737.0</c:v>
                </c:pt>
                <c:pt idx="132">
                  <c:v>40738.0</c:v>
                </c:pt>
                <c:pt idx="133">
                  <c:v>40739.0</c:v>
                </c:pt>
                <c:pt idx="134">
                  <c:v>40742.0</c:v>
                </c:pt>
                <c:pt idx="135">
                  <c:v>40743.0</c:v>
                </c:pt>
                <c:pt idx="136">
                  <c:v>40744.0</c:v>
                </c:pt>
                <c:pt idx="137">
                  <c:v>40745.0</c:v>
                </c:pt>
                <c:pt idx="138">
                  <c:v>40746.0</c:v>
                </c:pt>
                <c:pt idx="139">
                  <c:v>40749.0</c:v>
                </c:pt>
                <c:pt idx="140">
                  <c:v>40750.0</c:v>
                </c:pt>
                <c:pt idx="141">
                  <c:v>40751.0</c:v>
                </c:pt>
                <c:pt idx="142">
                  <c:v>40752.0</c:v>
                </c:pt>
                <c:pt idx="143">
                  <c:v>40753.0</c:v>
                </c:pt>
                <c:pt idx="144">
                  <c:v>40756.0</c:v>
                </c:pt>
                <c:pt idx="145">
                  <c:v>40757.0</c:v>
                </c:pt>
                <c:pt idx="146">
                  <c:v>40758.0</c:v>
                </c:pt>
                <c:pt idx="147">
                  <c:v>40759.0</c:v>
                </c:pt>
                <c:pt idx="148">
                  <c:v>40760.0</c:v>
                </c:pt>
                <c:pt idx="149">
                  <c:v>40763.0</c:v>
                </c:pt>
                <c:pt idx="150">
                  <c:v>40764.0</c:v>
                </c:pt>
                <c:pt idx="151">
                  <c:v>40765.0</c:v>
                </c:pt>
                <c:pt idx="152">
                  <c:v>40766.0</c:v>
                </c:pt>
                <c:pt idx="153">
                  <c:v>40767.0</c:v>
                </c:pt>
                <c:pt idx="154">
                  <c:v>40770.0</c:v>
                </c:pt>
                <c:pt idx="155">
                  <c:v>40771.0</c:v>
                </c:pt>
                <c:pt idx="156">
                  <c:v>40772.0</c:v>
                </c:pt>
                <c:pt idx="157">
                  <c:v>40773.0</c:v>
                </c:pt>
                <c:pt idx="158">
                  <c:v>40774.0</c:v>
                </c:pt>
                <c:pt idx="159">
                  <c:v>40777.0</c:v>
                </c:pt>
                <c:pt idx="160">
                  <c:v>40778.0</c:v>
                </c:pt>
                <c:pt idx="161">
                  <c:v>40779.0</c:v>
                </c:pt>
                <c:pt idx="162">
                  <c:v>40780.0</c:v>
                </c:pt>
                <c:pt idx="163">
                  <c:v>40781.0</c:v>
                </c:pt>
                <c:pt idx="164">
                  <c:v>40784.0</c:v>
                </c:pt>
                <c:pt idx="165">
                  <c:v>40785.0</c:v>
                </c:pt>
                <c:pt idx="166">
                  <c:v>40786.0</c:v>
                </c:pt>
                <c:pt idx="167">
                  <c:v>40787.0</c:v>
                </c:pt>
                <c:pt idx="168">
                  <c:v>40788.0</c:v>
                </c:pt>
                <c:pt idx="169">
                  <c:v>40791.0</c:v>
                </c:pt>
                <c:pt idx="170">
                  <c:v>40792.0</c:v>
                </c:pt>
                <c:pt idx="171">
                  <c:v>40793.0</c:v>
                </c:pt>
                <c:pt idx="172">
                  <c:v>40794.0</c:v>
                </c:pt>
                <c:pt idx="173">
                  <c:v>40795.0</c:v>
                </c:pt>
                <c:pt idx="174">
                  <c:v>40798.0</c:v>
                </c:pt>
                <c:pt idx="175">
                  <c:v>40799.0</c:v>
                </c:pt>
                <c:pt idx="176">
                  <c:v>40800.0</c:v>
                </c:pt>
                <c:pt idx="177">
                  <c:v>40801.0</c:v>
                </c:pt>
                <c:pt idx="178">
                  <c:v>40802.0</c:v>
                </c:pt>
                <c:pt idx="179">
                  <c:v>40805.0</c:v>
                </c:pt>
                <c:pt idx="180">
                  <c:v>40806.0</c:v>
                </c:pt>
                <c:pt idx="181">
                  <c:v>40807.0</c:v>
                </c:pt>
                <c:pt idx="182">
                  <c:v>40809.0</c:v>
                </c:pt>
                <c:pt idx="183">
                  <c:v>40812.0</c:v>
                </c:pt>
                <c:pt idx="184">
                  <c:v>40813.0</c:v>
                </c:pt>
                <c:pt idx="185">
                  <c:v>40814.0</c:v>
                </c:pt>
                <c:pt idx="186">
                  <c:v>40816.0</c:v>
                </c:pt>
                <c:pt idx="187">
                  <c:v>40819.0</c:v>
                </c:pt>
                <c:pt idx="188">
                  <c:v>40820.0</c:v>
                </c:pt>
                <c:pt idx="189">
                  <c:v>40821.0</c:v>
                </c:pt>
                <c:pt idx="190">
                  <c:v>40822.0</c:v>
                </c:pt>
                <c:pt idx="191">
                  <c:v>40823.0</c:v>
                </c:pt>
                <c:pt idx="192">
                  <c:v>40826.0</c:v>
                </c:pt>
                <c:pt idx="193">
                  <c:v>40827.0</c:v>
                </c:pt>
                <c:pt idx="194">
                  <c:v>40828.0</c:v>
                </c:pt>
                <c:pt idx="195">
                  <c:v>40829.0</c:v>
                </c:pt>
                <c:pt idx="196">
                  <c:v>40830.0</c:v>
                </c:pt>
                <c:pt idx="197">
                  <c:v>40833.0</c:v>
                </c:pt>
                <c:pt idx="198">
                  <c:v>40834.0</c:v>
                </c:pt>
                <c:pt idx="199">
                  <c:v>40835.0</c:v>
                </c:pt>
                <c:pt idx="200">
                  <c:v>40836.0</c:v>
                </c:pt>
                <c:pt idx="201">
                  <c:v>40837.0</c:v>
                </c:pt>
                <c:pt idx="202">
                  <c:v>40840.0</c:v>
                </c:pt>
                <c:pt idx="203">
                  <c:v>40841.0</c:v>
                </c:pt>
                <c:pt idx="204">
                  <c:v>40842.0</c:v>
                </c:pt>
                <c:pt idx="205">
                  <c:v>40843.0</c:v>
                </c:pt>
                <c:pt idx="206">
                  <c:v>40844.0</c:v>
                </c:pt>
                <c:pt idx="207">
                  <c:v>40847.0</c:v>
                </c:pt>
                <c:pt idx="208">
                  <c:v>40848.0</c:v>
                </c:pt>
                <c:pt idx="209">
                  <c:v>40849.0</c:v>
                </c:pt>
                <c:pt idx="210">
                  <c:v>40850.0</c:v>
                </c:pt>
                <c:pt idx="211">
                  <c:v>40851.0</c:v>
                </c:pt>
                <c:pt idx="212">
                  <c:v>40854.0</c:v>
                </c:pt>
                <c:pt idx="213">
                  <c:v>40855.0</c:v>
                </c:pt>
                <c:pt idx="214">
                  <c:v>40856.0</c:v>
                </c:pt>
                <c:pt idx="215">
                  <c:v>40857.0</c:v>
                </c:pt>
                <c:pt idx="216">
                  <c:v>40858.0</c:v>
                </c:pt>
                <c:pt idx="217">
                  <c:v>40861.0</c:v>
                </c:pt>
                <c:pt idx="218">
                  <c:v>40862.0</c:v>
                </c:pt>
                <c:pt idx="219">
                  <c:v>40863.0</c:v>
                </c:pt>
                <c:pt idx="220">
                  <c:v>40864.0</c:v>
                </c:pt>
                <c:pt idx="221">
                  <c:v>40865.0</c:v>
                </c:pt>
                <c:pt idx="222">
                  <c:v>40868.0</c:v>
                </c:pt>
                <c:pt idx="223">
                  <c:v>40869.0</c:v>
                </c:pt>
                <c:pt idx="224">
                  <c:v>40870.0</c:v>
                </c:pt>
                <c:pt idx="225">
                  <c:v>40871.0</c:v>
                </c:pt>
                <c:pt idx="226">
                  <c:v>40872.0</c:v>
                </c:pt>
                <c:pt idx="227">
                  <c:v>40875.0</c:v>
                </c:pt>
                <c:pt idx="228">
                  <c:v>40876.0</c:v>
                </c:pt>
                <c:pt idx="229">
                  <c:v>40877.0</c:v>
                </c:pt>
                <c:pt idx="230">
                  <c:v>40878.0</c:v>
                </c:pt>
                <c:pt idx="231">
                  <c:v>40879.0</c:v>
                </c:pt>
                <c:pt idx="232">
                  <c:v>40882.0</c:v>
                </c:pt>
                <c:pt idx="233">
                  <c:v>40883.0</c:v>
                </c:pt>
                <c:pt idx="234">
                  <c:v>40884.0</c:v>
                </c:pt>
                <c:pt idx="235">
                  <c:v>40886.0</c:v>
                </c:pt>
                <c:pt idx="236">
                  <c:v>40889.0</c:v>
                </c:pt>
                <c:pt idx="237">
                  <c:v>40890.0</c:v>
                </c:pt>
                <c:pt idx="238">
                  <c:v>40891.0</c:v>
                </c:pt>
                <c:pt idx="239">
                  <c:v>40892.0</c:v>
                </c:pt>
                <c:pt idx="240">
                  <c:v>40893.0</c:v>
                </c:pt>
                <c:pt idx="241">
                  <c:v>40896.0</c:v>
                </c:pt>
                <c:pt idx="242">
                  <c:v>40897.0</c:v>
                </c:pt>
                <c:pt idx="243">
                  <c:v>40898.0</c:v>
                </c:pt>
                <c:pt idx="244">
                  <c:v>40899.0</c:v>
                </c:pt>
                <c:pt idx="245">
                  <c:v>40900.0</c:v>
                </c:pt>
                <c:pt idx="246">
                  <c:v>40903.0</c:v>
                </c:pt>
                <c:pt idx="247">
                  <c:v>40904.0</c:v>
                </c:pt>
                <c:pt idx="248">
                  <c:v>40905.0</c:v>
                </c:pt>
                <c:pt idx="249">
                  <c:v>40906.0</c:v>
                </c:pt>
                <c:pt idx="250">
                  <c:v>40907.0</c:v>
                </c:pt>
                <c:pt idx="251">
                  <c:v>40910.0</c:v>
                </c:pt>
                <c:pt idx="252">
                  <c:v>40912.0</c:v>
                </c:pt>
                <c:pt idx="253">
                  <c:v>40913.0</c:v>
                </c:pt>
                <c:pt idx="254">
                  <c:v>40914.0</c:v>
                </c:pt>
                <c:pt idx="255">
                  <c:v>40917.0</c:v>
                </c:pt>
                <c:pt idx="256">
                  <c:v>40918.0</c:v>
                </c:pt>
                <c:pt idx="257">
                  <c:v>40919.0</c:v>
                </c:pt>
                <c:pt idx="258">
                  <c:v>40920.0</c:v>
                </c:pt>
                <c:pt idx="259">
                  <c:v>40924.0</c:v>
                </c:pt>
                <c:pt idx="260">
                  <c:v>40925.0</c:v>
                </c:pt>
                <c:pt idx="261">
                  <c:v>40926.0</c:v>
                </c:pt>
                <c:pt idx="262">
                  <c:v>40927.0</c:v>
                </c:pt>
                <c:pt idx="263">
                  <c:v>40928.0</c:v>
                </c:pt>
                <c:pt idx="264">
                  <c:v>40931.0</c:v>
                </c:pt>
                <c:pt idx="265">
                  <c:v>40932.0</c:v>
                </c:pt>
                <c:pt idx="266">
                  <c:v>40933.0</c:v>
                </c:pt>
                <c:pt idx="267">
                  <c:v>40934.0</c:v>
                </c:pt>
                <c:pt idx="268">
                  <c:v>40935.0</c:v>
                </c:pt>
                <c:pt idx="269">
                  <c:v>40938.0</c:v>
                </c:pt>
                <c:pt idx="270">
                  <c:v>40939.0</c:v>
                </c:pt>
                <c:pt idx="271">
                  <c:v>40940.0</c:v>
                </c:pt>
                <c:pt idx="272">
                  <c:v>40941.0</c:v>
                </c:pt>
                <c:pt idx="273">
                  <c:v>40942.0</c:v>
                </c:pt>
                <c:pt idx="274">
                  <c:v>40945.0</c:v>
                </c:pt>
                <c:pt idx="275">
                  <c:v>40946.0</c:v>
                </c:pt>
                <c:pt idx="276">
                  <c:v>40947.0</c:v>
                </c:pt>
                <c:pt idx="277">
                  <c:v>40948.0</c:v>
                </c:pt>
                <c:pt idx="278">
                  <c:v>40949.0</c:v>
                </c:pt>
                <c:pt idx="279">
                  <c:v>40952.0</c:v>
                </c:pt>
                <c:pt idx="280">
                  <c:v>40953.0</c:v>
                </c:pt>
                <c:pt idx="281">
                  <c:v>40954.0</c:v>
                </c:pt>
                <c:pt idx="282">
                  <c:v>40955.0</c:v>
                </c:pt>
                <c:pt idx="283">
                  <c:v>40956.0</c:v>
                </c:pt>
                <c:pt idx="284">
                  <c:v>40959.0</c:v>
                </c:pt>
                <c:pt idx="285">
                  <c:v>40960.0</c:v>
                </c:pt>
                <c:pt idx="286">
                  <c:v>40961.0</c:v>
                </c:pt>
                <c:pt idx="287">
                  <c:v>40963.0</c:v>
                </c:pt>
                <c:pt idx="288">
                  <c:v>40966.0</c:v>
                </c:pt>
                <c:pt idx="289">
                  <c:v>40967.0</c:v>
                </c:pt>
                <c:pt idx="290">
                  <c:v>40968.0</c:v>
                </c:pt>
                <c:pt idx="291">
                  <c:v>40969.0</c:v>
                </c:pt>
                <c:pt idx="292">
                  <c:v>40970.0</c:v>
                </c:pt>
                <c:pt idx="293">
                  <c:v>40973.0</c:v>
                </c:pt>
                <c:pt idx="294">
                  <c:v>40974.0</c:v>
                </c:pt>
                <c:pt idx="295">
                  <c:v>40975.0</c:v>
                </c:pt>
                <c:pt idx="296">
                  <c:v>40976.0</c:v>
                </c:pt>
                <c:pt idx="297">
                  <c:v>40977.0</c:v>
                </c:pt>
                <c:pt idx="298">
                  <c:v>40980.0</c:v>
                </c:pt>
                <c:pt idx="299">
                  <c:v>40981.0</c:v>
                </c:pt>
                <c:pt idx="300">
                  <c:v>40982.0</c:v>
                </c:pt>
                <c:pt idx="301">
                  <c:v>40983.0</c:v>
                </c:pt>
                <c:pt idx="302">
                  <c:v>40984.0</c:v>
                </c:pt>
                <c:pt idx="303">
                  <c:v>40987.0</c:v>
                </c:pt>
                <c:pt idx="304">
                  <c:v>40988.0</c:v>
                </c:pt>
                <c:pt idx="305">
                  <c:v>40989.0</c:v>
                </c:pt>
                <c:pt idx="306">
                  <c:v>40990.0</c:v>
                </c:pt>
                <c:pt idx="307">
                  <c:v>40991.0</c:v>
                </c:pt>
                <c:pt idx="308">
                  <c:v>40994.0</c:v>
                </c:pt>
                <c:pt idx="309">
                  <c:v>40995.0</c:v>
                </c:pt>
                <c:pt idx="310">
                  <c:v>40996.0</c:v>
                </c:pt>
                <c:pt idx="311">
                  <c:v>40997.0</c:v>
                </c:pt>
                <c:pt idx="312">
                  <c:v>41001.0</c:v>
                </c:pt>
                <c:pt idx="313">
                  <c:v>41002.0</c:v>
                </c:pt>
                <c:pt idx="314">
                  <c:v>41008.0</c:v>
                </c:pt>
                <c:pt idx="315">
                  <c:v>41009.0</c:v>
                </c:pt>
                <c:pt idx="316">
                  <c:v>41010.0</c:v>
                </c:pt>
                <c:pt idx="317">
                  <c:v>41011.0</c:v>
                </c:pt>
                <c:pt idx="318">
                  <c:v>41012.0</c:v>
                </c:pt>
                <c:pt idx="319">
                  <c:v>41015.0</c:v>
                </c:pt>
                <c:pt idx="320">
                  <c:v>41016.0</c:v>
                </c:pt>
                <c:pt idx="321">
                  <c:v>41017.0</c:v>
                </c:pt>
                <c:pt idx="322">
                  <c:v>41018.0</c:v>
                </c:pt>
                <c:pt idx="323">
                  <c:v>41019.0</c:v>
                </c:pt>
                <c:pt idx="324">
                  <c:v>41022.0</c:v>
                </c:pt>
                <c:pt idx="325">
                  <c:v>41023.0</c:v>
                </c:pt>
                <c:pt idx="326">
                  <c:v>41024.0</c:v>
                </c:pt>
                <c:pt idx="327">
                  <c:v>41025.0</c:v>
                </c:pt>
                <c:pt idx="328">
                  <c:v>41026.0</c:v>
                </c:pt>
                <c:pt idx="329">
                  <c:v>41029.0</c:v>
                </c:pt>
                <c:pt idx="330">
                  <c:v>41031.0</c:v>
                </c:pt>
                <c:pt idx="331">
                  <c:v>41032.0</c:v>
                </c:pt>
                <c:pt idx="332">
                  <c:v>41033.0</c:v>
                </c:pt>
                <c:pt idx="333">
                  <c:v>41036.0</c:v>
                </c:pt>
                <c:pt idx="334">
                  <c:v>41037.0</c:v>
                </c:pt>
                <c:pt idx="335">
                  <c:v>41038.0</c:v>
                </c:pt>
                <c:pt idx="336">
                  <c:v>41039.0</c:v>
                </c:pt>
                <c:pt idx="337">
                  <c:v>41040.0</c:v>
                </c:pt>
                <c:pt idx="338">
                  <c:v>41043.0</c:v>
                </c:pt>
                <c:pt idx="339">
                  <c:v>41044.0</c:v>
                </c:pt>
                <c:pt idx="340">
                  <c:v>41045.0</c:v>
                </c:pt>
                <c:pt idx="341">
                  <c:v>41046.0</c:v>
                </c:pt>
                <c:pt idx="342">
                  <c:v>41047.0</c:v>
                </c:pt>
                <c:pt idx="343">
                  <c:v>41050.0</c:v>
                </c:pt>
                <c:pt idx="344">
                  <c:v>41051.0</c:v>
                </c:pt>
                <c:pt idx="345">
                  <c:v>41052.0</c:v>
                </c:pt>
                <c:pt idx="346">
                  <c:v>41053.0</c:v>
                </c:pt>
                <c:pt idx="347">
                  <c:v>41054.0</c:v>
                </c:pt>
                <c:pt idx="348">
                  <c:v>41057.0</c:v>
                </c:pt>
                <c:pt idx="349">
                  <c:v>41058.0</c:v>
                </c:pt>
                <c:pt idx="350">
                  <c:v>41059.0</c:v>
                </c:pt>
                <c:pt idx="351">
                  <c:v>41060.0</c:v>
                </c:pt>
                <c:pt idx="352">
                  <c:v>41061.0</c:v>
                </c:pt>
                <c:pt idx="353">
                  <c:v>41064.0</c:v>
                </c:pt>
                <c:pt idx="354">
                  <c:v>41065.0</c:v>
                </c:pt>
                <c:pt idx="355">
                  <c:v>41066.0</c:v>
                </c:pt>
                <c:pt idx="356">
                  <c:v>41067.0</c:v>
                </c:pt>
                <c:pt idx="357">
                  <c:v>41068.0</c:v>
                </c:pt>
                <c:pt idx="358">
                  <c:v>41072.0</c:v>
                </c:pt>
                <c:pt idx="359">
                  <c:v>41073.0</c:v>
                </c:pt>
                <c:pt idx="360">
                  <c:v>41074.0</c:v>
                </c:pt>
                <c:pt idx="361">
                  <c:v>41075.0</c:v>
                </c:pt>
                <c:pt idx="362">
                  <c:v>41079.0</c:v>
                </c:pt>
                <c:pt idx="363">
                  <c:v>41080.0</c:v>
                </c:pt>
                <c:pt idx="364">
                  <c:v>41081.0</c:v>
                </c:pt>
                <c:pt idx="365">
                  <c:v>41082.0</c:v>
                </c:pt>
                <c:pt idx="366">
                  <c:v>41085.0</c:v>
                </c:pt>
                <c:pt idx="367">
                  <c:v>41086.0</c:v>
                </c:pt>
                <c:pt idx="368">
                  <c:v>41087.0</c:v>
                </c:pt>
                <c:pt idx="369">
                  <c:v>41088.0</c:v>
                </c:pt>
                <c:pt idx="370">
                  <c:v>41089.0</c:v>
                </c:pt>
                <c:pt idx="371">
                  <c:v>41093.0</c:v>
                </c:pt>
                <c:pt idx="372">
                  <c:v>41094.0</c:v>
                </c:pt>
                <c:pt idx="373">
                  <c:v>41095.0</c:v>
                </c:pt>
                <c:pt idx="374">
                  <c:v>41096.0</c:v>
                </c:pt>
                <c:pt idx="375">
                  <c:v>41101.0</c:v>
                </c:pt>
                <c:pt idx="376">
                  <c:v>41102.0</c:v>
                </c:pt>
                <c:pt idx="377">
                  <c:v>41103.0</c:v>
                </c:pt>
                <c:pt idx="378">
                  <c:v>41106.0</c:v>
                </c:pt>
                <c:pt idx="379">
                  <c:v>41107.0</c:v>
                </c:pt>
                <c:pt idx="380">
                  <c:v>41108.0</c:v>
                </c:pt>
                <c:pt idx="381">
                  <c:v>41113.0</c:v>
                </c:pt>
                <c:pt idx="382">
                  <c:v>41114.0</c:v>
                </c:pt>
                <c:pt idx="383">
                  <c:v>41115.0</c:v>
                </c:pt>
                <c:pt idx="384">
                  <c:v>41116.0</c:v>
                </c:pt>
                <c:pt idx="385">
                  <c:v>41117.0</c:v>
                </c:pt>
                <c:pt idx="386">
                  <c:v>41120.0</c:v>
                </c:pt>
                <c:pt idx="387">
                  <c:v>41121.0</c:v>
                </c:pt>
                <c:pt idx="388">
                  <c:v>41122.0</c:v>
                </c:pt>
                <c:pt idx="389">
                  <c:v>41123.0</c:v>
                </c:pt>
                <c:pt idx="390">
                  <c:v>41124.0</c:v>
                </c:pt>
                <c:pt idx="391">
                  <c:v>41128.0</c:v>
                </c:pt>
                <c:pt idx="392">
                  <c:v>41129.0</c:v>
                </c:pt>
                <c:pt idx="393">
                  <c:v>41130.0</c:v>
                </c:pt>
                <c:pt idx="394">
                  <c:v>41131.0</c:v>
                </c:pt>
                <c:pt idx="395">
                  <c:v>41134.0</c:v>
                </c:pt>
                <c:pt idx="396">
                  <c:v>41135.0</c:v>
                </c:pt>
                <c:pt idx="397">
                  <c:v>41136.0</c:v>
                </c:pt>
                <c:pt idx="398">
                  <c:v>41137.0</c:v>
                </c:pt>
                <c:pt idx="399">
                  <c:v>41138.0</c:v>
                </c:pt>
                <c:pt idx="400">
                  <c:v>41139.0</c:v>
                </c:pt>
                <c:pt idx="401">
                  <c:v>41140.0</c:v>
                </c:pt>
                <c:pt idx="402">
                  <c:v>41141.0</c:v>
                </c:pt>
                <c:pt idx="403">
                  <c:v>41145.0</c:v>
                </c:pt>
                <c:pt idx="404">
                  <c:v>41148.0</c:v>
                </c:pt>
                <c:pt idx="405">
                  <c:v>41149.0</c:v>
                </c:pt>
                <c:pt idx="406">
                  <c:v>41150.0</c:v>
                </c:pt>
                <c:pt idx="407">
                  <c:v>41151.0</c:v>
                </c:pt>
                <c:pt idx="408">
                  <c:v>41152.0</c:v>
                </c:pt>
                <c:pt idx="409">
                  <c:v>41155.0</c:v>
                </c:pt>
                <c:pt idx="410">
                  <c:v>41156.0</c:v>
                </c:pt>
                <c:pt idx="411">
                  <c:v>41157.0</c:v>
                </c:pt>
                <c:pt idx="412">
                  <c:v>41158.0</c:v>
                </c:pt>
                <c:pt idx="413">
                  <c:v>41159.0</c:v>
                </c:pt>
                <c:pt idx="414">
                  <c:v>41162.0</c:v>
                </c:pt>
                <c:pt idx="415">
                  <c:v>41163.0</c:v>
                </c:pt>
                <c:pt idx="416">
                  <c:v>41164.0</c:v>
                </c:pt>
                <c:pt idx="417">
                  <c:v>41165.0</c:v>
                </c:pt>
                <c:pt idx="418">
                  <c:v>41166.0</c:v>
                </c:pt>
                <c:pt idx="419">
                  <c:v>41169.0</c:v>
                </c:pt>
                <c:pt idx="420">
                  <c:v>41170.0</c:v>
                </c:pt>
                <c:pt idx="421">
                  <c:v>41171.0</c:v>
                </c:pt>
                <c:pt idx="422">
                  <c:v>41172.0</c:v>
                </c:pt>
                <c:pt idx="423">
                  <c:v>41173.0</c:v>
                </c:pt>
                <c:pt idx="424">
                  <c:v>41176.0</c:v>
                </c:pt>
                <c:pt idx="425">
                  <c:v>41177.0</c:v>
                </c:pt>
                <c:pt idx="426">
                  <c:v>41178.0</c:v>
                </c:pt>
                <c:pt idx="427">
                  <c:v>41179.0</c:v>
                </c:pt>
                <c:pt idx="428">
                  <c:v>41180.0</c:v>
                </c:pt>
                <c:pt idx="429">
                  <c:v>41183.0</c:v>
                </c:pt>
                <c:pt idx="430">
                  <c:v>41184.0</c:v>
                </c:pt>
                <c:pt idx="431">
                  <c:v>41185.0</c:v>
                </c:pt>
                <c:pt idx="432">
                  <c:v>41186.0</c:v>
                </c:pt>
                <c:pt idx="433">
                  <c:v>41187.0</c:v>
                </c:pt>
                <c:pt idx="434">
                  <c:v>41190.0</c:v>
                </c:pt>
                <c:pt idx="435">
                  <c:v>41191.0</c:v>
                </c:pt>
                <c:pt idx="436">
                  <c:v>41192.0</c:v>
                </c:pt>
                <c:pt idx="437">
                  <c:v>41194.0</c:v>
                </c:pt>
                <c:pt idx="438">
                  <c:v>41199.0</c:v>
                </c:pt>
                <c:pt idx="439">
                  <c:v>41200.0</c:v>
                </c:pt>
                <c:pt idx="440">
                  <c:v>41201.0</c:v>
                </c:pt>
                <c:pt idx="441">
                  <c:v>41204.0</c:v>
                </c:pt>
                <c:pt idx="442">
                  <c:v>41205.0</c:v>
                </c:pt>
                <c:pt idx="443">
                  <c:v>41206.0</c:v>
                </c:pt>
                <c:pt idx="444">
                  <c:v>41207.0</c:v>
                </c:pt>
                <c:pt idx="445">
                  <c:v>41208.0</c:v>
                </c:pt>
                <c:pt idx="446">
                  <c:v>41211.0</c:v>
                </c:pt>
                <c:pt idx="447">
                  <c:v>41212.0</c:v>
                </c:pt>
                <c:pt idx="448">
                  <c:v>41213.0</c:v>
                </c:pt>
                <c:pt idx="449">
                  <c:v>41214.0</c:v>
                </c:pt>
                <c:pt idx="450">
                  <c:v>41215.0</c:v>
                </c:pt>
                <c:pt idx="451">
                  <c:v>41219.0</c:v>
                </c:pt>
                <c:pt idx="452">
                  <c:v>41220.0</c:v>
                </c:pt>
                <c:pt idx="453">
                  <c:v>41221.0</c:v>
                </c:pt>
                <c:pt idx="454">
                  <c:v>41222.0</c:v>
                </c:pt>
                <c:pt idx="455">
                  <c:v>41226.0</c:v>
                </c:pt>
                <c:pt idx="456">
                  <c:v>41227.0</c:v>
                </c:pt>
                <c:pt idx="457">
                  <c:v>41228.0</c:v>
                </c:pt>
                <c:pt idx="458">
                  <c:v>41229.0</c:v>
                </c:pt>
                <c:pt idx="459">
                  <c:v>41232.0</c:v>
                </c:pt>
                <c:pt idx="460">
                  <c:v>41233.0</c:v>
                </c:pt>
                <c:pt idx="461">
                  <c:v>41234.0</c:v>
                </c:pt>
                <c:pt idx="462">
                  <c:v>41235.0</c:v>
                </c:pt>
                <c:pt idx="463">
                  <c:v>41236.0</c:v>
                </c:pt>
                <c:pt idx="464">
                  <c:v>41239.0</c:v>
                </c:pt>
                <c:pt idx="465">
                  <c:v>41240.0</c:v>
                </c:pt>
                <c:pt idx="466">
                  <c:v>41241.0</c:v>
                </c:pt>
                <c:pt idx="467">
                  <c:v>41242.0</c:v>
                </c:pt>
                <c:pt idx="468">
                  <c:v>41243.0</c:v>
                </c:pt>
                <c:pt idx="469">
                  <c:v>41246.0</c:v>
                </c:pt>
                <c:pt idx="470">
                  <c:v>41247.0</c:v>
                </c:pt>
                <c:pt idx="471">
                  <c:v>41248.0</c:v>
                </c:pt>
                <c:pt idx="472">
                  <c:v>41249.0</c:v>
                </c:pt>
                <c:pt idx="473">
                  <c:v>41250.0</c:v>
                </c:pt>
                <c:pt idx="474">
                  <c:v>41253.0</c:v>
                </c:pt>
                <c:pt idx="475">
                  <c:v>41254.0</c:v>
                </c:pt>
                <c:pt idx="476">
                  <c:v>41255.0</c:v>
                </c:pt>
                <c:pt idx="477">
                  <c:v>41256.0</c:v>
                </c:pt>
                <c:pt idx="478">
                  <c:v>41257.0</c:v>
                </c:pt>
                <c:pt idx="479">
                  <c:v>41260.0</c:v>
                </c:pt>
                <c:pt idx="480">
                  <c:v>41261.0</c:v>
                </c:pt>
                <c:pt idx="481">
                  <c:v>41262.0</c:v>
                </c:pt>
                <c:pt idx="482">
                  <c:v>41263.0</c:v>
                </c:pt>
                <c:pt idx="483">
                  <c:v>41264.0</c:v>
                </c:pt>
                <c:pt idx="484">
                  <c:v>41269.0</c:v>
                </c:pt>
                <c:pt idx="485">
                  <c:v>41270.0</c:v>
                </c:pt>
                <c:pt idx="486">
                  <c:v>41275.0</c:v>
                </c:pt>
                <c:pt idx="487">
                  <c:v>41276.0</c:v>
                </c:pt>
                <c:pt idx="488">
                  <c:v>41277.0</c:v>
                </c:pt>
                <c:pt idx="489">
                  <c:v>41278.0</c:v>
                </c:pt>
                <c:pt idx="490">
                  <c:v>41282.0</c:v>
                </c:pt>
                <c:pt idx="491">
                  <c:v>41283.0</c:v>
                </c:pt>
                <c:pt idx="492">
                  <c:v>41284.0</c:v>
                </c:pt>
                <c:pt idx="493">
                  <c:v>41285.0</c:v>
                </c:pt>
                <c:pt idx="494">
                  <c:v>41288.0</c:v>
                </c:pt>
                <c:pt idx="495">
                  <c:v>41289.0</c:v>
                </c:pt>
                <c:pt idx="496">
                  <c:v>41290.0</c:v>
                </c:pt>
                <c:pt idx="497">
                  <c:v>41291.0</c:v>
                </c:pt>
                <c:pt idx="498">
                  <c:v>41292.0</c:v>
                </c:pt>
                <c:pt idx="499">
                  <c:v>41295.0</c:v>
                </c:pt>
                <c:pt idx="500">
                  <c:v>41296.0</c:v>
                </c:pt>
                <c:pt idx="501">
                  <c:v>41297.0</c:v>
                </c:pt>
                <c:pt idx="502">
                  <c:v>41298.0</c:v>
                </c:pt>
                <c:pt idx="503">
                  <c:v>41299.0</c:v>
                </c:pt>
                <c:pt idx="504">
                  <c:v>41302.0</c:v>
                </c:pt>
                <c:pt idx="505">
                  <c:v>41303.0</c:v>
                </c:pt>
                <c:pt idx="506">
                  <c:v>41304.0</c:v>
                </c:pt>
                <c:pt idx="507">
                  <c:v>41305.0</c:v>
                </c:pt>
                <c:pt idx="508">
                  <c:v>41306.0</c:v>
                </c:pt>
                <c:pt idx="509">
                  <c:v>41310.0</c:v>
                </c:pt>
                <c:pt idx="510">
                  <c:v>41311.0</c:v>
                </c:pt>
                <c:pt idx="511">
                  <c:v>41312.0</c:v>
                </c:pt>
                <c:pt idx="512">
                  <c:v>41313.0</c:v>
                </c:pt>
                <c:pt idx="513">
                  <c:v>41317.0</c:v>
                </c:pt>
                <c:pt idx="514">
                  <c:v>41318.0</c:v>
                </c:pt>
                <c:pt idx="515">
                  <c:v>41319.0</c:v>
                </c:pt>
                <c:pt idx="516">
                  <c:v>41320.0</c:v>
                </c:pt>
                <c:pt idx="517">
                  <c:v>41323.0</c:v>
                </c:pt>
                <c:pt idx="518">
                  <c:v>41324.0</c:v>
                </c:pt>
                <c:pt idx="519">
                  <c:v>41325.0</c:v>
                </c:pt>
                <c:pt idx="520">
                  <c:v>41327.0</c:v>
                </c:pt>
                <c:pt idx="521">
                  <c:v>41330.0</c:v>
                </c:pt>
                <c:pt idx="522">
                  <c:v>41332.0</c:v>
                </c:pt>
                <c:pt idx="523">
                  <c:v>41337.0</c:v>
                </c:pt>
                <c:pt idx="524">
                  <c:v>41338.0</c:v>
                </c:pt>
                <c:pt idx="525">
                  <c:v>41339.0</c:v>
                </c:pt>
                <c:pt idx="526">
                  <c:v>41340.0</c:v>
                </c:pt>
                <c:pt idx="527">
                  <c:v>41341.0</c:v>
                </c:pt>
                <c:pt idx="528">
                  <c:v>41344.0</c:v>
                </c:pt>
                <c:pt idx="529">
                  <c:v>41345.0</c:v>
                </c:pt>
                <c:pt idx="530">
                  <c:v>41346.0</c:v>
                </c:pt>
                <c:pt idx="531">
                  <c:v>41347.0</c:v>
                </c:pt>
                <c:pt idx="532">
                  <c:v>41351.0</c:v>
                </c:pt>
                <c:pt idx="533">
                  <c:v>41352.0</c:v>
                </c:pt>
                <c:pt idx="534">
                  <c:v>41353.0</c:v>
                </c:pt>
                <c:pt idx="535">
                  <c:v>41354.0</c:v>
                </c:pt>
                <c:pt idx="536">
                  <c:v>41355.0</c:v>
                </c:pt>
                <c:pt idx="537">
                  <c:v>41358.0</c:v>
                </c:pt>
                <c:pt idx="538">
                  <c:v>41359.0</c:v>
                </c:pt>
                <c:pt idx="539">
                  <c:v>41360.0</c:v>
                </c:pt>
                <c:pt idx="540">
                  <c:v>41361.0</c:v>
                </c:pt>
                <c:pt idx="541">
                  <c:v>41366.0</c:v>
                </c:pt>
                <c:pt idx="542">
                  <c:v>41367.0</c:v>
                </c:pt>
                <c:pt idx="543">
                  <c:v>41368.0</c:v>
                </c:pt>
                <c:pt idx="544">
                  <c:v>41369.0</c:v>
                </c:pt>
                <c:pt idx="545">
                  <c:v>41372.0</c:v>
                </c:pt>
                <c:pt idx="546">
                  <c:v>41373.0</c:v>
                </c:pt>
                <c:pt idx="547">
                  <c:v>41374.0</c:v>
                </c:pt>
                <c:pt idx="548">
                  <c:v>41375.0</c:v>
                </c:pt>
                <c:pt idx="549">
                  <c:v>41376.0</c:v>
                </c:pt>
                <c:pt idx="550">
                  <c:v>41379.0</c:v>
                </c:pt>
                <c:pt idx="551">
                  <c:v>41380.0</c:v>
                </c:pt>
                <c:pt idx="552">
                  <c:v>41381.0</c:v>
                </c:pt>
                <c:pt idx="553">
                  <c:v>41382.0</c:v>
                </c:pt>
                <c:pt idx="554">
                  <c:v>41383.0</c:v>
                </c:pt>
                <c:pt idx="555">
                  <c:v>41386.0</c:v>
                </c:pt>
                <c:pt idx="556">
                  <c:v>41387.0</c:v>
                </c:pt>
                <c:pt idx="557">
                  <c:v>41388.0</c:v>
                </c:pt>
                <c:pt idx="558">
                  <c:v>41389.0</c:v>
                </c:pt>
                <c:pt idx="559">
                  <c:v>41390.0</c:v>
                </c:pt>
                <c:pt idx="560">
                  <c:v>41393.0</c:v>
                </c:pt>
                <c:pt idx="561">
                  <c:v>41394.0</c:v>
                </c:pt>
                <c:pt idx="562">
                  <c:v>41396.0</c:v>
                </c:pt>
                <c:pt idx="563">
                  <c:v>41397.0</c:v>
                </c:pt>
                <c:pt idx="564">
                  <c:v>41400.0</c:v>
                </c:pt>
                <c:pt idx="565">
                  <c:v>41401.0</c:v>
                </c:pt>
                <c:pt idx="566">
                  <c:v>41402.0</c:v>
                </c:pt>
                <c:pt idx="567">
                  <c:v>41403.0</c:v>
                </c:pt>
                <c:pt idx="568">
                  <c:v>41404.0</c:v>
                </c:pt>
                <c:pt idx="569">
                  <c:v>41407.0</c:v>
                </c:pt>
                <c:pt idx="570">
                  <c:v>41408.0</c:v>
                </c:pt>
                <c:pt idx="571">
                  <c:v>41409.0</c:v>
                </c:pt>
                <c:pt idx="572">
                  <c:v>41410.0</c:v>
                </c:pt>
                <c:pt idx="573">
                  <c:v>41411.0</c:v>
                </c:pt>
                <c:pt idx="574">
                  <c:v>41414.0</c:v>
                </c:pt>
                <c:pt idx="575">
                  <c:v>41415.0</c:v>
                </c:pt>
                <c:pt idx="576">
                  <c:v>41416.0</c:v>
                </c:pt>
                <c:pt idx="577">
                  <c:v>41417.0</c:v>
                </c:pt>
                <c:pt idx="578">
                  <c:v>41418.0</c:v>
                </c:pt>
                <c:pt idx="579">
                  <c:v>41421.0</c:v>
                </c:pt>
                <c:pt idx="580">
                  <c:v>41422.0</c:v>
                </c:pt>
                <c:pt idx="581">
                  <c:v>41423.0</c:v>
                </c:pt>
                <c:pt idx="582">
                  <c:v>41424.0</c:v>
                </c:pt>
                <c:pt idx="583">
                  <c:v>41425.0</c:v>
                </c:pt>
                <c:pt idx="584">
                  <c:v>41429.0</c:v>
                </c:pt>
                <c:pt idx="585">
                  <c:v>41431.0</c:v>
                </c:pt>
                <c:pt idx="586">
                  <c:v>41432.0</c:v>
                </c:pt>
                <c:pt idx="587">
                  <c:v>41436.0</c:v>
                </c:pt>
                <c:pt idx="588">
                  <c:v>41437.0</c:v>
                </c:pt>
                <c:pt idx="589">
                  <c:v>41439.0</c:v>
                </c:pt>
                <c:pt idx="590">
                  <c:v>41442.0</c:v>
                </c:pt>
                <c:pt idx="591">
                  <c:v>41443.0</c:v>
                </c:pt>
                <c:pt idx="592">
                  <c:v>41444.0</c:v>
                </c:pt>
                <c:pt idx="593">
                  <c:v>41445.0</c:v>
                </c:pt>
                <c:pt idx="594">
                  <c:v>41446.0</c:v>
                </c:pt>
                <c:pt idx="595">
                  <c:v>41449.0</c:v>
                </c:pt>
                <c:pt idx="596">
                  <c:v>41450.0</c:v>
                </c:pt>
                <c:pt idx="597">
                  <c:v>41451.0</c:v>
                </c:pt>
                <c:pt idx="598">
                  <c:v>41452.0</c:v>
                </c:pt>
                <c:pt idx="599">
                  <c:v>41456.0</c:v>
                </c:pt>
                <c:pt idx="600">
                  <c:v>41457.0</c:v>
                </c:pt>
                <c:pt idx="601">
                  <c:v>41458.0</c:v>
                </c:pt>
                <c:pt idx="602">
                  <c:v>41459.0</c:v>
                </c:pt>
                <c:pt idx="603">
                  <c:v>41460.0</c:v>
                </c:pt>
                <c:pt idx="604">
                  <c:v>41463.0</c:v>
                </c:pt>
                <c:pt idx="605">
                  <c:v>41464.0</c:v>
                </c:pt>
                <c:pt idx="606">
                  <c:v>41465.0</c:v>
                </c:pt>
                <c:pt idx="607">
                  <c:v>41466.0</c:v>
                </c:pt>
                <c:pt idx="608">
                  <c:v>41467.0</c:v>
                </c:pt>
                <c:pt idx="609">
                  <c:v>41470.0</c:v>
                </c:pt>
                <c:pt idx="610">
                  <c:v>41471.0</c:v>
                </c:pt>
                <c:pt idx="611">
                  <c:v>41472.0</c:v>
                </c:pt>
                <c:pt idx="612">
                  <c:v>41473.0</c:v>
                </c:pt>
                <c:pt idx="613">
                  <c:v>41474.0</c:v>
                </c:pt>
                <c:pt idx="614">
                  <c:v>41477.0</c:v>
                </c:pt>
                <c:pt idx="615">
                  <c:v>41478.0</c:v>
                </c:pt>
                <c:pt idx="616">
                  <c:v>41479.0</c:v>
                </c:pt>
                <c:pt idx="617">
                  <c:v>41480.0</c:v>
                </c:pt>
                <c:pt idx="618">
                  <c:v>41481.0</c:v>
                </c:pt>
                <c:pt idx="619">
                  <c:v>41484.0</c:v>
                </c:pt>
                <c:pt idx="620">
                  <c:v>41485.0</c:v>
                </c:pt>
                <c:pt idx="621">
                  <c:v>41486.0</c:v>
                </c:pt>
                <c:pt idx="622">
                  <c:v>41487.0</c:v>
                </c:pt>
                <c:pt idx="623">
                  <c:v>41488.0</c:v>
                </c:pt>
                <c:pt idx="624">
                  <c:v>41491.0</c:v>
                </c:pt>
                <c:pt idx="625">
                  <c:v>41493.0</c:v>
                </c:pt>
                <c:pt idx="626">
                  <c:v>41494.0</c:v>
                </c:pt>
                <c:pt idx="627">
                  <c:v>41495.0</c:v>
                </c:pt>
                <c:pt idx="628">
                  <c:v>41498.0</c:v>
                </c:pt>
                <c:pt idx="629">
                  <c:v>41500.0</c:v>
                </c:pt>
                <c:pt idx="630">
                  <c:v>41501.0</c:v>
                </c:pt>
                <c:pt idx="631">
                  <c:v>41506.0</c:v>
                </c:pt>
                <c:pt idx="632">
                  <c:v>41507.0</c:v>
                </c:pt>
                <c:pt idx="633">
                  <c:v>41508.0</c:v>
                </c:pt>
                <c:pt idx="634">
                  <c:v>41512.0</c:v>
                </c:pt>
                <c:pt idx="635">
                  <c:v>41513.0</c:v>
                </c:pt>
                <c:pt idx="636">
                  <c:v>41514.0</c:v>
                </c:pt>
                <c:pt idx="637">
                  <c:v>41515.0</c:v>
                </c:pt>
                <c:pt idx="638">
                  <c:v>41516.0</c:v>
                </c:pt>
                <c:pt idx="639">
                  <c:v>41519.0</c:v>
                </c:pt>
                <c:pt idx="640">
                  <c:v>41520.0</c:v>
                </c:pt>
                <c:pt idx="641">
                  <c:v>41521.0</c:v>
                </c:pt>
                <c:pt idx="642">
                  <c:v>41522.0</c:v>
                </c:pt>
                <c:pt idx="643">
                  <c:v>41523.0</c:v>
                </c:pt>
                <c:pt idx="644">
                  <c:v>41526.0</c:v>
                </c:pt>
                <c:pt idx="645">
                  <c:v>41527.0</c:v>
                </c:pt>
                <c:pt idx="646">
                  <c:v>41528.0</c:v>
                </c:pt>
                <c:pt idx="647">
                  <c:v>41529.0</c:v>
                </c:pt>
                <c:pt idx="648">
                  <c:v>41530.0</c:v>
                </c:pt>
                <c:pt idx="649">
                  <c:v>41534.0</c:v>
                </c:pt>
                <c:pt idx="650">
                  <c:v>41535.0</c:v>
                </c:pt>
                <c:pt idx="651">
                  <c:v>41537.0</c:v>
                </c:pt>
                <c:pt idx="652">
                  <c:v>41540.0</c:v>
                </c:pt>
                <c:pt idx="653">
                  <c:v>41541.0</c:v>
                </c:pt>
                <c:pt idx="654">
                  <c:v>41542.0</c:v>
                </c:pt>
                <c:pt idx="655">
                  <c:v>41543.0</c:v>
                </c:pt>
                <c:pt idx="656">
                  <c:v>41544.0</c:v>
                </c:pt>
                <c:pt idx="657">
                  <c:v>41547.0</c:v>
                </c:pt>
                <c:pt idx="658">
                  <c:v>41548.0</c:v>
                </c:pt>
                <c:pt idx="659">
                  <c:v>41549.0</c:v>
                </c:pt>
                <c:pt idx="660">
                  <c:v>41550.0</c:v>
                </c:pt>
                <c:pt idx="661">
                  <c:v>41551.0</c:v>
                </c:pt>
                <c:pt idx="662">
                  <c:v>41554.0</c:v>
                </c:pt>
                <c:pt idx="663">
                  <c:v>41555.0</c:v>
                </c:pt>
                <c:pt idx="664">
                  <c:v>41556.0</c:v>
                </c:pt>
                <c:pt idx="665">
                  <c:v>41557.0</c:v>
                </c:pt>
                <c:pt idx="666">
                  <c:v>41558.0</c:v>
                </c:pt>
                <c:pt idx="667">
                  <c:v>41562.0</c:v>
                </c:pt>
                <c:pt idx="668">
                  <c:v>41563.0</c:v>
                </c:pt>
                <c:pt idx="669">
                  <c:v>41564.0</c:v>
                </c:pt>
                <c:pt idx="670">
                  <c:v>41565.0</c:v>
                </c:pt>
                <c:pt idx="671">
                  <c:v>41568.0</c:v>
                </c:pt>
                <c:pt idx="672">
                  <c:v>41569.0</c:v>
                </c:pt>
                <c:pt idx="673">
                  <c:v>41570.0</c:v>
                </c:pt>
                <c:pt idx="674">
                  <c:v>41571.0</c:v>
                </c:pt>
                <c:pt idx="675">
                  <c:v>41572.0</c:v>
                </c:pt>
                <c:pt idx="676">
                  <c:v>41575.0</c:v>
                </c:pt>
                <c:pt idx="677">
                  <c:v>41576.0</c:v>
                </c:pt>
                <c:pt idx="678">
                  <c:v>41577.0</c:v>
                </c:pt>
                <c:pt idx="679">
                  <c:v>41578.0</c:v>
                </c:pt>
                <c:pt idx="680">
                  <c:v>41579.0</c:v>
                </c:pt>
                <c:pt idx="681">
                  <c:v>41583.0</c:v>
                </c:pt>
                <c:pt idx="682">
                  <c:v>41584.0</c:v>
                </c:pt>
                <c:pt idx="683">
                  <c:v>41585.0</c:v>
                </c:pt>
                <c:pt idx="684">
                  <c:v>41586.0</c:v>
                </c:pt>
                <c:pt idx="685">
                  <c:v>41590.0</c:v>
                </c:pt>
                <c:pt idx="686">
                  <c:v>41591.0</c:v>
                </c:pt>
                <c:pt idx="687">
                  <c:v>41592.0</c:v>
                </c:pt>
                <c:pt idx="688">
                  <c:v>41593.0</c:v>
                </c:pt>
                <c:pt idx="689">
                  <c:v>41596.0</c:v>
                </c:pt>
                <c:pt idx="690">
                  <c:v>41597.0</c:v>
                </c:pt>
                <c:pt idx="691">
                  <c:v>41598.0</c:v>
                </c:pt>
                <c:pt idx="692">
                  <c:v>41599.0</c:v>
                </c:pt>
                <c:pt idx="693">
                  <c:v>41600.0</c:v>
                </c:pt>
                <c:pt idx="694">
                  <c:v>41603.0</c:v>
                </c:pt>
                <c:pt idx="695">
                  <c:v>41604.0</c:v>
                </c:pt>
                <c:pt idx="696">
                  <c:v>41605.0</c:v>
                </c:pt>
                <c:pt idx="697">
                  <c:v>41606.0</c:v>
                </c:pt>
                <c:pt idx="698">
                  <c:v>41607.0</c:v>
                </c:pt>
                <c:pt idx="699">
                  <c:v>41610.0</c:v>
                </c:pt>
                <c:pt idx="700">
                  <c:v>41611.0</c:v>
                </c:pt>
                <c:pt idx="701">
                  <c:v>41612.0</c:v>
                </c:pt>
                <c:pt idx="702">
                  <c:v>41613.0</c:v>
                </c:pt>
                <c:pt idx="703">
                  <c:v>41614.0</c:v>
                </c:pt>
                <c:pt idx="704">
                  <c:v>41617.0</c:v>
                </c:pt>
                <c:pt idx="705">
                  <c:v>41618.0</c:v>
                </c:pt>
                <c:pt idx="706">
                  <c:v>41619.0</c:v>
                </c:pt>
                <c:pt idx="707">
                  <c:v>41620.0</c:v>
                </c:pt>
                <c:pt idx="708">
                  <c:v>41621.0</c:v>
                </c:pt>
                <c:pt idx="709">
                  <c:v>41624.0</c:v>
                </c:pt>
                <c:pt idx="710">
                  <c:v>41625.0</c:v>
                </c:pt>
                <c:pt idx="711">
                  <c:v>41627.0</c:v>
                </c:pt>
                <c:pt idx="712">
                  <c:v>41628.0</c:v>
                </c:pt>
                <c:pt idx="713">
                  <c:v>41646.0</c:v>
                </c:pt>
                <c:pt idx="714">
                  <c:v>41647.0</c:v>
                </c:pt>
                <c:pt idx="715">
                  <c:v>41648.0</c:v>
                </c:pt>
                <c:pt idx="716">
                  <c:v>41649.0</c:v>
                </c:pt>
                <c:pt idx="717">
                  <c:v>41652.0</c:v>
                </c:pt>
                <c:pt idx="718">
                  <c:v>41653.0</c:v>
                </c:pt>
                <c:pt idx="719">
                  <c:v>41654.0</c:v>
                </c:pt>
                <c:pt idx="720">
                  <c:v>41655.0</c:v>
                </c:pt>
                <c:pt idx="721">
                  <c:v>41656.0</c:v>
                </c:pt>
                <c:pt idx="722">
                  <c:v>41659.0</c:v>
                </c:pt>
                <c:pt idx="723">
                  <c:v>41660.0</c:v>
                </c:pt>
                <c:pt idx="724">
                  <c:v>41661.0</c:v>
                </c:pt>
                <c:pt idx="725">
                  <c:v>41662.0</c:v>
                </c:pt>
                <c:pt idx="726">
                  <c:v>41663.0</c:v>
                </c:pt>
                <c:pt idx="727">
                  <c:v>41666.0</c:v>
                </c:pt>
                <c:pt idx="728">
                  <c:v>41667.0</c:v>
                </c:pt>
                <c:pt idx="729">
                  <c:v>41668.0</c:v>
                </c:pt>
                <c:pt idx="730">
                  <c:v>41669.0</c:v>
                </c:pt>
                <c:pt idx="731">
                  <c:v>41670.0</c:v>
                </c:pt>
                <c:pt idx="732">
                  <c:v>41673.0</c:v>
                </c:pt>
                <c:pt idx="733">
                  <c:v>41674.0</c:v>
                </c:pt>
                <c:pt idx="734">
                  <c:v>41675.0</c:v>
                </c:pt>
                <c:pt idx="735">
                  <c:v>41676.0</c:v>
                </c:pt>
                <c:pt idx="736">
                  <c:v>41677.0</c:v>
                </c:pt>
                <c:pt idx="737">
                  <c:v>41680.0</c:v>
                </c:pt>
                <c:pt idx="738">
                  <c:v>41681.0</c:v>
                </c:pt>
                <c:pt idx="739">
                  <c:v>41682.0</c:v>
                </c:pt>
                <c:pt idx="740">
                  <c:v>41683.0</c:v>
                </c:pt>
                <c:pt idx="741">
                  <c:v>41684.0</c:v>
                </c:pt>
                <c:pt idx="742">
                  <c:v>41687.0</c:v>
                </c:pt>
                <c:pt idx="743">
                  <c:v>41688.0</c:v>
                </c:pt>
                <c:pt idx="744">
                  <c:v>41689.0</c:v>
                </c:pt>
                <c:pt idx="745">
                  <c:v>41690.0</c:v>
                </c:pt>
                <c:pt idx="746">
                  <c:v>41691.0</c:v>
                </c:pt>
                <c:pt idx="747">
                  <c:v>41694.0</c:v>
                </c:pt>
                <c:pt idx="748" formatCode="dd/mm/yyyy">
                  <c:v>41695.0</c:v>
                </c:pt>
                <c:pt idx="749" formatCode="dd/mm/yyyy">
                  <c:v>41696.0</c:v>
                </c:pt>
                <c:pt idx="750" formatCode="dd/mm/yyyy">
                  <c:v>41697.0</c:v>
                </c:pt>
                <c:pt idx="751" formatCode="dd/mm/yyyy">
                  <c:v>41698.0</c:v>
                </c:pt>
                <c:pt idx="752" formatCode="dd/mm/yyyy">
                  <c:v>41701.0</c:v>
                </c:pt>
                <c:pt idx="753" formatCode="dd/mm/yyyy">
                  <c:v>41702.0</c:v>
                </c:pt>
                <c:pt idx="754" formatCode="dd/mm/yyyy">
                  <c:v>41703.0</c:v>
                </c:pt>
                <c:pt idx="755" formatCode="dd/mm/yyyy">
                  <c:v>41704.0</c:v>
                </c:pt>
                <c:pt idx="756" formatCode="dd/mm/yyyy">
                  <c:v>41705.0</c:v>
                </c:pt>
                <c:pt idx="757" formatCode="dd/mm/yyyy">
                  <c:v>41708.0</c:v>
                </c:pt>
                <c:pt idx="758" formatCode="dd/mm/yyyy">
                  <c:v>41709.0</c:v>
                </c:pt>
                <c:pt idx="759" formatCode="dd/mm/yyyy">
                  <c:v>41710.0</c:v>
                </c:pt>
                <c:pt idx="760" formatCode="dd/mm/yyyy">
                  <c:v>41711.0</c:v>
                </c:pt>
                <c:pt idx="761" formatCode="dd/mm/yyyy">
                  <c:v>41712.0</c:v>
                </c:pt>
                <c:pt idx="762" formatCode="dd/mm/yyyy">
                  <c:v>41715.0</c:v>
                </c:pt>
                <c:pt idx="763" formatCode="dd/mm/yyyy">
                  <c:v>41716.0</c:v>
                </c:pt>
                <c:pt idx="764" formatCode="dd/mm/yyyy">
                  <c:v>41717.0</c:v>
                </c:pt>
                <c:pt idx="765" formatCode="dd/mm/yyyy">
                  <c:v>41718.0</c:v>
                </c:pt>
                <c:pt idx="766" formatCode="dd/mm/yyyy">
                  <c:v>41719.0</c:v>
                </c:pt>
                <c:pt idx="767" formatCode="dd/mm/yyyy">
                  <c:v>41722.0</c:v>
                </c:pt>
                <c:pt idx="768" formatCode="dd/mm/yyyy">
                  <c:v>41723.0</c:v>
                </c:pt>
                <c:pt idx="769" formatCode="dd/mm/yyyy">
                  <c:v>41724.0</c:v>
                </c:pt>
                <c:pt idx="770" formatCode="dd/mm/yyyy">
                  <c:v>41725.0</c:v>
                </c:pt>
                <c:pt idx="771" formatCode="dd/mm/yyyy">
                  <c:v>41726.0</c:v>
                </c:pt>
                <c:pt idx="772" formatCode="dd/mm/yyyy">
                  <c:v>41729.0</c:v>
                </c:pt>
                <c:pt idx="773" formatCode="dd/mm/yyyy">
                  <c:v>41730.0</c:v>
                </c:pt>
                <c:pt idx="774" formatCode="dd/mm/yyyy">
                  <c:v>41731.0</c:v>
                </c:pt>
                <c:pt idx="775" formatCode="dd/mm/yyyy">
                  <c:v>41732.0</c:v>
                </c:pt>
                <c:pt idx="776" formatCode="dd/mm/yyyy">
                  <c:v>41733.0</c:v>
                </c:pt>
                <c:pt idx="777" formatCode="dd/mm/yyyy">
                  <c:v>41736.0</c:v>
                </c:pt>
                <c:pt idx="778" formatCode="dd/mm/yyyy">
                  <c:v>41737.0</c:v>
                </c:pt>
                <c:pt idx="779" formatCode="dd/mm/yyyy">
                  <c:v>41738.0</c:v>
                </c:pt>
                <c:pt idx="780" formatCode="dd/mm/yyyy">
                  <c:v>41739.0</c:v>
                </c:pt>
                <c:pt idx="781" formatCode="dd/mm/yyyy">
                  <c:v>41740.0</c:v>
                </c:pt>
                <c:pt idx="782" formatCode="dd/mm/yyyy">
                  <c:v>41743.0</c:v>
                </c:pt>
                <c:pt idx="783" formatCode="dd/mm/yyyy">
                  <c:v>41744.0</c:v>
                </c:pt>
                <c:pt idx="784" formatCode="dd/mm/yyyy">
                  <c:v>41745.0</c:v>
                </c:pt>
                <c:pt idx="785" formatCode="dd/mm/yyyy">
                  <c:v>41746.0</c:v>
                </c:pt>
                <c:pt idx="786" formatCode="dd/mm/yyyy">
                  <c:v>41751.0</c:v>
                </c:pt>
                <c:pt idx="787" formatCode="dd/mm/yyyy">
                  <c:v>41752.0</c:v>
                </c:pt>
                <c:pt idx="788" formatCode="dd/mm/yyyy">
                  <c:v>41753.0</c:v>
                </c:pt>
                <c:pt idx="789" formatCode="dd/mm/yyyy">
                  <c:v>41754.0</c:v>
                </c:pt>
                <c:pt idx="790" formatCode="dd/mm/yyyy">
                  <c:v>41757.0</c:v>
                </c:pt>
                <c:pt idx="791" formatCode="dd/mm/yyyy">
                  <c:v>41758.0</c:v>
                </c:pt>
                <c:pt idx="792" formatCode="dd/mm/yyyy">
                  <c:v>41759.0</c:v>
                </c:pt>
                <c:pt idx="793" formatCode="dd/mm/yyyy">
                  <c:v>41761.0</c:v>
                </c:pt>
                <c:pt idx="794" formatCode="dd/mm/yyyy">
                  <c:v>41764.0</c:v>
                </c:pt>
                <c:pt idx="795" formatCode="dd/mm/yyyy">
                  <c:v>41765.0</c:v>
                </c:pt>
                <c:pt idx="796" formatCode="dd/mm/yyyy">
                  <c:v>41766.0</c:v>
                </c:pt>
                <c:pt idx="797" formatCode="dd/mm/yyyy">
                  <c:v>41767.0</c:v>
                </c:pt>
                <c:pt idx="798" formatCode="dd/mm/yyyy">
                  <c:v>41768.0</c:v>
                </c:pt>
                <c:pt idx="799" formatCode="dd/mm/yyyy">
                  <c:v>41771.0</c:v>
                </c:pt>
                <c:pt idx="800" formatCode="dd/mm/yyyy">
                  <c:v>41772.0</c:v>
                </c:pt>
                <c:pt idx="801" formatCode="dd/mm/yyyy">
                  <c:v>41773.0</c:v>
                </c:pt>
                <c:pt idx="802" formatCode="dd/mm/yyyy">
                  <c:v>41774.0</c:v>
                </c:pt>
                <c:pt idx="803" formatCode="dd/mm/yyyy">
                  <c:v>41775.0</c:v>
                </c:pt>
                <c:pt idx="804" formatCode="dd/mm/yyyy">
                  <c:v>41778.0</c:v>
                </c:pt>
                <c:pt idx="805" formatCode="dd/mm/yyyy">
                  <c:v>41779.0</c:v>
                </c:pt>
                <c:pt idx="806" formatCode="dd/mm/yyyy">
                  <c:v>41780.0</c:v>
                </c:pt>
                <c:pt idx="807" formatCode="dd/mm/yyyy">
                  <c:v>41781.0</c:v>
                </c:pt>
                <c:pt idx="808" formatCode="dd/mm/yyyy">
                  <c:v>41782.0</c:v>
                </c:pt>
                <c:pt idx="809" formatCode="dd/mm/yyyy">
                  <c:v>41785.0</c:v>
                </c:pt>
                <c:pt idx="810" formatCode="dd/mm/yyyy">
                  <c:v>41786.0</c:v>
                </c:pt>
                <c:pt idx="811" formatCode="dd/mm/yyyy">
                  <c:v>41787.0</c:v>
                </c:pt>
                <c:pt idx="812" formatCode="dd/mm/yyyy">
                  <c:v>41788.0</c:v>
                </c:pt>
                <c:pt idx="813" formatCode="dd/mm/yyyy">
                  <c:v>41789.0</c:v>
                </c:pt>
                <c:pt idx="814" formatCode="dd/mm/yyyy">
                  <c:v>41792.0</c:v>
                </c:pt>
                <c:pt idx="815" formatCode="dd/mm/yyyy">
                  <c:v>41793.0</c:v>
                </c:pt>
                <c:pt idx="816" formatCode="dd/mm/yyyy">
                  <c:v>41794.0</c:v>
                </c:pt>
                <c:pt idx="817" formatCode="dd/mm/yyyy">
                  <c:v>41795.0</c:v>
                </c:pt>
                <c:pt idx="818" formatCode="dd/mm/yyyy">
                  <c:v>41796.0</c:v>
                </c:pt>
                <c:pt idx="819" formatCode="dd/mm/yyyy">
                  <c:v>41799.0</c:v>
                </c:pt>
                <c:pt idx="820" formatCode="dd/mm/yyyy">
                  <c:v>41800.0</c:v>
                </c:pt>
                <c:pt idx="821" formatCode="dd/mm/yyyy">
                  <c:v>41801.0</c:v>
                </c:pt>
                <c:pt idx="822" formatCode="dd/mm/yyyy">
                  <c:v>41802.0</c:v>
                </c:pt>
                <c:pt idx="823" formatCode="dd/mm/yyyy">
                  <c:v>41803.0</c:v>
                </c:pt>
                <c:pt idx="824" formatCode="dd/mm/yyyy">
                  <c:v>41806.0</c:v>
                </c:pt>
                <c:pt idx="825" formatCode="dd/mm/yyyy">
                  <c:v>41807.0</c:v>
                </c:pt>
                <c:pt idx="826" formatCode="dd/mm/yyyy">
                  <c:v>41808.0</c:v>
                </c:pt>
                <c:pt idx="827" formatCode="dd/mm/yyyy">
                  <c:v>41809.0</c:v>
                </c:pt>
                <c:pt idx="828" formatCode="dd/mm/yyyy">
                  <c:v>41810.0</c:v>
                </c:pt>
                <c:pt idx="829" formatCode="dd/mm/yyyy">
                  <c:v>41813.0</c:v>
                </c:pt>
                <c:pt idx="830" formatCode="dd/mm/yyyy">
                  <c:v>41814.0</c:v>
                </c:pt>
                <c:pt idx="831" formatCode="dd/mm/yyyy">
                  <c:v>41815.0</c:v>
                </c:pt>
                <c:pt idx="832" formatCode="dd/mm/yyyy">
                  <c:v>41816.0</c:v>
                </c:pt>
                <c:pt idx="833" formatCode="dd/mm/yyyy">
                  <c:v>41817.0</c:v>
                </c:pt>
                <c:pt idx="834" formatCode="dd/mm/yyyy">
                  <c:v>41820.0</c:v>
                </c:pt>
                <c:pt idx="835" formatCode="dd/mm/yyyy">
                  <c:v>41821.0</c:v>
                </c:pt>
                <c:pt idx="836" formatCode="dd/mm/yyyy">
                  <c:v>41822.0</c:v>
                </c:pt>
                <c:pt idx="837" formatCode="dd/mm/yyyy">
                  <c:v>41823.0</c:v>
                </c:pt>
                <c:pt idx="838" formatCode="dd/mm/yyyy">
                  <c:v>41824.0</c:v>
                </c:pt>
                <c:pt idx="839" formatCode="dd/mm/yyyy">
                  <c:v>41827.0</c:v>
                </c:pt>
                <c:pt idx="840" formatCode="dd/mm/yyyy">
                  <c:v>41828.0</c:v>
                </c:pt>
                <c:pt idx="841" formatCode="dd/mm/yyyy">
                  <c:v>41829.0</c:v>
                </c:pt>
                <c:pt idx="842" formatCode="dd/mm/yyyy">
                  <c:v>41830.0</c:v>
                </c:pt>
                <c:pt idx="843" formatCode="dd/mm/yyyy">
                  <c:v>41831.0</c:v>
                </c:pt>
                <c:pt idx="844" formatCode="dd/mm/yyyy">
                  <c:v>41834.0</c:v>
                </c:pt>
                <c:pt idx="845" formatCode="dd/mm/yyyy">
                  <c:v>41835.0</c:v>
                </c:pt>
                <c:pt idx="846" formatCode="dd/mm/yyyy">
                  <c:v>41836.0</c:v>
                </c:pt>
                <c:pt idx="847" formatCode="dd/mm/yyyy">
                  <c:v>41837.0</c:v>
                </c:pt>
                <c:pt idx="848" formatCode="dd/mm/yyyy">
                  <c:v>41838.0</c:v>
                </c:pt>
                <c:pt idx="849" formatCode="dd/mm/yyyy">
                  <c:v>41841.0</c:v>
                </c:pt>
                <c:pt idx="850" formatCode="dd/mm/yyyy">
                  <c:v>41842.0</c:v>
                </c:pt>
                <c:pt idx="851" formatCode="dd/mm/yyyy">
                  <c:v>41843.0</c:v>
                </c:pt>
                <c:pt idx="852" formatCode="dd/mm/yyyy">
                  <c:v>41844.0</c:v>
                </c:pt>
                <c:pt idx="853" formatCode="dd/mm/yyyy">
                  <c:v>41845.0</c:v>
                </c:pt>
                <c:pt idx="854" formatCode="dd/mm/yyyy">
                  <c:v>41848.0</c:v>
                </c:pt>
                <c:pt idx="855" formatCode="dd/mm/yyyy">
                  <c:v>41849.0</c:v>
                </c:pt>
                <c:pt idx="856" formatCode="dd/mm/yyyy">
                  <c:v>41850.0</c:v>
                </c:pt>
                <c:pt idx="857" formatCode="dd/mm/yyyy">
                  <c:v>41851.0</c:v>
                </c:pt>
                <c:pt idx="858" formatCode="dd/mm/yyyy">
                  <c:v>41852.0</c:v>
                </c:pt>
                <c:pt idx="859" formatCode="dd/mm/yyyy">
                  <c:v>41855.0</c:v>
                </c:pt>
                <c:pt idx="860" formatCode="dd/mm/yyyy">
                  <c:v>41856.0</c:v>
                </c:pt>
                <c:pt idx="861" formatCode="dd/mm/yyyy">
                  <c:v>41857.0</c:v>
                </c:pt>
                <c:pt idx="862" formatCode="dd/mm/yyyy">
                  <c:v>41858.0</c:v>
                </c:pt>
                <c:pt idx="863" formatCode="dd/mm/yyyy">
                  <c:v>41859.0</c:v>
                </c:pt>
                <c:pt idx="864" formatCode="dd/mm/yyyy">
                  <c:v>41862.0</c:v>
                </c:pt>
                <c:pt idx="865" formatCode="dd/mm/yyyy">
                  <c:v>41863.0</c:v>
                </c:pt>
                <c:pt idx="866" formatCode="dd/mm/yyyy">
                  <c:v>41864.0</c:v>
                </c:pt>
                <c:pt idx="867" formatCode="dd/mm/yyyy">
                  <c:v>41865.0</c:v>
                </c:pt>
                <c:pt idx="868" formatCode="dd/mm/yyyy">
                  <c:v>41866.0</c:v>
                </c:pt>
                <c:pt idx="869" formatCode="dd/mm/yyyy">
                  <c:v>41869.0</c:v>
                </c:pt>
                <c:pt idx="870" formatCode="dd/mm/yyyy">
                  <c:v>41870.0</c:v>
                </c:pt>
                <c:pt idx="871" formatCode="dd/mm/yyyy">
                  <c:v>41871.0</c:v>
                </c:pt>
                <c:pt idx="872" formatCode="dd/mm/yyyy">
                  <c:v>41872.0</c:v>
                </c:pt>
                <c:pt idx="873" formatCode="dd/mm/yyyy">
                  <c:v>41873.0</c:v>
                </c:pt>
                <c:pt idx="874" formatCode="dd/mm/yyyy">
                  <c:v>41876.0</c:v>
                </c:pt>
                <c:pt idx="875" formatCode="dd/mm/yyyy">
                  <c:v>41877.0</c:v>
                </c:pt>
                <c:pt idx="876" formatCode="dd/mm/yyyy">
                  <c:v>41878.0</c:v>
                </c:pt>
                <c:pt idx="877" formatCode="dd/mm/yyyy">
                  <c:v>41879.0</c:v>
                </c:pt>
                <c:pt idx="878" formatCode="dd/mm/yyyy">
                  <c:v>41880.0</c:v>
                </c:pt>
                <c:pt idx="879" formatCode="dd/mm/yyyy">
                  <c:v>41883.0</c:v>
                </c:pt>
                <c:pt idx="880" formatCode="dd/mm/yyyy">
                  <c:v>41884.0</c:v>
                </c:pt>
                <c:pt idx="881" formatCode="dd/mm/yyyy">
                  <c:v>41885.0</c:v>
                </c:pt>
                <c:pt idx="882" formatCode="dd/mm/yyyy">
                  <c:v>41886.0</c:v>
                </c:pt>
                <c:pt idx="883" formatCode="dd/mm/yyyy">
                  <c:v>41887.0</c:v>
                </c:pt>
                <c:pt idx="884" formatCode="dd/mm/yyyy">
                  <c:v>41890.0</c:v>
                </c:pt>
                <c:pt idx="885" formatCode="dd/mm/yyyy">
                  <c:v>41891.0</c:v>
                </c:pt>
                <c:pt idx="886" formatCode="dd/mm/yyyy">
                  <c:v>41892.0</c:v>
                </c:pt>
                <c:pt idx="887" formatCode="dd/mm/yyyy">
                  <c:v>41893.0</c:v>
                </c:pt>
                <c:pt idx="888" formatCode="dd/mm/yyyy">
                  <c:v>41894.0</c:v>
                </c:pt>
                <c:pt idx="889" formatCode="dd/mm/yyyy">
                  <c:v>41897.0</c:v>
                </c:pt>
                <c:pt idx="890" formatCode="dd/mm/yyyy">
                  <c:v>41898.0</c:v>
                </c:pt>
                <c:pt idx="891" formatCode="dd/mm/yyyy">
                  <c:v>41899.0</c:v>
                </c:pt>
                <c:pt idx="892" formatCode="dd/mm/yyyy">
                  <c:v>41900.0</c:v>
                </c:pt>
                <c:pt idx="893" formatCode="dd/mm/yyyy">
                  <c:v>41901.0</c:v>
                </c:pt>
                <c:pt idx="894" formatCode="dd/mm/yyyy">
                  <c:v>41904.0</c:v>
                </c:pt>
                <c:pt idx="895" formatCode="dd/mm/yyyy">
                  <c:v>41905.0</c:v>
                </c:pt>
                <c:pt idx="896" formatCode="dd/mm/yyyy">
                  <c:v>41906.0</c:v>
                </c:pt>
                <c:pt idx="897" formatCode="dd/mm/yyyy">
                  <c:v>41907.0</c:v>
                </c:pt>
                <c:pt idx="898" formatCode="dd/mm/yyyy">
                  <c:v>41908.0</c:v>
                </c:pt>
                <c:pt idx="899" formatCode="dd/mm/yyyy">
                  <c:v>41911.0</c:v>
                </c:pt>
                <c:pt idx="900" formatCode="dd/mm/yyyy">
                  <c:v>41912.0</c:v>
                </c:pt>
                <c:pt idx="901" formatCode="dd/mm/yyyy">
                  <c:v>41913.0</c:v>
                </c:pt>
                <c:pt idx="902" formatCode="dd/mm/yyyy">
                  <c:v>41914.0</c:v>
                </c:pt>
                <c:pt idx="903" formatCode="dd/mm/yyyy">
                  <c:v>41915.0</c:v>
                </c:pt>
                <c:pt idx="904" formatCode="dd/mm/yyyy">
                  <c:v>41918.0</c:v>
                </c:pt>
                <c:pt idx="905" formatCode="dd/mm/yyyy">
                  <c:v>41919.0</c:v>
                </c:pt>
                <c:pt idx="906" formatCode="dd/mm/yyyy">
                  <c:v>41920.0</c:v>
                </c:pt>
                <c:pt idx="907" formatCode="dd/mm/yyyy">
                  <c:v>41921.0</c:v>
                </c:pt>
                <c:pt idx="908" formatCode="dd/mm/yyyy">
                  <c:v>41922.0</c:v>
                </c:pt>
                <c:pt idx="909" formatCode="dd/mm/yyyy">
                  <c:v>41925.0</c:v>
                </c:pt>
                <c:pt idx="910" formatCode="dd/mm/yyyy">
                  <c:v>41926.0</c:v>
                </c:pt>
                <c:pt idx="911" formatCode="dd/mm/yyyy">
                  <c:v>41927.0</c:v>
                </c:pt>
                <c:pt idx="912" formatCode="dd/mm/yyyy">
                  <c:v>41928.0</c:v>
                </c:pt>
                <c:pt idx="913" formatCode="dd/mm/yyyy">
                  <c:v>41929.0</c:v>
                </c:pt>
                <c:pt idx="914" formatCode="dd/mm/yyyy">
                  <c:v>41932.0</c:v>
                </c:pt>
                <c:pt idx="915" formatCode="dd/mm/yyyy">
                  <c:v>41933.0</c:v>
                </c:pt>
                <c:pt idx="916" formatCode="dd/mm/yyyy">
                  <c:v>41934.0</c:v>
                </c:pt>
                <c:pt idx="917" formatCode="dd/mm/yyyy">
                  <c:v>41935.0</c:v>
                </c:pt>
                <c:pt idx="918" formatCode="dd/mm/yyyy">
                  <c:v>41936.0</c:v>
                </c:pt>
                <c:pt idx="919" formatCode="dd/mm/yyyy">
                  <c:v>41939.0</c:v>
                </c:pt>
                <c:pt idx="920" formatCode="dd/mm/yyyy">
                  <c:v>41942.0</c:v>
                </c:pt>
              </c:numCache>
            </c:numRef>
          </c:cat>
          <c:val>
            <c:numRef>
              <c:f>Hoja1!$D$2:$D$922</c:f>
              <c:numCache>
                <c:formatCode>General</c:formatCode>
                <c:ptCount val="921"/>
                <c:pt idx="0">
                  <c:v>9888.299999999996</c:v>
                </c:pt>
                <c:pt idx="1">
                  <c:v>9888.4</c:v>
                </c:pt>
                <c:pt idx="2">
                  <c:v>9801.4</c:v>
                </c:pt>
                <c:pt idx="3">
                  <c:v>9702.7</c:v>
                </c:pt>
                <c:pt idx="4">
                  <c:v>9560.7</c:v>
                </c:pt>
                <c:pt idx="5">
                  <c:v>9437.799999999996</c:v>
                </c:pt>
                <c:pt idx="6">
                  <c:v>9582.1</c:v>
                </c:pt>
                <c:pt idx="7">
                  <c:v>10101.2</c:v>
                </c:pt>
                <c:pt idx="8">
                  <c:v>10370.8</c:v>
                </c:pt>
                <c:pt idx="9">
                  <c:v>10385.1</c:v>
                </c:pt>
                <c:pt idx="10">
                  <c:v>10280.0</c:v>
                </c:pt>
                <c:pt idx="11">
                  <c:v>10583.4</c:v>
                </c:pt>
                <c:pt idx="12">
                  <c:v>10556.5</c:v>
                </c:pt>
                <c:pt idx="13">
                  <c:v>10636.9</c:v>
                </c:pt>
                <c:pt idx="14">
                  <c:v>10829.1</c:v>
                </c:pt>
                <c:pt idx="15">
                  <c:v>10815.4</c:v>
                </c:pt>
                <c:pt idx="16">
                  <c:v>10664.4</c:v>
                </c:pt>
                <c:pt idx="17">
                  <c:v>10670.7</c:v>
                </c:pt>
                <c:pt idx="18">
                  <c:v>10828.7</c:v>
                </c:pt>
                <c:pt idx="19">
                  <c:v>10747.0</c:v>
                </c:pt>
                <c:pt idx="20">
                  <c:v>10806.0</c:v>
                </c:pt>
                <c:pt idx="21">
                  <c:v>10967.9</c:v>
                </c:pt>
                <c:pt idx="22">
                  <c:v>11010.2</c:v>
                </c:pt>
                <c:pt idx="23">
                  <c:v>10860.7</c:v>
                </c:pt>
                <c:pt idx="24">
                  <c:v>10854.7</c:v>
                </c:pt>
                <c:pt idx="25">
                  <c:v>10922.6</c:v>
                </c:pt>
                <c:pt idx="26">
                  <c:v>10965.1</c:v>
                </c:pt>
                <c:pt idx="27">
                  <c:v>10935.6</c:v>
                </c:pt>
                <c:pt idx="28">
                  <c:v>10791.9</c:v>
                </c:pt>
                <c:pt idx="29">
                  <c:v>10803.6</c:v>
                </c:pt>
                <c:pt idx="30">
                  <c:v>10774.7</c:v>
                </c:pt>
                <c:pt idx="31">
                  <c:v>10826.2</c:v>
                </c:pt>
                <c:pt idx="32">
                  <c:v>11047.8</c:v>
                </c:pt>
                <c:pt idx="33">
                  <c:v>11113.0</c:v>
                </c:pt>
                <c:pt idx="34">
                  <c:v>11068.1</c:v>
                </c:pt>
                <c:pt idx="35">
                  <c:v>10810.5</c:v>
                </c:pt>
                <c:pt idx="36">
                  <c:v>10701.9</c:v>
                </c:pt>
                <c:pt idx="37">
                  <c:v>10633.4</c:v>
                </c:pt>
                <c:pt idx="38">
                  <c:v>10647.6</c:v>
                </c:pt>
                <c:pt idx="39">
                  <c:v>10822.7</c:v>
                </c:pt>
                <c:pt idx="40">
                  <c:v>10850.8</c:v>
                </c:pt>
                <c:pt idx="41">
                  <c:v>10761.9</c:v>
                </c:pt>
                <c:pt idx="42">
                  <c:v>10643.8</c:v>
                </c:pt>
                <c:pt idx="43">
                  <c:v>10566.9</c:v>
                </c:pt>
                <c:pt idx="44">
                  <c:v>10498.7</c:v>
                </c:pt>
                <c:pt idx="45">
                  <c:v>10495.7</c:v>
                </c:pt>
                <c:pt idx="46">
                  <c:v>10568.7</c:v>
                </c:pt>
                <c:pt idx="47">
                  <c:v>10559.5</c:v>
                </c:pt>
                <c:pt idx="48">
                  <c:v>10435.6</c:v>
                </c:pt>
                <c:pt idx="49">
                  <c:v>10398.4</c:v>
                </c:pt>
                <c:pt idx="50">
                  <c:v>10415.9</c:v>
                </c:pt>
                <c:pt idx="51">
                  <c:v>10329.7</c:v>
                </c:pt>
                <c:pt idx="52">
                  <c:v>10092.6</c:v>
                </c:pt>
                <c:pt idx="53">
                  <c:v>10325.6</c:v>
                </c:pt>
                <c:pt idx="54">
                  <c:v>10328.4</c:v>
                </c:pt>
                <c:pt idx="55">
                  <c:v>10574.4</c:v>
                </c:pt>
                <c:pt idx="56">
                  <c:v>10574.4</c:v>
                </c:pt>
                <c:pt idx="57">
                  <c:v>10638.0</c:v>
                </c:pt>
                <c:pt idx="58">
                  <c:v>10755.6</c:v>
                </c:pt>
                <c:pt idx="59">
                  <c:v>10710.4</c:v>
                </c:pt>
                <c:pt idx="60">
                  <c:v>10751.0</c:v>
                </c:pt>
                <c:pt idx="61">
                  <c:v>10735.0</c:v>
                </c:pt>
                <c:pt idx="62">
                  <c:v>10732.3</c:v>
                </c:pt>
                <c:pt idx="63">
                  <c:v>10576.5</c:v>
                </c:pt>
                <c:pt idx="64">
                  <c:v>10729.9</c:v>
                </c:pt>
                <c:pt idx="65">
                  <c:v>10756.1</c:v>
                </c:pt>
                <c:pt idx="66">
                  <c:v>10678.6</c:v>
                </c:pt>
                <c:pt idx="67">
                  <c:v>10845.1</c:v>
                </c:pt>
                <c:pt idx="68">
                  <c:v>10849.1</c:v>
                </c:pt>
                <c:pt idx="69">
                  <c:v>10913.2</c:v>
                </c:pt>
                <c:pt idx="70">
                  <c:v>10878.3</c:v>
                </c:pt>
                <c:pt idx="71">
                  <c:v>10784.5</c:v>
                </c:pt>
                <c:pt idx="72">
                  <c:v>10786.0</c:v>
                </c:pt>
                <c:pt idx="73">
                  <c:v>10622.7</c:v>
                </c:pt>
                <c:pt idx="74">
                  <c:v>10558.6</c:v>
                </c:pt>
                <c:pt idx="75">
                  <c:v>10344.9</c:v>
                </c:pt>
                <c:pt idx="76">
                  <c:v>10376.5</c:v>
                </c:pt>
                <c:pt idx="77">
                  <c:v>10535.4</c:v>
                </c:pt>
                <c:pt idx="78">
                  <c:v>10584.1</c:v>
                </c:pt>
                <c:pt idx="79">
                  <c:v>10584.1</c:v>
                </c:pt>
                <c:pt idx="80">
                  <c:v>10650.6</c:v>
                </c:pt>
                <c:pt idx="81">
                  <c:v>10740.9</c:v>
                </c:pt>
                <c:pt idx="82">
                  <c:v>10867.8</c:v>
                </c:pt>
                <c:pt idx="83">
                  <c:v>10878.9</c:v>
                </c:pt>
                <c:pt idx="84">
                  <c:v>10877.3</c:v>
                </c:pt>
                <c:pt idx="85">
                  <c:v>10877.3</c:v>
                </c:pt>
                <c:pt idx="86">
                  <c:v>10712.6</c:v>
                </c:pt>
                <c:pt idx="87">
                  <c:v>10627.3</c:v>
                </c:pt>
                <c:pt idx="88">
                  <c:v>10610.5</c:v>
                </c:pt>
                <c:pt idx="89">
                  <c:v>10396.3</c:v>
                </c:pt>
                <c:pt idx="90">
                  <c:v>10474.4</c:v>
                </c:pt>
                <c:pt idx="91">
                  <c:v>10531.5</c:v>
                </c:pt>
                <c:pt idx="92">
                  <c:v>10356.5</c:v>
                </c:pt>
                <c:pt idx="93">
                  <c:v>10306.4</c:v>
                </c:pt>
                <c:pt idx="94">
                  <c:v>10343.7</c:v>
                </c:pt>
                <c:pt idx="95">
                  <c:v>10376.8</c:v>
                </c:pt>
                <c:pt idx="96">
                  <c:v>10226.6</c:v>
                </c:pt>
                <c:pt idx="97">
                  <c:v>10082.7</c:v>
                </c:pt>
                <c:pt idx="98">
                  <c:v>10115.9</c:v>
                </c:pt>
                <c:pt idx="99">
                  <c:v>10217.4</c:v>
                </c:pt>
                <c:pt idx="100">
                  <c:v>10203.2</c:v>
                </c:pt>
                <c:pt idx="101">
                  <c:v>10261.2</c:v>
                </c:pt>
                <c:pt idx="102">
                  <c:v>10257.6</c:v>
                </c:pt>
                <c:pt idx="103">
                  <c:v>10476.0</c:v>
                </c:pt>
                <c:pt idx="104">
                  <c:v>10339.3</c:v>
                </c:pt>
                <c:pt idx="105">
                  <c:v>10261.0</c:v>
                </c:pt>
                <c:pt idx="106">
                  <c:v>10285.7</c:v>
                </c:pt>
                <c:pt idx="107">
                  <c:v>10168.1</c:v>
                </c:pt>
                <c:pt idx="108">
                  <c:v>10082.5</c:v>
                </c:pt>
                <c:pt idx="109">
                  <c:v>10121.7</c:v>
                </c:pt>
                <c:pt idx="110">
                  <c:v>9950.799999999996</c:v>
                </c:pt>
                <c:pt idx="111">
                  <c:v>9946.2</c:v>
                </c:pt>
                <c:pt idx="112">
                  <c:v>10132.6</c:v>
                </c:pt>
                <c:pt idx="113">
                  <c:v>9933.1</c:v>
                </c:pt>
                <c:pt idx="114">
                  <c:v>9918.5</c:v>
                </c:pt>
                <c:pt idx="115">
                  <c:v>10135.2</c:v>
                </c:pt>
                <c:pt idx="116">
                  <c:v>10038.1</c:v>
                </c:pt>
                <c:pt idx="117">
                  <c:v>10231.9</c:v>
                </c:pt>
                <c:pt idx="118">
                  <c:v>10226.2</c:v>
                </c:pt>
                <c:pt idx="119">
                  <c:v>9942.6</c:v>
                </c:pt>
                <c:pt idx="120">
                  <c:v>9812.7</c:v>
                </c:pt>
                <c:pt idx="121">
                  <c:v>9936.7</c:v>
                </c:pt>
                <c:pt idx="122">
                  <c:v>10143.6</c:v>
                </c:pt>
                <c:pt idx="123">
                  <c:v>10359.9</c:v>
                </c:pt>
                <c:pt idx="124">
                  <c:v>10492.0</c:v>
                </c:pt>
                <c:pt idx="125">
                  <c:v>10330.1</c:v>
                </c:pt>
                <c:pt idx="126">
                  <c:v>10204.5</c:v>
                </c:pt>
                <c:pt idx="127">
                  <c:v>10196.2</c:v>
                </c:pt>
                <c:pt idx="128">
                  <c:v>9938.2</c:v>
                </c:pt>
                <c:pt idx="129">
                  <c:v>9670.6</c:v>
                </c:pt>
                <c:pt idx="130">
                  <c:v>9603.4</c:v>
                </c:pt>
                <c:pt idx="131">
                  <c:v>9666.9</c:v>
                </c:pt>
                <c:pt idx="132">
                  <c:v>9598.6</c:v>
                </c:pt>
                <c:pt idx="133">
                  <c:v>9484.2</c:v>
                </c:pt>
                <c:pt idx="134">
                  <c:v>9347.799999999996</c:v>
                </c:pt>
                <c:pt idx="135">
                  <c:v>9443.799999999996</c:v>
                </c:pt>
                <c:pt idx="136">
                  <c:v>9732.799999999996</c:v>
                </c:pt>
                <c:pt idx="137">
                  <c:v>10017.6</c:v>
                </c:pt>
                <c:pt idx="138">
                  <c:v>10059.3</c:v>
                </c:pt>
                <c:pt idx="139">
                  <c:v>9866.2</c:v>
                </c:pt>
                <c:pt idx="140">
                  <c:v>9833.4</c:v>
                </c:pt>
                <c:pt idx="141">
                  <c:v>9643.299999999996</c:v>
                </c:pt>
                <c:pt idx="142">
                  <c:v>9657.0</c:v>
                </c:pt>
                <c:pt idx="143">
                  <c:v>9630.7</c:v>
                </c:pt>
                <c:pt idx="144">
                  <c:v>9318.2</c:v>
                </c:pt>
                <c:pt idx="145">
                  <c:v>9114.9</c:v>
                </c:pt>
                <c:pt idx="146">
                  <c:v>9037.7</c:v>
                </c:pt>
                <c:pt idx="147">
                  <c:v>8686.5</c:v>
                </c:pt>
                <c:pt idx="148">
                  <c:v>8671.2</c:v>
                </c:pt>
                <c:pt idx="149">
                  <c:v>8459.4</c:v>
                </c:pt>
                <c:pt idx="150">
                  <c:v>8428.9</c:v>
                </c:pt>
                <c:pt idx="151">
                  <c:v>7966.0</c:v>
                </c:pt>
                <c:pt idx="152">
                  <c:v>8249.4</c:v>
                </c:pt>
                <c:pt idx="153">
                  <c:v>8647.299999999996</c:v>
                </c:pt>
                <c:pt idx="154">
                  <c:v>8709.0</c:v>
                </c:pt>
                <c:pt idx="155">
                  <c:v>8674.299999999996</c:v>
                </c:pt>
                <c:pt idx="156">
                  <c:v>8728.2</c:v>
                </c:pt>
                <c:pt idx="157">
                  <c:v>8317.7</c:v>
                </c:pt>
                <c:pt idx="158">
                  <c:v>8141.9</c:v>
                </c:pt>
                <c:pt idx="159">
                  <c:v>8293.9</c:v>
                </c:pt>
                <c:pt idx="160">
                  <c:v>8279.799999999996</c:v>
                </c:pt>
                <c:pt idx="161">
                  <c:v>8369.1</c:v>
                </c:pt>
                <c:pt idx="162">
                  <c:v>8299.1</c:v>
                </c:pt>
                <c:pt idx="163">
                  <c:v>8185.5</c:v>
                </c:pt>
                <c:pt idx="164">
                  <c:v>8395.0</c:v>
                </c:pt>
                <c:pt idx="165">
                  <c:v>8444.799999999996</c:v>
                </c:pt>
                <c:pt idx="166">
                  <c:v>8718.6</c:v>
                </c:pt>
                <c:pt idx="167">
                  <c:v>8718.6</c:v>
                </c:pt>
                <c:pt idx="168">
                  <c:v>8463.5</c:v>
                </c:pt>
                <c:pt idx="169">
                  <c:v>8066.5</c:v>
                </c:pt>
                <c:pt idx="170">
                  <c:v>7936.4</c:v>
                </c:pt>
                <c:pt idx="171">
                  <c:v>8156.6</c:v>
                </c:pt>
                <c:pt idx="172">
                  <c:v>8277.799999999996</c:v>
                </c:pt>
                <c:pt idx="173">
                  <c:v>7910.2</c:v>
                </c:pt>
                <c:pt idx="174">
                  <c:v>7640.7</c:v>
                </c:pt>
                <c:pt idx="175">
                  <c:v>7834.2</c:v>
                </c:pt>
                <c:pt idx="176">
                  <c:v>8045.7</c:v>
                </c:pt>
                <c:pt idx="177">
                  <c:v>8337.9</c:v>
                </c:pt>
                <c:pt idx="178">
                  <c:v>8388.4</c:v>
                </c:pt>
                <c:pt idx="179">
                  <c:v>8222.7</c:v>
                </c:pt>
                <c:pt idx="180">
                  <c:v>8362.2</c:v>
                </c:pt>
                <c:pt idx="181">
                  <c:v>8210.299999999996</c:v>
                </c:pt>
                <c:pt idx="182">
                  <c:v>7996.9</c:v>
                </c:pt>
                <c:pt idx="183">
                  <c:v>8201.7</c:v>
                </c:pt>
                <c:pt idx="184">
                  <c:v>8531.9</c:v>
                </c:pt>
                <c:pt idx="185">
                  <c:v>8480.2</c:v>
                </c:pt>
                <c:pt idx="186">
                  <c:v>8546.6</c:v>
                </c:pt>
                <c:pt idx="187">
                  <c:v>8353.799999999996</c:v>
                </c:pt>
                <c:pt idx="188">
                  <c:v>8225.4</c:v>
                </c:pt>
                <c:pt idx="189">
                  <c:v>8477.299999999996</c:v>
                </c:pt>
                <c:pt idx="190">
                  <c:v>8704.799999999996</c:v>
                </c:pt>
                <c:pt idx="191">
                  <c:v>8798.4</c:v>
                </c:pt>
                <c:pt idx="192">
                  <c:v>8892.4</c:v>
                </c:pt>
                <c:pt idx="193">
                  <c:v>8845.5</c:v>
                </c:pt>
                <c:pt idx="194">
                  <c:v>9026.5</c:v>
                </c:pt>
                <c:pt idx="195">
                  <c:v>8943.5</c:v>
                </c:pt>
                <c:pt idx="196">
                  <c:v>8975.5</c:v>
                </c:pt>
                <c:pt idx="197">
                  <c:v>8864.299999999996</c:v>
                </c:pt>
                <c:pt idx="198">
                  <c:v>8811.299999999996</c:v>
                </c:pt>
                <c:pt idx="199">
                  <c:v>8849.5</c:v>
                </c:pt>
                <c:pt idx="200">
                  <c:v>8608.2</c:v>
                </c:pt>
                <c:pt idx="201">
                  <c:v>8853.0</c:v>
                </c:pt>
                <c:pt idx="202">
                  <c:v>8957.1</c:v>
                </c:pt>
                <c:pt idx="203">
                  <c:v>8879.6</c:v>
                </c:pt>
                <c:pt idx="204">
                  <c:v>8832.5</c:v>
                </c:pt>
                <c:pt idx="205">
                  <c:v>9270.5</c:v>
                </c:pt>
                <c:pt idx="206">
                  <c:v>9224.4</c:v>
                </c:pt>
                <c:pt idx="207">
                  <c:v>8954.9</c:v>
                </c:pt>
                <c:pt idx="208">
                  <c:v>8579.6</c:v>
                </c:pt>
                <c:pt idx="209">
                  <c:v>8574.5</c:v>
                </c:pt>
                <c:pt idx="210">
                  <c:v>8712.6</c:v>
                </c:pt>
                <c:pt idx="211">
                  <c:v>8596.4</c:v>
                </c:pt>
                <c:pt idx="212">
                  <c:v>8476.4</c:v>
                </c:pt>
                <c:pt idx="213">
                  <c:v>8518.5</c:v>
                </c:pt>
                <c:pt idx="214">
                  <c:v>8340.6</c:v>
                </c:pt>
                <c:pt idx="215">
                  <c:v>8310.9</c:v>
                </c:pt>
                <c:pt idx="216">
                  <c:v>8556.1</c:v>
                </c:pt>
                <c:pt idx="217">
                  <c:v>8372.2</c:v>
                </c:pt>
                <c:pt idx="218">
                  <c:v>8237.6</c:v>
                </c:pt>
                <c:pt idx="219">
                  <c:v>8304.1</c:v>
                </c:pt>
                <c:pt idx="220">
                  <c:v>8270.6</c:v>
                </c:pt>
                <c:pt idx="221">
                  <c:v>8310.1</c:v>
                </c:pt>
                <c:pt idx="222">
                  <c:v>8021.0</c:v>
                </c:pt>
                <c:pt idx="223">
                  <c:v>7904.9</c:v>
                </c:pt>
                <c:pt idx="224">
                  <c:v>7739.3</c:v>
                </c:pt>
                <c:pt idx="225">
                  <c:v>7721.8</c:v>
                </c:pt>
                <c:pt idx="226">
                  <c:v>7763.5</c:v>
                </c:pt>
                <c:pt idx="227">
                  <c:v>8119.9</c:v>
                </c:pt>
                <c:pt idx="228">
                  <c:v>8128.0</c:v>
                </c:pt>
                <c:pt idx="229">
                  <c:v>8449.5</c:v>
                </c:pt>
                <c:pt idx="230">
                  <c:v>8421.0</c:v>
                </c:pt>
                <c:pt idx="231">
                  <c:v>8558.6</c:v>
                </c:pt>
                <c:pt idx="232">
                  <c:v>8558.6</c:v>
                </c:pt>
                <c:pt idx="233">
                  <c:v>8712.799999999996</c:v>
                </c:pt>
                <c:pt idx="234">
                  <c:v>8712.799999999996</c:v>
                </c:pt>
                <c:pt idx="235">
                  <c:v>8649.7</c:v>
                </c:pt>
                <c:pt idx="236">
                  <c:v>8381.0</c:v>
                </c:pt>
                <c:pt idx="237">
                  <c:v>8327.799999999996</c:v>
                </c:pt>
                <c:pt idx="238">
                  <c:v>8182.0</c:v>
                </c:pt>
                <c:pt idx="239">
                  <c:v>8250.4</c:v>
                </c:pt>
                <c:pt idx="240">
                  <c:v>8250.4</c:v>
                </c:pt>
                <c:pt idx="241">
                  <c:v>8203.4</c:v>
                </c:pt>
                <c:pt idx="242">
                  <c:v>8454.4</c:v>
                </c:pt>
                <c:pt idx="243">
                  <c:v>8454.4</c:v>
                </c:pt>
                <c:pt idx="244">
                  <c:v>8462.9</c:v>
                </c:pt>
                <c:pt idx="245">
                  <c:v>8542.7</c:v>
                </c:pt>
                <c:pt idx="246">
                  <c:v>8542.7</c:v>
                </c:pt>
                <c:pt idx="247">
                  <c:v>8473.0</c:v>
                </c:pt>
                <c:pt idx="248">
                  <c:v>8358.4</c:v>
                </c:pt>
                <c:pt idx="249">
                  <c:v>8487.9</c:v>
                </c:pt>
                <c:pt idx="250">
                  <c:v>8558.0</c:v>
                </c:pt>
                <c:pt idx="251">
                  <c:v>8723.799999999996</c:v>
                </c:pt>
                <c:pt idx="252">
                  <c:v>8581.799999999996</c:v>
                </c:pt>
                <c:pt idx="253">
                  <c:v>8329.6</c:v>
                </c:pt>
                <c:pt idx="254">
                  <c:v>8289.1</c:v>
                </c:pt>
                <c:pt idx="255">
                  <c:v>8278.9</c:v>
                </c:pt>
                <c:pt idx="256">
                  <c:v>8472.9</c:v>
                </c:pt>
                <c:pt idx="257">
                  <c:v>8426.799999999996</c:v>
                </c:pt>
                <c:pt idx="258">
                  <c:v>8427.0</c:v>
                </c:pt>
                <c:pt idx="259">
                  <c:v>8449.6</c:v>
                </c:pt>
                <c:pt idx="260">
                  <c:v>8535.299999999996</c:v>
                </c:pt>
                <c:pt idx="261">
                  <c:v>8420.7</c:v>
                </c:pt>
                <c:pt idx="262">
                  <c:v>8603.799999999996</c:v>
                </c:pt>
                <c:pt idx="263">
                  <c:v>8561.9</c:v>
                </c:pt>
                <c:pt idx="264">
                  <c:v>8561.9</c:v>
                </c:pt>
                <c:pt idx="265">
                  <c:v>8591.4</c:v>
                </c:pt>
                <c:pt idx="266">
                  <c:v>8555.4</c:v>
                </c:pt>
                <c:pt idx="267">
                  <c:v>8713.799999999996</c:v>
                </c:pt>
                <c:pt idx="268">
                  <c:v>8657.299999999996</c:v>
                </c:pt>
                <c:pt idx="269">
                  <c:v>8517.0</c:v>
                </c:pt>
                <c:pt idx="270">
                  <c:v>8509.2</c:v>
                </c:pt>
                <c:pt idx="271">
                  <c:v>8696.6</c:v>
                </c:pt>
                <c:pt idx="272">
                  <c:v>8772.299999999996</c:v>
                </c:pt>
                <c:pt idx="273">
                  <c:v>8861.2</c:v>
                </c:pt>
                <c:pt idx="274">
                  <c:v>8835.299999999996</c:v>
                </c:pt>
                <c:pt idx="275">
                  <c:v>8846.9</c:v>
                </c:pt>
                <c:pt idx="276">
                  <c:v>8849.299999999996</c:v>
                </c:pt>
                <c:pt idx="277">
                  <c:v>8902.1</c:v>
                </c:pt>
                <c:pt idx="278">
                  <c:v>8797.1</c:v>
                </c:pt>
                <c:pt idx="279">
                  <c:v>8788.299999999996</c:v>
                </c:pt>
                <c:pt idx="280">
                  <c:v>8771.9</c:v>
                </c:pt>
                <c:pt idx="281">
                  <c:v>8741.6</c:v>
                </c:pt>
                <c:pt idx="282">
                  <c:v>8558.1</c:v>
                </c:pt>
                <c:pt idx="283">
                  <c:v>8657.0</c:v>
                </c:pt>
                <c:pt idx="284">
                  <c:v>8818.1</c:v>
                </c:pt>
                <c:pt idx="285">
                  <c:v>8767.1</c:v>
                </c:pt>
                <c:pt idx="286">
                  <c:v>8657.0</c:v>
                </c:pt>
                <c:pt idx="287">
                  <c:v>8527.7</c:v>
                </c:pt>
                <c:pt idx="288">
                  <c:v>8537.2</c:v>
                </c:pt>
                <c:pt idx="289">
                  <c:v>8526.7</c:v>
                </c:pt>
                <c:pt idx="290">
                  <c:v>8465.9</c:v>
                </c:pt>
                <c:pt idx="291">
                  <c:v>8547.7</c:v>
                </c:pt>
                <c:pt idx="292">
                  <c:v>8563.4</c:v>
                </c:pt>
                <c:pt idx="293">
                  <c:v>8453.5</c:v>
                </c:pt>
                <c:pt idx="294">
                  <c:v>8166.6</c:v>
                </c:pt>
                <c:pt idx="295">
                  <c:v>8161.8</c:v>
                </c:pt>
                <c:pt idx="296">
                  <c:v>8307.4</c:v>
                </c:pt>
                <c:pt idx="297">
                  <c:v>8282.7</c:v>
                </c:pt>
                <c:pt idx="298">
                  <c:v>8180.2</c:v>
                </c:pt>
                <c:pt idx="299">
                  <c:v>8376.799999999996</c:v>
                </c:pt>
                <c:pt idx="300">
                  <c:v>8391.1</c:v>
                </c:pt>
                <c:pt idx="301">
                  <c:v>8426.7</c:v>
                </c:pt>
                <c:pt idx="302">
                  <c:v>8486.299999999996</c:v>
                </c:pt>
                <c:pt idx="303">
                  <c:v>8591.799999999996</c:v>
                </c:pt>
                <c:pt idx="304">
                  <c:v>8567.5</c:v>
                </c:pt>
                <c:pt idx="305">
                  <c:v>8490.9</c:v>
                </c:pt>
                <c:pt idx="306">
                  <c:v>8353.6</c:v>
                </c:pt>
                <c:pt idx="307">
                  <c:v>8281.799999999996</c:v>
                </c:pt>
                <c:pt idx="308">
                  <c:v>8224.7</c:v>
                </c:pt>
                <c:pt idx="309">
                  <c:v>8140.3</c:v>
                </c:pt>
                <c:pt idx="310">
                  <c:v>7980.8</c:v>
                </c:pt>
                <c:pt idx="311">
                  <c:v>7911.0</c:v>
                </c:pt>
                <c:pt idx="312">
                  <c:v>8042.8</c:v>
                </c:pt>
                <c:pt idx="313">
                  <c:v>7824.5</c:v>
                </c:pt>
                <c:pt idx="314">
                  <c:v>7660.5</c:v>
                </c:pt>
                <c:pt idx="315">
                  <c:v>7433.6</c:v>
                </c:pt>
                <c:pt idx="316">
                  <c:v>7576.7</c:v>
                </c:pt>
                <c:pt idx="317">
                  <c:v>7520.0</c:v>
                </c:pt>
                <c:pt idx="318">
                  <c:v>7250.6</c:v>
                </c:pt>
                <c:pt idx="319">
                  <c:v>7209.1</c:v>
                </c:pt>
                <c:pt idx="320">
                  <c:v>7373.3</c:v>
                </c:pt>
                <c:pt idx="321">
                  <c:v>7079.2</c:v>
                </c:pt>
                <c:pt idx="322">
                  <c:v>6908.1</c:v>
                </c:pt>
                <c:pt idx="323">
                  <c:v>7040.6</c:v>
                </c:pt>
                <c:pt idx="324">
                  <c:v>6846.6</c:v>
                </c:pt>
                <c:pt idx="325">
                  <c:v>6999.9</c:v>
                </c:pt>
                <c:pt idx="326">
                  <c:v>7118.9</c:v>
                </c:pt>
                <c:pt idx="327">
                  <c:v>7027.1</c:v>
                </c:pt>
                <c:pt idx="328">
                  <c:v>7145.8</c:v>
                </c:pt>
                <c:pt idx="329">
                  <c:v>7011.0</c:v>
                </c:pt>
                <c:pt idx="330">
                  <c:v>6831.9</c:v>
                </c:pt>
                <c:pt idx="331">
                  <c:v>6851.9</c:v>
                </c:pt>
                <c:pt idx="332">
                  <c:v>6876.0</c:v>
                </c:pt>
                <c:pt idx="333">
                  <c:v>7063.2</c:v>
                </c:pt>
                <c:pt idx="334">
                  <c:v>7006.9</c:v>
                </c:pt>
                <c:pt idx="335">
                  <c:v>6812.7</c:v>
                </c:pt>
                <c:pt idx="336">
                  <c:v>7045.7</c:v>
                </c:pt>
                <c:pt idx="337">
                  <c:v>6995.6</c:v>
                </c:pt>
                <c:pt idx="338">
                  <c:v>6809.4</c:v>
                </c:pt>
                <c:pt idx="339">
                  <c:v>6700.7</c:v>
                </c:pt>
                <c:pt idx="340">
                  <c:v>6611.5</c:v>
                </c:pt>
                <c:pt idx="341">
                  <c:v>6537.9</c:v>
                </c:pt>
                <c:pt idx="342">
                  <c:v>6566.7</c:v>
                </c:pt>
                <c:pt idx="343">
                  <c:v>6520.0</c:v>
                </c:pt>
                <c:pt idx="344">
                  <c:v>6661.3</c:v>
                </c:pt>
                <c:pt idx="345">
                  <c:v>6440.5</c:v>
                </c:pt>
                <c:pt idx="346">
                  <c:v>6534.4</c:v>
                </c:pt>
                <c:pt idx="347">
                  <c:v>6543.0</c:v>
                </c:pt>
                <c:pt idx="348">
                  <c:v>6401.2</c:v>
                </c:pt>
                <c:pt idx="349">
                  <c:v>6251.7</c:v>
                </c:pt>
                <c:pt idx="350">
                  <c:v>6090.4</c:v>
                </c:pt>
                <c:pt idx="351">
                  <c:v>6089.8</c:v>
                </c:pt>
                <c:pt idx="352">
                  <c:v>6065.0</c:v>
                </c:pt>
                <c:pt idx="353">
                  <c:v>6239.5</c:v>
                </c:pt>
                <c:pt idx="354">
                  <c:v>6267.8</c:v>
                </c:pt>
                <c:pt idx="355">
                  <c:v>6418.9</c:v>
                </c:pt>
                <c:pt idx="356">
                  <c:v>6438.1</c:v>
                </c:pt>
                <c:pt idx="357">
                  <c:v>6552.0</c:v>
                </c:pt>
                <c:pt idx="358">
                  <c:v>6522.5</c:v>
                </c:pt>
                <c:pt idx="359">
                  <c:v>6615.3</c:v>
                </c:pt>
                <c:pt idx="360">
                  <c:v>6696.0</c:v>
                </c:pt>
                <c:pt idx="361">
                  <c:v>6719.0</c:v>
                </c:pt>
                <c:pt idx="362">
                  <c:v>6693.9</c:v>
                </c:pt>
                <c:pt idx="363">
                  <c:v>6796.1</c:v>
                </c:pt>
                <c:pt idx="364">
                  <c:v>6773.5</c:v>
                </c:pt>
                <c:pt idx="365">
                  <c:v>6876.3</c:v>
                </c:pt>
                <c:pt idx="366">
                  <c:v>6624.0</c:v>
                </c:pt>
                <c:pt idx="367">
                  <c:v>6528.4</c:v>
                </c:pt>
                <c:pt idx="368">
                  <c:v>6666.9</c:v>
                </c:pt>
                <c:pt idx="369">
                  <c:v>6721.7</c:v>
                </c:pt>
                <c:pt idx="370">
                  <c:v>7102.2</c:v>
                </c:pt>
                <c:pt idx="371">
                  <c:v>7219.5</c:v>
                </c:pt>
                <c:pt idx="372">
                  <c:v>7168.5</c:v>
                </c:pt>
                <c:pt idx="373">
                  <c:v>6954.2</c:v>
                </c:pt>
                <c:pt idx="374">
                  <c:v>6738.9</c:v>
                </c:pt>
                <c:pt idx="375">
                  <c:v>6805.9</c:v>
                </c:pt>
                <c:pt idx="376">
                  <c:v>6805.9</c:v>
                </c:pt>
                <c:pt idx="377">
                  <c:v>6664.6</c:v>
                </c:pt>
                <c:pt idx="378">
                  <c:v>6532.1</c:v>
                </c:pt>
                <c:pt idx="379">
                  <c:v>6558.2</c:v>
                </c:pt>
                <c:pt idx="380">
                  <c:v>6632.6</c:v>
                </c:pt>
                <c:pt idx="381">
                  <c:v>6177.4</c:v>
                </c:pt>
                <c:pt idx="382">
                  <c:v>5956.3</c:v>
                </c:pt>
                <c:pt idx="383">
                  <c:v>6004.9</c:v>
                </c:pt>
                <c:pt idx="384">
                  <c:v>6368.8</c:v>
                </c:pt>
                <c:pt idx="385">
                  <c:v>6617.6</c:v>
                </c:pt>
                <c:pt idx="386">
                  <c:v>6801.8</c:v>
                </c:pt>
                <c:pt idx="387">
                  <c:v>6738.1</c:v>
                </c:pt>
                <c:pt idx="388">
                  <c:v>6720.0</c:v>
                </c:pt>
                <c:pt idx="389">
                  <c:v>6373.4</c:v>
                </c:pt>
                <c:pt idx="390">
                  <c:v>6755.7</c:v>
                </c:pt>
                <c:pt idx="391">
                  <c:v>7053.6</c:v>
                </c:pt>
                <c:pt idx="392">
                  <c:v>7150.2</c:v>
                </c:pt>
                <c:pt idx="393">
                  <c:v>7110.2</c:v>
                </c:pt>
                <c:pt idx="394">
                  <c:v>7047.7</c:v>
                </c:pt>
                <c:pt idx="395">
                  <c:v>7069.6</c:v>
                </c:pt>
                <c:pt idx="396">
                  <c:v>7124.8</c:v>
                </c:pt>
                <c:pt idx="397">
                  <c:v>7128.9</c:v>
                </c:pt>
                <c:pt idx="398">
                  <c:v>7417.3</c:v>
                </c:pt>
                <c:pt idx="399">
                  <c:v>7561.0</c:v>
                </c:pt>
                <c:pt idx="400">
                  <c:v>7544.5</c:v>
                </c:pt>
                <c:pt idx="401">
                  <c:v>7340.7</c:v>
                </c:pt>
                <c:pt idx="402">
                  <c:v>7282.9</c:v>
                </c:pt>
                <c:pt idx="403">
                  <c:v>7310.3</c:v>
                </c:pt>
                <c:pt idx="404">
                  <c:v>7398.9</c:v>
                </c:pt>
                <c:pt idx="405">
                  <c:v>7333.5</c:v>
                </c:pt>
                <c:pt idx="406">
                  <c:v>7306.0</c:v>
                </c:pt>
                <c:pt idx="407">
                  <c:v>7195.0</c:v>
                </c:pt>
                <c:pt idx="408">
                  <c:v>7420.5</c:v>
                </c:pt>
                <c:pt idx="409">
                  <c:v>7434.2</c:v>
                </c:pt>
                <c:pt idx="410">
                  <c:v>7488.2</c:v>
                </c:pt>
                <c:pt idx="411">
                  <c:v>7494.0</c:v>
                </c:pt>
                <c:pt idx="412">
                  <c:v>7862.0</c:v>
                </c:pt>
                <c:pt idx="413">
                  <c:v>7882.8</c:v>
                </c:pt>
                <c:pt idx="414">
                  <c:v>7857.7</c:v>
                </c:pt>
                <c:pt idx="415">
                  <c:v>7930.4</c:v>
                </c:pt>
                <c:pt idx="416">
                  <c:v>7992.1</c:v>
                </c:pt>
                <c:pt idx="417">
                  <c:v>7935.9</c:v>
                </c:pt>
                <c:pt idx="418">
                  <c:v>8154.5</c:v>
                </c:pt>
                <c:pt idx="419">
                  <c:v>8148.0</c:v>
                </c:pt>
                <c:pt idx="420">
                  <c:v>8058.3</c:v>
                </c:pt>
                <c:pt idx="421">
                  <c:v>8098.8</c:v>
                </c:pt>
                <c:pt idx="422">
                  <c:v>8022.1</c:v>
                </c:pt>
                <c:pt idx="423">
                  <c:v>8230.7</c:v>
                </c:pt>
                <c:pt idx="424">
                  <c:v>8138.4</c:v>
                </c:pt>
                <c:pt idx="425">
                  <c:v>8175.0</c:v>
                </c:pt>
                <c:pt idx="426">
                  <c:v>7854.4</c:v>
                </c:pt>
                <c:pt idx="427">
                  <c:v>7842.3</c:v>
                </c:pt>
                <c:pt idx="428">
                  <c:v>7708.5</c:v>
                </c:pt>
                <c:pt idx="429">
                  <c:v>7784.1</c:v>
                </c:pt>
                <c:pt idx="430">
                  <c:v>7867.1</c:v>
                </c:pt>
                <c:pt idx="431">
                  <c:v>7826.7</c:v>
                </c:pt>
                <c:pt idx="432">
                  <c:v>7812.8</c:v>
                </c:pt>
                <c:pt idx="433">
                  <c:v>7954.4</c:v>
                </c:pt>
                <c:pt idx="434">
                  <c:v>7891.0</c:v>
                </c:pt>
                <c:pt idx="435">
                  <c:v>7745.4</c:v>
                </c:pt>
                <c:pt idx="436">
                  <c:v>7668.0</c:v>
                </c:pt>
                <c:pt idx="437">
                  <c:v>7652.4</c:v>
                </c:pt>
                <c:pt idx="438">
                  <c:v>8128.2</c:v>
                </c:pt>
                <c:pt idx="439">
                  <c:v>8100.3</c:v>
                </c:pt>
                <c:pt idx="440">
                  <c:v>7913.4</c:v>
                </c:pt>
                <c:pt idx="441">
                  <c:v>7877.1</c:v>
                </c:pt>
                <c:pt idx="442">
                  <c:v>7747.7</c:v>
                </c:pt>
                <c:pt idx="443">
                  <c:v>7791.5</c:v>
                </c:pt>
                <c:pt idx="444">
                  <c:v>7779.2</c:v>
                </c:pt>
                <c:pt idx="445">
                  <c:v>7775.6</c:v>
                </c:pt>
                <c:pt idx="446">
                  <c:v>7728.6</c:v>
                </c:pt>
                <c:pt idx="447">
                  <c:v>7833.9</c:v>
                </c:pt>
                <c:pt idx="448">
                  <c:v>7842.9</c:v>
                </c:pt>
                <c:pt idx="449">
                  <c:v>7886.4</c:v>
                </c:pt>
                <c:pt idx="450">
                  <c:v>7968.9</c:v>
                </c:pt>
                <c:pt idx="451">
                  <c:v>7837.6</c:v>
                </c:pt>
                <c:pt idx="452">
                  <c:v>7660.7</c:v>
                </c:pt>
                <c:pt idx="453">
                  <c:v>7624.1</c:v>
                </c:pt>
                <c:pt idx="454">
                  <c:v>7636.6</c:v>
                </c:pt>
                <c:pt idx="455">
                  <c:v>7693.4</c:v>
                </c:pt>
                <c:pt idx="456">
                  <c:v>7673.0</c:v>
                </c:pt>
                <c:pt idx="457">
                  <c:v>7695.5</c:v>
                </c:pt>
                <c:pt idx="458">
                  <c:v>7588.2</c:v>
                </c:pt>
                <c:pt idx="459">
                  <c:v>7763.8</c:v>
                </c:pt>
                <c:pt idx="460">
                  <c:v>7778.7</c:v>
                </c:pt>
                <c:pt idx="461">
                  <c:v>7805.4</c:v>
                </c:pt>
                <c:pt idx="462">
                  <c:v>7875.6</c:v>
                </c:pt>
                <c:pt idx="463">
                  <c:v>7909.6</c:v>
                </c:pt>
                <c:pt idx="464">
                  <c:v>7874.8</c:v>
                </c:pt>
                <c:pt idx="465">
                  <c:v>7863.7</c:v>
                </c:pt>
                <c:pt idx="466">
                  <c:v>7837.6</c:v>
                </c:pt>
                <c:pt idx="467">
                  <c:v>7973.7</c:v>
                </c:pt>
                <c:pt idx="468">
                  <c:v>7934.6</c:v>
                </c:pt>
                <c:pt idx="469">
                  <c:v>7889.2</c:v>
                </c:pt>
                <c:pt idx="470">
                  <c:v>7902.4</c:v>
                </c:pt>
                <c:pt idx="471">
                  <c:v>7883.2</c:v>
                </c:pt>
                <c:pt idx="472">
                  <c:v>7910.8</c:v>
                </c:pt>
                <c:pt idx="473">
                  <c:v>7848.5</c:v>
                </c:pt>
                <c:pt idx="474">
                  <c:v>7804.4</c:v>
                </c:pt>
                <c:pt idx="475">
                  <c:v>7920.9</c:v>
                </c:pt>
                <c:pt idx="476">
                  <c:v>7986.8</c:v>
                </c:pt>
                <c:pt idx="477">
                  <c:v>8017.1</c:v>
                </c:pt>
                <c:pt idx="478">
                  <c:v>8024.1</c:v>
                </c:pt>
                <c:pt idx="479">
                  <c:v>8040.3</c:v>
                </c:pt>
                <c:pt idx="480">
                  <c:v>8168.8</c:v>
                </c:pt>
                <c:pt idx="481">
                  <c:v>8264.2</c:v>
                </c:pt>
                <c:pt idx="482">
                  <c:v>8264.2</c:v>
                </c:pt>
                <c:pt idx="483">
                  <c:v>8291.0</c:v>
                </c:pt>
                <c:pt idx="484">
                  <c:v>8299.5</c:v>
                </c:pt>
                <c:pt idx="485">
                  <c:v>8280.9</c:v>
                </c:pt>
                <c:pt idx="486">
                  <c:v>8131.0</c:v>
                </c:pt>
                <c:pt idx="487">
                  <c:v>8131.0</c:v>
                </c:pt>
                <c:pt idx="488">
                  <c:v>8403.4</c:v>
                </c:pt>
                <c:pt idx="489">
                  <c:v>8435.799999999996</c:v>
                </c:pt>
                <c:pt idx="490">
                  <c:v>8453.0</c:v>
                </c:pt>
                <c:pt idx="491">
                  <c:v>8606.4</c:v>
                </c:pt>
                <c:pt idx="492">
                  <c:v>8618.9</c:v>
                </c:pt>
                <c:pt idx="493">
                  <c:v>8618.9</c:v>
                </c:pt>
                <c:pt idx="494">
                  <c:v>8632.1</c:v>
                </c:pt>
                <c:pt idx="495">
                  <c:v>8601.0</c:v>
                </c:pt>
                <c:pt idx="496">
                  <c:v>8581.1</c:v>
                </c:pt>
                <c:pt idx="497">
                  <c:v>8628.9</c:v>
                </c:pt>
                <c:pt idx="498">
                  <c:v>8604.0</c:v>
                </c:pt>
                <c:pt idx="499">
                  <c:v>8604.0</c:v>
                </c:pt>
                <c:pt idx="500">
                  <c:v>8632.1</c:v>
                </c:pt>
                <c:pt idx="501">
                  <c:v>8613.299999999996</c:v>
                </c:pt>
                <c:pt idx="502">
                  <c:v>8665.6</c:v>
                </c:pt>
                <c:pt idx="503">
                  <c:v>8724.6</c:v>
                </c:pt>
                <c:pt idx="504">
                  <c:v>8672.5</c:v>
                </c:pt>
                <c:pt idx="505">
                  <c:v>8643.0</c:v>
                </c:pt>
                <c:pt idx="506">
                  <c:v>8571.9</c:v>
                </c:pt>
                <c:pt idx="507">
                  <c:v>8362.299999999996</c:v>
                </c:pt>
                <c:pt idx="508">
                  <c:v>8229.7</c:v>
                </c:pt>
                <c:pt idx="509">
                  <c:v>8093.6</c:v>
                </c:pt>
                <c:pt idx="510">
                  <c:v>8056.2</c:v>
                </c:pt>
                <c:pt idx="511">
                  <c:v>8014.6</c:v>
                </c:pt>
                <c:pt idx="512">
                  <c:v>8174.9</c:v>
                </c:pt>
                <c:pt idx="513">
                  <c:v>8234.7</c:v>
                </c:pt>
                <c:pt idx="514">
                  <c:v>8306.2</c:v>
                </c:pt>
                <c:pt idx="515">
                  <c:v>8247.4</c:v>
                </c:pt>
                <c:pt idx="516">
                  <c:v>8150.2</c:v>
                </c:pt>
                <c:pt idx="517">
                  <c:v>8108.9</c:v>
                </c:pt>
                <c:pt idx="518">
                  <c:v>8225.299999999996</c:v>
                </c:pt>
                <c:pt idx="519">
                  <c:v>8163.0</c:v>
                </c:pt>
                <c:pt idx="520">
                  <c:v>8179.0</c:v>
                </c:pt>
                <c:pt idx="521">
                  <c:v>8244.5</c:v>
                </c:pt>
                <c:pt idx="522">
                  <c:v>8136.7</c:v>
                </c:pt>
                <c:pt idx="523">
                  <c:v>8246.299999999996</c:v>
                </c:pt>
                <c:pt idx="524">
                  <c:v>8423.299999999996</c:v>
                </c:pt>
                <c:pt idx="525">
                  <c:v>8358.9</c:v>
                </c:pt>
                <c:pt idx="526">
                  <c:v>8389.1</c:v>
                </c:pt>
                <c:pt idx="527">
                  <c:v>8628.1</c:v>
                </c:pt>
                <c:pt idx="528">
                  <c:v>8554.4</c:v>
                </c:pt>
                <c:pt idx="529">
                  <c:v>8532.299999999996</c:v>
                </c:pt>
                <c:pt idx="530">
                  <c:v>8498.299999999996</c:v>
                </c:pt>
                <c:pt idx="531">
                  <c:v>8657.9</c:v>
                </c:pt>
                <c:pt idx="532">
                  <c:v>8507.799999999996</c:v>
                </c:pt>
                <c:pt idx="533">
                  <c:v>8321.0</c:v>
                </c:pt>
                <c:pt idx="534">
                  <c:v>8416.299999999996</c:v>
                </c:pt>
                <c:pt idx="535">
                  <c:v>8351.2</c:v>
                </c:pt>
                <c:pt idx="536">
                  <c:v>8329.5</c:v>
                </c:pt>
                <c:pt idx="537">
                  <c:v>8160.0</c:v>
                </c:pt>
                <c:pt idx="538">
                  <c:v>7990.5</c:v>
                </c:pt>
                <c:pt idx="539">
                  <c:v>7945.45</c:v>
                </c:pt>
                <c:pt idx="540">
                  <c:v>7900.4</c:v>
                </c:pt>
                <c:pt idx="541">
                  <c:v>8050.4</c:v>
                </c:pt>
                <c:pt idx="542">
                  <c:v>7904.3</c:v>
                </c:pt>
                <c:pt idx="543">
                  <c:v>7847.9</c:v>
                </c:pt>
                <c:pt idx="544">
                  <c:v>7798.4</c:v>
                </c:pt>
                <c:pt idx="545">
                  <c:v>7787.1</c:v>
                </c:pt>
                <c:pt idx="546">
                  <c:v>7872.5</c:v>
                </c:pt>
                <c:pt idx="547">
                  <c:v>8136.4</c:v>
                </c:pt>
                <c:pt idx="548">
                  <c:v>8159.5</c:v>
                </c:pt>
                <c:pt idx="549">
                  <c:v>8040.4</c:v>
                </c:pt>
                <c:pt idx="550">
                  <c:v>8014.1</c:v>
                </c:pt>
                <c:pt idx="551">
                  <c:v>7948.7</c:v>
                </c:pt>
                <c:pt idx="552">
                  <c:v>7803.0</c:v>
                </c:pt>
                <c:pt idx="553">
                  <c:v>7812.5</c:v>
                </c:pt>
                <c:pt idx="554">
                  <c:v>7915.5</c:v>
                </c:pt>
                <c:pt idx="555">
                  <c:v>8027.7</c:v>
                </c:pt>
                <c:pt idx="556">
                  <c:v>8289.299999999996</c:v>
                </c:pt>
                <c:pt idx="557">
                  <c:v>8389.299999999996</c:v>
                </c:pt>
                <c:pt idx="558">
                  <c:v>8365.1</c:v>
                </c:pt>
                <c:pt idx="559">
                  <c:v>8297.0</c:v>
                </c:pt>
                <c:pt idx="560">
                  <c:v>8450.9</c:v>
                </c:pt>
                <c:pt idx="561">
                  <c:v>8419.0</c:v>
                </c:pt>
                <c:pt idx="562">
                  <c:v>8406.4</c:v>
                </c:pt>
                <c:pt idx="563">
                  <c:v>8544.799999999996</c:v>
                </c:pt>
                <c:pt idx="564">
                  <c:v>8503.799999999996</c:v>
                </c:pt>
                <c:pt idx="565">
                  <c:v>8544.0</c:v>
                </c:pt>
                <c:pt idx="566">
                  <c:v>8597.0</c:v>
                </c:pt>
                <c:pt idx="567">
                  <c:v>8572.7</c:v>
                </c:pt>
                <c:pt idx="568">
                  <c:v>8558.6</c:v>
                </c:pt>
                <c:pt idx="569">
                  <c:v>8544.5</c:v>
                </c:pt>
                <c:pt idx="570">
                  <c:v>8474.6</c:v>
                </c:pt>
                <c:pt idx="571">
                  <c:v>8582.5</c:v>
                </c:pt>
                <c:pt idx="572">
                  <c:v>8542.299999999996</c:v>
                </c:pt>
                <c:pt idx="573">
                  <c:v>8582.4</c:v>
                </c:pt>
                <c:pt idx="574">
                  <c:v>8515.2</c:v>
                </c:pt>
                <c:pt idx="575">
                  <c:v>8464.5</c:v>
                </c:pt>
                <c:pt idx="576">
                  <c:v>8462.4</c:v>
                </c:pt>
                <c:pt idx="577">
                  <c:v>8343.6</c:v>
                </c:pt>
                <c:pt idx="578">
                  <c:v>8264.6</c:v>
                </c:pt>
                <c:pt idx="579">
                  <c:v>8363.6</c:v>
                </c:pt>
                <c:pt idx="580">
                  <c:v>8511.299999999996</c:v>
                </c:pt>
                <c:pt idx="581">
                  <c:v>8441.7</c:v>
                </c:pt>
                <c:pt idx="582">
                  <c:v>8433.5</c:v>
                </c:pt>
                <c:pt idx="583">
                  <c:v>8320.6</c:v>
                </c:pt>
                <c:pt idx="584">
                  <c:v>8363.0</c:v>
                </c:pt>
                <c:pt idx="585">
                  <c:v>8216.7</c:v>
                </c:pt>
                <c:pt idx="586">
                  <c:v>8266.6</c:v>
                </c:pt>
                <c:pt idx="587">
                  <c:v>8089.3</c:v>
                </c:pt>
                <c:pt idx="588">
                  <c:v>8123.8</c:v>
                </c:pt>
                <c:pt idx="589">
                  <c:v>8070.9</c:v>
                </c:pt>
                <c:pt idx="590">
                  <c:v>8136.3</c:v>
                </c:pt>
                <c:pt idx="591">
                  <c:v>8180.2</c:v>
                </c:pt>
                <c:pt idx="592">
                  <c:v>8098.3</c:v>
                </c:pt>
                <c:pt idx="593">
                  <c:v>7822.1</c:v>
                </c:pt>
                <c:pt idx="594">
                  <c:v>7700.2</c:v>
                </c:pt>
                <c:pt idx="595">
                  <c:v>7553.2</c:v>
                </c:pt>
                <c:pt idx="596">
                  <c:v>7607.7</c:v>
                </c:pt>
                <c:pt idx="597">
                  <c:v>7823.0</c:v>
                </c:pt>
                <c:pt idx="598">
                  <c:v>7844.4</c:v>
                </c:pt>
                <c:pt idx="599">
                  <c:v>7762.7</c:v>
                </c:pt>
                <c:pt idx="600">
                  <c:v>7886.6</c:v>
                </c:pt>
                <c:pt idx="601">
                  <c:v>7763.8</c:v>
                </c:pt>
                <c:pt idx="602">
                  <c:v>8002.0</c:v>
                </c:pt>
                <c:pt idx="603">
                  <c:v>7868.4</c:v>
                </c:pt>
                <c:pt idx="604">
                  <c:v>8017.6</c:v>
                </c:pt>
                <c:pt idx="605">
                  <c:v>8014.8</c:v>
                </c:pt>
                <c:pt idx="606">
                  <c:v>7995.0</c:v>
                </c:pt>
                <c:pt idx="607">
                  <c:v>8030.7</c:v>
                </c:pt>
                <c:pt idx="608">
                  <c:v>7844.7</c:v>
                </c:pt>
                <c:pt idx="609">
                  <c:v>7855.1</c:v>
                </c:pt>
                <c:pt idx="610">
                  <c:v>7798.2</c:v>
                </c:pt>
                <c:pt idx="611">
                  <c:v>7812.7</c:v>
                </c:pt>
                <c:pt idx="612">
                  <c:v>7957.3</c:v>
                </c:pt>
                <c:pt idx="613">
                  <c:v>7943.2</c:v>
                </c:pt>
                <c:pt idx="614">
                  <c:v>7966.0</c:v>
                </c:pt>
                <c:pt idx="615">
                  <c:v>8073.7</c:v>
                </c:pt>
                <c:pt idx="616">
                  <c:v>8192.5</c:v>
                </c:pt>
                <c:pt idx="617">
                  <c:v>8282.1</c:v>
                </c:pt>
                <c:pt idx="618">
                  <c:v>8353.6</c:v>
                </c:pt>
                <c:pt idx="619">
                  <c:v>8376.1</c:v>
                </c:pt>
                <c:pt idx="620">
                  <c:v>8456.5</c:v>
                </c:pt>
                <c:pt idx="621">
                  <c:v>8433.4</c:v>
                </c:pt>
                <c:pt idx="622">
                  <c:v>8540.2</c:v>
                </c:pt>
                <c:pt idx="623">
                  <c:v>8574.0</c:v>
                </c:pt>
                <c:pt idx="624">
                  <c:v>8560.799999999996</c:v>
                </c:pt>
                <c:pt idx="625">
                  <c:v>8529.5</c:v>
                </c:pt>
                <c:pt idx="626">
                  <c:v>8671.799999999996</c:v>
                </c:pt>
                <c:pt idx="627">
                  <c:v>8735.5</c:v>
                </c:pt>
                <c:pt idx="628">
                  <c:v>8717.7</c:v>
                </c:pt>
                <c:pt idx="629">
                  <c:v>8789.299999999996</c:v>
                </c:pt>
                <c:pt idx="630">
                  <c:v>8737.6</c:v>
                </c:pt>
                <c:pt idx="631">
                  <c:v>8502.4</c:v>
                </c:pt>
                <c:pt idx="632">
                  <c:v>8461.799999999996</c:v>
                </c:pt>
                <c:pt idx="633">
                  <c:v>8629.7</c:v>
                </c:pt>
                <c:pt idx="634">
                  <c:v>8649.9</c:v>
                </c:pt>
                <c:pt idx="635">
                  <c:v>8394.0</c:v>
                </c:pt>
                <c:pt idx="636">
                  <c:v>8398.1</c:v>
                </c:pt>
                <c:pt idx="637">
                  <c:v>8432.1</c:v>
                </c:pt>
                <c:pt idx="638">
                  <c:v>8290.5</c:v>
                </c:pt>
                <c:pt idx="639">
                  <c:v>8429.6</c:v>
                </c:pt>
                <c:pt idx="640">
                  <c:v>8445.2</c:v>
                </c:pt>
                <c:pt idx="641">
                  <c:v>8490.299999999996</c:v>
                </c:pt>
                <c:pt idx="642">
                  <c:v>8550.0</c:v>
                </c:pt>
                <c:pt idx="643">
                  <c:v>8655.0</c:v>
                </c:pt>
                <c:pt idx="644">
                  <c:v>8632.5</c:v>
                </c:pt>
                <c:pt idx="645">
                  <c:v>8801.6</c:v>
                </c:pt>
                <c:pt idx="646">
                  <c:v>8875.2</c:v>
                </c:pt>
                <c:pt idx="647">
                  <c:v>8924.2</c:v>
                </c:pt>
                <c:pt idx="648">
                  <c:v>8941.6</c:v>
                </c:pt>
                <c:pt idx="649">
                  <c:v>8992.0</c:v>
                </c:pt>
                <c:pt idx="650">
                  <c:v>9062.5</c:v>
                </c:pt>
                <c:pt idx="651">
                  <c:v>9171.799999999996</c:v>
                </c:pt>
                <c:pt idx="652">
                  <c:v>9109.5</c:v>
                </c:pt>
                <c:pt idx="653">
                  <c:v>9167.6</c:v>
                </c:pt>
                <c:pt idx="654">
                  <c:v>9242.9</c:v>
                </c:pt>
                <c:pt idx="655">
                  <c:v>9272.4</c:v>
                </c:pt>
                <c:pt idx="656">
                  <c:v>9228.4</c:v>
                </c:pt>
                <c:pt idx="657">
                  <c:v>9186.1</c:v>
                </c:pt>
                <c:pt idx="658">
                  <c:v>9341.5</c:v>
                </c:pt>
                <c:pt idx="659">
                  <c:v>9350.0</c:v>
                </c:pt>
                <c:pt idx="660">
                  <c:v>9295.7</c:v>
                </c:pt>
                <c:pt idx="661">
                  <c:v>9420.9</c:v>
                </c:pt>
                <c:pt idx="662">
                  <c:v>9381.9</c:v>
                </c:pt>
                <c:pt idx="663">
                  <c:v>9318.9</c:v>
                </c:pt>
                <c:pt idx="664">
                  <c:v>9439.0</c:v>
                </c:pt>
                <c:pt idx="665">
                  <c:v>9660.5</c:v>
                </c:pt>
                <c:pt idx="666">
                  <c:v>9668.5</c:v>
                </c:pt>
                <c:pt idx="667">
                  <c:v>9805.299999999996</c:v>
                </c:pt>
                <c:pt idx="668">
                  <c:v>9879.0</c:v>
                </c:pt>
                <c:pt idx="669">
                  <c:v>9918.0</c:v>
                </c:pt>
                <c:pt idx="670">
                  <c:v>10001.8</c:v>
                </c:pt>
                <c:pt idx="671">
                  <c:v>10037.8</c:v>
                </c:pt>
                <c:pt idx="672">
                  <c:v>10012.9</c:v>
                </c:pt>
                <c:pt idx="673">
                  <c:v>9828.299999999996</c:v>
                </c:pt>
                <c:pt idx="674">
                  <c:v>9915.4</c:v>
                </c:pt>
                <c:pt idx="675">
                  <c:v>9815.5</c:v>
                </c:pt>
                <c:pt idx="676">
                  <c:v>9736.2</c:v>
                </c:pt>
                <c:pt idx="677">
                  <c:v>9863.9</c:v>
                </c:pt>
                <c:pt idx="678">
                  <c:v>9778.7</c:v>
                </c:pt>
                <c:pt idx="679">
                  <c:v>9907.9</c:v>
                </c:pt>
                <c:pt idx="680" formatCode="0.0">
                  <c:v>9838.299999999996</c:v>
                </c:pt>
                <c:pt idx="681">
                  <c:v>9795.7</c:v>
                </c:pt>
                <c:pt idx="682">
                  <c:v>9837.1</c:v>
                </c:pt>
                <c:pt idx="683">
                  <c:v>9740.4</c:v>
                </c:pt>
                <c:pt idx="684">
                  <c:v>9747.2</c:v>
                </c:pt>
                <c:pt idx="685">
                  <c:v>9707.6</c:v>
                </c:pt>
                <c:pt idx="686">
                  <c:v>9675.2</c:v>
                </c:pt>
                <c:pt idx="687">
                  <c:v>9708.7</c:v>
                </c:pt>
                <c:pt idx="688">
                  <c:v>9695.9</c:v>
                </c:pt>
                <c:pt idx="689">
                  <c:v>9783.1</c:v>
                </c:pt>
                <c:pt idx="690">
                  <c:v>9629.799999999996</c:v>
                </c:pt>
                <c:pt idx="691">
                  <c:v>9599.299999999996</c:v>
                </c:pt>
                <c:pt idx="692">
                  <c:v>9599.299999999996</c:v>
                </c:pt>
                <c:pt idx="693">
                  <c:v>9677.4</c:v>
                </c:pt>
                <c:pt idx="694">
                  <c:v>9689.1</c:v>
                </c:pt>
                <c:pt idx="695">
                  <c:v>9714.6</c:v>
                </c:pt>
                <c:pt idx="696">
                  <c:v>9808.4</c:v>
                </c:pt>
                <c:pt idx="697">
                  <c:v>9859.799999999996</c:v>
                </c:pt>
                <c:pt idx="698">
                  <c:v>9837.6</c:v>
                </c:pt>
                <c:pt idx="699">
                  <c:v>9745.5</c:v>
                </c:pt>
                <c:pt idx="700">
                  <c:v>9605.0</c:v>
                </c:pt>
                <c:pt idx="701">
                  <c:v>9540.5</c:v>
                </c:pt>
                <c:pt idx="702">
                  <c:v>9392.1</c:v>
                </c:pt>
                <c:pt idx="703">
                  <c:v>9400.5</c:v>
                </c:pt>
                <c:pt idx="704">
                  <c:v>9487.4</c:v>
                </c:pt>
                <c:pt idx="705">
                  <c:v>9438.299999999996</c:v>
                </c:pt>
                <c:pt idx="706">
                  <c:v>9358.7</c:v>
                </c:pt>
                <c:pt idx="707">
                  <c:v>9272.1</c:v>
                </c:pt>
                <c:pt idx="708">
                  <c:v>9272.7</c:v>
                </c:pt>
                <c:pt idx="709">
                  <c:v>9429.5</c:v>
                </c:pt>
                <c:pt idx="710">
                  <c:v>9343.4</c:v>
                </c:pt>
                <c:pt idx="711">
                  <c:v>9664.299999999996</c:v>
                </c:pt>
                <c:pt idx="712">
                  <c:v>9443.6</c:v>
                </c:pt>
                <c:pt idx="713">
                  <c:v>10178.7</c:v>
                </c:pt>
                <c:pt idx="714">
                  <c:v>10253.6</c:v>
                </c:pt>
                <c:pt idx="715">
                  <c:v>10234.2</c:v>
                </c:pt>
                <c:pt idx="716">
                  <c:v>10290.6</c:v>
                </c:pt>
                <c:pt idx="717">
                  <c:v>10365.5</c:v>
                </c:pt>
                <c:pt idx="718" formatCode="0.0">
                  <c:v>10382.0</c:v>
                </c:pt>
                <c:pt idx="719" formatCode="0.0">
                  <c:v>10525.0</c:v>
                </c:pt>
                <c:pt idx="720" formatCode="0.0">
                  <c:v>10455.5</c:v>
                </c:pt>
                <c:pt idx="721" formatCode="0.0">
                  <c:v>10465.7</c:v>
                </c:pt>
                <c:pt idx="722" formatCode="0.0">
                  <c:v>10454.1</c:v>
                </c:pt>
                <c:pt idx="723" formatCode="0.0">
                  <c:v>10357.4</c:v>
                </c:pt>
                <c:pt idx="724" formatCode="0.0">
                  <c:v>10279.7</c:v>
                </c:pt>
                <c:pt idx="725" formatCode="0.0">
                  <c:v>10241.2</c:v>
                </c:pt>
                <c:pt idx="726" formatCode="0.0">
                  <c:v>9868.9</c:v>
                </c:pt>
                <c:pt idx="727" formatCode="0.0">
                  <c:v>9758.4</c:v>
                </c:pt>
                <c:pt idx="728" formatCode="0.0">
                  <c:v>9879.1</c:v>
                </c:pt>
                <c:pt idx="729" formatCode="0.0">
                  <c:v>9896.2</c:v>
                </c:pt>
                <c:pt idx="730" formatCode="0.0">
                  <c:v>9964.5</c:v>
                </c:pt>
                <c:pt idx="731" formatCode="0.0">
                  <c:v>9920.2</c:v>
                </c:pt>
                <c:pt idx="732" formatCode="0.0">
                  <c:v>9725.4</c:v>
                </c:pt>
                <c:pt idx="733" formatCode="0.0">
                  <c:v>9754.299999999996</c:v>
                </c:pt>
                <c:pt idx="734" formatCode="0.0">
                  <c:v>9775.0</c:v>
                </c:pt>
                <c:pt idx="735" formatCode="0.0">
                  <c:v>9964.6</c:v>
                </c:pt>
                <c:pt idx="736" formatCode="0.0">
                  <c:v>10072.4</c:v>
                </c:pt>
                <c:pt idx="737" formatCode="0.0">
                  <c:v>9982.7</c:v>
                </c:pt>
                <c:pt idx="738" formatCode="0.0">
                  <c:v>10091.2</c:v>
                </c:pt>
                <c:pt idx="739" formatCode="0.0">
                  <c:v>10080.8</c:v>
                </c:pt>
                <c:pt idx="740" formatCode="0.0">
                  <c:v>10098.9</c:v>
                </c:pt>
                <c:pt idx="741" formatCode="0.0">
                  <c:v>10132.8</c:v>
                </c:pt>
                <c:pt idx="742" formatCode="0.0">
                  <c:v>10118.6</c:v>
                </c:pt>
                <c:pt idx="743" formatCode="0.0">
                  <c:v>10042.7</c:v>
                </c:pt>
                <c:pt idx="744" formatCode="0.0">
                  <c:v>10053.8</c:v>
                </c:pt>
                <c:pt idx="745" formatCode="0.0">
                  <c:v>10062.2</c:v>
                </c:pt>
                <c:pt idx="746" formatCode="0.0">
                  <c:v>10071.0</c:v>
                </c:pt>
                <c:pt idx="747" formatCode="0.0">
                  <c:v>10193.1</c:v>
                </c:pt>
                <c:pt idx="748" formatCode="0.0">
                  <c:v>10242.5</c:v>
                </c:pt>
                <c:pt idx="749" formatCode="0.0">
                  <c:v>10224.3</c:v>
                </c:pt>
                <c:pt idx="750" formatCode="0.0">
                  <c:v>10164.1</c:v>
                </c:pt>
                <c:pt idx="751" formatCode="0.0">
                  <c:v>10114.2</c:v>
                </c:pt>
                <c:pt idx="752" formatCode="0.0">
                  <c:v>9878.7</c:v>
                </c:pt>
                <c:pt idx="753" formatCode="0.0">
                  <c:v>10126.7</c:v>
                </c:pt>
                <c:pt idx="754" formatCode="0.0">
                  <c:v>10215.2</c:v>
                </c:pt>
                <c:pt idx="755" formatCode="0.0">
                  <c:v>10304.0</c:v>
                </c:pt>
                <c:pt idx="756" formatCode="0.0">
                  <c:v>10164.2</c:v>
                </c:pt>
                <c:pt idx="757" formatCode="0.0">
                  <c:v>10194.6</c:v>
                </c:pt>
                <c:pt idx="758" formatCode="0.0">
                  <c:v>10163.3</c:v>
                </c:pt>
                <c:pt idx="759" formatCode="0.0">
                  <c:v>10070.4</c:v>
                </c:pt>
                <c:pt idx="760" formatCode="0.0">
                  <c:v>9950.299999999996</c:v>
                </c:pt>
                <c:pt idx="761" formatCode="0.0">
                  <c:v>9812.0</c:v>
                </c:pt>
                <c:pt idx="762" formatCode="0.0">
                  <c:v>9975.0</c:v>
                </c:pt>
                <c:pt idx="763" formatCode="0.0">
                  <c:v>10051.4</c:v>
                </c:pt>
                <c:pt idx="764" formatCode="0.0">
                  <c:v>10093.3</c:v>
                </c:pt>
                <c:pt idx="765" formatCode="0.0">
                  <c:v>10079.9</c:v>
                </c:pt>
                <c:pt idx="766" formatCode="0.0">
                  <c:v>10053.1</c:v>
                </c:pt>
                <c:pt idx="767" formatCode="0.0">
                  <c:v>9913.1</c:v>
                </c:pt>
                <c:pt idx="768" formatCode="0.0">
                  <c:v>9990.5</c:v>
                </c:pt>
                <c:pt idx="769" formatCode="0.0">
                  <c:v>10140.8</c:v>
                </c:pt>
                <c:pt idx="770" formatCode="0.0">
                  <c:v>10199.0</c:v>
                </c:pt>
                <c:pt idx="771" formatCode="0.0">
                  <c:v>10328.9</c:v>
                </c:pt>
                <c:pt idx="772" formatCode="0.0">
                  <c:v>10340.5</c:v>
                </c:pt>
                <c:pt idx="773" formatCode="0.0">
                  <c:v>10463.1</c:v>
                </c:pt>
                <c:pt idx="774" formatCode="0.0">
                  <c:v>10435.8</c:v>
                </c:pt>
                <c:pt idx="775" formatCode="0.0">
                  <c:v>10584.1</c:v>
                </c:pt>
                <c:pt idx="776" formatCode="0.0">
                  <c:v>10677.2</c:v>
                </c:pt>
                <c:pt idx="777" formatCode="0.0">
                  <c:v>10606.2</c:v>
                </c:pt>
                <c:pt idx="778" formatCode="0.0">
                  <c:v>10480.5</c:v>
                </c:pt>
                <c:pt idx="779" formatCode="0.0">
                  <c:v>10485.2</c:v>
                </c:pt>
                <c:pt idx="780" formatCode="0.0">
                  <c:v>10336.1</c:v>
                </c:pt>
                <c:pt idx="781" formatCode="0.0">
                  <c:v>10205.4</c:v>
                </c:pt>
                <c:pt idx="782" formatCode="0.0">
                  <c:v>10188.2</c:v>
                </c:pt>
                <c:pt idx="783" formatCode="0.0">
                  <c:v>10103.5</c:v>
                </c:pt>
                <c:pt idx="784" formatCode="0.0">
                  <c:v>10267.9</c:v>
                </c:pt>
                <c:pt idx="785" formatCode="0.0">
                  <c:v>10292.4</c:v>
                </c:pt>
                <c:pt idx="786" formatCode="0.0">
                  <c:v>10437.8</c:v>
                </c:pt>
                <c:pt idx="787" formatCode="0.0">
                  <c:v>10424.4</c:v>
                </c:pt>
                <c:pt idx="788" formatCode="0.0">
                  <c:v>10462.0</c:v>
                </c:pt>
                <c:pt idx="789" formatCode="0.0">
                  <c:v>10306.2</c:v>
                </c:pt>
                <c:pt idx="790" formatCode="0.0">
                  <c:v>10320.9</c:v>
                </c:pt>
                <c:pt idx="791" formatCode="0.0">
                  <c:v>10461.0</c:v>
                </c:pt>
                <c:pt idx="792" formatCode="0.0">
                  <c:v>10459.0</c:v>
                </c:pt>
                <c:pt idx="793" formatCode="0.0">
                  <c:v>10474.5</c:v>
                </c:pt>
                <c:pt idx="794" formatCode="0.0">
                  <c:v>10477.0</c:v>
                </c:pt>
                <c:pt idx="795" formatCode="0.0">
                  <c:v>10481.4</c:v>
                </c:pt>
                <c:pt idx="796" formatCode="0.0">
                  <c:v>10413.8</c:v>
                </c:pt>
                <c:pt idx="797" formatCode="0.0">
                  <c:v>10591.2</c:v>
                </c:pt>
                <c:pt idx="798" formatCode="0.0">
                  <c:v>10487.2</c:v>
                </c:pt>
                <c:pt idx="799" formatCode="0.0">
                  <c:v>10567.0</c:v>
                </c:pt>
                <c:pt idx="800" formatCode="0.0">
                  <c:v>10587.2</c:v>
                </c:pt>
                <c:pt idx="801" formatCode="0.0">
                  <c:v>10613.9</c:v>
                </c:pt>
                <c:pt idx="802" formatCode="0.0">
                  <c:v>10365.0</c:v>
                </c:pt>
                <c:pt idx="803" formatCode="0.0">
                  <c:v>10478.7</c:v>
                </c:pt>
                <c:pt idx="804" formatCode="0.0">
                  <c:v>10425.5</c:v>
                </c:pt>
                <c:pt idx="805" formatCode="0.0">
                  <c:v>10453.8</c:v>
                </c:pt>
                <c:pt idx="806" formatCode="0.0">
                  <c:v>10531.4</c:v>
                </c:pt>
                <c:pt idx="807" formatCode="0.0">
                  <c:v>10520.6</c:v>
                </c:pt>
                <c:pt idx="808" formatCode="0.0">
                  <c:v>10558.9</c:v>
                </c:pt>
                <c:pt idx="809" formatCode="0.0">
                  <c:v>10687.5</c:v>
                </c:pt>
                <c:pt idx="810" formatCode="0.0">
                  <c:v>10714.2</c:v>
                </c:pt>
                <c:pt idx="811" formatCode="0.0">
                  <c:v>10757.2</c:v>
                </c:pt>
                <c:pt idx="812" formatCode="0.0">
                  <c:v>10734.8</c:v>
                </c:pt>
                <c:pt idx="813" formatCode="0.0">
                  <c:v>10798.7</c:v>
                </c:pt>
                <c:pt idx="814" formatCode="0.0">
                  <c:v>10827.4</c:v>
                </c:pt>
                <c:pt idx="815" formatCode="0.0">
                  <c:v>10776.7</c:v>
                </c:pt>
                <c:pt idx="816" formatCode="0.0">
                  <c:v>10755.6</c:v>
                </c:pt>
                <c:pt idx="817" formatCode="0.0">
                  <c:v>10876.4</c:v>
                </c:pt>
                <c:pt idx="818" formatCode="0.0">
                  <c:v>11064.3</c:v>
                </c:pt>
                <c:pt idx="819" formatCode="0.0">
                  <c:v>11164.1</c:v>
                </c:pt>
                <c:pt idx="820" formatCode="0.0">
                  <c:v>11153.5</c:v>
                </c:pt>
                <c:pt idx="821" formatCode="0.0">
                  <c:v>11074.9</c:v>
                </c:pt>
                <c:pt idx="822" formatCode="0.0">
                  <c:v>11088.5</c:v>
                </c:pt>
                <c:pt idx="823" formatCode="0.0">
                  <c:v>11113.7</c:v>
                </c:pt>
                <c:pt idx="824" formatCode="0.0">
                  <c:v>11008.2</c:v>
                </c:pt>
                <c:pt idx="825" formatCode="0.0">
                  <c:v>11058.5</c:v>
                </c:pt>
                <c:pt idx="826" formatCode="0.0">
                  <c:v>11112.3</c:v>
                </c:pt>
                <c:pt idx="827" formatCode="0.0">
                  <c:v>11187.8</c:v>
                </c:pt>
                <c:pt idx="828" formatCode="0.0">
                  <c:v>11155.1</c:v>
                </c:pt>
                <c:pt idx="829" formatCode="0.0">
                  <c:v>11118.3</c:v>
                </c:pt>
                <c:pt idx="830" formatCode="0.0">
                  <c:v>11105.9</c:v>
                </c:pt>
                <c:pt idx="831" formatCode="0.0">
                  <c:v>10966.7</c:v>
                </c:pt>
                <c:pt idx="832" formatCode="0.0">
                  <c:v>10989.0</c:v>
                </c:pt>
                <c:pt idx="833" formatCode="0.0">
                  <c:v>10959.9</c:v>
                </c:pt>
                <c:pt idx="834" formatCode="0.0">
                  <c:v>10923.5</c:v>
                </c:pt>
                <c:pt idx="835" formatCode="0.0">
                  <c:v>11007.8</c:v>
                </c:pt>
                <c:pt idx="836" formatCode="0.0">
                  <c:v>11016.2</c:v>
                </c:pt>
                <c:pt idx="837" formatCode="0.0">
                  <c:v>11090.0</c:v>
                </c:pt>
                <c:pt idx="838" formatCode="0.0">
                  <c:v>11009.4</c:v>
                </c:pt>
                <c:pt idx="839" formatCode="0.0">
                  <c:v>10888.5</c:v>
                </c:pt>
                <c:pt idx="840" formatCode="0.0">
                  <c:v>10689.1</c:v>
                </c:pt>
                <c:pt idx="841" formatCode="0.0">
                  <c:v>10746.9</c:v>
                </c:pt>
                <c:pt idx="842" formatCode="0.0">
                  <c:v>10533.6</c:v>
                </c:pt>
                <c:pt idx="843" formatCode="0.0">
                  <c:v>10538.8</c:v>
                </c:pt>
                <c:pt idx="844" formatCode="0.0">
                  <c:v>10606.3</c:v>
                </c:pt>
                <c:pt idx="845" formatCode="0.0">
                  <c:v>10475.9</c:v>
                </c:pt>
                <c:pt idx="846" formatCode="0.0">
                  <c:v>10668.4</c:v>
                </c:pt>
                <c:pt idx="847" formatCode="0.0">
                  <c:v>10543.3</c:v>
                </c:pt>
                <c:pt idx="848" formatCode="0.0">
                  <c:v>10527.0</c:v>
                </c:pt>
                <c:pt idx="849" formatCode="0.0">
                  <c:v>10482.0</c:v>
                </c:pt>
                <c:pt idx="850" formatCode="0.0">
                  <c:v>10648.9</c:v>
                </c:pt>
                <c:pt idx="851" formatCode="0.0">
                  <c:v>10659.1</c:v>
                </c:pt>
                <c:pt idx="852" formatCode="0.0">
                  <c:v>10860.7</c:v>
                </c:pt>
                <c:pt idx="853" formatCode="0.0">
                  <c:v>10888.1</c:v>
                </c:pt>
                <c:pt idx="854" formatCode="0.0">
                  <c:v>10879.8</c:v>
                </c:pt>
                <c:pt idx="855" formatCode="0.0">
                  <c:v>10901.2</c:v>
                </c:pt>
                <c:pt idx="856" formatCode="0.0">
                  <c:v>10937.4</c:v>
                </c:pt>
                <c:pt idx="857" formatCode="0.0">
                  <c:v>10707.2</c:v>
                </c:pt>
                <c:pt idx="858" formatCode="0.0">
                  <c:v>10514.0</c:v>
                </c:pt>
                <c:pt idx="859" formatCode="0.0">
                  <c:v>10496.2</c:v>
                </c:pt>
                <c:pt idx="860" formatCode="0.0">
                  <c:v>10353.8</c:v>
                </c:pt>
                <c:pt idx="861" formatCode="0.0">
                  <c:v>10246.2</c:v>
                </c:pt>
                <c:pt idx="862" formatCode="0.0">
                  <c:v>10078.6</c:v>
                </c:pt>
                <c:pt idx="863" formatCode="0.0">
                  <c:v>10104.8</c:v>
                </c:pt>
                <c:pt idx="864" formatCode="0.0">
                  <c:v>10193.5</c:v>
                </c:pt>
                <c:pt idx="865" formatCode="0.0">
                  <c:v>10241.5</c:v>
                </c:pt>
                <c:pt idx="866" formatCode="0.0">
                  <c:v>10304.0</c:v>
                </c:pt>
                <c:pt idx="867" formatCode="0.0">
                  <c:v>10294.8</c:v>
                </c:pt>
                <c:pt idx="868" formatCode="0.0">
                  <c:v>10222.2</c:v>
                </c:pt>
                <c:pt idx="869" formatCode="0.0">
                  <c:v>10353.4</c:v>
                </c:pt>
                <c:pt idx="870" formatCode="0.0">
                  <c:v>10386.5</c:v>
                </c:pt>
                <c:pt idx="871" formatCode="0.0">
                  <c:v>10420.9</c:v>
                </c:pt>
                <c:pt idx="872" formatCode="0.0">
                  <c:v>10556.4</c:v>
                </c:pt>
                <c:pt idx="873" formatCode="0.0">
                  <c:v>10500.2</c:v>
                </c:pt>
                <c:pt idx="874" formatCode="0.0">
                  <c:v>10690.1</c:v>
                </c:pt>
                <c:pt idx="875" formatCode="0.0">
                  <c:v>10826.9</c:v>
                </c:pt>
                <c:pt idx="876" formatCode="0.0">
                  <c:v>10837.4</c:v>
                </c:pt>
                <c:pt idx="877" formatCode="0.0">
                  <c:v>10722.2</c:v>
                </c:pt>
                <c:pt idx="878" formatCode="0.0">
                  <c:v>10728.8</c:v>
                </c:pt>
                <c:pt idx="879" formatCode="0.0">
                  <c:v>10746.5</c:v>
                </c:pt>
                <c:pt idx="880" formatCode="0.0">
                  <c:v>10755.0</c:v>
                </c:pt>
                <c:pt idx="881" formatCode="0.0">
                  <c:v>10886.8</c:v>
                </c:pt>
                <c:pt idx="882" formatCode="0.0">
                  <c:v>11100.1</c:v>
                </c:pt>
                <c:pt idx="883" formatCode="0.0">
                  <c:v>11148.9</c:v>
                </c:pt>
                <c:pt idx="884" formatCode="0.0">
                  <c:v>11102.6</c:v>
                </c:pt>
                <c:pt idx="885" formatCode="0.0">
                  <c:v>10951.6</c:v>
                </c:pt>
                <c:pt idx="886" formatCode="0.0">
                  <c:v>10937.8</c:v>
                </c:pt>
                <c:pt idx="887" formatCode="0.0">
                  <c:v>10886.3</c:v>
                </c:pt>
                <c:pt idx="888" formatCode="0.0">
                  <c:v>10888.9</c:v>
                </c:pt>
                <c:pt idx="889" formatCode="0.0">
                  <c:v>10841.3</c:v>
                </c:pt>
                <c:pt idx="890" formatCode="0.0">
                  <c:v>10798.7</c:v>
                </c:pt>
                <c:pt idx="891" formatCode="0.0">
                  <c:v>10907.4</c:v>
                </c:pt>
                <c:pt idx="892" formatCode="0.0">
                  <c:v>10991.0</c:v>
                </c:pt>
                <c:pt idx="893" formatCode="0.0">
                  <c:v>11001.9</c:v>
                </c:pt>
                <c:pt idx="894" formatCode="0.0">
                  <c:v>10947.9</c:v>
                </c:pt>
                <c:pt idx="895" formatCode="0.0">
                  <c:v>10801.8</c:v>
                </c:pt>
                <c:pt idx="896" formatCode="0.0">
                  <c:v>10856.9</c:v>
                </c:pt>
                <c:pt idx="897" formatCode="0.0">
                  <c:v>10783.1</c:v>
                </c:pt>
                <c:pt idx="898" formatCode="0.0">
                  <c:v>10851.4</c:v>
                </c:pt>
                <c:pt idx="899" formatCode="0.0">
                  <c:v>10686.0</c:v>
                </c:pt>
                <c:pt idx="900" formatCode="0.0">
                  <c:v>10825.5</c:v>
                </c:pt>
                <c:pt idx="901" formatCode="0.0">
                  <c:v>10753.2</c:v>
                </c:pt>
                <c:pt idx="902" formatCode="0.0">
                  <c:v>10418.1</c:v>
                </c:pt>
                <c:pt idx="903" formatCode="0.0">
                  <c:v>10567.6</c:v>
                </c:pt>
                <c:pt idx="904" formatCode="0.0">
                  <c:v>10645.7</c:v>
                </c:pt>
                <c:pt idx="905" formatCode="0.0">
                  <c:v>10430.7</c:v>
                </c:pt>
                <c:pt idx="906" formatCode="0.0">
                  <c:v>10339.0</c:v>
                </c:pt>
                <c:pt idx="907" formatCode="0.0">
                  <c:v>10273.7</c:v>
                </c:pt>
                <c:pt idx="908" formatCode="0.0">
                  <c:v>10150.5</c:v>
                </c:pt>
                <c:pt idx="909" formatCode="0.0">
                  <c:v>10187.3</c:v>
                </c:pt>
                <c:pt idx="910" formatCode="0.0">
                  <c:v>10204.9</c:v>
                </c:pt>
                <c:pt idx="911" formatCode="0.0">
                  <c:v>9838.5</c:v>
                </c:pt>
                <c:pt idx="912" formatCode="0.0">
                  <c:v>9669.7</c:v>
                </c:pt>
                <c:pt idx="913" formatCode="0.0">
                  <c:v>9956.799999999996</c:v>
                </c:pt>
                <c:pt idx="914" formatCode="0.0">
                  <c:v>9915.2</c:v>
                </c:pt>
                <c:pt idx="915" formatCode="0.0">
                  <c:v>10152.1</c:v>
                </c:pt>
                <c:pt idx="916" formatCode="0.0">
                  <c:v>10249.9</c:v>
                </c:pt>
                <c:pt idx="917" formatCode="0.0">
                  <c:v>10333.7</c:v>
                </c:pt>
                <c:pt idx="918" formatCode="0.0">
                  <c:v>10339.3</c:v>
                </c:pt>
                <c:pt idx="919" formatCode="0.0">
                  <c:v>10195.2</c:v>
                </c:pt>
                <c:pt idx="920" formatCode="0.0">
                  <c:v>10406.5</c:v>
                </c:pt>
              </c:numCache>
            </c:numRef>
          </c:val>
          <c:smooth val="0"/>
        </c:ser>
        <c:dLbls>
          <c:showLegendKey val="0"/>
          <c:showVal val="0"/>
          <c:showCatName val="0"/>
          <c:showSerName val="0"/>
          <c:showPercent val="0"/>
          <c:showBubbleSize val="0"/>
        </c:dLbls>
        <c:marker val="1"/>
        <c:smooth val="0"/>
        <c:axId val="-2145868104"/>
        <c:axId val="-2145864808"/>
      </c:lineChart>
      <c:dateAx>
        <c:axId val="-2145868104"/>
        <c:scaling>
          <c:orientation val="minMax"/>
          <c:max val="41942.0"/>
          <c:min val="41499.0"/>
        </c:scaling>
        <c:delete val="0"/>
        <c:axPos val="b"/>
        <c:numFmt formatCode="[$-C0A]mmm\-yy;@" sourceLinked="0"/>
        <c:majorTickMark val="none"/>
        <c:minorTickMark val="none"/>
        <c:tickLblPos val="nextTo"/>
        <c:spPr>
          <a:noFill/>
          <a:effectLst/>
        </c:spPr>
        <c:txPr>
          <a:bodyPr rot="-5400000"/>
          <a:lstStyle/>
          <a:p>
            <a:pPr>
              <a:defRPr/>
            </a:pPr>
            <a:endParaRPr lang="es-ES"/>
          </a:p>
        </c:txPr>
        <c:crossAx val="-2145864808"/>
        <c:crosses val="autoZero"/>
        <c:auto val="1"/>
        <c:lblOffset val="100"/>
        <c:baseTimeUnit val="days"/>
        <c:majorUnit val="40.0"/>
        <c:majorTimeUnit val="days"/>
      </c:dateAx>
      <c:valAx>
        <c:axId val="-2145864808"/>
        <c:scaling>
          <c:orientation val="minMax"/>
          <c:max val="11500.0"/>
          <c:min val="7000.0"/>
        </c:scaling>
        <c:delete val="0"/>
        <c:axPos val="l"/>
        <c:numFmt formatCode="#,##0" sourceLinked="0"/>
        <c:majorTickMark val="none"/>
        <c:minorTickMark val="none"/>
        <c:tickLblPos val="nextTo"/>
        <c:spPr>
          <a:noFill/>
          <a:effectLst/>
        </c:spPr>
        <c:txPr>
          <a:bodyPr rot="-60000000" vert="horz"/>
          <a:lstStyle/>
          <a:p>
            <a:pPr>
              <a:defRPr/>
            </a:pPr>
            <a:endParaRPr lang="es-ES"/>
          </a:p>
        </c:txPr>
        <c:crossAx val="-2145868104"/>
        <c:crosses val="autoZero"/>
        <c:crossBetween val="between"/>
      </c:valAx>
      <c:spPr>
        <a:noFill/>
        <a:ln>
          <a:noFill/>
        </a:ln>
        <a:effectLst/>
      </c:spPr>
    </c:plotArea>
    <c:plotVisOnly val="1"/>
    <c:dispBlanksAs val="gap"/>
    <c:showDLblsOverMax val="0"/>
  </c:chart>
  <c:spPr>
    <a:noFill/>
    <a:ln>
      <a:noFill/>
    </a:ln>
    <a:effectLst/>
  </c:spPr>
  <c:txPr>
    <a:bodyPr/>
    <a:lstStyle/>
    <a:p>
      <a:pPr>
        <a:defRPr sz="1050" b="0" i="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E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0.77966</cdr:x>
      <cdr:y>0.2358</cdr:y>
    </cdr:from>
    <cdr:to>
      <cdr:x>1</cdr:x>
      <cdr:y>0.56003</cdr:y>
    </cdr:to>
    <cdr:sp macro="" textlink="">
      <cdr:nvSpPr>
        <cdr:cNvPr id="7" name="6 Elipse"/>
        <cdr:cNvSpPr/>
      </cdr:nvSpPr>
      <cdr:spPr>
        <a:xfrm xmlns:a="http://schemas.openxmlformats.org/drawingml/2006/main">
          <a:off x="6624736" y="1152128"/>
          <a:ext cx="1872208" cy="1584176"/>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10.xml><?xml version="1.0" encoding="utf-8"?>
<c:userShapes xmlns:c="http://schemas.openxmlformats.org/drawingml/2006/chart">
  <cdr:relSizeAnchor xmlns:cdr="http://schemas.openxmlformats.org/drawingml/2006/chartDrawing">
    <cdr:from>
      <cdr:x>0.10975</cdr:x>
      <cdr:y>0.09275</cdr:y>
    </cdr:from>
    <cdr:to>
      <cdr:x>0.34154</cdr:x>
      <cdr:y>0.18821</cdr:y>
    </cdr:to>
    <cdr:sp macro="" textlink="">
      <cdr:nvSpPr>
        <cdr:cNvPr id="12" name="CuadroTexto 4"/>
        <cdr:cNvSpPr txBox="1"/>
      </cdr:nvSpPr>
      <cdr:spPr>
        <a:xfrm xmlns:a="http://schemas.openxmlformats.org/drawingml/2006/main">
          <a:off x="448761" y="392172"/>
          <a:ext cx="947771" cy="4036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800" b="1" dirty="0" smtClean="0">
              <a:latin typeface="Tahoma" panose="020B0604030504040204" pitchFamily="34" charset="0"/>
              <a:ea typeface="Tahoma" panose="020B0604030504040204" pitchFamily="34" charset="0"/>
              <a:cs typeface="Tahoma" panose="020B0604030504040204" pitchFamily="34" charset="0"/>
            </a:rPr>
            <a:t>Discurso Bernanke</a:t>
          </a:r>
          <a:endParaRPr lang="es-CO" sz="800" b="1" dirty="0">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0.23302</cdr:x>
      <cdr:y>0.17528</cdr:y>
    </cdr:from>
    <cdr:to>
      <cdr:x>0.23767</cdr:x>
      <cdr:y>0.7859</cdr:y>
    </cdr:to>
    <cdr:cxnSp macro="">
      <cdr:nvCxnSpPr>
        <cdr:cNvPr id="9" name="1 Conector recto"/>
        <cdr:cNvCxnSpPr/>
      </cdr:nvCxnSpPr>
      <cdr:spPr>
        <a:xfrm xmlns:a="http://schemas.openxmlformats.org/drawingml/2006/main" flipH="1" flipV="1">
          <a:off x="952817" y="741142"/>
          <a:ext cx="19013" cy="2581909"/>
        </a:xfrm>
        <a:prstGeom xmlns:a="http://schemas.openxmlformats.org/drawingml/2006/main" prst="line">
          <a:avLst/>
        </a:prstGeom>
        <a:ln xmlns:a="http://schemas.openxmlformats.org/drawingml/2006/main" w="2222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0.56547</cdr:x>
      <cdr:y>0.05455</cdr:y>
    </cdr:from>
    <cdr:to>
      <cdr:x>0.77853</cdr:x>
      <cdr:y>0.10909</cdr:y>
    </cdr:to>
    <cdr:sp macro="" textlink="">
      <cdr:nvSpPr>
        <cdr:cNvPr id="15" name="14 CuadroTexto"/>
        <cdr:cNvSpPr txBox="1"/>
      </cdr:nvSpPr>
      <cdr:spPr>
        <a:xfrm xmlns:a="http://schemas.openxmlformats.org/drawingml/2006/main">
          <a:off x="2248961" y="216025"/>
          <a:ext cx="847383" cy="216023"/>
        </a:xfrm>
        <a:prstGeom xmlns:a="http://schemas.openxmlformats.org/drawingml/2006/main" prst="rect">
          <a:avLst/>
        </a:prstGeom>
        <a:ln xmlns:a="http://schemas.openxmlformats.org/drawingml/2006/main">
          <a:solidFill>
            <a:schemeClr val="tx2"/>
          </a:solidFill>
        </a:ln>
      </cdr:spPr>
      <cdr:txBody>
        <a:bodyPr xmlns:a="http://schemas.openxmlformats.org/drawingml/2006/main" vertOverflow="clip" wrap="none" rtlCol="0"/>
        <a:lstStyle xmlns:a="http://schemas.openxmlformats.org/drawingml/2006/main"/>
        <a:p xmlns:a="http://schemas.openxmlformats.org/drawingml/2006/main">
          <a:r>
            <a:rPr lang="es-VE" dirty="0" smtClean="0"/>
            <a:t>Ene 31/14:</a:t>
          </a:r>
          <a:endParaRPr lang="es-VE" sz="1100" dirty="0"/>
        </a:p>
      </cdr:txBody>
    </cdr:sp>
  </cdr:relSizeAnchor>
  <cdr:relSizeAnchor xmlns:cdr="http://schemas.openxmlformats.org/drawingml/2006/chartDrawing">
    <cdr:from>
      <cdr:x>0.54736</cdr:x>
      <cdr:y>0.05455</cdr:y>
    </cdr:from>
    <cdr:to>
      <cdr:x>0.77728</cdr:x>
      <cdr:y>0.28543</cdr:y>
    </cdr:to>
    <cdr:sp macro="" textlink="">
      <cdr:nvSpPr>
        <cdr:cNvPr id="16" name="15 CuadroTexto"/>
        <cdr:cNvSpPr txBox="1"/>
      </cdr:nvSpPr>
      <cdr:spPr>
        <a:xfrm xmlns:a="http://schemas.openxmlformats.org/drawingml/2006/main">
          <a:off x="2176953" y="2160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VE" sz="1100" dirty="0"/>
        </a:p>
      </cdr:txBody>
    </cdr:sp>
  </cdr:relSizeAnchor>
  <cdr:relSizeAnchor xmlns:cdr="http://schemas.openxmlformats.org/drawingml/2006/chartDrawing">
    <cdr:from>
      <cdr:x>0.77009</cdr:x>
      <cdr:y>0.58182</cdr:y>
    </cdr:from>
    <cdr:to>
      <cdr:x>0.94148</cdr:x>
      <cdr:y>0.63636</cdr:y>
    </cdr:to>
    <cdr:sp macro="" textlink="">
      <cdr:nvSpPr>
        <cdr:cNvPr id="20" name="19 CuadroTexto"/>
        <cdr:cNvSpPr txBox="1"/>
      </cdr:nvSpPr>
      <cdr:spPr>
        <a:xfrm xmlns:a="http://schemas.openxmlformats.org/drawingml/2006/main">
          <a:off x="3062753" y="2304257"/>
          <a:ext cx="681663" cy="216023"/>
        </a:xfrm>
        <a:prstGeom xmlns:a="http://schemas.openxmlformats.org/drawingml/2006/main" prst="rect">
          <a:avLst/>
        </a:prstGeom>
        <a:ln xmlns:a="http://schemas.openxmlformats.org/drawingml/2006/main">
          <a:solidFill>
            <a:schemeClr val="tx2"/>
          </a:solidFill>
        </a:ln>
      </cdr:spPr>
      <cdr:txBody>
        <a:bodyPr xmlns:a="http://schemas.openxmlformats.org/drawingml/2006/main" vertOverflow="clip" wrap="none" rtlCol="0"/>
        <a:lstStyle xmlns:a="http://schemas.openxmlformats.org/drawingml/2006/main"/>
        <a:p xmlns:a="http://schemas.openxmlformats.org/drawingml/2006/main">
          <a:r>
            <a:rPr lang="es-VE" sz="1100" dirty="0" err="1" smtClean="0"/>
            <a:t>Jul</a:t>
          </a:r>
          <a:r>
            <a:rPr lang="es-VE" sz="1100" dirty="0" smtClean="0"/>
            <a:t> 4/14</a:t>
          </a:r>
          <a:endParaRPr lang="es-VE" sz="1100" dirty="0"/>
        </a:p>
      </cdr:txBody>
    </cdr:sp>
  </cdr:relSizeAnchor>
  <cdr:relSizeAnchor xmlns:cdr="http://schemas.openxmlformats.org/drawingml/2006/chartDrawing">
    <cdr:from>
      <cdr:x>0.81474</cdr:x>
      <cdr:y>0.12727</cdr:y>
    </cdr:from>
    <cdr:to>
      <cdr:x>0.98189</cdr:x>
      <cdr:y>0.18182</cdr:y>
    </cdr:to>
    <cdr:sp macro="" textlink="">
      <cdr:nvSpPr>
        <cdr:cNvPr id="21" name="20 CuadroTexto"/>
        <cdr:cNvSpPr txBox="1"/>
      </cdr:nvSpPr>
      <cdr:spPr>
        <a:xfrm xmlns:a="http://schemas.openxmlformats.org/drawingml/2006/main">
          <a:off x="3240360" y="504056"/>
          <a:ext cx="664785" cy="216024"/>
        </a:xfrm>
        <a:prstGeom xmlns:a="http://schemas.openxmlformats.org/drawingml/2006/main" prst="rect">
          <a:avLst/>
        </a:prstGeom>
        <a:ln xmlns:a="http://schemas.openxmlformats.org/drawingml/2006/main">
          <a:solidFill>
            <a:schemeClr val="tx2"/>
          </a:solidFill>
        </a:ln>
      </cdr:spPr>
      <cdr:txBody>
        <a:bodyPr xmlns:a="http://schemas.openxmlformats.org/drawingml/2006/main" vertOverflow="clip" wrap="none" rtlCol="0"/>
        <a:lstStyle xmlns:a="http://schemas.openxmlformats.org/drawingml/2006/main"/>
        <a:p xmlns:a="http://schemas.openxmlformats.org/drawingml/2006/main">
          <a:r>
            <a:rPr lang="es-VE" sz="1100" dirty="0" err="1" smtClean="0"/>
            <a:t>Oct</a:t>
          </a:r>
          <a:r>
            <a:rPr lang="es-VE" sz="1100" dirty="0" smtClean="0"/>
            <a:t> 15/14</a:t>
          </a:r>
          <a:endParaRPr lang="es-VE" sz="1100" dirty="0"/>
        </a:p>
      </cdr:txBody>
    </cdr:sp>
  </cdr:relSizeAnchor>
  <cdr:relSizeAnchor xmlns:cdr="http://schemas.openxmlformats.org/drawingml/2006/chartDrawing">
    <cdr:from>
      <cdr:x>0.23537</cdr:x>
      <cdr:y>0.6</cdr:y>
    </cdr:from>
    <cdr:to>
      <cdr:x>0.41642</cdr:x>
      <cdr:y>0.65455</cdr:y>
    </cdr:to>
    <cdr:sp macro="" textlink="">
      <cdr:nvSpPr>
        <cdr:cNvPr id="22" name="21 CuadroTexto"/>
        <cdr:cNvSpPr txBox="1"/>
      </cdr:nvSpPr>
      <cdr:spPr>
        <a:xfrm xmlns:a="http://schemas.openxmlformats.org/drawingml/2006/main">
          <a:off x="936104" y="2376264"/>
          <a:ext cx="720080" cy="216024"/>
        </a:xfrm>
        <a:prstGeom xmlns:a="http://schemas.openxmlformats.org/drawingml/2006/main" prst="rect">
          <a:avLst/>
        </a:prstGeom>
        <a:ln xmlns:a="http://schemas.openxmlformats.org/drawingml/2006/main">
          <a:solidFill>
            <a:schemeClr val="tx2"/>
          </a:solidFill>
        </a:ln>
      </cdr:spPr>
      <cdr:txBody>
        <a:bodyPr xmlns:a="http://schemas.openxmlformats.org/drawingml/2006/main" vertOverflow="clip" wrap="none" rtlCol="0"/>
        <a:lstStyle xmlns:a="http://schemas.openxmlformats.org/drawingml/2006/main"/>
        <a:p xmlns:a="http://schemas.openxmlformats.org/drawingml/2006/main">
          <a:r>
            <a:rPr lang="es-VE" sz="1100" dirty="0" err="1" smtClean="0"/>
            <a:t>May</a:t>
          </a:r>
          <a:r>
            <a:rPr lang="es-VE" sz="1100" dirty="0" smtClean="0"/>
            <a:t> 6/13</a:t>
          </a:r>
          <a:endParaRPr lang="es-VE"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0.14514</cdr:x>
      <cdr:y>0.137</cdr:y>
    </cdr:from>
    <cdr:to>
      <cdr:x>0.34514</cdr:x>
      <cdr:y>0.22033</cdr:y>
    </cdr:to>
    <cdr:sp macro="" textlink="">
      <cdr:nvSpPr>
        <cdr:cNvPr id="4" name="3 CuadroTexto"/>
        <cdr:cNvSpPr txBox="1"/>
      </cdr:nvSpPr>
      <cdr:spPr>
        <a:xfrm xmlns:a="http://schemas.openxmlformats.org/drawingml/2006/main">
          <a:off x="522550" y="572161"/>
          <a:ext cx="720080" cy="348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VE" sz="800" b="1" dirty="0" smtClean="0">
              <a:latin typeface="Tahoma" pitchFamily="34" charset="0"/>
              <a:ea typeface="Tahoma" pitchFamily="34" charset="0"/>
              <a:cs typeface="Tahoma" pitchFamily="34" charset="0"/>
            </a:rPr>
            <a:t>Discurso</a:t>
          </a:r>
        </a:p>
        <a:p xmlns:a="http://schemas.openxmlformats.org/drawingml/2006/main">
          <a:r>
            <a:rPr lang="es-VE" sz="800" b="1" dirty="0" err="1" smtClean="0">
              <a:latin typeface="Tahoma" pitchFamily="34" charset="0"/>
              <a:ea typeface="Tahoma" pitchFamily="34" charset="0"/>
              <a:cs typeface="Tahoma" pitchFamily="34" charset="0"/>
            </a:rPr>
            <a:t>Bernanke</a:t>
          </a:r>
          <a:endParaRPr lang="es-VE" sz="800" b="1" dirty="0">
            <a:latin typeface="Tahoma" pitchFamily="34" charset="0"/>
            <a:ea typeface="Tahoma" pitchFamily="34" charset="0"/>
            <a:cs typeface="Tahoma"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0.74363</cdr:x>
      <cdr:y>0.15789</cdr:y>
    </cdr:from>
    <cdr:to>
      <cdr:x>0.83714</cdr:x>
      <cdr:y>0.21053</cdr:y>
    </cdr:to>
    <cdr:sp macro="" textlink="">
      <cdr:nvSpPr>
        <cdr:cNvPr id="5" name="4 CuadroTexto"/>
        <cdr:cNvSpPr txBox="1"/>
      </cdr:nvSpPr>
      <cdr:spPr>
        <a:xfrm xmlns:a="http://schemas.openxmlformats.org/drawingml/2006/main">
          <a:off x="6012668" y="648071"/>
          <a:ext cx="756084"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0.48276</cdr:x>
      <cdr:y>0.19955</cdr:y>
    </cdr:from>
    <cdr:to>
      <cdr:x>0.65517</cdr:x>
      <cdr:y>0.29971</cdr:y>
    </cdr:to>
    <cdr:sp macro="" textlink="">
      <cdr:nvSpPr>
        <cdr:cNvPr id="3" name="2 CuadroTexto"/>
        <cdr:cNvSpPr txBox="1"/>
      </cdr:nvSpPr>
      <cdr:spPr>
        <a:xfrm xmlns:a="http://schemas.openxmlformats.org/drawingml/2006/main">
          <a:off x="2016232" y="847785"/>
          <a:ext cx="720064" cy="4255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VE" sz="1050" b="1" dirty="0" smtClean="0">
              <a:latin typeface="Tahoma" pitchFamily="34" charset="0"/>
              <a:ea typeface="Tahoma" pitchFamily="34" charset="0"/>
              <a:cs typeface="Tahoma" pitchFamily="34" charset="0"/>
            </a:rPr>
            <a:t>Feb. 2014</a:t>
          </a:r>
          <a:endParaRPr lang="es-VE" sz="1050" b="1" dirty="0">
            <a:latin typeface="Tahoma" pitchFamily="34" charset="0"/>
            <a:ea typeface="Tahoma" pitchFamily="34" charset="0"/>
            <a:cs typeface="Tahoma" pitchFamily="34" charset="0"/>
          </a:endParaRPr>
        </a:p>
      </cdr:txBody>
    </cdr:sp>
  </cdr:relSizeAnchor>
  <cdr:relSizeAnchor xmlns:cdr="http://schemas.openxmlformats.org/drawingml/2006/chartDrawing">
    <cdr:from>
      <cdr:x>0.18966</cdr:x>
      <cdr:y>0.24437</cdr:y>
    </cdr:from>
    <cdr:to>
      <cdr:x>0.4138</cdr:x>
      <cdr:y>0.30595</cdr:y>
    </cdr:to>
    <cdr:sp macro="" textlink="">
      <cdr:nvSpPr>
        <cdr:cNvPr id="4" name="3 CuadroTexto"/>
        <cdr:cNvSpPr txBox="1"/>
      </cdr:nvSpPr>
      <cdr:spPr>
        <a:xfrm xmlns:a="http://schemas.openxmlformats.org/drawingml/2006/main">
          <a:off x="792088" y="1038200"/>
          <a:ext cx="936113" cy="2616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CO" sz="1100" b="1" dirty="0" smtClean="0">
              <a:solidFill>
                <a:srgbClr val="C00000"/>
              </a:solidFill>
              <a:latin typeface="Tahoma" pitchFamily="34" charset="0"/>
              <a:ea typeface="Tahoma" pitchFamily="34" charset="0"/>
              <a:cs typeface="Tahoma" pitchFamily="34" charset="0"/>
            </a:rPr>
            <a:t>COLCAP</a:t>
          </a:r>
          <a:endParaRPr lang="es-CO" sz="1100" b="1" dirty="0">
            <a:solidFill>
              <a:srgbClr val="C00000"/>
            </a:solidFill>
            <a:latin typeface="Tahoma" pitchFamily="34" charset="0"/>
            <a:ea typeface="Tahoma" pitchFamily="34" charset="0"/>
            <a:cs typeface="Tahoma"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0.72222</cdr:x>
      <cdr:y>0.07003</cdr:y>
    </cdr:from>
    <cdr:to>
      <cdr:x>0.85185</cdr:x>
      <cdr:y>0.19406</cdr:y>
    </cdr:to>
    <cdr:sp macro="" textlink="">
      <cdr:nvSpPr>
        <cdr:cNvPr id="2" name="1 CuadroTexto"/>
        <cdr:cNvSpPr txBox="1"/>
      </cdr:nvSpPr>
      <cdr:spPr>
        <a:xfrm xmlns:a="http://schemas.openxmlformats.org/drawingml/2006/main">
          <a:off x="2808312" y="284593"/>
          <a:ext cx="504056"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VE" sz="1100" dirty="0"/>
        </a:p>
      </cdr:txBody>
    </cdr:sp>
  </cdr:relSizeAnchor>
  <cdr:relSizeAnchor xmlns:cdr="http://schemas.openxmlformats.org/drawingml/2006/chartDrawing">
    <cdr:from>
      <cdr:x>0.47222</cdr:x>
      <cdr:y>0.09555</cdr:y>
    </cdr:from>
    <cdr:to>
      <cdr:x>0.67592</cdr:x>
      <cdr:y>0.16643</cdr:y>
    </cdr:to>
    <cdr:sp macro="" textlink="">
      <cdr:nvSpPr>
        <cdr:cNvPr id="3" name="2 CuadroTexto"/>
        <cdr:cNvSpPr txBox="1"/>
      </cdr:nvSpPr>
      <cdr:spPr>
        <a:xfrm xmlns:a="http://schemas.openxmlformats.org/drawingml/2006/main">
          <a:off x="1836211" y="388324"/>
          <a:ext cx="792073" cy="288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VE" sz="1050" b="1" dirty="0" smtClean="0">
              <a:latin typeface="Tahoma" panose="020B0604030504040204" pitchFamily="34" charset="0"/>
              <a:ea typeface="Tahoma" panose="020B0604030504040204" pitchFamily="34" charset="0"/>
              <a:cs typeface="Tahoma" panose="020B0604030504040204" pitchFamily="34" charset="0"/>
            </a:rPr>
            <a:t>Feb. 2014</a:t>
          </a:r>
          <a:endParaRPr lang="es-VE" sz="1050" b="1" dirty="0">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0.12982</cdr:x>
      <cdr:y>0.42951</cdr:y>
    </cdr:from>
    <cdr:to>
      <cdr:x>0.97802</cdr:x>
      <cdr:y>0.43228</cdr:y>
    </cdr:to>
    <cdr:cxnSp macro="">
      <cdr:nvCxnSpPr>
        <cdr:cNvPr id="2" name="Conector recto 1"/>
        <cdr:cNvCxnSpPr/>
      </cdr:nvCxnSpPr>
      <cdr:spPr>
        <a:xfrm xmlns:a="http://schemas.openxmlformats.org/drawingml/2006/main" flipV="1">
          <a:off x="1068362" y="1995511"/>
          <a:ext cx="6980350" cy="12879"/>
        </a:xfrm>
        <a:prstGeom xmlns:a="http://schemas.openxmlformats.org/drawingml/2006/main" prst="line">
          <a:avLst/>
        </a:prstGeom>
        <a:ln xmlns:a="http://schemas.openxmlformats.org/drawingml/2006/main" w="3175">
          <a:solidFill>
            <a:schemeClr val="bg1">
              <a:lumMod val="6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0.12982</cdr:x>
      <cdr:y>0.65959</cdr:y>
    </cdr:from>
    <cdr:to>
      <cdr:x>0.97802</cdr:x>
      <cdr:y>0.66236</cdr:y>
    </cdr:to>
    <cdr:cxnSp macro="">
      <cdr:nvCxnSpPr>
        <cdr:cNvPr id="3" name="Conector recto 2"/>
        <cdr:cNvCxnSpPr/>
      </cdr:nvCxnSpPr>
      <cdr:spPr>
        <a:xfrm xmlns:a="http://schemas.openxmlformats.org/drawingml/2006/main" flipV="1">
          <a:off x="1068362" y="3064456"/>
          <a:ext cx="6980350" cy="12879"/>
        </a:xfrm>
        <a:prstGeom xmlns:a="http://schemas.openxmlformats.org/drawingml/2006/main" prst="line">
          <a:avLst/>
        </a:prstGeom>
        <a:ln xmlns:a="http://schemas.openxmlformats.org/drawingml/2006/main" w="3175">
          <a:solidFill>
            <a:schemeClr val="bg1">
              <a:lumMod val="6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0.12982</cdr:x>
      <cdr:y>0.54738</cdr:y>
    </cdr:from>
    <cdr:to>
      <cdr:x>0.97802</cdr:x>
      <cdr:y>0.55015</cdr:y>
    </cdr:to>
    <cdr:cxnSp macro="">
      <cdr:nvCxnSpPr>
        <cdr:cNvPr id="4" name="Conector recto 3"/>
        <cdr:cNvCxnSpPr/>
      </cdr:nvCxnSpPr>
      <cdr:spPr>
        <a:xfrm xmlns:a="http://schemas.openxmlformats.org/drawingml/2006/main" flipV="1">
          <a:off x="1068362" y="2543115"/>
          <a:ext cx="6980350" cy="12879"/>
        </a:xfrm>
        <a:prstGeom xmlns:a="http://schemas.openxmlformats.org/drawingml/2006/main" prst="line">
          <a:avLst/>
        </a:prstGeom>
        <a:ln xmlns:a="http://schemas.openxmlformats.org/drawingml/2006/main" w="3175">
          <a:solidFill>
            <a:schemeClr val="bg1">
              <a:lumMod val="6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0.12982</cdr:x>
      <cdr:y>0.31308</cdr:y>
    </cdr:from>
    <cdr:to>
      <cdr:x>0.97802</cdr:x>
      <cdr:y>0.31586</cdr:y>
    </cdr:to>
    <cdr:cxnSp macro="">
      <cdr:nvCxnSpPr>
        <cdr:cNvPr id="5" name="Conector recto 4"/>
        <cdr:cNvCxnSpPr/>
      </cdr:nvCxnSpPr>
      <cdr:spPr>
        <a:xfrm xmlns:a="http://schemas.openxmlformats.org/drawingml/2006/main" flipV="1">
          <a:off x="1068362" y="1454598"/>
          <a:ext cx="6980350" cy="12879"/>
        </a:xfrm>
        <a:prstGeom xmlns:a="http://schemas.openxmlformats.org/drawingml/2006/main" prst="line">
          <a:avLst/>
        </a:prstGeom>
        <a:ln xmlns:a="http://schemas.openxmlformats.org/drawingml/2006/main" w="3175">
          <a:solidFill>
            <a:schemeClr val="bg1">
              <a:lumMod val="6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0.12982</cdr:x>
      <cdr:y>0.19666</cdr:y>
    </cdr:from>
    <cdr:to>
      <cdr:x>0.97802</cdr:x>
      <cdr:y>0.19943</cdr:y>
    </cdr:to>
    <cdr:cxnSp macro="">
      <cdr:nvCxnSpPr>
        <cdr:cNvPr id="6" name="Conector recto 5"/>
        <cdr:cNvCxnSpPr/>
      </cdr:nvCxnSpPr>
      <cdr:spPr>
        <a:xfrm xmlns:a="http://schemas.openxmlformats.org/drawingml/2006/main" flipV="1">
          <a:off x="1068362" y="913685"/>
          <a:ext cx="6980350" cy="12879"/>
        </a:xfrm>
        <a:prstGeom xmlns:a="http://schemas.openxmlformats.org/drawingml/2006/main" prst="line">
          <a:avLst/>
        </a:prstGeom>
        <a:ln xmlns:a="http://schemas.openxmlformats.org/drawingml/2006/main" w="3175">
          <a:solidFill>
            <a:schemeClr val="bg1">
              <a:lumMod val="65000"/>
            </a:schemeClr>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0.90945</cdr:x>
      <cdr:y>0.39394</cdr:y>
    </cdr:from>
    <cdr:to>
      <cdr:x>0.92713</cdr:x>
      <cdr:y>0.42424</cdr:y>
    </cdr:to>
    <cdr:sp macro="" textlink="">
      <cdr:nvSpPr>
        <cdr:cNvPr id="2" name="1 Elipse"/>
        <cdr:cNvSpPr/>
      </cdr:nvSpPr>
      <cdr:spPr>
        <a:xfrm xmlns:a="http://schemas.openxmlformats.org/drawingml/2006/main">
          <a:off x="7409496" y="1872208"/>
          <a:ext cx="144043" cy="144001"/>
        </a:xfrm>
        <a:prstGeom xmlns:a="http://schemas.openxmlformats.org/drawingml/2006/main" prst="ellipse">
          <a:avLst/>
        </a:prstGeom>
        <a:solidFill xmlns:a="http://schemas.openxmlformats.org/drawingml/2006/main">
          <a:srgbClr val="C0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0.44485</cdr:y>
    </cdr:from>
    <cdr:to>
      <cdr:x>0.0454</cdr:x>
      <cdr:y>0.5244</cdr:y>
    </cdr:to>
    <cdr:sp macro="" textlink="">
      <cdr:nvSpPr>
        <cdr:cNvPr id="2" name="1 CuadroTexto"/>
        <cdr:cNvSpPr txBox="1"/>
      </cdr:nvSpPr>
      <cdr:spPr>
        <a:xfrm xmlns:a="http://schemas.openxmlformats.org/drawingml/2006/main">
          <a:off x="0" y="2160812"/>
          <a:ext cx="376423" cy="386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smtClean="0"/>
            <a:t>%</a:t>
          </a:r>
          <a:endParaRPr lang="en-US" sz="1200" dirty="0"/>
        </a:p>
      </cdr:txBody>
    </cdr:sp>
  </cdr:relSizeAnchor>
  <cdr:relSizeAnchor xmlns:cdr="http://schemas.openxmlformats.org/drawingml/2006/chartDrawing">
    <cdr:from>
      <cdr:x>0.79032</cdr:x>
      <cdr:y>0.23719</cdr:y>
    </cdr:from>
    <cdr:to>
      <cdr:x>0.9006</cdr:x>
      <cdr:y>0.42544</cdr:y>
    </cdr:to>
    <cdr:sp macro="" textlink="">
      <cdr:nvSpPr>
        <cdr:cNvPr id="3" name="2 CuadroTexto"/>
        <cdr:cNvSpPr txBox="1"/>
      </cdr:nvSpPr>
      <cdr:spPr>
        <a:xfrm xmlns:a="http://schemas.openxmlformats.org/drawingml/2006/main">
          <a:off x="6552728" y="11521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0.94664</cdr:x>
      <cdr:y>0.72639</cdr:y>
    </cdr:from>
    <cdr:to>
      <cdr:x>0.98442</cdr:x>
      <cdr:y>0.75641</cdr:y>
    </cdr:to>
    <cdr:sp macro="" textlink="">
      <cdr:nvSpPr>
        <cdr:cNvPr id="4" name="3 CuadroTexto"/>
        <cdr:cNvSpPr txBox="1"/>
      </cdr:nvSpPr>
      <cdr:spPr>
        <a:xfrm xmlns:a="http://schemas.openxmlformats.org/drawingml/2006/main">
          <a:off x="7848872" y="3528392"/>
          <a:ext cx="313203" cy="1458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O"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0.34477</cdr:x>
      <cdr:y>0.27473</cdr:y>
    </cdr:from>
    <cdr:to>
      <cdr:x>0.51716</cdr:x>
      <cdr:y>0.39247</cdr:y>
    </cdr:to>
    <cdr:sp macro="" textlink="">
      <cdr:nvSpPr>
        <cdr:cNvPr id="4" name="3 CuadroTexto"/>
        <cdr:cNvSpPr txBox="1"/>
      </cdr:nvSpPr>
      <cdr:spPr>
        <a:xfrm xmlns:a="http://schemas.openxmlformats.org/drawingml/2006/main">
          <a:off x="2160240" y="1008112"/>
          <a:ext cx="1080120" cy="432048"/>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none" rtlCol="0"/>
        <a:lstStyle xmlns:a="http://schemas.openxmlformats.org/drawingml/2006/main"/>
        <a:p xmlns:a="http://schemas.openxmlformats.org/drawingml/2006/main">
          <a:r>
            <a:rPr lang="es-CO" sz="1100" dirty="0" smtClean="0">
              <a:solidFill>
                <a:srgbClr val="FF0000"/>
              </a:solidFill>
            </a:rPr>
            <a:t>Déficit de 2,4%</a:t>
          </a:r>
        </a:p>
        <a:p xmlns:a="http://schemas.openxmlformats.org/drawingml/2006/main">
          <a:r>
            <a:rPr lang="es-CO" sz="1100" dirty="0" smtClean="0">
              <a:solidFill>
                <a:srgbClr val="FF0000"/>
              </a:solidFill>
            </a:rPr>
            <a:t>del PIB en 2014</a:t>
          </a:r>
          <a:endParaRPr lang="es-CO" sz="1100" dirty="0">
            <a:solidFill>
              <a:srgbClr val="FF0000"/>
            </a:solidFill>
          </a:endParaRPr>
        </a:p>
      </cdr:txBody>
    </cdr:sp>
  </cdr:relSizeAnchor>
  <cdr:relSizeAnchor xmlns:cdr="http://schemas.openxmlformats.org/drawingml/2006/chartDrawing">
    <cdr:from>
      <cdr:x>0.57462</cdr:x>
      <cdr:y>0.43172</cdr:y>
    </cdr:from>
    <cdr:to>
      <cdr:x>0.72056</cdr:x>
      <cdr:y>0.68091</cdr:y>
    </cdr:to>
    <cdr:sp macro="" textlink="">
      <cdr:nvSpPr>
        <cdr:cNvPr id="5" name="4 CuadroTexto"/>
        <cdr:cNvSpPr txBox="1"/>
      </cdr:nvSpPr>
      <cdr:spPr>
        <a:xfrm xmlns:a="http://schemas.openxmlformats.org/drawingml/2006/main">
          <a:off x="3600400" y="15841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0.57462</cdr:x>
      <cdr:y>0.43172</cdr:y>
    </cdr:from>
    <cdr:to>
      <cdr:x>0.74701</cdr:x>
      <cdr:y>0.54946</cdr:y>
    </cdr:to>
    <cdr:sp macro="" textlink="">
      <cdr:nvSpPr>
        <cdr:cNvPr id="6" name="5 CuadroTexto"/>
        <cdr:cNvSpPr txBox="1"/>
      </cdr:nvSpPr>
      <cdr:spPr>
        <a:xfrm xmlns:a="http://schemas.openxmlformats.org/drawingml/2006/main">
          <a:off x="3600400" y="1584176"/>
          <a:ext cx="1080120" cy="432048"/>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none" rtlCol="0"/>
        <a:lstStyle xmlns:a="http://schemas.openxmlformats.org/drawingml/2006/main"/>
        <a:p xmlns:a="http://schemas.openxmlformats.org/drawingml/2006/main">
          <a:r>
            <a:rPr lang="es-CO" sz="1100" dirty="0" smtClean="0">
              <a:solidFill>
                <a:srgbClr val="FF0000"/>
              </a:solidFill>
            </a:rPr>
            <a:t>Déficit de 2%</a:t>
          </a:r>
        </a:p>
        <a:p xmlns:a="http://schemas.openxmlformats.org/drawingml/2006/main">
          <a:r>
            <a:rPr lang="es-CO" sz="1100" dirty="0" smtClean="0">
              <a:solidFill>
                <a:srgbClr val="FF0000"/>
              </a:solidFill>
            </a:rPr>
            <a:t>del PIB en 2018</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0.5</cdr:y>
    </cdr:from>
    <cdr:to>
      <cdr:x>0.04918</cdr:x>
      <cdr:y>0.56324</cdr:y>
    </cdr:to>
    <cdr:sp macro="" textlink="">
      <cdr:nvSpPr>
        <cdr:cNvPr id="2" name="1 CuadroTexto"/>
        <cdr:cNvSpPr txBox="1"/>
      </cdr:nvSpPr>
      <cdr:spPr>
        <a:xfrm xmlns:a="http://schemas.openxmlformats.org/drawingml/2006/main">
          <a:off x="0" y="2304256"/>
          <a:ext cx="378924" cy="2914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400" dirty="0" smtClean="0">
              <a:latin typeface="Tahoma" panose="020B0604030504040204" pitchFamily="34" charset="0"/>
              <a:ea typeface="Tahoma" panose="020B0604030504040204" pitchFamily="34" charset="0"/>
              <a:cs typeface="Tahoma" panose="020B0604030504040204" pitchFamily="34" charset="0"/>
            </a:rPr>
            <a:t>%</a:t>
          </a:r>
          <a:endParaRPr lang="es-CO" sz="1400" dirty="0">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0.88889</cdr:x>
      <cdr:y>0.48362</cdr:y>
    </cdr:from>
    <cdr:to>
      <cdr:x>1</cdr:x>
      <cdr:y>0.68565</cdr:y>
    </cdr:to>
    <cdr:sp macro="" textlink="">
      <cdr:nvSpPr>
        <cdr:cNvPr id="11" name="10 CuadroTexto"/>
        <cdr:cNvSpPr txBox="1"/>
      </cdr:nvSpPr>
      <cdr:spPr>
        <a:xfrm xmlns:a="http://schemas.openxmlformats.org/drawingml/2006/main">
          <a:off x="7643192" y="21888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0.88667</cdr:x>
      <cdr:y>0.22906</cdr:y>
    </cdr:from>
    <cdr:to>
      <cdr:x>0.99293</cdr:x>
      <cdr:y>0.32452</cdr:y>
    </cdr:to>
    <cdr:sp macro="" textlink="">
      <cdr:nvSpPr>
        <cdr:cNvPr id="12" name="11 CuadroTexto"/>
        <cdr:cNvSpPr txBox="1"/>
      </cdr:nvSpPr>
      <cdr:spPr>
        <a:xfrm xmlns:a="http://schemas.openxmlformats.org/drawingml/2006/main">
          <a:off x="7296960" y="1036711"/>
          <a:ext cx="874477" cy="4320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0.83138</cdr:x>
      <cdr:y>0.19309</cdr:y>
    </cdr:from>
    <cdr:to>
      <cdr:x>0.89264</cdr:x>
      <cdr:y>0.2525</cdr:y>
    </cdr:to>
    <cdr:sp macro="" textlink="">
      <cdr:nvSpPr>
        <cdr:cNvPr id="5" name="4 Conector recto de flecha"/>
        <cdr:cNvSpPr/>
      </cdr:nvSpPr>
      <cdr:spPr>
        <a:xfrm xmlns:a="http://schemas.openxmlformats.org/drawingml/2006/main">
          <a:off x="6840760" y="936104"/>
          <a:ext cx="504056" cy="288032"/>
        </a:xfrm>
        <a:prstGeom xmlns:a="http://schemas.openxmlformats.org/drawingml/2006/main" prst="straightConnector1">
          <a:avLst/>
        </a:prstGeom>
        <a:ln xmlns:a="http://schemas.openxmlformats.org/drawingml/2006/main" w="19050">
          <a:solidFill>
            <a:schemeClr val="tx2">
              <a:lumMod val="75000"/>
            </a:schemeClr>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VE"/>
        </a:p>
      </cdr:txBody>
    </cdr:sp>
  </cdr:relSizeAnchor>
</c:userShapes>
</file>

<file path=ppt/drawings/drawing4.xml><?xml version="1.0" encoding="utf-8"?>
<c:userShapes xmlns:c="http://schemas.openxmlformats.org/drawingml/2006/chart">
  <cdr:relSizeAnchor xmlns:cdr="http://schemas.openxmlformats.org/drawingml/2006/chartDrawing">
    <cdr:from>
      <cdr:x>0.01087</cdr:x>
      <cdr:y>0.47241</cdr:y>
    </cdr:from>
    <cdr:to>
      <cdr:x>0.0425</cdr:x>
      <cdr:y>0.53628</cdr:y>
    </cdr:to>
    <cdr:sp macro="" textlink="">
      <cdr:nvSpPr>
        <cdr:cNvPr id="2" name="1 CuadroTexto"/>
        <cdr:cNvSpPr txBox="1"/>
      </cdr:nvSpPr>
      <cdr:spPr>
        <a:xfrm xmlns:a="http://schemas.openxmlformats.org/drawingml/2006/main">
          <a:off x="72008" y="2232248"/>
          <a:ext cx="209540" cy="301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latin typeface="Tahoma" panose="020B0604030504040204" pitchFamily="34" charset="0"/>
              <a:ea typeface="Tahoma" panose="020B0604030504040204" pitchFamily="34" charset="0"/>
              <a:cs typeface="Tahoma" panose="020B0604030504040204" pitchFamily="34" charset="0"/>
            </a:rPr>
            <a:t>%</a:t>
          </a:r>
          <a:endParaRPr lang="en-US" sz="1400" b="1" dirty="0">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0.11111</cdr:x>
      <cdr:y>0</cdr:y>
    </cdr:from>
    <cdr:to>
      <cdr:x>0.92929</cdr:x>
      <cdr:y>0.1704</cdr:y>
    </cdr:to>
    <cdr:sp macro="" textlink="">
      <cdr:nvSpPr>
        <cdr:cNvPr id="3" name="1 CuadroTexto"/>
        <cdr:cNvSpPr txBox="1"/>
      </cdr:nvSpPr>
      <cdr:spPr>
        <a:xfrm xmlns:a="http://schemas.openxmlformats.org/drawingml/2006/main">
          <a:off x="792088" y="-1340768"/>
          <a:ext cx="5832635" cy="8051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600" b="1" dirty="0" smtClean="0">
              <a:solidFill>
                <a:schemeClr val="tx1"/>
              </a:solidFill>
              <a:latin typeface="Tahoma" pitchFamily="34" charset="0"/>
              <a:ea typeface="Tahoma" pitchFamily="34" charset="0"/>
              <a:cs typeface="Tahoma" pitchFamily="34" charset="0"/>
            </a:rPr>
            <a:t>Índice de comercio al por menor sin combustibles </a:t>
          </a:r>
        </a:p>
        <a:p xmlns:a="http://schemas.openxmlformats.org/drawingml/2006/main">
          <a:pPr algn="ctr"/>
          <a:r>
            <a:rPr lang="es-CO" sz="1400" b="1" dirty="0" smtClean="0">
              <a:solidFill>
                <a:schemeClr val="tx1"/>
              </a:solidFill>
              <a:latin typeface="Tahoma" pitchFamily="34" charset="0"/>
              <a:ea typeface="Tahoma" pitchFamily="34" charset="0"/>
              <a:cs typeface="Tahoma" pitchFamily="34" charset="0"/>
            </a:rPr>
            <a:t>(</a:t>
          </a:r>
          <a:r>
            <a:rPr lang="es-CO" sz="1400" b="1" dirty="0">
              <a:solidFill>
                <a:schemeClr val="tx1"/>
              </a:solidFill>
              <a:latin typeface="Tahoma" pitchFamily="34" charset="0"/>
              <a:ea typeface="Tahoma" pitchFamily="34" charset="0"/>
              <a:cs typeface="Tahoma" pitchFamily="34" charset="0"/>
            </a:rPr>
            <a:t>V</a:t>
          </a:r>
          <a:r>
            <a:rPr lang="es-CO" sz="1400" b="1" dirty="0" smtClean="0">
              <a:solidFill>
                <a:schemeClr val="tx1"/>
              </a:solidFill>
              <a:latin typeface="Tahoma" pitchFamily="34" charset="0"/>
              <a:ea typeface="Tahoma" pitchFamily="34" charset="0"/>
              <a:cs typeface="Tahoma" pitchFamily="34" charset="0"/>
            </a:rPr>
            <a:t>ar,% anual sobre datos mensuales y PM3)</a:t>
          </a:r>
        </a:p>
      </cdr:txBody>
    </cdr:sp>
  </cdr:relSizeAnchor>
</c:userShapes>
</file>

<file path=ppt/drawings/drawing5.xml><?xml version="1.0" encoding="utf-8"?>
<c:userShapes xmlns:c="http://schemas.openxmlformats.org/drawingml/2006/chart">
  <cdr:relSizeAnchor xmlns:cdr="http://schemas.openxmlformats.org/drawingml/2006/chartDrawing">
    <cdr:from>
      <cdr:x>0.30311</cdr:x>
      <cdr:y>0.1446</cdr:y>
    </cdr:from>
    <cdr:to>
      <cdr:x>0.57056</cdr:x>
      <cdr:y>0.32274</cdr:y>
    </cdr:to>
    <cdr:sp macro="" textlink="">
      <cdr:nvSpPr>
        <cdr:cNvPr id="2" name="CuadroTexto 1"/>
        <cdr:cNvSpPr txBox="1"/>
      </cdr:nvSpPr>
      <cdr:spPr>
        <a:xfrm xmlns:a="http://schemas.openxmlformats.org/drawingml/2006/main">
          <a:off x="1224140" y="374848"/>
          <a:ext cx="1080124" cy="4617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050" b="1" dirty="0" smtClean="0">
              <a:solidFill>
                <a:schemeClr val="accent1"/>
              </a:solidFill>
              <a:latin typeface="Tahoma" panose="020B0604030504040204" pitchFamily="34" charset="0"/>
              <a:ea typeface="Tahoma" panose="020B0604030504040204" pitchFamily="34" charset="0"/>
              <a:cs typeface="Tahoma" panose="020B0604030504040204" pitchFamily="34" charset="0"/>
            </a:rPr>
            <a:t>Dow Jones +6,7%</a:t>
          </a:r>
          <a:endParaRPr lang="es-CO" sz="1050" b="1" dirty="0">
            <a:solidFill>
              <a:schemeClr val="accent1"/>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0.53175</cdr:x>
      <cdr:y>0.52503</cdr:y>
    </cdr:from>
    <cdr:to>
      <cdr:x>0.85584</cdr:x>
      <cdr:y>0.66728</cdr:y>
    </cdr:to>
    <cdr:sp macro="" textlink="">
      <cdr:nvSpPr>
        <cdr:cNvPr id="3" name="CuadroTexto 1"/>
        <cdr:cNvSpPr txBox="1"/>
      </cdr:nvSpPr>
      <cdr:spPr>
        <a:xfrm xmlns:a="http://schemas.openxmlformats.org/drawingml/2006/main">
          <a:off x="2147526" y="1361029"/>
          <a:ext cx="1308869" cy="3687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05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S&amp;P 500</a:t>
          </a:r>
        </a:p>
        <a:p xmlns:a="http://schemas.openxmlformats.org/drawingml/2006/main">
          <a:pPr algn="ctr"/>
          <a:r>
            <a:rPr lang="es-CO" sz="1050" b="1" dirty="0" smtClean="0">
              <a:solidFill>
                <a:schemeClr val="accent2"/>
              </a:solidFill>
              <a:latin typeface="Tahoma" panose="020B0604030504040204" pitchFamily="34" charset="0"/>
              <a:ea typeface="Tahoma" panose="020B0604030504040204" pitchFamily="34" charset="0"/>
              <a:cs typeface="Tahoma" panose="020B0604030504040204" pitchFamily="34" charset="0"/>
            </a:rPr>
            <a:t>+ 12,1% </a:t>
          </a:r>
          <a:endParaRPr lang="es-CO" sz="1050" b="1" dirty="0">
            <a:solidFill>
              <a:schemeClr val="accent2"/>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0.15479</cdr:x>
      <cdr:y>0.2154</cdr:y>
    </cdr:from>
    <cdr:to>
      <cdr:x>0.36875</cdr:x>
      <cdr:y>0.27558</cdr:y>
    </cdr:to>
    <cdr:sp macro="" textlink="">
      <cdr:nvSpPr>
        <cdr:cNvPr id="6" name="CuadroTexto 1"/>
        <cdr:cNvSpPr txBox="1"/>
      </cdr:nvSpPr>
      <cdr:spPr>
        <a:xfrm xmlns:a="http://schemas.openxmlformats.org/drawingml/2006/main">
          <a:off x="648072" y="974884"/>
          <a:ext cx="895810" cy="2723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s-CO" sz="11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0.58491</cdr:x>
      <cdr:y>0.12495</cdr:y>
    </cdr:from>
    <cdr:to>
      <cdr:x>0.85236</cdr:x>
      <cdr:y>0.22139</cdr:y>
    </cdr:to>
    <cdr:sp macro="" textlink="">
      <cdr:nvSpPr>
        <cdr:cNvPr id="7" name="6 CuadroTexto"/>
        <cdr:cNvSpPr txBox="1"/>
      </cdr:nvSpPr>
      <cdr:spPr>
        <a:xfrm xmlns:a="http://schemas.openxmlformats.org/drawingml/2006/main">
          <a:off x="2362218" y="565523"/>
          <a:ext cx="1080123" cy="4364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endParaRPr lang="es-CO" b="1" dirty="0" smtClean="0">
            <a:solidFill>
              <a:schemeClr val="accent3"/>
            </a:solidFill>
            <a:latin typeface="Tahoma" panose="020B0604030504040204" pitchFamily="34" charset="0"/>
            <a:ea typeface="Tahoma" panose="020B0604030504040204" pitchFamily="34" charset="0"/>
            <a:cs typeface="Tahoma" panose="020B0604030504040204" pitchFamily="34" charset="0"/>
          </a:endParaRPr>
        </a:p>
        <a:p xmlns:a="http://schemas.openxmlformats.org/drawingml/2006/main">
          <a:pPr algn="ctr"/>
          <a:r>
            <a:rPr lang="es-CO" b="1" dirty="0" smtClean="0">
              <a:solidFill>
                <a:schemeClr val="accent3"/>
              </a:solidFill>
              <a:latin typeface="Tahoma" panose="020B0604030504040204" pitchFamily="34" charset="0"/>
              <a:ea typeface="Tahoma" panose="020B0604030504040204" pitchFamily="34" charset="0"/>
              <a:cs typeface="Tahoma" panose="020B0604030504040204" pitchFamily="34" charset="0"/>
            </a:rPr>
            <a:t>+23,9%</a:t>
          </a:r>
          <a:endParaRPr lang="es-CO"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xmlns:a="http://schemas.openxmlformats.org/drawingml/2006/main">
          <a:pPr algn="ctr"/>
          <a:endParaRPr lang="es-VE" sz="1100" dirty="0"/>
        </a:p>
      </cdr:txBody>
    </cdr:sp>
  </cdr:relSizeAnchor>
  <cdr:relSizeAnchor xmlns:cdr="http://schemas.openxmlformats.org/drawingml/2006/chartDrawing">
    <cdr:from>
      <cdr:x>0.59214</cdr:x>
      <cdr:y>0.45007</cdr:y>
    </cdr:from>
    <cdr:to>
      <cdr:x>0.85584</cdr:x>
      <cdr:y>0.61673</cdr:y>
    </cdr:to>
    <cdr:sp macro="" textlink="">
      <cdr:nvSpPr>
        <cdr:cNvPr id="9" name="8 CuadroTexto"/>
        <cdr:cNvSpPr txBox="1"/>
      </cdr:nvSpPr>
      <cdr:spPr>
        <a:xfrm xmlns:a="http://schemas.openxmlformats.org/drawingml/2006/main">
          <a:off x="2391406" y="1166715"/>
          <a:ext cx="1064978" cy="4320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s-VE" sz="105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DAX </a:t>
          </a:r>
        </a:p>
        <a:p xmlns:a="http://schemas.openxmlformats.org/drawingml/2006/main">
          <a:pPr algn="ctr"/>
          <a:r>
            <a:rPr lang="es-VE" sz="1050" b="1" dirty="0" smtClean="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+ 2,5%</a:t>
          </a:r>
          <a:endParaRPr lang="es-VE" sz="105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0.21396</cdr:x>
      <cdr:y>0.1638</cdr:y>
    </cdr:from>
    <cdr:to>
      <cdr:x>0.42577</cdr:x>
      <cdr:y>0.32475</cdr:y>
    </cdr:to>
    <cdr:sp macro="" textlink="">
      <cdr:nvSpPr>
        <cdr:cNvPr id="2" name="1 CuadroTexto"/>
        <cdr:cNvSpPr txBox="1"/>
      </cdr:nvSpPr>
      <cdr:spPr>
        <a:xfrm xmlns:a="http://schemas.openxmlformats.org/drawingml/2006/main">
          <a:off x="864096" y="424616"/>
          <a:ext cx="855415" cy="4172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050" b="1"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IBEX 35</a:t>
          </a:r>
        </a:p>
        <a:p xmlns:a="http://schemas.openxmlformats.org/drawingml/2006/main">
          <a:pPr algn="ctr"/>
          <a:r>
            <a:rPr lang="es-CO" sz="1050" b="1" dirty="0" smtClean="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rPr>
            <a:t>+ 10,7%</a:t>
          </a:r>
          <a:endParaRPr lang="es-CO" sz="1050" b="1" dirty="0">
            <a:solidFill>
              <a:schemeClr val="accent3">
                <a:lumMod val="75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0.7454</cdr:x>
      <cdr:y>0.46031</cdr:y>
    </cdr:from>
    <cdr:to>
      <cdr:x>0.9801</cdr:x>
      <cdr:y>0.65464</cdr:y>
    </cdr:to>
    <cdr:sp macro="" textlink="">
      <cdr:nvSpPr>
        <cdr:cNvPr id="2" name="1 CuadroTexto"/>
        <cdr:cNvSpPr txBox="1"/>
      </cdr:nvSpPr>
      <cdr:spPr>
        <a:xfrm xmlns:a="http://schemas.openxmlformats.org/drawingml/2006/main">
          <a:off x="2973018" y="1166936"/>
          <a:ext cx="936102" cy="4926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050" b="1"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Nikkei</a:t>
          </a:r>
          <a:endParaRPr lang="es-CO" sz="1050" b="1"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a:p xmlns:a="http://schemas.openxmlformats.org/drawingml/2006/main">
          <a:pPr algn="ctr"/>
          <a:r>
            <a:rPr lang="es-CO" sz="105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+ 5,7%</a:t>
          </a:r>
          <a:endParaRPr lang="es-CO" sz="1050" b="1" dirty="0">
            <a:solidFill>
              <a:schemeClr val="tx2"/>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0.43939</cdr:x>
      <cdr:y>0.17269</cdr:y>
    </cdr:from>
    <cdr:to>
      <cdr:x>0.62121</cdr:x>
      <cdr:y>0.25903</cdr:y>
    </cdr:to>
    <cdr:sp macro="" textlink="">
      <cdr:nvSpPr>
        <cdr:cNvPr id="2" name="1 CuadroTexto"/>
        <cdr:cNvSpPr txBox="1"/>
      </cdr:nvSpPr>
      <cdr:spPr>
        <a:xfrm xmlns:a="http://schemas.openxmlformats.org/drawingml/2006/main">
          <a:off x="2088231" y="720080"/>
          <a:ext cx="864097"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12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Energía</a:t>
          </a:r>
        </a:p>
      </cdr:txBody>
    </cdr:sp>
  </cdr:relSizeAnchor>
  <cdr:relSizeAnchor xmlns:cdr="http://schemas.openxmlformats.org/drawingml/2006/chartDrawing">
    <cdr:from>
      <cdr:x>0.72727</cdr:x>
      <cdr:y>0.5008</cdr:y>
    </cdr:from>
    <cdr:to>
      <cdr:x>0.95668</cdr:x>
      <cdr:y>0.55755</cdr:y>
    </cdr:to>
    <cdr:sp macro="" textlink="">
      <cdr:nvSpPr>
        <cdr:cNvPr id="3" name="1 CuadroTexto"/>
        <cdr:cNvSpPr txBox="1"/>
      </cdr:nvSpPr>
      <cdr:spPr>
        <a:xfrm xmlns:a="http://schemas.openxmlformats.org/drawingml/2006/main">
          <a:off x="3456383" y="2088232"/>
          <a:ext cx="1090265" cy="2366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200" b="1" dirty="0" smtClean="0">
              <a:solidFill>
                <a:srgbClr val="00B050"/>
              </a:solidFill>
              <a:latin typeface="Tahoma" panose="020B0604030504040204" pitchFamily="34" charset="0"/>
              <a:ea typeface="Tahoma" panose="020B0604030504040204" pitchFamily="34" charset="0"/>
              <a:cs typeface="Tahoma" panose="020B0604030504040204" pitchFamily="34" charset="0"/>
            </a:rPr>
            <a:t>Agricultura</a:t>
          </a:r>
        </a:p>
        <a:p xmlns:a="http://schemas.openxmlformats.org/drawingml/2006/main">
          <a:pPr algn="ctr"/>
          <a:endParaRPr lang="es-CO" sz="1200" b="1" dirty="0">
            <a:solidFill>
              <a:srgbClr val="00B050"/>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0.12121</cdr:x>
      <cdr:y>0.48353</cdr:y>
    </cdr:from>
    <cdr:to>
      <cdr:x>0.35306</cdr:x>
      <cdr:y>0.57726</cdr:y>
    </cdr:to>
    <cdr:sp macro="" textlink="">
      <cdr:nvSpPr>
        <cdr:cNvPr id="4" name="1 CuadroTexto"/>
        <cdr:cNvSpPr txBox="1"/>
      </cdr:nvSpPr>
      <cdr:spPr>
        <a:xfrm xmlns:a="http://schemas.openxmlformats.org/drawingml/2006/main">
          <a:off x="576063" y="2016224"/>
          <a:ext cx="1101857" cy="390834"/>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Otros minerales </a:t>
          </a:r>
        </a:p>
        <a:p xmlns:a="http://schemas.openxmlformats.org/drawingml/2006/main">
          <a:pPr algn="ctr"/>
          <a:endParaRPr lang="es-CO" sz="1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a:p xmlns:a="http://schemas.openxmlformats.org/drawingml/2006/main">
          <a:pPr algn="ctr"/>
          <a:endParaRPr lang="es-CO" sz="1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0.88679</cdr:x>
      <cdr:y>0.26335</cdr:y>
    </cdr:from>
    <cdr:to>
      <cdr:x>0.99203</cdr:x>
      <cdr:y>0.43795</cdr:y>
    </cdr:to>
    <cdr:sp macro="" textlink="">
      <cdr:nvSpPr>
        <cdr:cNvPr id="2" name="1 CuadroTexto"/>
        <cdr:cNvSpPr txBox="1"/>
      </cdr:nvSpPr>
      <cdr:spPr>
        <a:xfrm xmlns:a="http://schemas.openxmlformats.org/drawingml/2006/main">
          <a:off x="6768752" y="1224136"/>
          <a:ext cx="803295" cy="8115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600" b="1" dirty="0" smtClean="0">
              <a:solidFill>
                <a:schemeClr val="accent3"/>
              </a:solidFill>
            </a:rPr>
            <a:t>-27,1%</a:t>
          </a:r>
          <a:endParaRPr lang="es-CO" sz="1600" b="1" dirty="0">
            <a:solidFill>
              <a:schemeClr val="accent3"/>
            </a:solidFill>
          </a:endParaRPr>
        </a:p>
      </cdr:txBody>
    </cdr:sp>
  </cdr:relSizeAnchor>
  <cdr:relSizeAnchor xmlns:cdr="http://schemas.openxmlformats.org/drawingml/2006/chartDrawing">
    <cdr:from>
      <cdr:x>0.63208</cdr:x>
      <cdr:y>0.51121</cdr:y>
    </cdr:from>
    <cdr:to>
      <cdr:x>0.76165</cdr:x>
      <cdr:y>0.63736</cdr:y>
    </cdr:to>
    <cdr:sp macro="" textlink="">
      <cdr:nvSpPr>
        <cdr:cNvPr id="3" name="2 CuadroTexto"/>
        <cdr:cNvSpPr txBox="1"/>
      </cdr:nvSpPr>
      <cdr:spPr>
        <a:xfrm xmlns:a="http://schemas.openxmlformats.org/drawingml/2006/main">
          <a:off x="4824536" y="2376264"/>
          <a:ext cx="988988" cy="586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O" sz="1600" b="1" dirty="0" smtClean="0">
              <a:solidFill>
                <a:schemeClr val="tx2"/>
              </a:solidFill>
            </a:rPr>
            <a:t>-24,2%</a:t>
          </a:r>
          <a:endParaRPr lang="es-CO" sz="1600" b="1" dirty="0">
            <a:solidFill>
              <a:schemeClr val="tx2"/>
            </a:solidFill>
          </a:endParaRPr>
        </a:p>
      </cdr:txBody>
    </cdr:sp>
  </cdr:relSizeAnchor>
  <cdr:relSizeAnchor xmlns:cdr="http://schemas.openxmlformats.org/drawingml/2006/chartDrawing">
    <cdr:from>
      <cdr:x>0.63115</cdr:x>
      <cdr:y>0.31757</cdr:y>
    </cdr:from>
    <cdr:to>
      <cdr:x>0.90115</cdr:x>
      <cdr:y>0.70485</cdr:y>
    </cdr:to>
    <cdr:cxnSp macro="">
      <cdr:nvCxnSpPr>
        <cdr:cNvPr id="5" name="4 Conector recto de flecha"/>
        <cdr:cNvCxnSpPr/>
      </cdr:nvCxnSpPr>
      <cdr:spPr>
        <a:xfrm xmlns:a="http://schemas.openxmlformats.org/drawingml/2006/main">
          <a:off x="4544793" y="1476165"/>
          <a:ext cx="1944216" cy="1800198"/>
        </a:xfrm>
        <a:prstGeom xmlns:a="http://schemas.openxmlformats.org/drawingml/2006/main" prst="straightConnector1">
          <a:avLst/>
        </a:prstGeom>
        <a:ln xmlns:a="http://schemas.openxmlformats.org/drawingml/2006/main" w="127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cdr:x>
      <cdr:y>0.50466</cdr:y>
    </cdr:from>
    <cdr:to>
      <cdr:x>0.75419</cdr:x>
      <cdr:y>0.61577</cdr:y>
    </cdr:to>
    <cdr:sp macro="" textlink="">
      <cdr:nvSpPr>
        <cdr:cNvPr id="8" name="7 Elipse"/>
        <cdr:cNvSpPr/>
      </cdr:nvSpPr>
      <cdr:spPr>
        <a:xfrm xmlns:a="http://schemas.openxmlformats.org/drawingml/2006/main">
          <a:off x="4392488" y="2345796"/>
          <a:ext cx="1038284" cy="516474"/>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590D4-5A3A-4207-83F2-8067A41FF1B9}" type="datetimeFigureOut">
              <a:rPr lang="en-US" smtClean="0"/>
              <a:pPr/>
              <a:t>11/11/14</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38C54-8304-4447-B4FA-307B4E1890D8}" type="slidenum">
              <a:rPr lang="en-US" smtClean="0"/>
              <a:pPr/>
              <a:t>‹Nr.›</a:t>
            </a:fld>
            <a:endParaRPr lang="en-US"/>
          </a:p>
        </p:txBody>
      </p:sp>
    </p:spTree>
    <p:extLst>
      <p:ext uri="{BB962C8B-B14F-4D97-AF65-F5344CB8AC3E}">
        <p14:creationId xmlns:p14="http://schemas.microsoft.com/office/powerpoint/2010/main" val="268870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lnuevosiglo.com.co/articulos/9-2013-31-billones-para-el-campo-colombiano.html" TargetMode="External"/><Relationship Id="rId4" Type="http://schemas.openxmlformats.org/officeDocument/2006/relationships/hyperlink" Target="http://www.wradio.com.co/noticias/economia/congreso-aprobo-partida-adicional-en-presupuesto-2014-para-atender-al-campo/20131009/nota/1967944.aspx" TargetMode="External"/><Relationship Id="rId5" Type="http://schemas.openxmlformats.org/officeDocument/2006/relationships/hyperlink" Target="http://www.exitosastereo.com/2013/09/25/" TargetMode="External"/><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dirty="0"/>
          </a:p>
        </p:txBody>
      </p:sp>
      <p:sp>
        <p:nvSpPr>
          <p:cNvPr id="4" name="Slide Number Placeholder 3"/>
          <p:cNvSpPr>
            <a:spLocks noGrp="1"/>
          </p:cNvSpPr>
          <p:nvPr>
            <p:ph type="sldNum" sz="quarter" idx="10"/>
          </p:nvPr>
        </p:nvSpPr>
        <p:spPr/>
        <p:txBody>
          <a:bodyPr/>
          <a:lstStyle/>
          <a:p>
            <a:pPr>
              <a:defRPr/>
            </a:pPr>
            <a:fld id="{698F490F-FBBD-4721-B053-A7B478B37C49}" type="slidenum">
              <a:rPr lang="es-CO" smtClean="0"/>
              <a:pPr>
                <a:defRPr/>
              </a:pPr>
              <a:t>1</a:t>
            </a:fld>
            <a:endParaRPr lang="es-CO"/>
          </a:p>
        </p:txBody>
      </p:sp>
    </p:spTree>
    <p:extLst>
      <p:ext uri="{BB962C8B-B14F-4D97-AF65-F5344CB8AC3E}">
        <p14:creationId xmlns:p14="http://schemas.microsoft.com/office/powerpoint/2010/main" val="104077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FBDCAEB3-72DA-4F9D-AB79-7D7FEC024D69}" type="slidenum">
              <a:rPr lang="es-CO" smtClean="0">
                <a:solidFill>
                  <a:prstClr val="black"/>
                </a:solidFill>
              </a:rPr>
              <a:pPr/>
              <a:t>26</a:t>
            </a:fld>
            <a:endParaRPr lang="es-CO">
              <a:solidFill>
                <a:prstClr val="black"/>
              </a:solidFill>
            </a:endParaRPr>
          </a:p>
        </p:txBody>
      </p:sp>
    </p:spTree>
    <p:extLst>
      <p:ext uri="{BB962C8B-B14F-4D97-AF65-F5344CB8AC3E}">
        <p14:creationId xmlns:p14="http://schemas.microsoft.com/office/powerpoint/2010/main" val="210695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65F9C3C-9519-4ABB-85DD-2856465D10E4}" type="slidenum">
              <a:rPr lang="es-ES" smtClean="0">
                <a:solidFill>
                  <a:prstClr val="black"/>
                </a:solidFill>
              </a:rPr>
              <a:pPr/>
              <a:t>27</a:t>
            </a:fld>
            <a:endParaRPr lang="es-ES">
              <a:solidFill>
                <a:prstClr val="black"/>
              </a:solidFill>
            </a:endParaRPr>
          </a:p>
        </p:txBody>
      </p:sp>
    </p:spTree>
    <p:extLst>
      <p:ext uri="{BB962C8B-B14F-4D97-AF65-F5344CB8AC3E}">
        <p14:creationId xmlns:p14="http://schemas.microsoft.com/office/powerpoint/2010/main" val="2423987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90625" y="1220788"/>
            <a:ext cx="4392613" cy="3295650"/>
          </a:xfrm>
        </p:spPr>
      </p:sp>
      <p:sp>
        <p:nvSpPr>
          <p:cNvPr id="3" name="Marcador de notas 2"/>
          <p:cNvSpPr>
            <a:spLocks noGrp="1"/>
          </p:cNvSpPr>
          <p:nvPr>
            <p:ph type="body" idx="1"/>
          </p:nvPr>
        </p:nvSpPr>
        <p:spPr/>
        <p:txBody>
          <a:bodyPr/>
          <a:lstStyle/>
          <a:p>
            <a:r>
              <a:rPr lang="es-CO" dirty="0" smtClean="0"/>
              <a:t>En el cuadro: </a:t>
            </a:r>
            <a:r>
              <a:rPr lang="es-CO" b="1"/>
              <a:t>Exportaciones colombianas,  </a:t>
            </a:r>
            <a:r>
              <a:rPr lang="es-CO" b="1" dirty="0"/>
              <a:t>por grupo de países </a:t>
            </a:r>
            <a:r>
              <a:rPr lang="es-CO" b="1"/>
              <a:t>de destino, </a:t>
            </a:r>
            <a:r>
              <a:rPr lang="es-CO" b="1" dirty="0"/>
              <a:t>según grupo de productos*</a:t>
            </a:r>
            <a:r>
              <a:rPr lang="es-CO" dirty="0" smtClean="0"/>
              <a:t>  y Exportaciones colombianas  </a:t>
            </a:r>
          </a:p>
          <a:p>
            <a:r>
              <a:rPr lang="es-CO" dirty="0"/>
              <a:t>Sobre las exportaciones totales y en el periodo enero-agosto: </a:t>
            </a:r>
            <a:r>
              <a:rPr lang="es-CO"/>
              <a:t>"Café, </a:t>
            </a:r>
            <a:r>
              <a:rPr lang="es-CO" dirty="0"/>
              <a:t>té y especias" es </a:t>
            </a:r>
            <a:r>
              <a:rPr lang="es-CO"/>
              <a:t>el 3,2%, </a:t>
            </a:r>
            <a:r>
              <a:rPr lang="es-CO" dirty="0"/>
              <a:t>"Combustibles</a:t>
            </a:r>
            <a:r>
              <a:rPr lang="es-CO"/>
              <a:t>" 66,1%, </a:t>
            </a:r>
            <a:r>
              <a:rPr lang="es-CO" dirty="0"/>
              <a:t>"Perlas y Piedras Preciosas</a:t>
            </a:r>
            <a:r>
              <a:rPr lang="es-CO"/>
              <a:t>" 4,7</a:t>
            </a:r>
            <a:r>
              <a:rPr lang="es-CO" dirty="0"/>
              <a:t>% y </a:t>
            </a:r>
            <a:r>
              <a:rPr lang="es-CO"/>
              <a:t>"Fundición, </a:t>
            </a:r>
            <a:r>
              <a:rPr lang="es-CO" dirty="0"/>
              <a:t>hierro y Acero</a:t>
            </a:r>
            <a:r>
              <a:rPr lang="es-CO"/>
              <a:t>" 1,5</a:t>
            </a:r>
            <a:r>
              <a:rPr lang="es-CO" dirty="0"/>
              <a:t>%.</a:t>
            </a:r>
            <a:r>
              <a:rPr lang="es-CO" dirty="0" smtClean="0"/>
              <a:t>por principales regiones </a:t>
            </a:r>
            <a:r>
              <a:rPr lang="es-CO" smtClean="0"/>
              <a:t>de destino, </a:t>
            </a:r>
            <a:r>
              <a:rPr lang="es-CO" dirty="0" smtClean="0"/>
              <a:t>según grupo de productos* se le quita</a:t>
            </a:r>
            <a:r>
              <a:rPr lang="es-CO" baseline="0" dirty="0" smtClean="0"/>
              <a:t> al total </a:t>
            </a:r>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prstClr val="black"/>
                </a:solidFill>
              </a:rPr>
              <a:pPr/>
              <a:t>29</a:t>
            </a:fld>
            <a:endParaRPr lang="es-ES">
              <a:solidFill>
                <a:prstClr val="black"/>
              </a:solidFill>
            </a:endParaRPr>
          </a:p>
        </p:txBody>
      </p:sp>
    </p:spTree>
    <p:extLst>
      <p:ext uri="{BB962C8B-B14F-4D97-AF65-F5344CB8AC3E}">
        <p14:creationId xmlns:p14="http://schemas.microsoft.com/office/powerpoint/2010/main" val="277580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sz="1200" dirty="0" smtClean="0"/>
              <a:t>El esquema de Concesiones 4G se basa en las Asociaciones Público Privadas (APP), donde el concesionario asume la mayoría de los riesgos de construcción del proyecto.</a:t>
            </a:r>
          </a:p>
          <a:p>
            <a:r>
              <a:rPr lang="es-CO" sz="1200" dirty="0" smtClean="0"/>
              <a:t>Modalidad de pago por segmento de obra terminado; por lo tanto, no demanda grandes recursos públicos en fase de construcción.</a:t>
            </a:r>
          </a:p>
          <a:p>
            <a:r>
              <a:rPr lang="es-CO" sz="1200" dirty="0" smtClean="0"/>
              <a:t>Sí requiere acompañamiento público para dinamizar el enorme monto de financiación hacia concesionarios privados ($32 billones en 6 años).  </a:t>
            </a:r>
          </a:p>
          <a:p>
            <a:endParaRPr lang="es-CO" dirty="0"/>
          </a:p>
        </p:txBody>
      </p:sp>
      <p:sp>
        <p:nvSpPr>
          <p:cNvPr id="4" name="3 Marcador de número de diapositiva"/>
          <p:cNvSpPr>
            <a:spLocks noGrp="1"/>
          </p:cNvSpPr>
          <p:nvPr>
            <p:ph type="sldNum" sz="quarter" idx="10"/>
          </p:nvPr>
        </p:nvSpPr>
        <p:spPr/>
        <p:txBody>
          <a:bodyPr/>
          <a:lstStyle/>
          <a:p>
            <a:fld id="{7A577975-D03A-4925-B5E9-F3533FA6E062}" type="slidenum">
              <a:rPr lang="es-ES" smtClean="0"/>
              <a:pPr/>
              <a:t>37</a:t>
            </a:fld>
            <a:endParaRPr lang="es-ES"/>
          </a:p>
        </p:txBody>
      </p:sp>
    </p:spTree>
    <p:extLst>
      <p:ext uri="{BB962C8B-B14F-4D97-AF65-F5344CB8AC3E}">
        <p14:creationId xmlns:p14="http://schemas.microsoft.com/office/powerpoint/2010/main" val="249305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sz="2000" b="1" dirty="0" smtClean="0">
                <a:latin typeface="Tahoma" panose="020B0604030504040204" pitchFamily="34" charset="0"/>
                <a:ea typeface="Tahoma" panose="020B0604030504040204" pitchFamily="34" charset="0"/>
                <a:cs typeface="Tahoma" panose="020B0604030504040204" pitchFamily="34" charset="0"/>
              </a:rPr>
              <a:t>Recaudo por esos impuestos alcanza $7,4 billones (0,9% del PIB)</a:t>
            </a:r>
          </a:p>
          <a:p>
            <a:pPr lvl="1"/>
            <a:r>
              <a:rPr lang="es-VE" sz="2000" dirty="0" smtClean="0">
                <a:latin typeface="Tahoma" panose="020B0604030504040204" pitchFamily="34" charset="0"/>
                <a:ea typeface="Tahoma" panose="020B0604030504040204" pitchFamily="34" charset="0"/>
                <a:cs typeface="Tahoma" panose="020B0604030504040204" pitchFamily="34" charset="0"/>
              </a:rPr>
              <a:t>Impuesto al patrimonio: $ 4,5 billones</a:t>
            </a:r>
          </a:p>
          <a:p>
            <a:pPr lvl="1"/>
            <a:r>
              <a:rPr lang="es-VE" sz="2000" dirty="0" smtClean="0">
                <a:latin typeface="Tahoma" panose="020B0604030504040204" pitchFamily="34" charset="0"/>
                <a:ea typeface="Tahoma" panose="020B0604030504040204" pitchFamily="34" charset="0"/>
                <a:cs typeface="Tahoma" panose="020B0604030504040204" pitchFamily="34" charset="0"/>
              </a:rPr>
              <a:t>Extensión de 2 puntos del GMF: $ 2,9 billones</a:t>
            </a:r>
          </a:p>
          <a:p>
            <a:pPr lvl="1">
              <a:buFont typeface="Wingdings" pitchFamily="2" charset="2"/>
              <a:buChar char="Ø"/>
            </a:pPr>
            <a:endParaRPr lang="es-VE" sz="8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
            </a:pPr>
            <a:r>
              <a:rPr lang="es-VE" sz="2000" b="1" dirty="0" smtClean="0">
                <a:latin typeface="Tahoma" panose="020B0604030504040204" pitchFamily="34" charset="0"/>
                <a:ea typeface="Tahoma" panose="020B0604030504040204" pitchFamily="34" charset="0"/>
                <a:cs typeface="Tahoma" panose="020B0604030504040204" pitchFamily="34" charset="0"/>
              </a:rPr>
              <a:t>El faltante persiste…</a:t>
            </a:r>
          </a:p>
          <a:p>
            <a:pPr lvl="1">
              <a:buFontTx/>
              <a:buChar char="-"/>
            </a:pPr>
            <a:r>
              <a:rPr lang="es-VE" sz="2000" dirty="0" smtClean="0">
                <a:latin typeface="Tahoma" panose="020B0604030504040204" pitchFamily="34" charset="0"/>
                <a:ea typeface="Tahoma" panose="020B0604030504040204" pitchFamily="34" charset="0"/>
                <a:cs typeface="Tahoma" panose="020B0604030504040204" pitchFamily="34" charset="0"/>
              </a:rPr>
              <a:t>$ 5,1 billones frente al presupuesto actual de gastos</a:t>
            </a:r>
          </a:p>
          <a:p>
            <a:pPr lvl="1">
              <a:buFontTx/>
              <a:buChar char="-"/>
            </a:pPr>
            <a:r>
              <a:rPr lang="es-VE" sz="2000" dirty="0" smtClean="0">
                <a:latin typeface="Tahoma" panose="020B0604030504040204" pitchFamily="34" charset="0"/>
                <a:ea typeface="Tahoma" panose="020B0604030504040204" pitchFamily="34" charset="0"/>
                <a:cs typeface="Tahoma" panose="020B0604030504040204" pitchFamily="34" charset="0"/>
              </a:rPr>
              <a:t>$ 6,6 billones adicionales si los gastos de funcionamiento y de inversión se mantienen como porcentaje del PIB</a:t>
            </a:r>
            <a:endParaRPr lang="es-VE" sz="800" dirty="0" smtClean="0">
              <a:latin typeface="Tahoma" panose="020B0604030504040204" pitchFamily="34" charset="0"/>
              <a:ea typeface="Tahoma" panose="020B0604030504040204" pitchFamily="34" charset="0"/>
              <a:cs typeface="Tahoma" panose="020B0604030504040204" pitchFamily="34" charset="0"/>
            </a:endParaRPr>
          </a:p>
          <a:p>
            <a:pPr>
              <a:buFont typeface="Wingdings" pitchFamily="2" charset="2"/>
              <a:buChar char="§"/>
            </a:pPr>
            <a:r>
              <a:rPr lang="es-VE" sz="2000" b="1" dirty="0" smtClean="0">
                <a:latin typeface="Tahoma" panose="020B0604030504040204" pitchFamily="34" charset="0"/>
                <a:ea typeface="Tahoma" panose="020B0604030504040204" pitchFamily="34" charset="0"/>
                <a:cs typeface="Tahoma" panose="020B0604030504040204" pitchFamily="34" charset="0"/>
              </a:rPr>
              <a:t>En resumen…</a:t>
            </a:r>
          </a:p>
          <a:p>
            <a:pPr>
              <a:buNone/>
            </a:pPr>
            <a:r>
              <a:rPr lang="es-VE" sz="2000" b="1" dirty="0" smtClean="0">
                <a:latin typeface="Tahoma" panose="020B0604030504040204" pitchFamily="34" charset="0"/>
                <a:ea typeface="Tahoma" panose="020B0604030504040204" pitchFamily="34" charset="0"/>
                <a:cs typeface="Tahoma" panose="020B0604030504040204" pitchFamily="34" charset="0"/>
              </a:rPr>
              <a:t>	</a:t>
            </a:r>
            <a:r>
              <a:rPr lang="es-VE" sz="2000" dirty="0" smtClean="0">
                <a:latin typeface="Tahoma" panose="020B0604030504040204" pitchFamily="34" charset="0"/>
                <a:ea typeface="Tahoma" panose="020B0604030504040204" pitchFamily="34" charset="0"/>
                <a:cs typeface="Tahoma" panose="020B0604030504040204" pitchFamily="34" charset="0"/>
              </a:rPr>
              <a:t>Aún extendiendo el GMF y el impuesto al patrimonio, el faltante podría ser del orden de 11,6 billones (equivalente a 1,4% del PIB)</a:t>
            </a:r>
          </a:p>
          <a:p>
            <a:endParaRPr lang="es-CO" dirty="0"/>
          </a:p>
        </p:txBody>
      </p:sp>
      <p:sp>
        <p:nvSpPr>
          <p:cNvPr id="4" name="Marcador de número de diapositiva 3"/>
          <p:cNvSpPr>
            <a:spLocks noGrp="1"/>
          </p:cNvSpPr>
          <p:nvPr>
            <p:ph type="sldNum" sz="quarter" idx="10"/>
          </p:nvPr>
        </p:nvSpPr>
        <p:spPr/>
        <p:txBody>
          <a:bodyPr/>
          <a:lstStyle/>
          <a:p>
            <a:fld id="{51B38C54-8304-4447-B4FA-307B4E1890D8}" type="slidenum">
              <a:rPr lang="en-US" smtClean="0"/>
              <a:pPr/>
              <a:t>39</a:t>
            </a:fld>
            <a:endParaRPr lang="en-US"/>
          </a:p>
        </p:txBody>
      </p:sp>
    </p:spTree>
    <p:extLst>
      <p:ext uri="{BB962C8B-B14F-4D97-AF65-F5344CB8AC3E}">
        <p14:creationId xmlns:p14="http://schemas.microsoft.com/office/powerpoint/2010/main" val="3032208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40000" lnSpcReduction="20000"/>
          </a:bodyPr>
          <a:lstStyle/>
          <a:p>
            <a:r>
              <a:rPr lang="es-CO" dirty="0" smtClean="0"/>
              <a:t>Son ahora 203 billones de pesos los del presupuesto de 2014</a:t>
            </a:r>
          </a:p>
          <a:p>
            <a:r>
              <a:rPr lang="es-CO" dirty="0" smtClean="0"/>
              <a:t>Financiación de recursos</a:t>
            </a:r>
            <a:r>
              <a:rPr lang="es-CO" baseline="0" dirty="0" smtClean="0"/>
              <a:t> adicionales con: </a:t>
            </a:r>
            <a:r>
              <a:rPr lang="es-CO" dirty="0"/>
              <a:t>proyecto de ley complementario y paralelo. </a:t>
            </a:r>
          </a:p>
          <a:p>
            <a:r>
              <a:rPr lang="es-CO" dirty="0" smtClean="0">
                <a:hlinkClick r:id="rId3"/>
              </a:rPr>
              <a:t>http://www.elnuevosiglo.com.co/articulos/9-2013-31-billones-para-el-campo-colombiano.html</a:t>
            </a:r>
            <a:r>
              <a:rPr lang="es-CO" dirty="0" smtClean="0">
                <a:hlinkClick r:id="rId4"/>
              </a:rPr>
              <a:t>http://www.wradio.com.co/noticias/economia/congreso-aprobo-partida-adicional-en-presupuesto-2014-para-atender-al-campo/20131009/nota/1967944.aspx</a:t>
            </a:r>
            <a:endParaRPr lang="es-CO" dirty="0" smtClean="0"/>
          </a:p>
          <a:p>
            <a:r>
              <a:rPr lang="es-CO" dirty="0" smtClean="0">
                <a:hlinkClick r:id="rId5"/>
              </a:rPr>
              <a:t>http://www.exitosastereo.com/2013/09/25/</a:t>
            </a:r>
            <a:endParaRPr lang="es-CO" dirty="0" smtClean="0"/>
          </a:p>
          <a:p>
            <a:endParaRPr lang="es-CO" dirty="0" smtClean="0"/>
          </a:p>
          <a:p>
            <a:r>
              <a:rPr lang="es-CO" dirty="0" smtClean="0"/>
              <a:t>Regla</a:t>
            </a:r>
            <a:r>
              <a:rPr lang="es-CO" baseline="0" dirty="0" smtClean="0"/>
              <a:t> Fiscal: “balance estructural del GNC sea en 2014 de  2,3% del PIB, o menos; llegue a 1,9%, o menos, en 2018, y baje al 1,0%, o menos, en 2022”</a:t>
            </a:r>
          </a:p>
          <a:p>
            <a:r>
              <a:rPr lang="es-CO" baseline="0" dirty="0" smtClean="0"/>
              <a:t> los gastos adicionales que se destinen a hacer </a:t>
            </a:r>
          </a:p>
          <a:p>
            <a:r>
              <a:rPr lang="es-CO" baseline="0" dirty="0" smtClean="0"/>
              <a:t>frente a la crisis del Agro se financiarán con los recursos  que se generen mediante la aplicación de la ley de </a:t>
            </a:r>
          </a:p>
          <a:p>
            <a:r>
              <a:rPr lang="es-CO" baseline="0" dirty="0" smtClean="0"/>
              <a:t>financiamiento que el Ministro de Hacienda someta a consideración del Congreso de  la República. En  caso de ser </a:t>
            </a:r>
          </a:p>
          <a:p>
            <a:r>
              <a:rPr lang="es-CO" baseline="0" dirty="0" smtClean="0"/>
              <a:t>aprobada por esta corporación, se generarían los recursos que se requieren, de acuerdo con lo manifestado por el </a:t>
            </a:r>
          </a:p>
          <a:p>
            <a:r>
              <a:rPr lang="es-CO" baseline="0" dirty="0" smtClean="0"/>
              <a:t>mismo Ministro. De no ser aprobado, y de no encontrarse fuentes alternativas de financiación, el gobierno deberá </a:t>
            </a:r>
          </a:p>
          <a:p>
            <a:r>
              <a:rPr lang="es-CO" baseline="0" dirty="0" smtClean="0"/>
              <a:t>efectuar los ajustes respectivos en el presupuesto de 2014, en consonancia con lo previsto en el Estatuto Orgánico </a:t>
            </a:r>
          </a:p>
          <a:p>
            <a:r>
              <a:rPr lang="es-CO" baseline="0" dirty="0" smtClean="0"/>
              <a:t>de Presupuesto, EOP.</a:t>
            </a:r>
          </a:p>
          <a:p>
            <a:endParaRPr lang="es-CO" baseline="0" dirty="0" smtClean="0"/>
          </a:p>
          <a:p>
            <a:r>
              <a:rPr lang="es-CO" baseline="0" dirty="0" smtClean="0"/>
              <a:t>El Ministro Cárdenas reiteró a las comisiones económicas que esta operación de financiamiento por ningún </a:t>
            </a:r>
          </a:p>
          <a:p>
            <a:r>
              <a:rPr lang="es-CO" baseline="0" dirty="0" smtClean="0"/>
              <a:t>motivo se transformará en una reforma tributaria con otras disposiciones. El propósito del proyecto de ley que se </a:t>
            </a:r>
          </a:p>
          <a:p>
            <a:r>
              <a:rPr lang="es-CO" baseline="0" dirty="0" smtClean="0"/>
              <a:t>presente  es  solo  el  de  financiar  gastos  presupuestados  en  beneficio  del  sector  agropecuario  y  de  las  familias </a:t>
            </a:r>
          </a:p>
          <a:p>
            <a:r>
              <a:rPr lang="es-CO" baseline="0" dirty="0" smtClean="0"/>
              <a:t>campesinas.</a:t>
            </a:r>
          </a:p>
          <a:p>
            <a:r>
              <a:rPr lang="es-CO" baseline="0" dirty="0" smtClean="0"/>
              <a:t>“el </a:t>
            </a:r>
          </a:p>
          <a:p>
            <a:r>
              <a:rPr lang="es-CO" baseline="0" dirty="0" smtClean="0"/>
              <a:t>monto definitivo del presupuesto para 2014 en $203 billones. Esta cifra resulta de sumar $199,9 billones del </a:t>
            </a:r>
          </a:p>
          <a:p>
            <a:r>
              <a:rPr lang="es-CO" baseline="0" dirty="0" smtClean="0"/>
              <a:t>proyecto de ley de presupuesto inicialmente presentado por el Gobierno Nacional, plenamente financiado, y $3,1 </a:t>
            </a:r>
          </a:p>
          <a:p>
            <a:r>
              <a:rPr lang="es-CO" baseline="0" dirty="0" smtClean="0"/>
              <a:t>billones de  la Carta  de Modificaciones al presupuesto de gastos, que no cuenta con financiación, por lo cual el </a:t>
            </a:r>
          </a:p>
          <a:p>
            <a:r>
              <a:rPr lang="es-CO" baseline="0" dirty="0" smtClean="0"/>
              <a:t>Gobierno  Nacional  deberá  presentar  el  correspondiente  proyecto  de  ley  de  financiamiento  en  los  términos </a:t>
            </a:r>
          </a:p>
          <a:p>
            <a:r>
              <a:rPr lang="es-CO" baseline="0" dirty="0" smtClean="0"/>
              <a:t>establecidos por el artículo 347 de  la Constitución Política.  Con esta decisión se mantiene la consistencia del PGN </a:t>
            </a:r>
          </a:p>
          <a:p>
            <a:r>
              <a:rPr lang="es-CO" baseline="0" dirty="0" smtClean="0"/>
              <a:t>con las metas macroeconómicas, en especial las metas fiscales. Hechas  estas precisiones, el monto aprobado </a:t>
            </a:r>
          </a:p>
          <a:p>
            <a:r>
              <a:rPr lang="es-CO" baseline="0" dirty="0" smtClean="0"/>
              <a:t>servirá de referencia para el análisis y evaluación del contenido del presente proyecto de ley, como se detalla a </a:t>
            </a:r>
          </a:p>
          <a:p>
            <a:r>
              <a:rPr lang="es-CO" baseline="0" dirty="0" smtClean="0"/>
              <a:t>continuación.”</a:t>
            </a:r>
          </a:p>
          <a:p>
            <a:endParaRPr lang="es-CO" baseline="0" dirty="0" smtClean="0"/>
          </a:p>
          <a:p>
            <a:r>
              <a:rPr lang="es-CO" dirty="0"/>
              <a:t>l Ministro de Hacienda y Crédito Público, Mauricio Cárdenas, ha citado al Comité Nacional de Cafeteros de forma extraordinaria el próximo lunes 7 de octubre en la Federación Nacional de Cafeteros para que de manera inmediata se tomen medidas encaminadas a fortalecer los mecanismos de control de los recursos del Protección del Ingreso Cafetero (PIC).</a:t>
            </a:r>
          </a:p>
          <a:p>
            <a:r>
              <a:rPr lang="es-CO" dirty="0"/>
              <a:t>El Gobierno Nacional viene apoyando decididamente desde octubre de 2012 a los caficultores del país ante la pérdida de ingresos resultante de la importante caída en los precios internacionales del grano y la paulatina recuperación de la producción.</a:t>
            </a:r>
            <a:br>
              <a:rPr lang="es-CO" dirty="0"/>
            </a:br>
            <a:r>
              <a:rPr lang="es-CO" dirty="0"/>
              <a:t/>
            </a:r>
            <a:br>
              <a:rPr lang="es-CO" dirty="0"/>
            </a:br>
            <a:r>
              <a:rPr lang="es-CO" dirty="0"/>
              <a:t>El instrumento de PIC consiste en otorgar un apoyo de $165.000 por carga de 125 kilogramos de café pergamino seco, cuando el precio interno de referencia es inferior a $480 mil por carga.</a:t>
            </a:r>
            <a:br>
              <a:rPr lang="es-CO" dirty="0"/>
            </a:br>
            <a:r>
              <a:rPr lang="es-CO" dirty="0"/>
              <a:t/>
            </a:r>
            <a:br>
              <a:rPr lang="es-CO" dirty="0"/>
            </a:br>
            <a:r>
              <a:rPr lang="es-CO" dirty="0"/>
              <a:t>Este apoyo requerirá destinar alrededor de $900 mil millones durante 2013, los cuales han sido incorporados en el Presupuesto General de la Nación y se han transferido al Fondo Nacional del Café a medida que avanza la cosecha cafetera.</a:t>
            </a:r>
            <a:br>
              <a:rPr lang="es-CO" dirty="0"/>
            </a:br>
            <a:r>
              <a:rPr lang="es-CO" dirty="0"/>
              <a:t/>
            </a:r>
            <a:br>
              <a:rPr lang="es-CO" dirty="0"/>
            </a:br>
            <a:r>
              <a:rPr lang="es-CO" dirty="0"/>
              <a:t>Con corte al 30 de septiembre pasado se han recibido solicitudes de más de 345 mil caficultores de todo el país por $732 mil 402 millones. Igualmente, con corte a esa fecha se han registrado para trámite más de 3,28 millones facturas.</a:t>
            </a:r>
            <a:br>
              <a:rPr lang="es-CO" dirty="0"/>
            </a:br>
            <a:r>
              <a:rPr lang="es-CO" dirty="0"/>
              <a:t/>
            </a:r>
            <a:br>
              <a:rPr lang="es-CO" dirty="0"/>
            </a:br>
            <a:r>
              <a:rPr lang="es-CO" dirty="0"/>
              <a:t>Es necesario enfatizar que habida cuenta de que los recursos del PIC son públicos, se debe llevar un estricto control que permita corroborar que el receptor final del subsidio es un caficultor que cumple con las condiciones establecidas para beneficiarse del programa, tales como presentar una factura o documento equivalente que respalde la venta del café, además de estar registrado en el Sistema de Información Cafetera (SICA) y contar con las extensiones, densidades, edades y variedades del cultivo que soporten el monto solicitado.</a:t>
            </a:r>
            <a:br>
              <a:rPr lang="es-CO" dirty="0"/>
            </a:br>
            <a:r>
              <a:rPr lang="es-CO" dirty="0"/>
              <a:t/>
            </a:r>
            <a:br>
              <a:rPr lang="es-CO" dirty="0"/>
            </a:br>
            <a:r>
              <a:rPr lang="es-CO" dirty="0"/>
              <a:t>Este procedimiento es esencial para verificar la elegibilidad del vendedor como beneficiario del programa y evitar que terceros accedan a un incentivo que está pensado para beneficiar exclusivamente a los productores de café.</a:t>
            </a:r>
            <a:br>
              <a:rPr lang="es-CO" dirty="0"/>
            </a:br>
            <a:r>
              <a:rPr lang="es-CO" dirty="0"/>
              <a:t/>
            </a:r>
            <a:br>
              <a:rPr lang="es-CO" dirty="0"/>
            </a:br>
            <a:r>
              <a:rPr lang="es-CO" dirty="0"/>
              <a:t>A pesar de los mecanismos de control que han estado en funcionando desde el inicio del programa, se han identificado crecientes intentos de fraude al esquema, que han sido denunciados oportunamente ante las autoridades competentes.</a:t>
            </a:r>
            <a:br>
              <a:rPr lang="es-CO" dirty="0"/>
            </a:br>
            <a:r>
              <a:rPr lang="es-CO" dirty="0"/>
              <a:t/>
            </a:r>
            <a:br>
              <a:rPr lang="es-CO" dirty="0"/>
            </a:br>
            <a:r>
              <a:rPr lang="es-CO" dirty="0"/>
              <a:t>En particular, se han encontrado evidencias de presuntas irregularidades en la emisión de las facturas que sirven de base para tramitar el incentivo y que no corresponden con transacciones reales de café.</a:t>
            </a:r>
            <a:br>
              <a:rPr lang="es-CO" dirty="0"/>
            </a:br>
            <a:r>
              <a:rPr lang="es-CO" dirty="0"/>
              <a:t/>
            </a:r>
            <a:br>
              <a:rPr lang="es-CO" dirty="0"/>
            </a:br>
            <a:r>
              <a:rPr lang="es-CO" dirty="0"/>
              <a:t>Desafortunadamente, sobre las denuncias instauradas a la fecha no se han obtenido resultados concretos, lo cual genera gran preocupación.</a:t>
            </a:r>
            <a:br>
              <a:rPr lang="es-CO" dirty="0"/>
            </a:br>
            <a:r>
              <a:rPr lang="es-CO" dirty="0"/>
              <a:t/>
            </a:r>
            <a:br>
              <a:rPr lang="es-CO" dirty="0"/>
            </a:br>
            <a:r>
              <a:rPr lang="es-CO" dirty="0"/>
              <a:t>El programa debe ser blindado frente a quienes de forma fraudulenta pretenden apropiarse indebidamente de los recursos públicos y hacemos un llamado a los caficultores para que no se presten para la comisión de delitos que no solo ponen un manto de duda sobre un sector que ha sido ejemplo de honradez y trabajo, sino que puede acarrear consecuencias penales que deben ser aplicadas sin dilación.</a:t>
            </a:r>
            <a:br>
              <a:rPr lang="es-CO" dirty="0"/>
            </a:br>
            <a:r>
              <a:rPr lang="es-CO" dirty="0"/>
              <a:t/>
            </a:r>
            <a:br>
              <a:rPr lang="es-CO" dirty="0"/>
            </a:br>
            <a:r>
              <a:rPr lang="es-CO" dirty="0"/>
              <a:t>Es urgente buscar mecanismos para cerrar el ingreso de quienes fraudulentamente expiden facturas sin que exista una verdadera transacción de café.</a:t>
            </a:r>
            <a:br>
              <a:rPr lang="es-CO" dirty="0"/>
            </a:br>
            <a:r>
              <a:rPr lang="es-CO" dirty="0"/>
              <a:t/>
            </a:r>
            <a:br>
              <a:rPr lang="es-CO" dirty="0"/>
            </a:br>
            <a:r>
              <a:rPr lang="es-CO" dirty="0"/>
              <a:t>(Fin)</a:t>
            </a:r>
          </a:p>
          <a:p>
            <a:endParaRPr lang="es-CO" baseline="0" dirty="0" smtClean="0"/>
          </a:p>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prstClr val="black"/>
                </a:solidFill>
              </a:rPr>
              <a:pPr/>
              <a:t>40</a:t>
            </a:fld>
            <a:endParaRPr lang="es-ES">
              <a:solidFill>
                <a:prstClr val="black"/>
              </a:solidFill>
            </a:endParaRPr>
          </a:p>
        </p:txBody>
      </p:sp>
    </p:spTree>
    <p:extLst>
      <p:ext uri="{BB962C8B-B14F-4D97-AF65-F5344CB8AC3E}">
        <p14:creationId xmlns:p14="http://schemas.microsoft.com/office/powerpoint/2010/main" val="304728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65F9C3C-9519-4ABB-85DD-2856465D10E4}" type="slidenum">
              <a:rPr lang="es-ES" smtClean="0"/>
              <a:pPr/>
              <a:t>43</a:t>
            </a:fld>
            <a:endParaRPr lang="es-ES" dirty="0"/>
          </a:p>
        </p:txBody>
      </p:sp>
    </p:spTree>
    <p:extLst>
      <p:ext uri="{BB962C8B-B14F-4D97-AF65-F5344CB8AC3E}">
        <p14:creationId xmlns:p14="http://schemas.microsoft.com/office/powerpoint/2010/main" val="349600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70000" lnSpcReduction="20000"/>
          </a:bodyPr>
          <a:lstStyle/>
          <a:p>
            <a:r>
              <a:rPr lang="en-US" dirty="0"/>
              <a:t>http://www.federalreserve.gov/newsevents/press/monetary/20131218a.htm</a:t>
            </a:r>
          </a:p>
          <a:p>
            <a:r>
              <a:rPr lang="en-US" dirty="0"/>
              <a:t>Taking into account the extent of federal fiscal retrenchment since the inception of its current asset purchase program, the Committee sees the improvement in economic activity and labor market conditions over that period as consistent with growing underlying strength in the broader economy. In light of the cumulative progress toward maximum employment and the improvement in the outlook for labor market conditions, the Committee decided to modestly reduce the pace of its asset purchases. Beginning in January, the Committee will add to its holdings of agency mortgage-backed securities at a pace of $35 billion per month rather than $40 billion per month, and will add to its holdings of longer-term Treasury securities at a pace of $40 billion per month rather than $45 billion per month. The Committee is maintaining its existing policy of reinvesting principal payments from its holdings of agency debt and agency mortgage-backed securities in agency mortgage-backed securities and of rolling over maturing Treasury securities at auction. The Committee's sizable and still-increasing holdings of longer-term securities should maintain downward pressure on longer-term interest rates, support mortgage markets, and help to make broader financial conditions more accommodative, which in turn should promote a stronger economic recovery and help to ensure that inflation, over time, is at the rate most consistent with the Committee's dual mandate.</a:t>
            </a:r>
          </a:p>
          <a:p>
            <a:r>
              <a:rPr lang="en-US" dirty="0"/>
              <a:t>The Committee will closely monitor incoming information on economic and financial developments in coming months and will continue its purchases of Treasury and agency mortgage-backed securities, and employ its other policy tools as appropriate, until the outlook for the labor market has improved substantially in a context of price stability. If incoming information broadly supports the Committee's expectation of ongoing improvement in labor market conditions and inflation moving back toward its longer-run objective, the Committee will likely reduce the pace of asset purchases in further measured steps at future meetings. However, asset purchases are not on a preset course, and the Committee's decisions about their pace will remain contingent on the Committee's outlook for the labor market and inflation as well as its assessment of the likely efficacy and costs of such purchases.</a:t>
            </a:r>
          </a:p>
          <a:p>
            <a:r>
              <a:rPr lang="en-US" dirty="0"/>
              <a:t>To support continued progress toward maximum employment and price stability, the Committee today reaffirmed its view that a highly accommodative stance of monetary policy will remain appropriate for a considerable time after the asset purchase program ends and the economic recovery strengthens. The Committee also reaffirmed its expectation that the current exceptionally low target range for the federal funds rate of 0 to 1/4 percent will be appropriate at least as long as the unemployment rate remains above 6-1/2 percent, inflation between one and two years ahead is projected to be no more than a half percentage point above the Committee's 2 percent longer-run goal, and longer-term inflation expectations continue to be well anchored. In determining how long to maintain a highly accommodative stance of monetary policy, the Committee will also consider other information, including additional measures of labor market conditions, indicators of inflation pressures and inflation expectations, and readings on financial developments. The Committee now anticipates, based on its assessment of these factors, that it likely will be appropriate to maintain the current target range for the federal funds rate well past the time that the unemployment rate declines below 6-1/2 percent, especially if projected inflation continues to run below the Committee's 2 percent longer-run goal. When the Committee decides to begin to remove policy accommodation, it will take a balanced approach consistent with its longer-run goals of maximum employment and inflation of 2 percent.</a:t>
            </a:r>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44</a:t>
            </a:fld>
            <a:endParaRPr lang="es-ES"/>
          </a:p>
        </p:txBody>
      </p:sp>
    </p:spTree>
    <p:extLst>
      <p:ext uri="{BB962C8B-B14F-4D97-AF65-F5344CB8AC3E}">
        <p14:creationId xmlns:p14="http://schemas.microsoft.com/office/powerpoint/2010/main" val="2340393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In Europe, a return to growth is not yet a signal of a return </a:t>
            </a:r>
          </a:p>
          <a:p>
            <a:r>
              <a:rPr lang="en-US" dirty="0" smtClean="0"/>
              <a:t>to health. Although labor markets are showing signs of </a:t>
            </a:r>
          </a:p>
          <a:p>
            <a:r>
              <a:rPr lang="en-US" dirty="0" smtClean="0"/>
              <a:t>stabilizing, long-term and youth unemployment remain </a:t>
            </a:r>
          </a:p>
          <a:p>
            <a:r>
              <a:rPr lang="en-US" dirty="0" smtClean="0"/>
              <a:t>endemic, spreading concerns about the potentially </a:t>
            </a:r>
            <a:r>
              <a:rPr lang="en-US" dirty="0" err="1" smtClean="0"/>
              <a:t>perma</a:t>
            </a:r>
            <a:r>
              <a:rPr lang="en-US" dirty="0" smtClean="0"/>
              <a:t>-</a:t>
            </a:r>
          </a:p>
          <a:p>
            <a:r>
              <a:rPr lang="en-US" dirty="0" err="1" smtClean="0"/>
              <a:t>nent</a:t>
            </a:r>
            <a:r>
              <a:rPr lang="en-US" dirty="0" smtClean="0"/>
              <a:t> employability effects of extended joblessness. At the </a:t>
            </a:r>
          </a:p>
          <a:p>
            <a:r>
              <a:rPr lang="en-US" dirty="0" smtClean="0"/>
              <a:t>same time, significant spare capacity has opened up, con-</a:t>
            </a:r>
          </a:p>
          <a:p>
            <a:r>
              <a:rPr lang="en-US" dirty="0" err="1" smtClean="0"/>
              <a:t>tributing</a:t>
            </a:r>
            <a:r>
              <a:rPr lang="en-US" dirty="0" smtClean="0"/>
              <a:t> to a sharp slide in core inflation (figure 1.4) and </a:t>
            </a:r>
          </a:p>
          <a:p>
            <a:r>
              <a:rPr lang="en-US" dirty="0" smtClean="0"/>
              <a:t>fears that a pernicious debt-deflation cycle could begin. </a:t>
            </a:r>
          </a:p>
          <a:p>
            <a:r>
              <a:rPr lang="en-US" dirty="0" smtClean="0"/>
              <a:t>Banks are holding a rising share of sovereign debt in the </a:t>
            </a:r>
          </a:p>
          <a:p>
            <a:r>
              <a:rPr lang="en-US" dirty="0" smtClean="0"/>
              <a:t>troubled economies and continue to face deleveraging </a:t>
            </a:r>
          </a:p>
          <a:p>
            <a:r>
              <a:rPr lang="en-US" dirty="0" smtClean="0"/>
              <a:t>pressures ahead of asset quality reviews due in 2014. Any </a:t>
            </a:r>
          </a:p>
          <a:p>
            <a:r>
              <a:rPr lang="en-US" dirty="0" smtClean="0"/>
              <a:t>delays in the development of a credible banking union </a:t>
            </a:r>
          </a:p>
          <a:p>
            <a:r>
              <a:rPr lang="en-US" dirty="0" smtClean="0"/>
              <a:t>also carry the potential for a renewed bout of financial </a:t>
            </a:r>
          </a:p>
          <a:p>
            <a:r>
              <a:rPr lang="en-US" dirty="0" smtClean="0"/>
              <a:t>market turmoil or further deleveraging pressures if </a:t>
            </a:r>
            <a:r>
              <a:rPr lang="en-US" dirty="0" err="1" smtClean="0"/>
              <a:t>ade</a:t>
            </a:r>
            <a:r>
              <a:rPr lang="en-US" dirty="0" smtClean="0"/>
              <a:t>-</a:t>
            </a:r>
          </a:p>
          <a:p>
            <a:r>
              <a:rPr lang="en-US" dirty="0" err="1" smtClean="0"/>
              <a:t>quate</a:t>
            </a:r>
            <a:r>
              <a:rPr lang="en-US" dirty="0" smtClean="0"/>
              <a:t> backstops for the banking sector are not found.</a:t>
            </a:r>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45</a:t>
            </a:fld>
            <a:endParaRPr lang="es-ES"/>
          </a:p>
        </p:txBody>
      </p:sp>
    </p:spTree>
    <p:extLst>
      <p:ext uri="{BB962C8B-B14F-4D97-AF65-F5344CB8AC3E}">
        <p14:creationId xmlns:p14="http://schemas.microsoft.com/office/powerpoint/2010/main" val="86521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O" baseline="0" dirty="0" smtClean="0"/>
              <a:t>En lo corrido del año hasta septiembre de 2012, la producción real del sector fabril, </a:t>
            </a:r>
          </a:p>
          <a:p>
            <a:pPr eaLnBrk="1" hangingPunct="1">
              <a:spcBef>
                <a:spcPct val="0"/>
              </a:spcBef>
            </a:pPr>
            <a:r>
              <a:rPr lang="es-CO" baseline="0" dirty="0" smtClean="0"/>
              <a:t>sin incluir trilla de café, aumentó 0,7% respecto a igual período de 2011. Al interior </a:t>
            </a:r>
          </a:p>
          <a:p>
            <a:pPr eaLnBrk="1" hangingPunct="1">
              <a:spcBef>
                <a:spcPct val="0"/>
              </a:spcBef>
            </a:pPr>
            <a:r>
              <a:rPr lang="es-CO" baseline="0" dirty="0" smtClean="0"/>
              <a:t>del conjunto industrial, 22 de los 48 subsectores registraron incremento en su </a:t>
            </a:r>
          </a:p>
          <a:p>
            <a:pPr eaLnBrk="1" hangingPunct="1">
              <a:spcBef>
                <a:spcPct val="0"/>
              </a:spcBef>
            </a:pPr>
            <a:r>
              <a:rPr lang="es-CO" baseline="0" dirty="0" smtClean="0"/>
              <a:t>producción, entre los que sobresalen por sus mayores contribuciones a la variación </a:t>
            </a:r>
          </a:p>
          <a:p>
            <a:pPr eaLnBrk="1" hangingPunct="1">
              <a:spcBef>
                <a:spcPct val="0"/>
              </a:spcBef>
            </a:pPr>
            <a:r>
              <a:rPr lang="es-CO" baseline="0" dirty="0" smtClean="0"/>
              <a:t>total del sector, las industrias de confecciones (17,9%), hierro y acero (17,4%), </a:t>
            </a:r>
          </a:p>
          <a:p>
            <a:pPr eaLnBrk="1" hangingPunct="1">
              <a:spcBef>
                <a:spcPct val="0"/>
              </a:spcBef>
            </a:pPr>
            <a:r>
              <a:rPr lang="es-CO" baseline="0" dirty="0" smtClean="0"/>
              <a:t>elaboración de bebidas (6,4%), producción de carne y pescado (7,5%) y productos </a:t>
            </a:r>
          </a:p>
          <a:p>
            <a:pPr eaLnBrk="1" hangingPunct="1">
              <a:spcBef>
                <a:spcPct val="0"/>
              </a:spcBef>
            </a:pPr>
            <a:r>
              <a:rPr lang="es-CO" baseline="0" dirty="0" smtClean="0"/>
              <a:t>lácteos (7,8%). Estos subsectores aportaron en conjunto 1,9 puntos porcentuales a la </a:t>
            </a:r>
          </a:p>
          <a:p>
            <a:pPr eaLnBrk="1" hangingPunct="1">
              <a:spcBef>
                <a:spcPct val="0"/>
              </a:spcBef>
            </a:pPr>
            <a:r>
              <a:rPr lang="es-CO" baseline="0" dirty="0" smtClean="0"/>
              <a:t>variación total. </a:t>
            </a:r>
          </a:p>
          <a:p>
            <a:pPr eaLnBrk="1" hangingPunct="1">
              <a:spcBef>
                <a:spcPct val="0"/>
              </a:spcBef>
            </a:pPr>
            <a:r>
              <a:rPr lang="es-CO" dirty="0" smtClean="0"/>
              <a:t>La correlación simple entre el índice de Confianza Industrial es de 0,80</a:t>
            </a:r>
            <a:endParaRPr lang="es-ES" dirty="0"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AF141A-C5B5-41FC-B331-DD8E94D6627E}" type="slidenum">
              <a:rPr lang="es-ES" smtClean="0">
                <a:solidFill>
                  <a:prstClr val="black"/>
                </a:solidFill>
                <a:latin typeface="Arial" pitchFamily="34" charset="0"/>
              </a:rPr>
              <a:pPr/>
              <a:t>9</a:t>
            </a:fld>
            <a:endParaRPr lang="es-ES" smtClean="0">
              <a:solidFill>
                <a:prstClr val="black"/>
              </a:solidFill>
              <a:latin typeface="Arial" pitchFamily="34" charset="0"/>
            </a:endParaRPr>
          </a:p>
        </p:txBody>
      </p:sp>
    </p:spTree>
    <p:extLst>
      <p:ext uri="{BB962C8B-B14F-4D97-AF65-F5344CB8AC3E}">
        <p14:creationId xmlns:p14="http://schemas.microsoft.com/office/powerpoint/2010/main" val="115680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10</a:t>
            </a:fld>
            <a:endParaRPr lang="es-ES"/>
          </a:p>
        </p:txBody>
      </p:sp>
    </p:spTree>
    <p:extLst>
      <p:ext uri="{BB962C8B-B14F-4D97-AF65-F5344CB8AC3E}">
        <p14:creationId xmlns:p14="http://schemas.microsoft.com/office/powerpoint/2010/main" val="276661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12</a:t>
            </a:fld>
            <a:endParaRPr lang="es-ES"/>
          </a:p>
        </p:txBody>
      </p:sp>
    </p:spTree>
    <p:extLst>
      <p:ext uri="{BB962C8B-B14F-4D97-AF65-F5344CB8AC3E}">
        <p14:creationId xmlns:p14="http://schemas.microsoft.com/office/powerpoint/2010/main" val="151297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1B38C54-8304-4447-B4FA-307B4E1890D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72613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In Europe, a return to growth is not yet a signal of a return </a:t>
            </a:r>
          </a:p>
          <a:p>
            <a:r>
              <a:rPr lang="en-US" dirty="0" smtClean="0"/>
              <a:t>to health. Although labor markets are showing signs of </a:t>
            </a:r>
          </a:p>
          <a:p>
            <a:r>
              <a:rPr lang="en-US" dirty="0" smtClean="0"/>
              <a:t>stabilizing, long-term and youth unemployment remain </a:t>
            </a:r>
          </a:p>
          <a:p>
            <a:r>
              <a:rPr lang="en-US" dirty="0" smtClean="0"/>
              <a:t>endemic, spreading concerns about the potentially </a:t>
            </a:r>
            <a:r>
              <a:rPr lang="en-US" dirty="0" err="1" smtClean="0"/>
              <a:t>perma</a:t>
            </a:r>
            <a:r>
              <a:rPr lang="en-US" dirty="0" smtClean="0"/>
              <a:t>-</a:t>
            </a:r>
          </a:p>
          <a:p>
            <a:r>
              <a:rPr lang="en-US" dirty="0" err="1" smtClean="0"/>
              <a:t>nent</a:t>
            </a:r>
            <a:r>
              <a:rPr lang="en-US" dirty="0" smtClean="0"/>
              <a:t> employability effects of extended joblessness. At the </a:t>
            </a:r>
          </a:p>
          <a:p>
            <a:r>
              <a:rPr lang="en-US" dirty="0" smtClean="0"/>
              <a:t>same time, significant spare capacity has opened up, con-</a:t>
            </a:r>
          </a:p>
          <a:p>
            <a:r>
              <a:rPr lang="en-US" dirty="0" err="1" smtClean="0"/>
              <a:t>tributing</a:t>
            </a:r>
            <a:r>
              <a:rPr lang="en-US" dirty="0" smtClean="0"/>
              <a:t> to a sharp slide in core inflation (figure 1.4) and </a:t>
            </a:r>
          </a:p>
          <a:p>
            <a:r>
              <a:rPr lang="en-US" dirty="0" smtClean="0"/>
              <a:t>fears that a pernicious debt-deflation cycle could begin. </a:t>
            </a:r>
          </a:p>
          <a:p>
            <a:r>
              <a:rPr lang="en-US" dirty="0" smtClean="0"/>
              <a:t>Banks are holding a rising share of sovereign debt in the </a:t>
            </a:r>
          </a:p>
          <a:p>
            <a:r>
              <a:rPr lang="en-US" dirty="0" smtClean="0"/>
              <a:t>troubled economies and continue to face deleveraging </a:t>
            </a:r>
          </a:p>
          <a:p>
            <a:r>
              <a:rPr lang="en-US" dirty="0" smtClean="0"/>
              <a:t>pressures ahead of asset quality reviews due in 2014. Any </a:t>
            </a:r>
          </a:p>
          <a:p>
            <a:r>
              <a:rPr lang="en-US" dirty="0" smtClean="0"/>
              <a:t>delays in the development of a credible banking union </a:t>
            </a:r>
          </a:p>
          <a:p>
            <a:r>
              <a:rPr lang="en-US" dirty="0" smtClean="0"/>
              <a:t>also carry the potential for a renewed bout of financial </a:t>
            </a:r>
          </a:p>
          <a:p>
            <a:r>
              <a:rPr lang="en-US" dirty="0" smtClean="0"/>
              <a:t>market turmoil or further deleveraging pressures if </a:t>
            </a:r>
            <a:r>
              <a:rPr lang="en-US" dirty="0" err="1" smtClean="0"/>
              <a:t>ade</a:t>
            </a:r>
            <a:r>
              <a:rPr lang="en-US" dirty="0" smtClean="0"/>
              <a:t>-</a:t>
            </a:r>
          </a:p>
          <a:p>
            <a:r>
              <a:rPr lang="en-US" dirty="0" err="1" smtClean="0"/>
              <a:t>quate</a:t>
            </a:r>
            <a:r>
              <a:rPr lang="en-US" dirty="0" smtClean="0"/>
              <a:t> backstops for the banking sector are not found.</a:t>
            </a:r>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15</a:t>
            </a:fld>
            <a:endParaRPr lang="es-ES"/>
          </a:p>
        </p:txBody>
      </p:sp>
    </p:spTree>
    <p:extLst>
      <p:ext uri="{BB962C8B-B14F-4D97-AF65-F5344CB8AC3E}">
        <p14:creationId xmlns:p14="http://schemas.microsoft.com/office/powerpoint/2010/main" val="86521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As a result of the Committee’s large-scale asset </a:t>
            </a:r>
          </a:p>
          <a:p>
            <a:r>
              <a:rPr lang="en-US" dirty="0" smtClean="0"/>
              <a:t>purchase program, Federal Reserve assets have </a:t>
            </a:r>
          </a:p>
          <a:p>
            <a:r>
              <a:rPr lang="en-US" dirty="0" smtClean="0"/>
              <a:t>increased significantly since the end of last year </a:t>
            </a:r>
          </a:p>
          <a:p>
            <a:r>
              <a:rPr lang="en-US" dirty="0" smtClean="0"/>
              <a:t>(figure 47). The par value of the System Open </a:t>
            </a:r>
          </a:p>
          <a:p>
            <a:r>
              <a:rPr lang="en-US" dirty="0" smtClean="0"/>
              <a:t>Market Account’s (SOMA) holdings of U.S. </a:t>
            </a:r>
          </a:p>
          <a:p>
            <a:r>
              <a:rPr lang="en-US" dirty="0" smtClean="0"/>
              <a:t>Treasury securities increased about $300 billion </a:t>
            </a:r>
          </a:p>
          <a:p>
            <a:r>
              <a:rPr lang="en-US" dirty="0" smtClean="0"/>
              <a:t>to $2 trillion, and the par value of its holdings </a:t>
            </a:r>
          </a:p>
          <a:p>
            <a:r>
              <a:rPr lang="en-US" dirty="0" smtClean="0"/>
              <a:t>of agency debt and MBS increased about </a:t>
            </a:r>
          </a:p>
          <a:p>
            <a:r>
              <a:rPr lang="en-US" dirty="0" smtClean="0"/>
              <a:t>$270 billion, on net, to $1.3 trillion.</a:t>
            </a:r>
          </a:p>
          <a:p>
            <a:r>
              <a:rPr lang="en-US" dirty="0" smtClean="0"/>
              <a:t>13</a:t>
            </a:r>
          </a:p>
          <a:p>
            <a:r>
              <a:rPr lang="en-US" dirty="0" smtClean="0"/>
              <a:t>These </a:t>
            </a:r>
          </a:p>
          <a:p>
            <a:r>
              <a:rPr lang="en-US" dirty="0" smtClean="0"/>
              <a:t>asset purchases accounted for nearly all of the </a:t>
            </a:r>
          </a:p>
          <a:p>
            <a:r>
              <a:rPr lang="en-US" dirty="0" smtClean="0"/>
              <a:t>increase in total assets of the Federal Reserve </a:t>
            </a:r>
          </a:p>
          <a:p>
            <a:r>
              <a:rPr lang="en-US" dirty="0" smtClean="0"/>
              <a:t>and were accompanied by a significant rise in </a:t>
            </a:r>
          </a:p>
          <a:p>
            <a:r>
              <a:rPr lang="en-US" dirty="0" smtClean="0"/>
              <a:t>reserve balances over the period. As of July 10, </a:t>
            </a:r>
          </a:p>
          <a:p>
            <a:r>
              <a:rPr lang="en-US" dirty="0" smtClean="0"/>
              <a:t>the SOMA’s holdings of Treasury and agency </a:t>
            </a:r>
          </a:p>
          <a:p>
            <a:r>
              <a:rPr lang="en-US" dirty="0" smtClean="0"/>
              <a:t>securities constituted 56 percent and 36 percent, </a:t>
            </a:r>
          </a:p>
          <a:p>
            <a:r>
              <a:rPr lang="en-US" dirty="0" smtClean="0"/>
              <a:t>respectively, of the $3.5 trillion in total Federal </a:t>
            </a:r>
          </a:p>
          <a:p>
            <a:r>
              <a:rPr lang="en-US" dirty="0" smtClean="0"/>
              <a:t>Reserve assets. By contrast, balances of </a:t>
            </a:r>
          </a:p>
          <a:p>
            <a:r>
              <a:rPr lang="en-US" dirty="0" smtClean="0"/>
              <a:t>facilities established during the financial crisis </a:t>
            </a:r>
          </a:p>
          <a:p>
            <a:r>
              <a:rPr lang="en-US" dirty="0" smtClean="0"/>
              <a:t>declined further from already low levels.</a:t>
            </a:r>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21</a:t>
            </a:fld>
            <a:endParaRPr lang="es-ES"/>
          </a:p>
        </p:txBody>
      </p:sp>
    </p:spTree>
    <p:extLst>
      <p:ext uri="{BB962C8B-B14F-4D97-AF65-F5344CB8AC3E}">
        <p14:creationId xmlns:p14="http://schemas.microsoft.com/office/powerpoint/2010/main" val="409941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a:t>
            </a:r>
            <a:r>
              <a:rPr lang="es-CO" dirty="0" err="1" smtClean="0"/>
              <a:t>act</a:t>
            </a:r>
            <a:r>
              <a:rPr lang="es-CO" dirty="0" smtClean="0"/>
              <a:t>)</a:t>
            </a:r>
          </a:p>
          <a:p>
            <a:r>
              <a:rPr lang="es-CO" dirty="0" smtClean="0"/>
              <a:t>2020 (11,75): Tasa de rendimiento anual de bono emitido en Dólares por la República de Colombia con vencimiento el 25 de febrero de 2020 y cupón 11,75%, Fuente: Ministerio de Hacienda.</a:t>
            </a:r>
          </a:p>
          <a:p>
            <a:endParaRPr lang="es-CO" dirty="0" smtClean="0"/>
          </a:p>
          <a:p>
            <a:r>
              <a:rPr lang="es-CO" dirty="0" smtClean="0"/>
              <a:t>2014 (8,25): Tasa de rendimiento anual de bono emitido en Dólares por la República de Colombia con vencimiento el 22 de diciembre de 2014 y cupón 8,25%, Fuente: Ministerio de Hacienda.</a:t>
            </a:r>
            <a:endParaRPr lang="es-CO" dirty="0"/>
          </a:p>
        </p:txBody>
      </p:sp>
      <p:sp>
        <p:nvSpPr>
          <p:cNvPr id="4" name="3 Marcador de número de diapositiva"/>
          <p:cNvSpPr>
            <a:spLocks noGrp="1"/>
          </p:cNvSpPr>
          <p:nvPr>
            <p:ph type="sldNum" sz="quarter" idx="10"/>
          </p:nvPr>
        </p:nvSpPr>
        <p:spPr/>
        <p:txBody>
          <a:bodyPr/>
          <a:lstStyle/>
          <a:p>
            <a:fld id="{765F9C3C-9519-4ABB-85DD-2856465D10E4}" type="slidenum">
              <a:rPr lang="es-ES" smtClean="0"/>
              <a:pPr/>
              <a:t>23</a:t>
            </a:fld>
            <a:endParaRPr lang="es-ES"/>
          </a:p>
        </p:txBody>
      </p:sp>
    </p:spTree>
    <p:extLst>
      <p:ext uri="{BB962C8B-B14F-4D97-AF65-F5344CB8AC3E}">
        <p14:creationId xmlns:p14="http://schemas.microsoft.com/office/powerpoint/2010/main" val="318880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err="1" smtClean="0"/>
              <a:t>act</a:t>
            </a:r>
            <a:endParaRPr lang="es-CO" dirty="0"/>
          </a:p>
        </p:txBody>
      </p:sp>
      <p:sp>
        <p:nvSpPr>
          <p:cNvPr id="4" name="3 Marcador de número de diapositiva"/>
          <p:cNvSpPr>
            <a:spLocks noGrp="1"/>
          </p:cNvSpPr>
          <p:nvPr>
            <p:ph type="sldNum" sz="quarter" idx="10"/>
          </p:nvPr>
        </p:nvSpPr>
        <p:spPr/>
        <p:txBody>
          <a:bodyPr/>
          <a:lstStyle/>
          <a:p>
            <a:fld id="{765F9C3C-9519-4ABB-85DD-2856465D10E4}" type="slidenum">
              <a:rPr lang="es-ES" smtClean="0">
                <a:solidFill>
                  <a:prstClr val="black"/>
                </a:solidFill>
              </a:rPr>
              <a:pPr/>
              <a:t>24</a:t>
            </a:fld>
            <a:endParaRPr lang="es-ES">
              <a:solidFill>
                <a:prstClr val="black"/>
              </a:solidFill>
            </a:endParaRPr>
          </a:p>
        </p:txBody>
      </p:sp>
    </p:spTree>
    <p:extLst>
      <p:ext uri="{BB962C8B-B14F-4D97-AF65-F5344CB8AC3E}">
        <p14:creationId xmlns:p14="http://schemas.microsoft.com/office/powerpoint/2010/main" val="182760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401115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66103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2200381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231980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27256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301276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199848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178116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2550940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76279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43C0623-EF20-4EBD-A2C7-8807EDD2B8B3}" type="datetimeFigureOut">
              <a:rPr lang="en-US" smtClean="0"/>
              <a:pPr/>
              <a:t>11/11/14</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042FCA2D-30DD-4657-A5C3-7EB825A6D744}" type="slidenum">
              <a:rPr lang="en-US" smtClean="0"/>
              <a:pPr/>
              <a:t>‹Nr.›</a:t>
            </a:fld>
            <a:endParaRPr lang="en-US"/>
          </a:p>
        </p:txBody>
      </p:sp>
    </p:spTree>
    <p:extLst>
      <p:ext uri="{BB962C8B-B14F-4D97-AF65-F5344CB8AC3E}">
        <p14:creationId xmlns:p14="http://schemas.microsoft.com/office/powerpoint/2010/main" val="442273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C0623-EF20-4EBD-A2C7-8807EDD2B8B3}" type="datetimeFigureOut">
              <a:rPr lang="en-US" smtClean="0"/>
              <a:pPr/>
              <a:t>11/11/14</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FCA2D-30DD-4657-A5C3-7EB825A6D744}" type="slidenum">
              <a:rPr lang="en-US" smtClean="0"/>
              <a:pPr/>
              <a:t>‹Nr.›</a:t>
            </a:fld>
            <a:endParaRPr lang="en-US"/>
          </a:p>
        </p:txBody>
      </p:sp>
    </p:spTree>
    <p:extLst>
      <p:ext uri="{BB962C8B-B14F-4D97-AF65-F5344CB8AC3E}">
        <p14:creationId xmlns:p14="http://schemas.microsoft.com/office/powerpoint/2010/main" val="284453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oleObject" Target="../embeddings/Documento_de_Microsoft_Word_97_-_20041.doc"/><Relationship Id="rId7" Type="http://schemas.openxmlformats.org/officeDocument/2006/relationships/image" Target="../media/image1.emf"/><Relationship Id="rId8"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 Id="rId6" Type="http://schemas.openxmlformats.org/officeDocument/2006/relationships/chart" Target="../charts/chart11.xml"/><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chart" Target="../charts/chart12.xml"/><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6.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chart" Target="../charts/chart17.xml"/><Relationship Id="rId5" Type="http://schemas.openxmlformats.org/officeDocument/2006/relationships/chart" Target="../charts/chart18.xml"/><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4" Type="http://schemas.openxmlformats.org/officeDocument/2006/relationships/chart" Target="../charts/chart20.xml"/><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2.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chart" Target="../charts/chart2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5.xml"/><Relationship Id="rId3"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6.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0.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1.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CO"/>
          </a:p>
        </p:txBody>
      </p:sp>
      <p:sp>
        <p:nvSpPr>
          <p:cNvPr id="4" name="Marcador de contenido 3"/>
          <p:cNvSpPr>
            <a:spLocks noGrp="1"/>
          </p:cNvSpPr>
          <p:nvPr>
            <p:ph idx="1"/>
          </p:nvPr>
        </p:nvSpPr>
        <p:spPr/>
        <p:txBody>
          <a:bodyPr/>
          <a:lstStyle/>
          <a:p>
            <a:endParaRPr lang="es-CO"/>
          </a:p>
        </p:txBody>
      </p:sp>
      <p:pic>
        <p:nvPicPr>
          <p:cNvPr id="2052" name="Picture 3" descr="PLANTILLA-UNO.jpg"/>
          <p:cNvPicPr>
            <a:picLocks noChangeAspect="1"/>
          </p:cNvPicPr>
          <p:nvPr/>
        </p:nvPicPr>
        <p:blipFill>
          <a:blip r:embed="rId4" cstate="print"/>
          <a:srcRect b="2940"/>
          <a:stretch>
            <a:fillRect/>
          </a:stretch>
        </p:blipFill>
        <p:spPr bwMode="auto">
          <a:xfrm>
            <a:off x="0" y="0"/>
            <a:ext cx="9144000" cy="6858000"/>
          </a:xfrm>
          <a:prstGeom prst="rect">
            <a:avLst/>
          </a:prstGeom>
          <a:noFill/>
          <a:ln w="9525">
            <a:noFill/>
            <a:miter lim="800000"/>
            <a:headEnd/>
            <a:tailEnd/>
          </a:ln>
        </p:spPr>
      </p:pic>
      <p:sp>
        <p:nvSpPr>
          <p:cNvPr id="2053" name="TextBox 4"/>
          <p:cNvSpPr txBox="1">
            <a:spLocks noChangeArrowheads="1"/>
          </p:cNvSpPr>
          <p:nvPr/>
        </p:nvSpPr>
        <p:spPr bwMode="auto">
          <a:xfrm>
            <a:off x="395536" y="1052736"/>
            <a:ext cx="8424936" cy="1077218"/>
          </a:xfrm>
          <a:prstGeom prst="rect">
            <a:avLst/>
          </a:prstGeom>
          <a:noFill/>
          <a:ln w="9525">
            <a:noFill/>
            <a:miter lim="800000"/>
            <a:headEnd/>
            <a:tailEnd/>
          </a:ln>
        </p:spPr>
        <p:txBody>
          <a:bodyPr wrap="square">
            <a:spAutoFit/>
          </a:bodyPr>
          <a:lstStyle/>
          <a:p>
            <a:pPr algn="ctr"/>
            <a:r>
              <a:rPr lang="es-CO"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Desempeño de la economía colombiana en un contexto internacional cambiante</a:t>
            </a:r>
          </a:p>
        </p:txBody>
      </p:sp>
      <p:sp>
        <p:nvSpPr>
          <p:cNvPr id="9" name="8 Rectángulo"/>
          <p:cNvSpPr/>
          <p:nvPr/>
        </p:nvSpPr>
        <p:spPr>
          <a:xfrm>
            <a:off x="642938" y="4786313"/>
            <a:ext cx="1285875"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graphicFrame>
        <p:nvGraphicFramePr>
          <p:cNvPr id="63489" name="Object 1"/>
          <p:cNvGraphicFramePr>
            <a:graphicFrameLocks noChangeAspect="1"/>
          </p:cNvGraphicFramePr>
          <p:nvPr/>
        </p:nvGraphicFramePr>
        <p:xfrm>
          <a:off x="467544" y="4005064"/>
          <a:ext cx="1944216" cy="920371"/>
        </p:xfrm>
        <a:graphic>
          <a:graphicData uri="http://schemas.openxmlformats.org/presentationml/2006/ole">
            <mc:AlternateContent xmlns:mc="http://schemas.openxmlformats.org/markup-compatibility/2006">
              <mc:Choice xmlns:v="urn:schemas-microsoft-com:vml" Requires="v">
                <p:oleObj spid="_x0000_s2411" name="Document" r:id="rId6" imgW="1135181" imgH="534918" progId="Word.Document.8">
                  <p:embed/>
                </p:oleObj>
              </mc:Choice>
              <mc:Fallback>
                <p:oleObj name="Document" r:id="rId6" imgW="1135181" imgH="534918" progId="Word.Document.8">
                  <p:embed/>
                  <p:pic>
                    <p:nvPicPr>
                      <p:cNvPr id="0" name="Picture 3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005064"/>
                        <a:ext cx="1944216" cy="920371"/>
                      </a:xfrm>
                      <a:prstGeom prst="rect">
                        <a:avLst/>
                      </a:prstGeom>
                      <a:solidFill>
                        <a:srgbClr val="FFFFFF"/>
                      </a:solidFill>
                      <a:ln w="9525">
                        <a:solidFill>
                          <a:srgbClr val="000000"/>
                        </a:solidFill>
                        <a:miter lim="800000"/>
                        <a:headEnd/>
                        <a:tailEnd/>
                      </a:ln>
                    </p:spPr>
                  </p:pic>
                </p:oleObj>
              </mc:Fallback>
            </mc:AlternateContent>
          </a:graphicData>
        </a:graphic>
      </p:graphicFrame>
      <p:sp>
        <p:nvSpPr>
          <p:cNvPr id="8" name="7 Rectángulo"/>
          <p:cNvSpPr/>
          <p:nvPr/>
        </p:nvSpPr>
        <p:spPr>
          <a:xfrm>
            <a:off x="0" y="3600400"/>
            <a:ext cx="9144000" cy="3284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2000" dirty="0">
              <a:solidFill>
                <a:srgbClr val="14488B"/>
              </a:solidFill>
              <a:latin typeface="Tahoma" pitchFamily="34" charset="0"/>
              <a:cs typeface="Tahoma" pitchFamily="34" charset="0"/>
            </a:endParaRPr>
          </a:p>
        </p:txBody>
      </p:sp>
      <p:pic>
        <p:nvPicPr>
          <p:cNvPr id="13" name="Picture 2"/>
          <p:cNvPicPr>
            <a:picLocks noChangeAspect="1" noChangeArrowheads="1"/>
          </p:cNvPicPr>
          <p:nvPr/>
        </p:nvPicPr>
        <p:blipFill>
          <a:blip r:embed="rId8" cstate="print"/>
          <a:srcRect/>
          <a:stretch>
            <a:fillRect/>
          </a:stretch>
        </p:blipFill>
        <p:spPr bwMode="auto">
          <a:xfrm>
            <a:off x="6100187" y="5517232"/>
            <a:ext cx="3018593" cy="1340769"/>
          </a:xfrm>
          <a:prstGeom prst="rect">
            <a:avLst/>
          </a:prstGeom>
          <a:noFill/>
          <a:ln w="9525">
            <a:noFill/>
            <a:miter lim="800000"/>
            <a:headEnd/>
            <a:tailEnd/>
          </a:ln>
        </p:spPr>
      </p:pic>
      <p:sp>
        <p:nvSpPr>
          <p:cNvPr id="2" name="1 Rectángulo"/>
          <p:cNvSpPr/>
          <p:nvPr/>
        </p:nvSpPr>
        <p:spPr>
          <a:xfrm>
            <a:off x="152032" y="3756761"/>
            <a:ext cx="8839931" cy="2739211"/>
          </a:xfrm>
          <a:prstGeom prst="rect">
            <a:avLst/>
          </a:prstGeom>
        </p:spPr>
        <p:txBody>
          <a:bodyPr wrap="square">
            <a:spAutoFit/>
          </a:bodyPr>
          <a:lstStyle/>
          <a:p>
            <a:r>
              <a:rPr lang="es-CO" sz="2400" b="1" dirty="0" smtClean="0">
                <a:solidFill>
                  <a:schemeClr val="tx2"/>
                </a:solidFill>
                <a:latin typeface="Tahoma" pitchFamily="34" charset="0"/>
                <a:ea typeface="Tahoma" pitchFamily="34" charset="0"/>
                <a:cs typeface="Tahoma" pitchFamily="34" charset="0"/>
              </a:rPr>
              <a:t>Leonardo Villar Gómez </a:t>
            </a:r>
            <a:r>
              <a:rPr lang="es-CO" sz="2400" dirty="0" smtClean="0">
                <a:solidFill>
                  <a:schemeClr val="tx2"/>
                </a:solidFill>
                <a:latin typeface="Tahoma" pitchFamily="34" charset="0"/>
                <a:ea typeface="Tahoma" pitchFamily="34" charset="0"/>
                <a:cs typeface="Tahoma" pitchFamily="34" charset="0"/>
              </a:rPr>
              <a:t>	</a:t>
            </a:r>
          </a:p>
          <a:p>
            <a:r>
              <a:rPr lang="es-CO" sz="2400" dirty="0" smtClean="0">
                <a:solidFill>
                  <a:schemeClr val="tx2"/>
                </a:solidFill>
                <a:latin typeface="Tahoma" pitchFamily="34" charset="0"/>
                <a:ea typeface="Tahoma" pitchFamily="34" charset="0"/>
                <a:cs typeface="Tahoma" pitchFamily="34" charset="0"/>
              </a:rPr>
              <a:t>Director Ejecutivo </a:t>
            </a:r>
          </a:p>
          <a:p>
            <a:r>
              <a:rPr lang="es-CO" sz="2400" dirty="0" smtClean="0">
                <a:solidFill>
                  <a:schemeClr val="tx2"/>
                </a:solidFill>
                <a:latin typeface="Tahoma" pitchFamily="34" charset="0"/>
                <a:ea typeface="Tahoma" pitchFamily="34" charset="0"/>
                <a:cs typeface="Tahoma" pitchFamily="34" charset="0"/>
              </a:rPr>
              <a:t>Fedesarrollo</a:t>
            </a:r>
          </a:p>
          <a:p>
            <a:endParaRPr lang="es-CO" sz="2000" dirty="0" smtClean="0">
              <a:solidFill>
                <a:schemeClr val="tx2"/>
              </a:solidFill>
              <a:latin typeface="Tahoma" pitchFamily="34" charset="0"/>
              <a:ea typeface="Tahoma" pitchFamily="34" charset="0"/>
              <a:cs typeface="Tahoma" pitchFamily="34" charset="0"/>
            </a:endParaRPr>
          </a:p>
          <a:p>
            <a:r>
              <a:rPr lang="es-CO" sz="2000" dirty="0" smtClean="0">
                <a:solidFill>
                  <a:schemeClr val="tx2"/>
                </a:solidFill>
                <a:latin typeface="Tahoma" pitchFamily="34" charset="0"/>
                <a:ea typeface="Tahoma" pitchFamily="34" charset="0"/>
                <a:cs typeface="Tahoma" pitchFamily="34" charset="0"/>
              </a:rPr>
              <a:t>“Perspectivas de la economía colombiana: </a:t>
            </a:r>
          </a:p>
          <a:p>
            <a:r>
              <a:rPr lang="es-CO" sz="2000" dirty="0" smtClean="0">
                <a:solidFill>
                  <a:schemeClr val="tx2"/>
                </a:solidFill>
                <a:latin typeface="Tahoma" pitchFamily="34" charset="0"/>
                <a:ea typeface="Tahoma" pitchFamily="34" charset="0"/>
                <a:cs typeface="Tahoma" pitchFamily="34" charset="0"/>
              </a:rPr>
              <a:t>¿Reformas estructurales o status quo?”</a:t>
            </a:r>
          </a:p>
          <a:p>
            <a:r>
              <a:rPr lang="es-CO" sz="2000" dirty="0" smtClean="0">
                <a:solidFill>
                  <a:schemeClr val="tx2"/>
                </a:solidFill>
                <a:latin typeface="Tahoma" pitchFamily="34" charset="0"/>
                <a:ea typeface="Tahoma" pitchFamily="34" charset="0"/>
                <a:cs typeface="Tahoma" pitchFamily="34" charset="0"/>
              </a:rPr>
              <a:t>Seminario ANIF-Fedesarrollo</a:t>
            </a:r>
            <a:endParaRPr lang="es-CO" sz="2000" dirty="0">
              <a:solidFill>
                <a:schemeClr val="tx2"/>
              </a:solidFill>
              <a:latin typeface="Tahoma" pitchFamily="34" charset="0"/>
              <a:ea typeface="Tahoma" pitchFamily="34" charset="0"/>
              <a:cs typeface="Tahoma" pitchFamily="34" charset="0"/>
            </a:endParaRPr>
          </a:p>
          <a:p>
            <a:r>
              <a:rPr lang="es-CO" sz="2000" dirty="0" smtClean="0">
                <a:solidFill>
                  <a:schemeClr val="tx2"/>
                </a:solidFill>
                <a:latin typeface="Tahoma" pitchFamily="34" charset="0"/>
                <a:ea typeface="Tahoma" pitchFamily="34" charset="0"/>
                <a:cs typeface="Tahoma" pitchFamily="34" charset="0"/>
              </a:rPr>
              <a:t>Cali, octubre 29 de 2014</a:t>
            </a:r>
            <a:endParaRPr lang="es-CO" sz="2000" dirty="0">
              <a:solidFill>
                <a:schemeClr val="tx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5038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7" y="117390"/>
            <a:ext cx="6957393" cy="1223378"/>
          </a:xfrm>
        </p:spPr>
        <p:txBody>
          <a:bodyPr>
            <a:noAutofit/>
          </a:bodyPr>
          <a:lstStyle/>
          <a:p>
            <a:pPr algn="ctr">
              <a:lnSpc>
                <a:spcPct val="100000"/>
              </a:lnSpc>
            </a:pPr>
            <a: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t>Las proyecciones de Fedesarrollo plantean un </a:t>
            </a: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crecimiento </a:t>
            </a:r>
            <a: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t>del PIB </a:t>
            </a: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de 4,7% en 2014 y 4,5% en 2015</a:t>
            </a:r>
            <a: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400" dirty="0">
                <a:solidFill>
                  <a:schemeClr val="tx2"/>
                </a:solidFill>
                <a:latin typeface="Tahoma" panose="020B0604030504040204" pitchFamily="34" charset="0"/>
                <a:ea typeface="Tahoma" panose="020B0604030504040204" pitchFamily="34" charset="0"/>
                <a:cs typeface="Tahoma" panose="020B0604030504040204" pitchFamily="34" charset="0"/>
              </a:rPr>
              <a:t>A nivel sectorial, el sector de construcción continuará liderando el crecimiento y la industria tendrá crecimientos positivos tras dos años de caídas</a:t>
            </a:r>
          </a:p>
        </p:txBody>
      </p:sp>
      <p:sp>
        <p:nvSpPr>
          <p:cNvPr id="6" name="5 CuadroTexto"/>
          <p:cNvSpPr txBox="1"/>
          <p:nvPr/>
        </p:nvSpPr>
        <p:spPr>
          <a:xfrm>
            <a:off x="364805" y="6437462"/>
            <a:ext cx="2514173" cy="276999"/>
          </a:xfrm>
          <a:prstGeom prst="rect">
            <a:avLst/>
          </a:prstGeom>
          <a:noFill/>
        </p:spPr>
        <p:txBody>
          <a:bodyPr wrap="square" rtlCol="0">
            <a:spAutoFit/>
          </a:bodyPr>
          <a:lstStyle/>
          <a:p>
            <a:r>
              <a:rPr lang="es-CO" sz="1200" dirty="0">
                <a:latin typeface="Tahoma" pitchFamily="34" charset="0"/>
                <a:ea typeface="Tahoma" pitchFamily="34" charset="0"/>
                <a:cs typeface="Tahoma" pitchFamily="34" charset="0"/>
              </a:rPr>
              <a:t>Fuente: Fedesarrollo.</a:t>
            </a:r>
          </a:p>
        </p:txBody>
      </p:sp>
      <p:sp>
        <p:nvSpPr>
          <p:cNvPr id="3" name="2 CuadroTexto"/>
          <p:cNvSpPr txBox="1"/>
          <p:nvPr/>
        </p:nvSpPr>
        <p:spPr>
          <a:xfrm>
            <a:off x="2771800" y="1445558"/>
            <a:ext cx="3672408" cy="338554"/>
          </a:xfrm>
          <a:prstGeom prst="rect">
            <a:avLst/>
          </a:prstGeom>
          <a:noFill/>
        </p:spPr>
        <p:txBody>
          <a:bodyPr wrap="square" rtlCol="0">
            <a:spAutoFit/>
          </a:bodyPr>
          <a:lstStyle/>
          <a:p>
            <a:pPr algn="ctr"/>
            <a:r>
              <a:rPr lang="es-CO" sz="1600" b="1" dirty="0">
                <a:latin typeface="Tahoma" pitchFamily="34" charset="0"/>
                <a:ea typeface="Tahoma" pitchFamily="34" charset="0"/>
                <a:cs typeface="Tahoma" pitchFamily="34" charset="0"/>
              </a:rPr>
              <a:t>Variación anual del PIB</a:t>
            </a:r>
          </a:p>
        </p:txBody>
      </p:sp>
      <p:graphicFrame>
        <p:nvGraphicFramePr>
          <p:cNvPr id="8" name="6 Marcador de contenido"/>
          <p:cNvGraphicFramePr>
            <a:graphicFrameLocks noGrp="1"/>
          </p:cNvGraphicFramePr>
          <p:nvPr>
            <p:ph idx="1"/>
            <p:extLst>
              <p:ext uri="{D42A27DB-BD31-4B8C-83A1-F6EECF244321}">
                <p14:modId xmlns:p14="http://schemas.microsoft.com/office/powerpoint/2010/main" val="2108337975"/>
              </p:ext>
            </p:extLst>
          </p:nvPr>
        </p:nvGraphicFramePr>
        <p:xfrm>
          <a:off x="2051720" y="1773292"/>
          <a:ext cx="5328590" cy="4520630"/>
        </p:xfrm>
        <a:graphic>
          <a:graphicData uri="http://schemas.openxmlformats.org/drawingml/2006/table">
            <a:tbl>
              <a:tblPr firstRow="1" bandRow="1">
                <a:tableStyleId>{5C22544A-7EE6-4342-B048-85BDC9FD1C3A}</a:tableStyleId>
              </a:tblPr>
              <a:tblGrid>
                <a:gridCol w="2238454"/>
                <a:gridCol w="1477070"/>
                <a:gridCol w="1613066"/>
              </a:tblGrid>
              <a:tr h="517420">
                <a:tc>
                  <a:txBody>
                    <a:bodyPr/>
                    <a:lstStyle/>
                    <a:p>
                      <a:pPr algn="ctr" fontAlgn="ctr"/>
                      <a:r>
                        <a:rPr lang="es-CO" sz="1600" b="1" i="0" u="none" strike="noStrike" dirty="0">
                          <a:solidFill>
                            <a:schemeClr val="bg1"/>
                          </a:solidFill>
                          <a:effectLst/>
                          <a:latin typeface="Tahoma" pitchFamily="34" charset="0"/>
                          <a:ea typeface="Tahoma" pitchFamily="34" charset="0"/>
                          <a:cs typeface="Tahoma" pitchFamily="34" charset="0"/>
                        </a:rPr>
                        <a:t>Sector </a:t>
                      </a:r>
                    </a:p>
                  </a:txBody>
                  <a:tcPr marL="7144" marR="7144" marT="9525" marB="0" anchor="ctr"/>
                </a:tc>
                <a:tc>
                  <a:txBody>
                    <a:bodyPr/>
                    <a:lstStyle/>
                    <a:p>
                      <a:pPr algn="ctr" fontAlgn="ctr"/>
                      <a:r>
                        <a:rPr lang="es-CO" sz="1600" b="1" i="0" u="none" strike="noStrike" dirty="0" smtClean="0">
                          <a:solidFill>
                            <a:schemeClr val="bg1"/>
                          </a:solidFill>
                          <a:effectLst/>
                          <a:latin typeface="Tahoma" pitchFamily="34" charset="0"/>
                          <a:ea typeface="Tahoma" pitchFamily="34" charset="0"/>
                          <a:cs typeface="Tahoma" pitchFamily="34" charset="0"/>
                        </a:rPr>
                        <a:t>2014</a:t>
                      </a:r>
                      <a:endParaRPr lang="es-CO" sz="1600" b="1" i="0" u="none" strike="noStrike" dirty="0">
                        <a:solidFill>
                          <a:schemeClr val="bg1"/>
                        </a:solidFill>
                        <a:effectLst/>
                        <a:latin typeface="Tahoma" pitchFamily="34" charset="0"/>
                        <a:ea typeface="Tahoma" pitchFamily="34" charset="0"/>
                        <a:cs typeface="Tahoma" pitchFamily="34" charset="0"/>
                      </a:endParaRPr>
                    </a:p>
                  </a:txBody>
                  <a:tcPr marL="7144" marR="7144" marT="9525" marB="0" anchor="ctr"/>
                </a:tc>
                <a:tc>
                  <a:txBody>
                    <a:bodyPr/>
                    <a:lstStyle/>
                    <a:p>
                      <a:pPr algn="ctr" fontAlgn="ctr"/>
                      <a:r>
                        <a:rPr lang="es-CO" sz="1600" b="1" i="0" u="none" strike="noStrike" dirty="0" smtClean="0">
                          <a:solidFill>
                            <a:schemeClr val="bg1"/>
                          </a:solidFill>
                          <a:effectLst/>
                          <a:latin typeface="Tahoma" pitchFamily="34" charset="0"/>
                          <a:ea typeface="Tahoma" pitchFamily="34" charset="0"/>
                          <a:cs typeface="Tahoma" pitchFamily="34" charset="0"/>
                        </a:rPr>
                        <a:t>2015</a:t>
                      </a:r>
                      <a:endParaRPr lang="es-CO" sz="1600" b="1" i="0" u="none" strike="noStrike" dirty="0">
                        <a:solidFill>
                          <a:schemeClr val="bg1"/>
                        </a:solidFill>
                        <a:effectLst/>
                        <a:latin typeface="Tahoma" pitchFamily="34" charset="0"/>
                        <a:ea typeface="Tahoma" pitchFamily="34" charset="0"/>
                        <a:cs typeface="Tahoma" pitchFamily="34" charset="0"/>
                      </a:endParaRPr>
                    </a:p>
                  </a:txBody>
                  <a:tcPr marL="7144" marR="7144" marT="9525" marB="0" anchor="ctr"/>
                </a:tc>
              </a:tr>
              <a:tr h="485340">
                <a:tc>
                  <a:txBody>
                    <a:bodyPr/>
                    <a:lstStyle/>
                    <a:p>
                      <a:pPr algn="l" fontAlgn="ctr"/>
                      <a:r>
                        <a:rPr lang="es-CO" sz="1600" b="1" i="0" u="none" strike="noStrike" dirty="0">
                          <a:solidFill>
                            <a:srgbClr val="000000"/>
                          </a:solidFill>
                          <a:effectLst/>
                          <a:latin typeface="Tahoma" pitchFamily="34" charset="0"/>
                          <a:ea typeface="Tahoma" pitchFamily="34" charset="0"/>
                          <a:cs typeface="Tahoma" pitchFamily="34" charset="0"/>
                        </a:rPr>
                        <a:t>Agropecuario</a:t>
                      </a:r>
                    </a:p>
                  </a:txBody>
                  <a:tcPr marL="7144" marR="7144" marT="9525" marB="0" anchor="ctr"/>
                </a:tc>
                <a:tc>
                  <a:txBody>
                    <a:bodyPr/>
                    <a:lstStyle/>
                    <a:p>
                      <a:pPr marL="0" algn="ctr" defTabSz="914400" rtl="0" eaLnBrk="1" fontAlgn="ctr" latinLnBrk="0" hangingPunct="1"/>
                      <a:r>
                        <a:rPr lang="es-CO" sz="1600" b="0" i="0" u="none" strike="noStrike" kern="1200" baseline="0" dirty="0" smtClean="0">
                          <a:solidFill>
                            <a:srgbClr val="000000"/>
                          </a:solidFill>
                          <a:effectLst/>
                          <a:latin typeface="Tahoma" pitchFamily="34" charset="0"/>
                          <a:ea typeface="Tahoma" pitchFamily="34" charset="0"/>
                          <a:cs typeface="Tahoma" pitchFamily="34" charset="0"/>
                        </a:rPr>
                        <a:t>3,5</a:t>
                      </a:r>
                    </a:p>
                  </a:txBody>
                  <a:tcPr marL="7144" marR="7144" marT="9525" marB="0" anchor="ctr"/>
                </a:tc>
                <a:tc>
                  <a:txBody>
                    <a:bodyPr/>
                    <a:lstStyle/>
                    <a:p>
                      <a:pPr marL="0" algn="ctr" defTabSz="914400" rtl="0" eaLnBrk="1" fontAlgn="ctr" latinLnBrk="0" hangingPunct="1"/>
                      <a:r>
                        <a:rPr lang="es-CO" sz="1600" b="0" i="0" u="none" strike="noStrike" kern="1200" baseline="0" dirty="0" smtClean="0">
                          <a:solidFill>
                            <a:srgbClr val="000000"/>
                          </a:solidFill>
                          <a:effectLst/>
                          <a:latin typeface="Tahoma" pitchFamily="34" charset="0"/>
                          <a:ea typeface="Tahoma" pitchFamily="34" charset="0"/>
                          <a:cs typeface="Tahoma" pitchFamily="34" charset="0"/>
                        </a:rPr>
                        <a:t>3,1</a:t>
                      </a:r>
                    </a:p>
                  </a:txBody>
                  <a:tcPr marL="7144" marR="7144" marT="9525" marB="0" anchor="ctr"/>
                </a:tc>
              </a:tr>
              <a:tr h="485340">
                <a:tc>
                  <a:txBody>
                    <a:bodyPr/>
                    <a:lstStyle/>
                    <a:p>
                      <a:pPr algn="l" fontAlgn="ctr"/>
                      <a:r>
                        <a:rPr lang="es-CO" sz="1600" b="1" i="0" u="none" strike="noStrike" dirty="0">
                          <a:solidFill>
                            <a:srgbClr val="000000"/>
                          </a:solidFill>
                          <a:effectLst/>
                          <a:latin typeface="Tahoma" pitchFamily="34" charset="0"/>
                          <a:ea typeface="Tahoma" pitchFamily="34" charset="0"/>
                          <a:cs typeface="Tahoma" pitchFamily="34" charset="0"/>
                        </a:rPr>
                        <a:t>Minería</a:t>
                      </a:r>
                    </a:p>
                  </a:txBody>
                  <a:tcPr marL="7144" marR="7144" marT="9525" marB="0" anchor="ctr"/>
                </a:tc>
                <a:tc>
                  <a:txBody>
                    <a:bodyPr/>
                    <a:lstStyle/>
                    <a:p>
                      <a:pPr marL="0" algn="ctr" defTabSz="914400" rtl="0" eaLnBrk="1" fontAlgn="ctr" latinLnBrk="0" hangingPunct="1"/>
                      <a:r>
                        <a:rPr lang="es-CO" sz="1600" b="0" i="0" u="none" strike="noStrike" kern="1200" baseline="0" dirty="0" smtClean="0">
                          <a:solidFill>
                            <a:srgbClr val="000000"/>
                          </a:solidFill>
                          <a:effectLst/>
                          <a:latin typeface="Tahoma" pitchFamily="34" charset="0"/>
                          <a:ea typeface="Tahoma" pitchFamily="34" charset="0"/>
                          <a:cs typeface="Tahoma" pitchFamily="34" charset="0"/>
                        </a:rPr>
                        <a:t>2,2</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4,5</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r>
              <a:tr h="622873">
                <a:tc>
                  <a:txBody>
                    <a:bodyPr/>
                    <a:lstStyle/>
                    <a:p>
                      <a:pPr algn="l" fontAlgn="ctr"/>
                      <a:r>
                        <a:rPr lang="es-CO" sz="1600" b="1" i="0" u="none" strike="noStrike" dirty="0" smtClean="0">
                          <a:solidFill>
                            <a:srgbClr val="000000"/>
                          </a:solidFill>
                          <a:effectLst/>
                          <a:latin typeface="Tahoma" pitchFamily="34" charset="0"/>
                          <a:ea typeface="Tahoma" pitchFamily="34" charset="0"/>
                          <a:cs typeface="Tahoma" pitchFamily="34" charset="0"/>
                        </a:rPr>
                        <a:t>Construcción de edificaciones</a:t>
                      </a:r>
                      <a:endParaRPr lang="es-CO" sz="1600" b="1" i="0" u="none" strike="noStrike"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4,1</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4,4</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r>
              <a:tr h="622873">
                <a:tc>
                  <a:txBody>
                    <a:bodyPr/>
                    <a:lstStyle/>
                    <a:p>
                      <a:pPr algn="l" fontAlgn="ctr"/>
                      <a:r>
                        <a:rPr lang="es-CO" sz="1600" b="1" i="0" u="none" strike="noStrike" dirty="0" smtClean="0">
                          <a:solidFill>
                            <a:srgbClr val="000000"/>
                          </a:solidFill>
                          <a:effectLst/>
                          <a:latin typeface="Tahoma" pitchFamily="34" charset="0"/>
                          <a:ea typeface="Tahoma" pitchFamily="34" charset="0"/>
                          <a:cs typeface="Tahoma" pitchFamily="34" charset="0"/>
                        </a:rPr>
                        <a:t>Construcción de obras civiles</a:t>
                      </a:r>
                      <a:endParaRPr lang="es-CO" sz="1600" b="1" i="0" u="none" strike="noStrike"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14,5</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7,9</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r>
              <a:tr h="650722">
                <a:tc>
                  <a:txBody>
                    <a:bodyPr/>
                    <a:lstStyle/>
                    <a:p>
                      <a:pPr algn="l" fontAlgn="ctr"/>
                      <a:r>
                        <a:rPr lang="es-CO" sz="1600" b="1" i="0" u="none" strike="noStrike" dirty="0">
                          <a:solidFill>
                            <a:srgbClr val="000000"/>
                          </a:solidFill>
                          <a:effectLst/>
                          <a:latin typeface="Tahoma" pitchFamily="34" charset="0"/>
                          <a:ea typeface="Tahoma" pitchFamily="34" charset="0"/>
                          <a:cs typeface="Tahoma" pitchFamily="34" charset="0"/>
                        </a:rPr>
                        <a:t>Industria Manufacturera</a:t>
                      </a: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1,2</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3,8</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r>
              <a:tr h="650722">
                <a:tc>
                  <a:txBody>
                    <a:bodyPr/>
                    <a:lstStyle/>
                    <a:p>
                      <a:pPr algn="l" fontAlgn="ctr"/>
                      <a:r>
                        <a:rPr lang="es-CO" sz="1600" b="1" i="0" u="none" strike="noStrike" dirty="0" smtClean="0">
                          <a:solidFill>
                            <a:srgbClr val="000000"/>
                          </a:solidFill>
                          <a:effectLst/>
                          <a:latin typeface="Tahoma" pitchFamily="34" charset="0"/>
                          <a:ea typeface="Tahoma" pitchFamily="34" charset="0"/>
                          <a:cs typeface="Tahoma" pitchFamily="34" charset="0"/>
                        </a:rPr>
                        <a:t>Resto de sectores</a:t>
                      </a:r>
                      <a:endParaRPr lang="es-CO" sz="1600" b="1" i="0" u="none" strike="noStrike"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4,7</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marL="0" algn="ctr" defTabSz="914400" rtl="0" eaLnBrk="1" fontAlgn="ctr" latinLnBrk="0" hangingPunct="1"/>
                      <a:r>
                        <a:rPr lang="es-CO" sz="1600" b="0" i="0" u="none" strike="noStrike" kern="1200" dirty="0" smtClean="0">
                          <a:solidFill>
                            <a:srgbClr val="000000"/>
                          </a:solidFill>
                          <a:effectLst/>
                          <a:latin typeface="Tahoma" pitchFamily="34" charset="0"/>
                          <a:ea typeface="Tahoma" pitchFamily="34" charset="0"/>
                          <a:cs typeface="Tahoma" pitchFamily="34" charset="0"/>
                        </a:rPr>
                        <a:t>4,6</a:t>
                      </a:r>
                      <a:endParaRPr lang="es-CO" sz="1600" b="0" i="0" u="none" strike="noStrike" kern="1200" dirty="0">
                        <a:solidFill>
                          <a:srgbClr val="000000"/>
                        </a:solidFill>
                        <a:effectLst/>
                        <a:latin typeface="Tahoma" pitchFamily="34" charset="0"/>
                        <a:ea typeface="Tahoma" pitchFamily="34" charset="0"/>
                        <a:cs typeface="Tahoma" pitchFamily="34" charset="0"/>
                      </a:endParaRPr>
                    </a:p>
                  </a:txBody>
                  <a:tcPr marL="7144" marR="7144" marT="9525" marB="0" anchor="ctr"/>
                </a:tc>
              </a:tr>
              <a:tr h="485340">
                <a:tc>
                  <a:txBody>
                    <a:bodyPr/>
                    <a:lstStyle/>
                    <a:p>
                      <a:pPr algn="l" fontAlgn="ctr"/>
                      <a:r>
                        <a:rPr lang="es-CO" sz="1600" b="1" i="0" u="none" strike="noStrike" dirty="0">
                          <a:solidFill>
                            <a:srgbClr val="000000"/>
                          </a:solidFill>
                          <a:effectLst/>
                          <a:latin typeface="Tahoma" pitchFamily="34" charset="0"/>
                          <a:ea typeface="Tahoma" pitchFamily="34" charset="0"/>
                          <a:cs typeface="Tahoma" pitchFamily="34" charset="0"/>
                        </a:rPr>
                        <a:t>PIB</a:t>
                      </a:r>
                    </a:p>
                  </a:txBody>
                  <a:tcPr marL="7144" marR="7144" marT="9525" marB="0" anchor="ctr"/>
                </a:tc>
                <a:tc>
                  <a:txBody>
                    <a:bodyPr/>
                    <a:lstStyle/>
                    <a:p>
                      <a:pPr algn="ctr" fontAlgn="ctr"/>
                      <a:r>
                        <a:rPr lang="es-CO" sz="1600" b="1" i="0" u="none" strike="noStrike" dirty="0" smtClean="0">
                          <a:solidFill>
                            <a:srgbClr val="000000"/>
                          </a:solidFill>
                          <a:effectLst/>
                          <a:latin typeface="Tahoma" pitchFamily="34" charset="0"/>
                          <a:ea typeface="Tahoma" pitchFamily="34" charset="0"/>
                          <a:cs typeface="Tahoma" pitchFamily="34" charset="0"/>
                        </a:rPr>
                        <a:t>4,7</a:t>
                      </a:r>
                      <a:endParaRPr lang="es-CO" sz="1600" b="1" i="0" u="none" strike="noStrike" dirty="0">
                        <a:solidFill>
                          <a:srgbClr val="000000"/>
                        </a:solidFill>
                        <a:effectLst/>
                        <a:latin typeface="Tahoma" pitchFamily="34" charset="0"/>
                        <a:ea typeface="Tahoma" pitchFamily="34" charset="0"/>
                        <a:cs typeface="Tahoma" pitchFamily="34" charset="0"/>
                      </a:endParaRPr>
                    </a:p>
                  </a:txBody>
                  <a:tcPr marL="7144" marR="7144" marT="9525" marB="0" anchor="ctr"/>
                </a:tc>
                <a:tc>
                  <a:txBody>
                    <a:bodyPr/>
                    <a:lstStyle/>
                    <a:p>
                      <a:pPr algn="ctr" fontAlgn="ctr"/>
                      <a:r>
                        <a:rPr lang="es-CO" sz="1600" b="1" i="0" u="none" strike="noStrike" dirty="0" smtClean="0">
                          <a:solidFill>
                            <a:srgbClr val="000000"/>
                          </a:solidFill>
                          <a:effectLst/>
                          <a:latin typeface="Tahoma" pitchFamily="34" charset="0"/>
                          <a:ea typeface="Tahoma" pitchFamily="34" charset="0"/>
                          <a:cs typeface="Tahoma" pitchFamily="34" charset="0"/>
                        </a:rPr>
                        <a:t>4,5</a:t>
                      </a:r>
                      <a:endParaRPr lang="es-CO" sz="1600" b="1" i="0" u="none" strike="noStrike" dirty="0">
                        <a:solidFill>
                          <a:srgbClr val="000000"/>
                        </a:solidFill>
                        <a:effectLst/>
                        <a:latin typeface="Tahoma" pitchFamily="34" charset="0"/>
                        <a:ea typeface="Tahoma" pitchFamily="34" charset="0"/>
                        <a:cs typeface="Tahoma" pitchFamily="34" charset="0"/>
                      </a:endParaRPr>
                    </a:p>
                  </a:txBody>
                  <a:tcPr marL="7144" marR="7144" marT="9525" marB="0" anchor="ctr"/>
                </a:tc>
              </a:tr>
            </a:tbl>
          </a:graphicData>
        </a:graphic>
      </p:graphicFrame>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30592678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ortar rectángulo de esquina sencilla"/>
          <p:cNvSpPr/>
          <p:nvPr/>
        </p:nvSpPr>
        <p:spPr>
          <a:xfrm>
            <a:off x="764651" y="1700808"/>
            <a:ext cx="7658090" cy="921112"/>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Actividad económica reciente en Colombia</a:t>
            </a:r>
            <a:endParaRPr lang="es-CO" b="1" dirty="0">
              <a:solidFill>
                <a:schemeClr val="bg1"/>
              </a:solidFill>
              <a:latin typeface="Tahoma" pitchFamily="34" charset="0"/>
              <a:cs typeface="Tahoma" pitchFamily="34" charset="0"/>
            </a:endParaRPr>
          </a:p>
        </p:txBody>
      </p:sp>
      <p:sp>
        <p:nvSpPr>
          <p:cNvPr id="7" name="6 Recortar rectángulo de esquina sencilla"/>
          <p:cNvSpPr/>
          <p:nvPr/>
        </p:nvSpPr>
        <p:spPr>
          <a:xfrm>
            <a:off x="776944" y="2852936"/>
            <a:ext cx="7611480" cy="872546"/>
          </a:xfrm>
          <a:prstGeom prst="snip1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Entorno internacional y sus riesgos</a:t>
            </a:r>
            <a:endParaRPr lang="en-US" b="1" dirty="0" smtClean="0">
              <a:solidFill>
                <a:schemeClr val="bg1"/>
              </a:solidFill>
              <a:latin typeface="Tahoma" pitchFamily="34" charset="0"/>
              <a:cs typeface="Tahoma" pitchFamily="34" charset="0"/>
            </a:endParaRPr>
          </a:p>
        </p:txBody>
      </p:sp>
      <p:sp>
        <p:nvSpPr>
          <p:cNvPr id="8" name="7 Recortar rectángulo de esquina sencilla"/>
          <p:cNvSpPr/>
          <p:nvPr/>
        </p:nvSpPr>
        <p:spPr>
          <a:xfrm>
            <a:off x="776944" y="5085184"/>
            <a:ext cx="7683488" cy="86409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Situación fiscal y necesidad de recursos tributarios</a:t>
            </a:r>
            <a:endParaRPr lang="es-CO" b="1" dirty="0">
              <a:solidFill>
                <a:schemeClr val="bg1"/>
              </a:solidFill>
              <a:latin typeface="Tahoma" pitchFamily="34" charset="0"/>
              <a:cs typeface="Tahoma" pitchFamily="34" charset="0"/>
            </a:endParaRPr>
          </a:p>
        </p:txBody>
      </p:sp>
      <p:sp>
        <p:nvSpPr>
          <p:cNvPr id="11" name="10 CuadroTexto"/>
          <p:cNvSpPr txBox="1"/>
          <p:nvPr/>
        </p:nvSpPr>
        <p:spPr>
          <a:xfrm>
            <a:off x="2843808" y="548680"/>
            <a:ext cx="3171061" cy="584775"/>
          </a:xfrm>
          <a:prstGeom prst="rect">
            <a:avLst/>
          </a:prstGeom>
          <a:noFill/>
        </p:spPr>
        <p:txBody>
          <a:bodyPr wrap="none" rtlCol="0">
            <a:spAutoFit/>
          </a:bodyPr>
          <a:lstStyle/>
          <a:p>
            <a:r>
              <a:rPr lang="es-VE" sz="3200" b="1" dirty="0" smtClean="0">
                <a:solidFill>
                  <a:schemeClr val="tx2"/>
                </a:solidFill>
                <a:latin typeface="Tahoma" pitchFamily="34" charset="0"/>
                <a:ea typeface="Tahoma" pitchFamily="34" charset="0"/>
                <a:cs typeface="Tahoma" pitchFamily="34" charset="0"/>
              </a:rPr>
              <a:t>Plan de Temas</a:t>
            </a:r>
            <a:endParaRPr lang="es-VE" sz="3200" b="1" dirty="0">
              <a:solidFill>
                <a:schemeClr val="tx2"/>
              </a:solidFill>
              <a:latin typeface="Tahoma" pitchFamily="34" charset="0"/>
              <a:ea typeface="Tahoma" pitchFamily="34" charset="0"/>
              <a:cs typeface="Tahoma" pitchFamily="34" charset="0"/>
            </a:endParaRPr>
          </a:p>
        </p:txBody>
      </p:sp>
      <p:sp>
        <p:nvSpPr>
          <p:cNvPr id="10" name="9 Recortar rectángulo de esquina sencilla"/>
          <p:cNvSpPr/>
          <p:nvPr/>
        </p:nvSpPr>
        <p:spPr>
          <a:xfrm>
            <a:off x="755576" y="3996614"/>
            <a:ext cx="7611480" cy="87254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Panorama cambiario y de balanza externa de Colombia</a:t>
            </a:r>
            <a:endParaRPr lang="en-US" b="1" dirty="0" smtClean="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016432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792088"/>
          </a:xfrm>
        </p:spPr>
        <p:txBody>
          <a:bodyPr>
            <a:noAutofit/>
          </a:bodyPr>
          <a:lstStyle/>
          <a:p>
            <a:r>
              <a:rPr lang="es-CO" sz="2000" b="1" dirty="0" smtClean="0">
                <a:solidFill>
                  <a:schemeClr val="tx2"/>
                </a:solidFill>
                <a:latin typeface="Tahoma" pitchFamily="34" charset="0"/>
                <a:ea typeface="Tahoma" pitchFamily="34" charset="0"/>
                <a:cs typeface="Tahoma" pitchFamily="34" charset="0"/>
              </a:rPr>
              <a:t>Las tendencias favorables que traían los países avanzados se revierten de manera drástica en el período mas reciente</a:t>
            </a:r>
            <a:endParaRPr lang="es-CO" sz="1800" dirty="0">
              <a:solidFill>
                <a:schemeClr val="tx2"/>
              </a:solidFill>
              <a:latin typeface="Tahoma" pitchFamily="34" charset="0"/>
              <a:ea typeface="Tahoma" pitchFamily="34" charset="0"/>
              <a:cs typeface="Tahoma" pitchFamily="34" charset="0"/>
            </a:endParaRPr>
          </a:p>
        </p:txBody>
      </p:sp>
      <p:graphicFrame>
        <p:nvGraphicFramePr>
          <p:cNvPr id="4" name="4 Marcador de contenido"/>
          <p:cNvGraphicFramePr>
            <a:graphicFrameLocks noGrp="1"/>
          </p:cNvGraphicFramePr>
          <p:nvPr>
            <p:ph sz="half" idx="1"/>
            <p:extLst>
              <p:ext uri="{D42A27DB-BD31-4B8C-83A1-F6EECF244321}">
                <p14:modId xmlns:p14="http://schemas.microsoft.com/office/powerpoint/2010/main" val="3774375013"/>
              </p:ext>
            </p:extLst>
          </p:nvPr>
        </p:nvGraphicFramePr>
        <p:xfrm>
          <a:off x="4644008" y="1037928"/>
          <a:ext cx="4038600" cy="2592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Marcador de contenido 7"/>
          <p:cNvGraphicFramePr>
            <a:graphicFrameLocks noGrp="1"/>
          </p:cNvGraphicFramePr>
          <p:nvPr>
            <p:ph sz="half" idx="1"/>
            <p:extLst>
              <p:ext uri="{D42A27DB-BD31-4B8C-83A1-F6EECF244321}">
                <p14:modId xmlns:p14="http://schemas.microsoft.com/office/powerpoint/2010/main" val="1455550239"/>
              </p:ext>
            </p:extLst>
          </p:nvPr>
        </p:nvGraphicFramePr>
        <p:xfrm>
          <a:off x="395536" y="3785431"/>
          <a:ext cx="4038600" cy="2592288"/>
        </p:xfrm>
        <a:graphic>
          <a:graphicData uri="http://schemas.openxmlformats.org/drawingml/2006/chart">
            <c:chart xmlns:c="http://schemas.openxmlformats.org/drawingml/2006/chart" xmlns:r="http://schemas.openxmlformats.org/officeDocument/2006/relationships" r:id="rId4"/>
          </a:graphicData>
        </a:graphic>
      </p:graphicFrame>
      <p:sp>
        <p:nvSpPr>
          <p:cNvPr id="7" name="6 Rectángulo"/>
          <p:cNvSpPr/>
          <p:nvPr/>
        </p:nvSpPr>
        <p:spPr>
          <a:xfrm>
            <a:off x="395536" y="6279703"/>
            <a:ext cx="6912768" cy="461665"/>
          </a:xfrm>
          <a:prstGeom prst="rect">
            <a:avLst/>
          </a:prstGeom>
        </p:spPr>
        <p:txBody>
          <a:bodyPr wrap="square">
            <a:spAutoFit/>
          </a:bodyPr>
          <a:lstStyle/>
          <a:p>
            <a:r>
              <a:rPr lang="es-CO" sz="1200" dirty="0" smtClean="0">
                <a:latin typeface="Tahoma" pitchFamily="34" charset="0"/>
                <a:ea typeface="Tahoma" pitchFamily="34" charset="0"/>
                <a:cs typeface="Tahoma" pitchFamily="34" charset="0"/>
              </a:rPr>
              <a:t>Fuente: Comisión Europea, Bloomberg, Valores </a:t>
            </a:r>
            <a:r>
              <a:rPr lang="es-CO" sz="1200" dirty="0" err="1" smtClean="0">
                <a:latin typeface="Tahoma" pitchFamily="34" charset="0"/>
                <a:ea typeface="Tahoma" pitchFamily="34" charset="0"/>
                <a:cs typeface="Tahoma" pitchFamily="34" charset="0"/>
              </a:rPr>
              <a:t>Bancolombia</a:t>
            </a:r>
            <a:r>
              <a:rPr lang="es-CO" sz="1200" dirty="0" smtClean="0">
                <a:latin typeface="Tahoma" pitchFamily="34" charset="0"/>
                <a:ea typeface="Tahoma" pitchFamily="34" charset="0"/>
                <a:cs typeface="Tahoma" pitchFamily="34" charset="0"/>
              </a:rPr>
              <a:t>. Para el índice de precio de la vivienda: </a:t>
            </a:r>
            <a:r>
              <a:rPr lang="es-CO" sz="1200" dirty="0" err="1" smtClean="0">
                <a:latin typeface="Tahoma" pitchFamily="34" charset="0"/>
                <a:ea typeface="Tahoma" pitchFamily="34" charset="0"/>
                <a:cs typeface="Tahoma" pitchFamily="34" charset="0"/>
              </a:rPr>
              <a:t>Standar</a:t>
            </a:r>
            <a:r>
              <a:rPr lang="es-CO" sz="1200" dirty="0" smtClean="0">
                <a:latin typeface="Tahoma" pitchFamily="34" charset="0"/>
                <a:ea typeface="Tahoma" pitchFamily="34" charset="0"/>
                <a:cs typeface="Tahoma" pitchFamily="34" charset="0"/>
              </a:rPr>
              <a:t> &amp; </a:t>
            </a:r>
            <a:r>
              <a:rPr lang="es-CO" sz="1200" dirty="0" err="1" smtClean="0">
                <a:latin typeface="Tahoma" pitchFamily="34" charset="0"/>
                <a:ea typeface="Tahoma" pitchFamily="34" charset="0"/>
                <a:cs typeface="Tahoma" pitchFamily="34" charset="0"/>
              </a:rPr>
              <a:t>Poor’s</a:t>
            </a:r>
            <a:r>
              <a:rPr lang="es-CO" sz="1200" dirty="0" smtClean="0">
                <a:latin typeface="Tahoma" pitchFamily="34" charset="0"/>
                <a:ea typeface="Tahoma" pitchFamily="34" charset="0"/>
                <a:cs typeface="Tahoma" pitchFamily="34" charset="0"/>
              </a:rPr>
              <a:t>, datos </a:t>
            </a:r>
            <a:r>
              <a:rPr lang="es-CO" sz="1200" dirty="0" err="1" smtClean="0">
                <a:latin typeface="Tahoma" pitchFamily="34" charset="0"/>
                <a:ea typeface="Tahoma" pitchFamily="34" charset="0"/>
                <a:cs typeface="Tahoma" pitchFamily="34" charset="0"/>
              </a:rPr>
              <a:t>desestacionalizados</a:t>
            </a:r>
            <a:r>
              <a:rPr lang="es-CO" sz="1200" dirty="0" smtClean="0">
                <a:latin typeface="Tahoma" pitchFamily="34" charset="0"/>
                <a:ea typeface="Tahoma" pitchFamily="34" charset="0"/>
                <a:cs typeface="Tahoma" pitchFamily="34" charset="0"/>
              </a:rPr>
              <a:t> publicados el 30 de septiembre de 2014.</a:t>
            </a:r>
            <a:endParaRPr lang="es-ES" sz="1200" dirty="0" smtClean="0">
              <a:latin typeface="Tahoma" pitchFamily="34" charset="0"/>
              <a:ea typeface="Tahoma" panose="020B0604030504040204" pitchFamily="34" charset="0"/>
              <a:cs typeface="Tahoma" panose="020B0604030504040204" pitchFamily="34" charset="0"/>
            </a:endParaRPr>
          </a:p>
        </p:txBody>
      </p:sp>
      <p:graphicFrame>
        <p:nvGraphicFramePr>
          <p:cNvPr id="3" name="2 Gráfico"/>
          <p:cNvGraphicFramePr/>
          <p:nvPr>
            <p:extLst>
              <p:ext uri="{D42A27DB-BD31-4B8C-83A1-F6EECF244321}">
                <p14:modId xmlns:p14="http://schemas.microsoft.com/office/powerpoint/2010/main" val="744997735"/>
              </p:ext>
            </p:extLst>
          </p:nvPr>
        </p:nvGraphicFramePr>
        <p:xfrm>
          <a:off x="4675907" y="3717032"/>
          <a:ext cx="3988505" cy="25350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4 Marcador de contenido"/>
          <p:cNvGraphicFramePr>
            <a:graphicFrameLocks noGrp="1"/>
          </p:cNvGraphicFramePr>
          <p:nvPr>
            <p:ph sz="half" idx="2"/>
            <p:extLst>
              <p:ext uri="{D42A27DB-BD31-4B8C-83A1-F6EECF244321}">
                <p14:modId xmlns:p14="http://schemas.microsoft.com/office/powerpoint/2010/main" val="2621829992"/>
              </p:ext>
            </p:extLst>
          </p:nvPr>
        </p:nvGraphicFramePr>
        <p:xfrm>
          <a:off x="323528" y="1052737"/>
          <a:ext cx="4032448" cy="2520279"/>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2"/>
          <p:cNvPicPr>
            <a:picLocks noChangeAspect="1" noChangeArrowheads="1"/>
          </p:cNvPicPr>
          <p:nvPr/>
        </p:nvPicPr>
        <p:blipFill>
          <a:blip r:embed="rId7"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6508874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Autofit/>
          </a:bodyPr>
          <a:lstStyle/>
          <a:p>
            <a:r>
              <a:rPr lang="en-US"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En EEUU, los </a:t>
            </a:r>
            <a:r>
              <a:rPr lang="en-US" sz="2400" b="1"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pronósticos</a:t>
            </a:r>
            <a:r>
              <a:rPr lang="en-US"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de </a:t>
            </a:r>
            <a:r>
              <a:rPr lang="en-US" sz="2400" b="1"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crecimiento</a:t>
            </a:r>
            <a:r>
              <a:rPr lang="en-US"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se </a:t>
            </a:r>
            <a:r>
              <a:rPr lang="en-US" sz="2400" b="1"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ajustan</a:t>
            </a:r>
            <a:r>
              <a:rPr lang="en-US"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 la </a:t>
            </a:r>
            <a:r>
              <a:rPr lang="en-US" sz="2400" b="1"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baja</a:t>
            </a:r>
            <a:endParaRPr lang="en-US"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971238" y="6337094"/>
            <a:ext cx="1172762" cy="520906"/>
          </a:xfrm>
          <a:prstGeom prst="rect">
            <a:avLst/>
          </a:prstGeom>
          <a:noFill/>
          <a:ln w="9525">
            <a:noFill/>
            <a:miter lim="800000"/>
            <a:headEnd/>
            <a:tailEnd/>
          </a:ln>
        </p:spPr>
      </p:pic>
      <p:sp>
        <p:nvSpPr>
          <p:cNvPr id="6" name="Text Box 5"/>
          <p:cNvSpPr txBox="1">
            <a:spLocks noChangeArrowheads="1"/>
          </p:cNvSpPr>
          <p:nvPr/>
        </p:nvSpPr>
        <p:spPr bwMode="auto">
          <a:xfrm>
            <a:off x="143792" y="6466742"/>
            <a:ext cx="7819107" cy="261610"/>
          </a:xfrm>
          <a:prstGeom prst="rect">
            <a:avLst/>
          </a:prstGeom>
          <a:noFill/>
          <a:ln w="9525">
            <a:noFill/>
            <a:miter lim="800000"/>
            <a:headEnd/>
            <a:tailEnd/>
          </a:ln>
        </p:spPr>
        <p:txBody>
          <a:bodyPr wrap="square">
            <a:spAutoFit/>
          </a:bodyPr>
          <a:lstStyle>
            <a:defPPr>
              <a:defRPr lang="en-US"/>
            </a:defPPr>
            <a:lvl1pPr>
              <a:spcBef>
                <a:spcPct val="50000"/>
              </a:spcBef>
              <a:defRPr sz="1200" b="0">
                <a:solidFill>
                  <a:schemeClr val="tx1"/>
                </a:solidFill>
                <a:latin typeface="+mj-lt"/>
                <a:cs typeface="Tahoma" pitchFamily="34" charset="0"/>
              </a:defRPr>
            </a:lvl1pPr>
          </a:lstStyle>
          <a:p>
            <a:r>
              <a:rPr lang="es-CO" sz="1100" dirty="0" smtClean="0">
                <a:solidFill>
                  <a:prstClr val="black"/>
                </a:solidFill>
                <a:latin typeface="Tahoma" panose="020B0604030504040204" pitchFamily="34" charset="0"/>
                <a:ea typeface="Tahoma" panose="020B0604030504040204" pitchFamily="34" charset="0"/>
              </a:rPr>
              <a:t>Fuente: </a:t>
            </a:r>
            <a:r>
              <a:rPr lang="es-CO" sz="1100" dirty="0" err="1" smtClean="0">
                <a:solidFill>
                  <a:prstClr val="black"/>
                </a:solidFill>
                <a:latin typeface="Tahoma" panose="020B0604030504040204" pitchFamily="34" charset="0"/>
                <a:ea typeface="Tahoma" panose="020B0604030504040204" pitchFamily="34" charset="0"/>
              </a:rPr>
              <a:t>Bloomberg</a:t>
            </a:r>
            <a:r>
              <a:rPr lang="es-CO" sz="1100" dirty="0" smtClean="0">
                <a:solidFill>
                  <a:prstClr val="black"/>
                </a:solidFill>
                <a:latin typeface="Tahoma" panose="020B0604030504040204" pitchFamily="34" charset="0"/>
                <a:ea typeface="Tahoma" panose="020B0604030504040204" pitchFamily="34" charset="0"/>
              </a:rPr>
              <a:t> y reportes trimestrales WEO, FMI.</a:t>
            </a:r>
            <a:endParaRPr lang="en-US" sz="1100" dirty="0">
              <a:solidFill>
                <a:prstClr val="black"/>
              </a:solidFill>
              <a:latin typeface="Tahoma" panose="020B0604030504040204" pitchFamily="34" charset="0"/>
              <a:ea typeface="Tahoma" panose="020B0604030504040204" pitchFamily="34" charset="0"/>
            </a:endParaRPr>
          </a:p>
        </p:txBody>
      </p:sp>
      <p:graphicFrame>
        <p:nvGraphicFramePr>
          <p:cNvPr id="10" name="Gráfico 9"/>
          <p:cNvGraphicFramePr/>
          <p:nvPr>
            <p:extLst>
              <p:ext uri="{D42A27DB-BD31-4B8C-83A1-F6EECF244321}">
                <p14:modId xmlns:p14="http://schemas.microsoft.com/office/powerpoint/2010/main" val="3850327419"/>
              </p:ext>
            </p:extLst>
          </p:nvPr>
        </p:nvGraphicFramePr>
        <p:xfrm>
          <a:off x="986462" y="1930238"/>
          <a:ext cx="6984776"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1655676" y="1710680"/>
            <a:ext cx="5832648" cy="338554"/>
          </a:xfrm>
          <a:prstGeom prst="rect">
            <a:avLst/>
          </a:prstGeom>
          <a:noFill/>
        </p:spPr>
        <p:txBody>
          <a:bodyPr wrap="square" rtlCol="0">
            <a:spAutoFit/>
          </a:bodyPr>
          <a:lstStyle/>
          <a:p>
            <a:pPr algn="ctr"/>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GDP Forecasts (2011-14)</a:t>
            </a:r>
            <a:endParaRPr lang="es-CO"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3 CuadroTexto"/>
          <p:cNvSpPr txBox="1"/>
          <p:nvPr/>
        </p:nvSpPr>
        <p:spPr>
          <a:xfrm>
            <a:off x="3433247" y="1052736"/>
            <a:ext cx="2434897" cy="400110"/>
          </a:xfrm>
          <a:prstGeom prst="rect">
            <a:avLst/>
          </a:prstGeom>
          <a:noFill/>
        </p:spPr>
        <p:txBody>
          <a:bodyPr wrap="none" rtlCol="0">
            <a:spAutoFit/>
          </a:bodyPr>
          <a:lstStyle/>
          <a:p>
            <a:r>
              <a:rPr lang="es-CO" sz="2000" b="1" dirty="0" smtClean="0">
                <a:solidFill>
                  <a:schemeClr val="tx2"/>
                </a:solidFill>
              </a:rPr>
              <a:t>Una historia repetida</a:t>
            </a:r>
            <a:endParaRPr lang="es-CO" sz="2000" b="1" dirty="0">
              <a:solidFill>
                <a:schemeClr val="tx2"/>
              </a:solidFill>
            </a:endParaRPr>
          </a:p>
        </p:txBody>
      </p:sp>
    </p:spTree>
    <p:extLst>
      <p:ext uri="{BB962C8B-B14F-4D97-AF65-F5344CB8AC3E}">
        <p14:creationId xmlns:p14="http://schemas.microsoft.com/office/powerpoint/2010/main" val="1332293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500"/>
                                        <p:tgtEl>
                                          <p:spTgt spid="10">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fade">
                                      <p:cBhvr>
                                        <p:cTn id="10" dur="500"/>
                                        <p:tgtEl>
                                          <p:spTgt spid="10">
                                            <p:graphicEl>
                                              <a:chart seriesIdx="0"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fade">
                                      <p:cBhvr>
                                        <p:cTn id="15" dur="500"/>
                                        <p:tgtEl>
                                          <p:spTgt spid="10">
                                            <p:graphicEl>
                                              <a:chart seriesIdx="1" categoryIdx="-4" bldStep="series"/>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fade">
                                      <p:cBhvr>
                                        <p:cTn id="18" dur="500"/>
                                        <p:tgtEl>
                                          <p:spTgt spid="10">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fade">
                                      <p:cBhvr>
                                        <p:cTn id="21" dur="500"/>
                                        <p:tgtEl>
                                          <p:spTgt spid="10">
                                            <p:graphicEl>
                                              <a:chart seriesIdx="3" categoryIdx="-4" bldStep="series"/>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graphicEl>
                                              <a:chart seriesIdx="4" categoryIdx="-4" bldStep="series"/>
                                            </p:graphicEl>
                                          </p:spTgt>
                                        </p:tgtEl>
                                        <p:attrNameLst>
                                          <p:attrName>style.visibility</p:attrName>
                                        </p:attrNameLst>
                                      </p:cBhvr>
                                      <p:to>
                                        <p:strVal val="visible"/>
                                      </p:to>
                                    </p:set>
                                    <p:animEffect transition="in" filter="fade">
                                      <p:cBhvr>
                                        <p:cTn id="24" dur="500"/>
                                        <p:tgtEl>
                                          <p:spTgt spid="10">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1143000"/>
          </a:xfrm>
        </p:spPr>
        <p:txBody>
          <a:bodyPr>
            <a:noAutofit/>
          </a:bodyPr>
          <a:lstStyle/>
          <a:p>
            <a:r>
              <a:rPr lang="es-ES"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En Europa, una caída en la inflación muy por debajo de la meta de 2% (0,3% en septiembre), ha conllevado a fuertes acciones expansivas por parte del BCE</a:t>
            </a:r>
            <a:endParaRPr lang="es-ES"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2 Gráfico"/>
          <p:cNvGraphicFramePr/>
          <p:nvPr>
            <p:extLst>
              <p:ext uri="{D42A27DB-BD31-4B8C-83A1-F6EECF244321}">
                <p14:modId xmlns:p14="http://schemas.microsoft.com/office/powerpoint/2010/main" val="3080925126"/>
              </p:ext>
            </p:extLst>
          </p:nvPr>
        </p:nvGraphicFramePr>
        <p:xfrm>
          <a:off x="251519" y="1484784"/>
          <a:ext cx="4392487"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5"/>
          <p:cNvSpPr txBox="1">
            <a:spLocks noChangeArrowheads="1"/>
          </p:cNvSpPr>
          <p:nvPr/>
        </p:nvSpPr>
        <p:spPr bwMode="auto">
          <a:xfrm>
            <a:off x="168927" y="6464369"/>
            <a:ext cx="8784976" cy="276999"/>
          </a:xfrm>
          <a:prstGeom prst="rect">
            <a:avLst/>
          </a:prstGeom>
          <a:noFill/>
          <a:ln w="9525">
            <a:noFill/>
            <a:miter lim="800000"/>
            <a:headEnd/>
            <a:tailEnd/>
          </a:ln>
        </p:spPr>
        <p:txBody>
          <a:bodyPr wrap="square">
            <a:spAutoFit/>
          </a:bodyPr>
          <a:lstStyle>
            <a:defPPr>
              <a:defRPr lang="en-US"/>
            </a:defPPr>
            <a:lvl1pPr>
              <a:spcBef>
                <a:spcPct val="50000"/>
              </a:spcBef>
              <a:defRPr sz="1200" b="0">
                <a:solidFill>
                  <a:schemeClr val="tx1"/>
                </a:solidFill>
                <a:latin typeface="+mj-lt"/>
                <a:cs typeface="Tahoma" pitchFamily="34" charset="0"/>
              </a:defRPr>
            </a:lvl1pPr>
          </a:lstStyle>
          <a:p>
            <a:r>
              <a:rPr lang="es-CO" dirty="0" smtClean="0">
                <a:latin typeface="Tahoma" pitchFamily="34" charset="0"/>
                <a:ea typeface="Tahoma" pitchFamily="34" charset="0"/>
              </a:rPr>
              <a:t>Fuente: Estadísticas oficiales Banco Central Europeo</a:t>
            </a:r>
            <a:r>
              <a:rPr lang="es-ES_tradnl" dirty="0" smtClean="0">
                <a:latin typeface="Tahoma" pitchFamily="34" charset="0"/>
                <a:ea typeface="Tahoma" pitchFamily="34" charset="0"/>
              </a:rPr>
              <a:t>.</a:t>
            </a:r>
            <a:endParaRPr lang="en-US" dirty="0">
              <a:latin typeface="Tahoma" pitchFamily="34" charset="0"/>
              <a:ea typeface="Tahoma" pitchFamily="34" charset="0"/>
            </a:endParaRPr>
          </a:p>
        </p:txBody>
      </p:sp>
      <p:sp>
        <p:nvSpPr>
          <p:cNvPr id="6" name="5 CuadroTexto"/>
          <p:cNvSpPr txBox="1"/>
          <p:nvPr/>
        </p:nvSpPr>
        <p:spPr>
          <a:xfrm>
            <a:off x="5017877" y="1701963"/>
            <a:ext cx="3816425" cy="3754874"/>
          </a:xfrm>
          <a:prstGeom prst="rect">
            <a:avLst/>
          </a:prstGeom>
          <a:noFill/>
          <a:ln>
            <a:solidFill>
              <a:schemeClr val="accent1"/>
            </a:solidFill>
          </a:ln>
        </p:spPr>
        <p:txBody>
          <a:bodyPr wrap="square" rtlCol="0">
            <a:spAutoFit/>
          </a:bodyPr>
          <a:lstStyle/>
          <a:p>
            <a:pPr algn="ctr"/>
            <a:r>
              <a:rPr lang="es-VE" sz="2000" b="1" dirty="0">
                <a:solidFill>
                  <a:schemeClr val="tx2"/>
                </a:solidFill>
                <a:latin typeface="Tahoma" panose="020B0604030504040204" pitchFamily="34" charset="0"/>
                <a:ea typeface="Tahoma" panose="020B0604030504040204" pitchFamily="34" charset="0"/>
                <a:cs typeface="Tahoma" panose="020B0604030504040204" pitchFamily="34" charset="0"/>
              </a:rPr>
              <a:t>D</a:t>
            </a:r>
            <a:r>
              <a:rPr lang="es-VE"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ecisiones del BCE entre junio y septiembre</a:t>
            </a:r>
          </a:p>
          <a:p>
            <a:pPr algn="ctr"/>
            <a:endParaRPr lang="es-VE" sz="1600" u="sng" dirty="0" smtClean="0">
              <a:latin typeface="Tahoma" panose="020B0604030504040204" pitchFamily="34" charset="0"/>
              <a:ea typeface="Tahoma" panose="020B0604030504040204" pitchFamily="34" charset="0"/>
              <a:cs typeface="Tahoma" panose="020B0604030504040204" pitchFamily="34" charset="0"/>
            </a:endParaRPr>
          </a:p>
          <a:p>
            <a:r>
              <a:rPr lang="es-VE" sz="1400" dirty="0" smtClean="0">
                <a:latin typeface="Tahoma" panose="020B0604030504040204" pitchFamily="34" charset="0"/>
                <a:ea typeface="Tahoma" panose="020B0604030504040204" pitchFamily="34" charset="0"/>
                <a:cs typeface="Tahoma" panose="020B0604030504040204" pitchFamily="34" charset="0"/>
              </a:rPr>
              <a:t>1. Reducción de la tasa de interés de política de 0,25% a 0,05%  y de la tasa de depósitos a -0,20%</a:t>
            </a:r>
          </a:p>
          <a:p>
            <a:endParaRPr lang="es-VE" sz="1400" dirty="0" smtClean="0">
              <a:latin typeface="Tahoma" panose="020B0604030504040204" pitchFamily="34" charset="0"/>
              <a:ea typeface="Tahoma" panose="020B0604030504040204" pitchFamily="34" charset="0"/>
              <a:cs typeface="Tahoma" panose="020B0604030504040204" pitchFamily="34" charset="0"/>
            </a:endParaRPr>
          </a:p>
          <a:p>
            <a:r>
              <a:rPr lang="es-VE" sz="1400" dirty="0">
                <a:latin typeface="Tahoma" panose="020B0604030504040204" pitchFamily="34" charset="0"/>
                <a:ea typeface="Tahoma" panose="020B0604030504040204" pitchFamily="34" charset="0"/>
                <a:cs typeface="Tahoma" panose="020B0604030504040204" pitchFamily="34" charset="0"/>
              </a:rPr>
              <a:t>2</a:t>
            </a:r>
            <a:r>
              <a:rPr lang="es-VE" sz="1400" dirty="0" smtClean="0">
                <a:latin typeface="Tahoma" panose="020B0604030504040204" pitchFamily="34" charset="0"/>
                <a:ea typeface="Tahoma" panose="020B0604030504040204" pitchFamily="34" charset="0"/>
                <a:cs typeface="Tahoma" panose="020B0604030504040204" pitchFamily="34" charset="0"/>
              </a:rPr>
              <a:t>. Se complementan los esquemas de compra de títulos de deuda pública con repos de largo plazo a los bancos (TLTRO a cuatro años)</a:t>
            </a:r>
          </a:p>
          <a:p>
            <a:endParaRPr lang="es-VE" sz="1400" dirty="0" smtClean="0">
              <a:latin typeface="Tahoma" panose="020B0604030504040204" pitchFamily="34" charset="0"/>
              <a:ea typeface="Tahoma" panose="020B0604030504040204" pitchFamily="34" charset="0"/>
              <a:cs typeface="Tahoma" panose="020B0604030504040204" pitchFamily="34" charset="0"/>
            </a:endParaRPr>
          </a:p>
          <a:p>
            <a:r>
              <a:rPr lang="es-VE" sz="1400" dirty="0">
                <a:latin typeface="Tahoma" panose="020B0604030504040204" pitchFamily="34" charset="0"/>
                <a:ea typeface="Tahoma" panose="020B0604030504040204" pitchFamily="34" charset="0"/>
                <a:cs typeface="Tahoma" panose="020B0604030504040204" pitchFamily="34" charset="0"/>
              </a:rPr>
              <a:t>3</a:t>
            </a:r>
            <a:r>
              <a:rPr lang="es-VE" sz="1400" dirty="0" smtClean="0">
                <a:latin typeface="Tahoma" panose="020B0604030504040204" pitchFamily="34" charset="0"/>
                <a:ea typeface="Tahoma" panose="020B0604030504040204" pitchFamily="34" charset="0"/>
                <a:cs typeface="Tahoma" panose="020B0604030504040204" pitchFamily="34" charset="0"/>
              </a:rPr>
              <a:t>. Se reitera la expectativa de iniciar un esquema de QE con compra de ABS por parte del Banco Central en los mercados de capitales </a:t>
            </a:r>
          </a:p>
        </p:txBody>
      </p:sp>
      <p:pic>
        <p:nvPicPr>
          <p:cNvPr id="7" name="Picture 2"/>
          <p:cNvPicPr>
            <a:picLocks noChangeAspect="1" noChangeArrowheads="1"/>
          </p:cNvPicPr>
          <p:nvPr/>
        </p:nvPicPr>
        <p:blipFill>
          <a:blip r:embed="rId3" cstate="print"/>
          <a:srcRect/>
          <a:stretch>
            <a:fillRect/>
          </a:stretch>
        </p:blipFill>
        <p:spPr bwMode="auto">
          <a:xfrm>
            <a:off x="7971238" y="6337094"/>
            <a:ext cx="1172762" cy="520906"/>
          </a:xfrm>
          <a:prstGeom prst="rect">
            <a:avLst/>
          </a:prstGeom>
          <a:noFill/>
          <a:ln w="9525">
            <a:noFill/>
            <a:miter lim="800000"/>
            <a:headEnd/>
            <a:tailEnd/>
          </a:ln>
        </p:spPr>
      </p:pic>
    </p:spTree>
    <p:extLst>
      <p:ext uri="{BB962C8B-B14F-4D97-AF65-F5344CB8AC3E}">
        <p14:creationId xmlns:p14="http://schemas.microsoft.com/office/powerpoint/2010/main" val="15112994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435280" cy="1224136"/>
          </a:xfrm>
        </p:spPr>
        <p:txBody>
          <a:bodyPr>
            <a:noAutofit/>
          </a:bodyPr>
          <a:lstStyle/>
          <a:p>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crecimiento en la zona Euro es anémico y economías como Italia y Grecia se mantienen en terreno negativo</a:t>
            </a:r>
            <a:b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 En Europa, solo Reino Unido muestra tasas altas de crecimiento</a:t>
            </a:r>
            <a:endParaRPr lang="es-CO" sz="1800" dirty="0">
              <a:solidFill>
                <a:srgbClr val="FF0000"/>
              </a:solidFill>
            </a:endParaRPr>
          </a:p>
        </p:txBody>
      </p:sp>
      <p:sp>
        <p:nvSpPr>
          <p:cNvPr id="7" name="6 CuadroTexto"/>
          <p:cNvSpPr txBox="1"/>
          <p:nvPr/>
        </p:nvSpPr>
        <p:spPr>
          <a:xfrm>
            <a:off x="179512" y="6309320"/>
            <a:ext cx="8244408" cy="430887"/>
          </a:xfrm>
          <a:prstGeom prst="rect">
            <a:avLst/>
          </a:prstGeom>
          <a:noFill/>
        </p:spPr>
        <p:txBody>
          <a:bodyPr wrap="square" rtlCol="0">
            <a:spAutoFit/>
          </a:bodyPr>
          <a:lstStyle/>
          <a:p>
            <a:endParaRPr lang="es-CO" sz="1100" dirty="0" smtClean="0">
              <a:latin typeface="Tahoma" pitchFamily="34" charset="0"/>
              <a:ea typeface="Tahoma" pitchFamily="34" charset="0"/>
              <a:cs typeface="Tahoma" pitchFamily="34" charset="0"/>
            </a:endParaRPr>
          </a:p>
          <a:p>
            <a:r>
              <a:rPr lang="es-CO" sz="1100" dirty="0" smtClean="0">
                <a:latin typeface="Tahoma" pitchFamily="34" charset="0"/>
                <a:ea typeface="Tahoma" pitchFamily="34" charset="0"/>
                <a:cs typeface="Tahoma" pitchFamily="34" charset="0"/>
              </a:rPr>
              <a:t>Fuente: EUROSTAT (Cifras publicadas el 28 de agosto de 2014).</a:t>
            </a:r>
            <a:endParaRPr lang="es-CO" sz="1100" i="1" dirty="0">
              <a:latin typeface="Tahoma" pitchFamily="34" charset="0"/>
              <a:ea typeface="Tahoma" pitchFamily="34" charset="0"/>
              <a:cs typeface="Tahoma"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698907683"/>
              </p:ext>
            </p:extLst>
          </p:nvPr>
        </p:nvGraphicFramePr>
        <p:xfrm>
          <a:off x="1187624" y="1556792"/>
          <a:ext cx="6840760" cy="4608507"/>
        </p:xfrm>
        <a:graphic>
          <a:graphicData uri="http://schemas.openxmlformats.org/drawingml/2006/table">
            <a:tbl>
              <a:tblPr firstRow="1" bandRow="1"/>
              <a:tblGrid>
                <a:gridCol w="2452941"/>
                <a:gridCol w="2230188"/>
                <a:gridCol w="2157631"/>
              </a:tblGrid>
              <a:tr h="862236">
                <a:tc rowSpan="2">
                  <a:txBody>
                    <a:bodyPr/>
                    <a:lstStyle/>
                    <a:p>
                      <a:pPr algn="ctr" rtl="0" fontAlgn="ctr"/>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País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38DD5"/>
                    </a:solidFill>
                  </a:tcPr>
                </a:tc>
                <a:tc gridSpan="2">
                  <a:txBody>
                    <a:bodyPr/>
                    <a:lstStyle/>
                    <a:p>
                      <a:pPr algn="ctr" rtl="0" fontAlgn="ctr"/>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Crecimiento </a:t>
                      </a: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anual</a:t>
                      </a:r>
                      <a:r>
                        <a:rPr lang="es-CO" sz="1400" b="1" i="0" u="none" strike="noStrike" baseline="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del PIB</a:t>
                      </a:r>
                    </a:p>
                    <a:p>
                      <a:pPr algn="ctr" rtl="0" fontAlgn="ct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38DD5"/>
                    </a:solidFill>
                  </a:tcPr>
                </a:tc>
                <a:tc hMerge="1">
                  <a:txBody>
                    <a:bodyPr/>
                    <a:lstStyle/>
                    <a:p>
                      <a:endParaRPr lang="en-US"/>
                    </a:p>
                  </a:txBody>
                  <a:tcPr/>
                </a:tc>
              </a:tr>
              <a:tr h="345051">
                <a:tc vMerge="1">
                  <a:txBody>
                    <a:bodyPr/>
                    <a:lstStyle/>
                    <a:p>
                      <a:endParaRPr lang="en-US"/>
                    </a:p>
                  </a:txBody>
                  <a:tcPr/>
                </a:tc>
                <a:tc>
                  <a:txBody>
                    <a:bodyPr/>
                    <a:lstStyle/>
                    <a:p>
                      <a:pPr algn="ctr" rtl="0" fontAlgn="ct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2014</a:t>
                      </a:r>
                      <a:r>
                        <a:rPr lang="es-CO" sz="1400" b="1" i="0" u="none" strike="noStrike" baseline="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 - I</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rtl="0" fontAlgn="ct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2014</a:t>
                      </a:r>
                      <a:r>
                        <a:rPr lang="es-CO" sz="1400" b="1" i="0" u="none" strike="noStrike" baseline="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 - II</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r>
              <a:tr h="345051">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Alemania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0,8</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45051">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Francia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0,7</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0,1</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45051">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Italia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-0,5</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45051">
                <a:tc>
                  <a:txBody>
                    <a:bodyPr/>
                    <a:lstStyle/>
                    <a:p>
                      <a:pPr algn="ctr" rtl="0" fontAlgn="ctr"/>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Grecia</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-0,3</a:t>
                      </a: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45051">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España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0,7</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1,1</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45051">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Portugal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0,0</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45051">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Irlanda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4,1</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28621">
                <a:tc>
                  <a:txBody>
                    <a:bodyPr/>
                    <a:lstStyle/>
                    <a:p>
                      <a:pPr algn="ctr" rtl="0"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Zona Euro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0,9</a:t>
                      </a:r>
                      <a:endParaRPr lang="es-CO"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0,5</a:t>
                      </a:r>
                      <a:endParaRPr lang="es-CO"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8621">
                <a:tc>
                  <a:txBody>
                    <a:bodyPr/>
                    <a:lstStyle/>
                    <a:p>
                      <a:pPr algn="ctr" rtl="0" fontAlgn="ct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28621">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Reino </a:t>
                      </a:r>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Unido</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5,5</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7971238" y="6337094"/>
            <a:ext cx="1172762" cy="520906"/>
          </a:xfrm>
          <a:prstGeom prst="rect">
            <a:avLst/>
          </a:prstGeom>
          <a:noFill/>
          <a:ln w="9525">
            <a:noFill/>
            <a:miter lim="800000"/>
            <a:headEnd/>
            <a:tailEnd/>
          </a:ln>
        </p:spPr>
      </p:pic>
    </p:spTree>
    <p:extLst>
      <p:ext uri="{BB962C8B-B14F-4D97-AF65-F5344CB8AC3E}">
        <p14:creationId xmlns:p14="http://schemas.microsoft.com/office/powerpoint/2010/main" val="34281395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45490" y="6471580"/>
            <a:ext cx="3744416" cy="276999"/>
          </a:xfrm>
          <a:prstGeom prst="rect">
            <a:avLst/>
          </a:prstGeom>
          <a:noFill/>
        </p:spPr>
        <p:txBody>
          <a:bodyPr wrap="square" rtlCol="0">
            <a:spAutoFit/>
          </a:bodyPr>
          <a:lstStyle/>
          <a:p>
            <a:r>
              <a:rPr lang="es-CO" sz="1200" i="1" dirty="0" smtClean="0">
                <a:latin typeface="Tahoma" pitchFamily="34" charset="0"/>
                <a:ea typeface="Tahoma" pitchFamily="34" charset="0"/>
                <a:cs typeface="Tahoma" pitchFamily="34" charset="0"/>
              </a:rPr>
              <a:t>Fuente: </a:t>
            </a:r>
            <a:r>
              <a:rPr lang="es-CO" sz="1200" i="1" dirty="0" err="1" smtClean="0">
                <a:latin typeface="Tahoma" pitchFamily="34" charset="0"/>
                <a:ea typeface="Tahoma" pitchFamily="34" charset="0"/>
                <a:cs typeface="Tahoma" pitchFamily="34" charset="0"/>
              </a:rPr>
              <a:t>TradingEconomics</a:t>
            </a:r>
            <a:r>
              <a:rPr lang="es-CO" sz="1200" dirty="0" smtClean="0">
                <a:latin typeface="Tahoma" pitchFamily="34" charset="0"/>
                <a:ea typeface="Tahoma" pitchFamily="34" charset="0"/>
                <a:cs typeface="Tahoma" pitchFamily="34" charset="0"/>
              </a:rPr>
              <a:t>.</a:t>
            </a:r>
            <a:endParaRPr lang="es-CO" sz="1200" dirty="0">
              <a:latin typeface="Tahoma" pitchFamily="34" charset="0"/>
              <a:ea typeface="Tahoma" pitchFamily="34" charset="0"/>
              <a:cs typeface="Tahoma" pitchFamily="34" charset="0"/>
            </a:endParaRPr>
          </a:p>
        </p:txBody>
      </p:sp>
      <p:graphicFrame>
        <p:nvGraphicFramePr>
          <p:cNvPr id="8" name="5 Marcador de contenido"/>
          <p:cNvGraphicFramePr>
            <a:graphicFrameLocks noGrp="1"/>
          </p:cNvGraphicFramePr>
          <p:nvPr>
            <p:ph sz="half" idx="2"/>
            <p:extLst>
              <p:ext uri="{D42A27DB-BD31-4B8C-83A1-F6EECF244321}">
                <p14:modId xmlns:p14="http://schemas.microsoft.com/office/powerpoint/2010/main" val="3550722411"/>
              </p:ext>
            </p:extLst>
          </p:nvPr>
        </p:nvGraphicFramePr>
        <p:xfrm>
          <a:off x="827584" y="1484784"/>
          <a:ext cx="7200800" cy="4741986"/>
        </p:xfrm>
        <a:graphic>
          <a:graphicData uri="http://schemas.openxmlformats.org/drawingml/2006/chart">
            <c:chart xmlns:c="http://schemas.openxmlformats.org/drawingml/2006/chart" xmlns:r="http://schemas.openxmlformats.org/officeDocument/2006/relationships" r:id="rId2"/>
          </a:graphicData>
        </a:graphic>
      </p:graphicFrame>
      <p:sp>
        <p:nvSpPr>
          <p:cNvPr id="6" name="1 Título"/>
          <p:cNvSpPr txBox="1">
            <a:spLocks/>
          </p:cNvSpPr>
          <p:nvPr/>
        </p:nvSpPr>
        <p:spPr>
          <a:xfrm>
            <a:off x="323528" y="188640"/>
            <a:ext cx="860297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En Japón, el segundo trimestre exhibe una drástica desaceleración que se atribuye al incremento de 3% en el impuesto al consumo a partir de abril </a:t>
            </a:r>
            <a:endParaRPr lang="es-CO" sz="12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7971238" y="6337094"/>
            <a:ext cx="1172762" cy="520906"/>
          </a:xfrm>
          <a:prstGeom prst="rect">
            <a:avLst/>
          </a:prstGeom>
          <a:noFill/>
          <a:ln w="9525">
            <a:noFill/>
            <a:miter lim="800000"/>
            <a:headEnd/>
            <a:tailEnd/>
          </a:ln>
        </p:spPr>
      </p:pic>
    </p:spTree>
    <p:extLst>
      <p:ext uri="{BB962C8B-B14F-4D97-AF65-F5344CB8AC3E}">
        <p14:creationId xmlns:p14="http://schemas.microsoft.com/office/powerpoint/2010/main" val="19353409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51520" y="6453336"/>
            <a:ext cx="3638047" cy="276999"/>
          </a:xfrm>
          <a:prstGeom prst="rect">
            <a:avLst/>
          </a:prstGeom>
          <a:noFill/>
        </p:spPr>
        <p:txBody>
          <a:bodyPr wrap="none" rtlCol="0">
            <a:spAutoFit/>
          </a:bodyPr>
          <a:lstStyle/>
          <a:p>
            <a:r>
              <a:rPr lang="es-CO" sz="1200" dirty="0">
                <a:solidFill>
                  <a:prstClr val="black"/>
                </a:solidFill>
                <a:latin typeface="Tahoma" pitchFamily="34" charset="0"/>
                <a:ea typeface="Tahoma" pitchFamily="34" charset="0"/>
                <a:cs typeface="Tahoma" pitchFamily="34" charset="0"/>
              </a:rPr>
              <a:t>Fuente: </a:t>
            </a:r>
            <a:r>
              <a:rPr lang="es-CO" sz="1200" dirty="0" smtClean="0">
                <a:solidFill>
                  <a:prstClr val="black"/>
                </a:solidFill>
                <a:latin typeface="Tahoma" pitchFamily="34" charset="0"/>
                <a:ea typeface="Tahoma" pitchFamily="34" charset="0"/>
                <a:cs typeface="Tahoma" pitchFamily="34" charset="0"/>
              </a:rPr>
              <a:t>FMI-</a:t>
            </a:r>
            <a:r>
              <a:rPr lang="es-CO" sz="1200" i="1" dirty="0" smtClean="0">
                <a:solidFill>
                  <a:prstClr val="black"/>
                </a:solidFill>
                <a:latin typeface="Tahoma" pitchFamily="34" charset="0"/>
                <a:ea typeface="Tahoma" pitchFamily="34" charset="0"/>
                <a:cs typeface="Tahoma" pitchFamily="34" charset="0"/>
              </a:rPr>
              <a:t>WEO</a:t>
            </a:r>
            <a:r>
              <a:rPr lang="es-CO" sz="1200" dirty="0">
                <a:solidFill>
                  <a:prstClr val="black"/>
                </a:solidFill>
                <a:latin typeface="Tahoma" pitchFamily="34" charset="0"/>
                <a:ea typeface="Tahoma" pitchFamily="34" charset="0"/>
                <a:cs typeface="Tahoma" pitchFamily="34" charset="0"/>
              </a:rPr>
              <a:t> </a:t>
            </a:r>
            <a:r>
              <a:rPr lang="es-CO" sz="1200" dirty="0" smtClean="0">
                <a:solidFill>
                  <a:prstClr val="black"/>
                </a:solidFill>
                <a:latin typeface="Tahoma" pitchFamily="34" charset="0"/>
                <a:ea typeface="Tahoma" pitchFamily="34" charset="0"/>
                <a:cs typeface="Tahoma" pitchFamily="34" charset="0"/>
              </a:rPr>
              <a:t> actualización Octubre de 2014. </a:t>
            </a:r>
            <a:endParaRPr lang="es-CO" dirty="0">
              <a:solidFill>
                <a:prstClr val="black"/>
              </a:solidFill>
            </a:endParaRPr>
          </a:p>
        </p:txBody>
      </p:sp>
      <p:sp>
        <p:nvSpPr>
          <p:cNvPr id="11" name="Título 1"/>
          <p:cNvSpPr>
            <a:spLocks noGrp="1"/>
          </p:cNvSpPr>
          <p:nvPr>
            <p:ph type="title"/>
          </p:nvPr>
        </p:nvSpPr>
        <p:spPr>
          <a:xfrm>
            <a:off x="1021278" y="125759"/>
            <a:ext cx="7077693" cy="1085523"/>
          </a:xfrm>
        </p:spPr>
        <p:txBody>
          <a:bodyPr anchor="ct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Entre las economías emergentes, la desaceleración es particularmente fuerte en América Latina </a:t>
            </a:r>
            <a:endParaRPr lang="es-CO"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971238" y="6337094"/>
            <a:ext cx="1172762" cy="520906"/>
          </a:xfrm>
          <a:prstGeom prst="rect">
            <a:avLst/>
          </a:prstGeom>
          <a:noFill/>
          <a:ln w="9525">
            <a:noFill/>
            <a:miter lim="800000"/>
            <a:headEnd/>
            <a:tailEnd/>
          </a:ln>
        </p:spPr>
      </p:pic>
      <p:graphicFrame>
        <p:nvGraphicFramePr>
          <p:cNvPr id="2" name="1 Tabla"/>
          <p:cNvGraphicFramePr>
            <a:graphicFrameLocks noGrp="1"/>
          </p:cNvGraphicFramePr>
          <p:nvPr>
            <p:extLst/>
          </p:nvPr>
        </p:nvGraphicFramePr>
        <p:xfrm>
          <a:off x="1475657" y="1268759"/>
          <a:ext cx="6264694" cy="4536505"/>
        </p:xfrm>
        <a:graphic>
          <a:graphicData uri="http://schemas.openxmlformats.org/drawingml/2006/table">
            <a:tbl>
              <a:tblPr firstRow="1" bandRow="1"/>
              <a:tblGrid>
                <a:gridCol w="2004838"/>
                <a:gridCol w="976217"/>
                <a:gridCol w="976217"/>
                <a:gridCol w="976217"/>
                <a:gridCol w="1331205"/>
              </a:tblGrid>
              <a:tr h="978598">
                <a:tc rowSpan="3">
                  <a:txBody>
                    <a:bodyPr/>
                    <a:lstStyle/>
                    <a:p>
                      <a:pPr algn="ctr" rtl="0" fontAlgn="ctr"/>
                      <a:r>
                        <a:rPr lang="es-CO" sz="1400" b="1" i="0" u="none" strike="noStrike" dirty="0">
                          <a:solidFill>
                            <a:srgbClr val="FFFFFF"/>
                          </a:solidFill>
                          <a:effectLst/>
                          <a:latin typeface="Tahoma"/>
                        </a:rPr>
                        <a:t>Región o País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gridSpan="4">
                  <a:txBody>
                    <a:bodyPr/>
                    <a:lstStyle/>
                    <a:p>
                      <a:pPr algn="ctr" rtl="0" fontAlgn="ctr"/>
                      <a:r>
                        <a:rPr lang="es-CO" sz="1400" b="1" i="0" u="none" strike="noStrike" dirty="0">
                          <a:solidFill>
                            <a:srgbClr val="FFFFFF"/>
                          </a:solidFill>
                          <a:effectLst/>
                          <a:latin typeface="Tahoma"/>
                        </a:rPr>
                        <a:t>Crecimiento Económico</a:t>
                      </a:r>
                    </a:p>
                  </a:txBody>
                  <a:tcPr marL="9525" marR="9525" marT="9525"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437592">
                <a:tc vMerge="1">
                  <a:txBody>
                    <a:bodyPr/>
                    <a:lstStyle/>
                    <a:p>
                      <a:endParaRPr lang="es-CO"/>
                    </a:p>
                  </a:txBody>
                  <a:tcPr/>
                </a:tc>
                <a:tc rowSpan="2">
                  <a:txBody>
                    <a:bodyPr/>
                    <a:lstStyle/>
                    <a:p>
                      <a:pPr algn="ctr" rtl="0" fontAlgn="ctr"/>
                      <a:r>
                        <a:rPr lang="es-CO" sz="1400" b="1" i="0" u="none" strike="noStrike" dirty="0">
                          <a:solidFill>
                            <a:srgbClr val="FFFFFF"/>
                          </a:solidFill>
                          <a:effectLst/>
                          <a:latin typeface="Tahoma"/>
                        </a:rPr>
                        <a:t>2011</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es-CO" sz="1400" b="1" i="0" u="none" strike="noStrike" dirty="0">
                          <a:solidFill>
                            <a:srgbClr val="FFFFFF"/>
                          </a:solidFill>
                          <a:effectLst/>
                          <a:latin typeface="Tahoma"/>
                        </a:rPr>
                        <a:t>2012</a:t>
                      </a:r>
                    </a:p>
                  </a:txBody>
                  <a:tcPr marL="9525" marR="9525" marT="9525"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rowSpan="2">
                  <a:txBody>
                    <a:bodyPr/>
                    <a:lstStyle/>
                    <a:p>
                      <a:pPr algn="ctr" rtl="0" fontAlgn="ctr"/>
                      <a:r>
                        <a:rPr lang="es-CO" sz="1400" b="1" i="0" u="none" strike="noStrike">
                          <a:solidFill>
                            <a:srgbClr val="FFFFFF"/>
                          </a:solidFill>
                          <a:effectLst/>
                          <a:latin typeface="Tahoma"/>
                        </a:rPr>
                        <a:t>2013</a:t>
                      </a:r>
                    </a:p>
                  </a:txBody>
                  <a:tcPr marL="9525" marR="9525" marT="9525"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CO" sz="1400" b="1" i="0" u="none" strike="noStrike" dirty="0" smtClean="0">
                          <a:solidFill>
                            <a:srgbClr val="FFFFFF"/>
                          </a:solidFill>
                          <a:effectLst/>
                          <a:latin typeface="Tahoma"/>
                        </a:rPr>
                        <a:t>2014 p</a:t>
                      </a:r>
                      <a:endParaRPr lang="es-CO" sz="1400" b="1" i="0" u="none" strike="noStrike" dirty="0">
                        <a:solidFill>
                          <a:srgbClr val="FFFFFF"/>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492033">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400" b="1" i="0" u="none" strike="noStrike" dirty="0" smtClean="0">
                          <a:solidFill>
                            <a:srgbClr val="FFFFFF"/>
                          </a:solidFill>
                          <a:effectLst/>
                          <a:latin typeface="Tahoma"/>
                        </a:rPr>
                        <a:t>FMI-WEO octubre</a:t>
                      </a:r>
                      <a:endParaRPr lang="es-CO" sz="1400" b="1" i="0" u="none" strike="noStrike" dirty="0">
                        <a:solidFill>
                          <a:srgbClr val="FFFFFF"/>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1040903">
                <a:tc>
                  <a:txBody>
                    <a:bodyPr/>
                    <a:lstStyle/>
                    <a:p>
                      <a:pPr algn="ctr" rtl="0" fontAlgn="ctr"/>
                      <a:r>
                        <a:rPr lang="es-CO" sz="1400" b="1" i="0" u="none" strike="noStrike">
                          <a:solidFill>
                            <a:srgbClr val="000000"/>
                          </a:solidFill>
                          <a:effectLst/>
                          <a:latin typeface="Tahoma"/>
                        </a:rPr>
                        <a:t>Economías Emergentes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a:solidFill>
                            <a:srgbClr val="000000"/>
                          </a:solidFill>
                          <a:effectLst/>
                          <a:latin typeface="Tahoma"/>
                        </a:rPr>
                        <a:t>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a:solidFill>
                            <a:srgbClr val="000000"/>
                          </a:solidFill>
                          <a:effectLst/>
                          <a:latin typeface="Tahoma"/>
                        </a:rPr>
                        <a:t>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a:solidFill>
                            <a:srgbClr val="000000"/>
                          </a:solidFill>
                          <a:effectLst/>
                          <a:latin typeface="Tahoma"/>
                        </a:rPr>
                        <a:t>4,7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4,4</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1014881">
                <a:tc>
                  <a:txBody>
                    <a:bodyPr/>
                    <a:lstStyle/>
                    <a:p>
                      <a:pPr algn="ctr" rtl="0" fontAlgn="ctr"/>
                      <a:r>
                        <a:rPr lang="es-CO" sz="1400" b="1" i="0" u="none" strike="noStrike" dirty="0">
                          <a:solidFill>
                            <a:srgbClr val="000000"/>
                          </a:solidFill>
                          <a:effectLst/>
                          <a:latin typeface="Tahoma"/>
                        </a:rPr>
                        <a:t>América Latina y el Caribe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a:solidFill>
                            <a:srgbClr val="000000"/>
                          </a:solidFill>
                          <a:effectLst/>
                          <a:latin typeface="Tahoma"/>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a:solidFill>
                            <a:srgbClr val="000000"/>
                          </a:solidFill>
                          <a:effectLst/>
                          <a:latin typeface="Tahoma"/>
                        </a:rPr>
                        <a:t>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a:solidFill>
                            <a:srgbClr val="000000"/>
                          </a:solidFill>
                          <a:effectLst/>
                          <a:latin typeface="Tahoma"/>
                        </a:rPr>
                        <a:t>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1,3</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572498">
                <a:tc>
                  <a:txBody>
                    <a:bodyPr/>
                    <a:lstStyle/>
                    <a:p>
                      <a:pPr algn="ctr" rtl="0" fontAlgn="ctr"/>
                      <a:r>
                        <a:rPr lang="es-CO" sz="1400" b="1" i="0" u="none" strike="noStrike" dirty="0">
                          <a:solidFill>
                            <a:srgbClr val="000000"/>
                          </a:solidFill>
                          <a:effectLst/>
                          <a:latin typeface="Tahoma"/>
                        </a:rPr>
                        <a:t>China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a:solidFill>
                            <a:srgbClr val="000000"/>
                          </a:solidFill>
                          <a:effectLst/>
                          <a:latin typeface="Tahoma"/>
                        </a:rPr>
                        <a:t>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a:solidFill>
                            <a:srgbClr val="000000"/>
                          </a:solidFill>
                          <a:effectLst/>
                          <a:latin typeface="Tahoma"/>
                        </a:rPr>
                        <a:t>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a:solidFill>
                            <a:srgbClr val="000000"/>
                          </a:solidFill>
                          <a:effectLst/>
                          <a:latin typeface="Tahoma"/>
                        </a:rPr>
                        <a:t>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a:solidFill>
                            <a:srgbClr val="000000"/>
                          </a:solidFill>
                          <a:effectLst/>
                          <a:latin typeface="Tahoma"/>
                        </a:rPr>
                        <a:t>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val="274802902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30630"/>
            <a:ext cx="7848872" cy="914400"/>
          </a:xfrm>
        </p:spPr>
        <p:txBody>
          <a:bodyPr anchor="ct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pérdida de dinamismo en América Latina abarca todos los países medianos y grandes diferentes de Colombia</a:t>
            </a:r>
            <a:endPar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6 CuadroTexto"/>
          <p:cNvSpPr txBox="1"/>
          <p:nvPr/>
        </p:nvSpPr>
        <p:spPr>
          <a:xfrm>
            <a:off x="251520" y="6186658"/>
            <a:ext cx="6877806" cy="461665"/>
          </a:xfrm>
          <a:prstGeom prst="rect">
            <a:avLst/>
          </a:prstGeom>
          <a:noFill/>
        </p:spPr>
        <p:txBody>
          <a:bodyPr wrap="square" rtlCol="0">
            <a:spAutoFit/>
          </a:bodyPr>
          <a:lstStyle/>
          <a:p>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Boletín </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Latin Consensus Forecast  </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(Septiembre 2014). En Venezuela, las cifras del primer y segundo trimestre de 2014 son proyectadas. </a:t>
            </a: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7971238" y="6337094"/>
            <a:ext cx="1172762" cy="520906"/>
          </a:xfrm>
          <a:prstGeom prst="rect">
            <a:avLst/>
          </a:prstGeom>
          <a:noFill/>
          <a:ln w="9525">
            <a:noFill/>
            <a:miter lim="800000"/>
            <a:headEnd/>
            <a:tailEnd/>
          </a:ln>
        </p:spPr>
      </p:pic>
      <p:graphicFrame>
        <p:nvGraphicFramePr>
          <p:cNvPr id="3" name="2 Tabla"/>
          <p:cNvGraphicFramePr>
            <a:graphicFrameLocks noGrp="1"/>
          </p:cNvGraphicFramePr>
          <p:nvPr>
            <p:extLst>
              <p:ext uri="{D42A27DB-BD31-4B8C-83A1-F6EECF244321}">
                <p14:modId xmlns:p14="http://schemas.microsoft.com/office/powerpoint/2010/main" val="919293721"/>
              </p:ext>
            </p:extLst>
          </p:nvPr>
        </p:nvGraphicFramePr>
        <p:xfrm>
          <a:off x="971599" y="1340771"/>
          <a:ext cx="6840761" cy="4608507"/>
        </p:xfrm>
        <a:graphic>
          <a:graphicData uri="http://schemas.openxmlformats.org/drawingml/2006/table">
            <a:tbl>
              <a:tblPr firstRow="1" firstCol="1" bandRow="1">
                <a:tableStyleId>{5C22544A-7EE6-4342-B048-85BDC9FD1C3A}</a:tableStyleId>
              </a:tblPr>
              <a:tblGrid>
                <a:gridCol w="1244902"/>
                <a:gridCol w="1244902"/>
                <a:gridCol w="1244902"/>
                <a:gridCol w="1244902"/>
                <a:gridCol w="1861153"/>
              </a:tblGrid>
              <a:tr h="717076">
                <a:tc rowSpan="2">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Países</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gridSpan="3">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Crecimiento anual observado (%)</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hMerge="1">
                  <a:txBody>
                    <a:bodyPr/>
                    <a:lstStyle/>
                    <a:p>
                      <a:endParaRPr lang="en-US"/>
                    </a:p>
                  </a:txBody>
                  <a:tcPr/>
                </a:tc>
                <a:tc hMerge="1">
                  <a:txBody>
                    <a:bodyPr/>
                    <a:lstStyle/>
                    <a:p>
                      <a:endParaRPr lang="en-US"/>
                    </a:p>
                  </a:txBody>
                  <a:tcP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Pronósticos de Crecimiento (%)</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477871">
                <a:tc vMerge="1">
                  <a:txBody>
                    <a:bodyPr/>
                    <a:lstStyle/>
                    <a:p>
                      <a:endParaRPr lang="en-US"/>
                    </a:p>
                  </a:txBody>
                  <a:tcPr/>
                </a:tc>
                <a:tc>
                  <a:txBody>
                    <a:bodyPr/>
                    <a:lstStyle/>
                    <a:p>
                      <a:pPr algn="ctr">
                        <a:lnSpc>
                          <a:spcPct val="115000"/>
                        </a:lnSpc>
                        <a:spcAft>
                          <a:spcPts val="0"/>
                        </a:spcAft>
                      </a:pPr>
                      <a:r>
                        <a:rPr lang="es-CO" sz="1200" b="1" dirty="0">
                          <a:effectLst/>
                          <a:latin typeface="Tahoma" panose="020B0604030504040204" pitchFamily="34" charset="0"/>
                          <a:ea typeface="Tahoma" panose="020B0604030504040204" pitchFamily="34" charset="0"/>
                          <a:cs typeface="Tahoma" panose="020B0604030504040204" pitchFamily="34" charset="0"/>
                        </a:rPr>
                        <a:t>2013</a:t>
                      </a:r>
                      <a:endParaRPr lang="es-CO" sz="16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200" b="1" dirty="0">
                          <a:effectLst/>
                          <a:latin typeface="Tahoma" panose="020B0604030504040204" pitchFamily="34" charset="0"/>
                          <a:ea typeface="Tahoma" panose="020B0604030504040204" pitchFamily="34" charset="0"/>
                          <a:cs typeface="Tahoma" panose="020B0604030504040204" pitchFamily="34" charset="0"/>
                        </a:rPr>
                        <a:t>2014-I</a:t>
                      </a:r>
                      <a:endParaRPr lang="es-CO" sz="16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200" b="1" dirty="0">
                          <a:effectLst/>
                          <a:latin typeface="Tahoma" panose="020B0604030504040204" pitchFamily="34" charset="0"/>
                          <a:ea typeface="Tahoma" panose="020B0604030504040204" pitchFamily="34" charset="0"/>
                          <a:cs typeface="Tahoma" panose="020B0604030504040204" pitchFamily="34" charset="0"/>
                        </a:rPr>
                        <a:t>2014-II</a:t>
                      </a:r>
                      <a:endParaRPr lang="es-CO" sz="16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200" b="1" dirty="0">
                          <a:effectLst/>
                          <a:latin typeface="Tahoma" panose="020B0604030504040204" pitchFamily="34" charset="0"/>
                          <a:ea typeface="Tahoma" panose="020B0604030504040204" pitchFamily="34" charset="0"/>
                          <a:cs typeface="Tahoma" panose="020B0604030504040204" pitchFamily="34" charset="0"/>
                        </a:rPr>
                        <a:t>2014</a:t>
                      </a:r>
                      <a:endParaRPr lang="es-CO" sz="1600" b="1"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477871">
                <a:tc>
                  <a:txBody>
                    <a:bodyPr/>
                    <a:lstStyle/>
                    <a:p>
                      <a:pPr algn="ctr">
                        <a:lnSpc>
                          <a:spcPct val="115000"/>
                        </a:lnSpc>
                        <a:spcAft>
                          <a:spcPts val="0"/>
                        </a:spcAft>
                      </a:pPr>
                      <a:r>
                        <a:rPr lang="es-CO" sz="1200">
                          <a:effectLst/>
                          <a:latin typeface="Tahoma" panose="020B0604030504040204" pitchFamily="34" charset="0"/>
                          <a:ea typeface="Tahoma" panose="020B0604030504040204" pitchFamily="34" charset="0"/>
                          <a:cs typeface="Tahoma" panose="020B0604030504040204" pitchFamily="34" charset="0"/>
                        </a:rPr>
                        <a:t>Colombia</a:t>
                      </a:r>
                      <a:endParaRPr lang="es-CO" sz="16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4,7</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smtClean="0">
                          <a:effectLst/>
                          <a:latin typeface="Tahoma" panose="020B0604030504040204" pitchFamily="34" charset="0"/>
                          <a:ea typeface="Tahoma" panose="020B0604030504040204" pitchFamily="34" charset="0"/>
                          <a:cs typeface="Tahoma" panose="020B0604030504040204" pitchFamily="34" charset="0"/>
                        </a:rPr>
                        <a:t>6,5</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4,3</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4,9</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477871">
                <a:tc>
                  <a:txBody>
                    <a:bodyPr/>
                    <a:lstStyle/>
                    <a:p>
                      <a:pPr algn="ctr">
                        <a:lnSpc>
                          <a:spcPct val="115000"/>
                        </a:lnSpc>
                        <a:spcAft>
                          <a:spcPts val="0"/>
                        </a:spcAft>
                      </a:pPr>
                      <a:r>
                        <a:rPr lang="es-CO" sz="1200">
                          <a:effectLst/>
                          <a:latin typeface="Tahoma" panose="020B0604030504040204" pitchFamily="34" charset="0"/>
                          <a:ea typeface="Tahoma" panose="020B0604030504040204" pitchFamily="34" charset="0"/>
                          <a:cs typeface="Tahoma" panose="020B0604030504040204" pitchFamily="34" charset="0"/>
                        </a:rPr>
                        <a:t>Argentina</a:t>
                      </a:r>
                      <a:endParaRPr lang="es-CO" sz="16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3,0</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-0,2</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-1,6</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-1,1</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500692">
                <a:tc>
                  <a:txBody>
                    <a:bodyPr/>
                    <a:lstStyle/>
                    <a:p>
                      <a:pPr algn="ctr">
                        <a:lnSpc>
                          <a:spcPct val="115000"/>
                        </a:lnSpc>
                        <a:spcAft>
                          <a:spcPts val="0"/>
                        </a:spcAft>
                      </a:pPr>
                      <a:r>
                        <a:rPr lang="es-CO" sz="1200">
                          <a:effectLst/>
                          <a:latin typeface="Tahoma" panose="020B0604030504040204" pitchFamily="34" charset="0"/>
                          <a:ea typeface="Tahoma" panose="020B0604030504040204" pitchFamily="34" charset="0"/>
                          <a:cs typeface="Tahoma" panose="020B0604030504040204" pitchFamily="34" charset="0"/>
                        </a:rPr>
                        <a:t>Brasil</a:t>
                      </a:r>
                      <a:endParaRPr lang="es-CO" sz="16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2,5</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1,9</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-0,9</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0,5</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477871">
                <a:tc>
                  <a:txBody>
                    <a:bodyPr/>
                    <a:lstStyle/>
                    <a:p>
                      <a:pPr algn="ctr">
                        <a:lnSpc>
                          <a:spcPct val="115000"/>
                        </a:lnSpc>
                        <a:spcAft>
                          <a:spcPts val="0"/>
                        </a:spcAft>
                      </a:pPr>
                      <a:r>
                        <a:rPr lang="es-CO" sz="1200">
                          <a:effectLst/>
                          <a:latin typeface="Tahoma" panose="020B0604030504040204" pitchFamily="34" charset="0"/>
                          <a:ea typeface="Tahoma" panose="020B0604030504040204" pitchFamily="34" charset="0"/>
                          <a:cs typeface="Tahoma" panose="020B0604030504040204" pitchFamily="34" charset="0"/>
                        </a:rPr>
                        <a:t>Chile</a:t>
                      </a:r>
                      <a:endParaRPr lang="es-CO" sz="16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4,1</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2,4</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1,9</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2,2</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500692">
                <a:tc>
                  <a:txBody>
                    <a:bodyPr/>
                    <a:lstStyle/>
                    <a:p>
                      <a:pPr algn="ctr">
                        <a:lnSpc>
                          <a:spcPct val="115000"/>
                        </a:lnSpc>
                        <a:spcAft>
                          <a:spcPts val="0"/>
                        </a:spcAft>
                      </a:pPr>
                      <a:r>
                        <a:rPr lang="es-CO" sz="1200">
                          <a:effectLst/>
                          <a:latin typeface="Tahoma" panose="020B0604030504040204" pitchFamily="34" charset="0"/>
                          <a:ea typeface="Tahoma" panose="020B0604030504040204" pitchFamily="34" charset="0"/>
                          <a:cs typeface="Tahoma" panose="020B0604030504040204" pitchFamily="34" charset="0"/>
                        </a:rPr>
                        <a:t>México</a:t>
                      </a:r>
                      <a:endParaRPr lang="es-CO" sz="16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1,1</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1,9</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1,6</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2,5</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477871">
                <a:tc>
                  <a:txBody>
                    <a:bodyPr/>
                    <a:lstStyle/>
                    <a:p>
                      <a:pPr algn="ctr">
                        <a:lnSpc>
                          <a:spcPct val="115000"/>
                        </a:lnSpc>
                        <a:spcAft>
                          <a:spcPts val="0"/>
                        </a:spcAft>
                      </a:pPr>
                      <a:r>
                        <a:rPr lang="es-CO" sz="1200">
                          <a:effectLst/>
                          <a:latin typeface="Tahoma" panose="020B0604030504040204" pitchFamily="34" charset="0"/>
                          <a:ea typeface="Tahoma" panose="020B0604030504040204" pitchFamily="34" charset="0"/>
                          <a:cs typeface="Tahoma" panose="020B0604030504040204" pitchFamily="34" charset="0"/>
                        </a:rPr>
                        <a:t>Perú</a:t>
                      </a:r>
                      <a:endParaRPr lang="es-CO" sz="16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5,8</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5,1</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1,7</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4,0</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r h="500692">
                <a:tc>
                  <a:txBody>
                    <a:bodyPr/>
                    <a:lstStyle/>
                    <a:p>
                      <a:pPr algn="ctr">
                        <a:lnSpc>
                          <a:spcPct val="115000"/>
                        </a:lnSpc>
                        <a:spcAft>
                          <a:spcPts val="0"/>
                        </a:spcAft>
                      </a:pPr>
                      <a:r>
                        <a:rPr lang="es-CO" sz="1200">
                          <a:effectLst/>
                          <a:latin typeface="Tahoma" panose="020B0604030504040204" pitchFamily="34" charset="0"/>
                          <a:ea typeface="Tahoma" panose="020B0604030504040204" pitchFamily="34" charset="0"/>
                          <a:cs typeface="Tahoma" panose="020B0604030504040204" pitchFamily="34" charset="0"/>
                        </a:rPr>
                        <a:t>Venezuela</a:t>
                      </a:r>
                      <a:endParaRPr lang="es-CO" sz="16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1,3</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-2,5</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a:effectLst/>
                          <a:latin typeface="Tahoma" panose="020B0604030504040204" pitchFamily="34" charset="0"/>
                          <a:ea typeface="Tahoma" panose="020B0604030504040204" pitchFamily="34" charset="0"/>
                          <a:cs typeface="Tahoma" panose="020B0604030504040204" pitchFamily="34" charset="0"/>
                        </a:rPr>
                        <a:t>-2,7</a:t>
                      </a:r>
                      <a:endParaRPr lang="es-CO" sz="180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c>
                  <a:txBody>
                    <a:bodyPr/>
                    <a:lstStyle/>
                    <a:p>
                      <a:pPr algn="ctr">
                        <a:lnSpc>
                          <a:spcPct val="115000"/>
                        </a:lnSpc>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-2,5</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tc>
              </a:tr>
            </a:tbl>
          </a:graphicData>
        </a:graphic>
      </p:graphicFrame>
      <p:sp>
        <p:nvSpPr>
          <p:cNvPr id="6" name="5 Elipse"/>
          <p:cNvSpPr/>
          <p:nvPr/>
        </p:nvSpPr>
        <p:spPr>
          <a:xfrm>
            <a:off x="4788024" y="1844824"/>
            <a:ext cx="1080120" cy="4320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3182109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0026" y="116632"/>
            <a:ext cx="7294382" cy="1224136"/>
          </a:xfrm>
        </p:spPr>
        <p:txBody>
          <a:bodyPr>
            <a:noAutofit/>
          </a:bodyPr>
          <a:lstStyle/>
          <a:p>
            <a:pPr algn="ctr">
              <a:lnSpc>
                <a:spcPct val="100000"/>
              </a:lnSpc>
            </a:pPr>
            <a:r>
              <a:rPr lang="es-VE"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mal desempeño relativo de las economías latinoamericanas está vinculado con la perspectiva de menor liquidez internacional (menores flujos de capitales) y con la caída en precios de </a:t>
            </a:r>
            <a:r>
              <a:rPr lang="es-VE" sz="1800" b="1" i="1" dirty="0" smtClean="0">
                <a:solidFill>
                  <a:schemeClr val="tx2"/>
                </a:solidFill>
                <a:latin typeface="Tahoma" panose="020B0604030504040204" pitchFamily="34" charset="0"/>
                <a:ea typeface="Tahoma" panose="020B0604030504040204" pitchFamily="34" charset="0"/>
                <a:cs typeface="Tahoma" panose="020B0604030504040204" pitchFamily="34" charset="0"/>
              </a:rPr>
              <a:t>commodities</a:t>
            </a:r>
            <a:endParaRPr lang="es-VE" sz="1800" b="1" i="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7"/>
          <p:cNvSpPr txBox="1"/>
          <p:nvPr/>
        </p:nvSpPr>
        <p:spPr>
          <a:xfrm>
            <a:off x="179512" y="6309320"/>
            <a:ext cx="6264696" cy="461665"/>
          </a:xfrm>
          <a:prstGeom prst="rect">
            <a:avLst/>
          </a:prstGeom>
          <a:noFill/>
        </p:spPr>
        <p:txBody>
          <a:bodyPr wrap="square" rtlCol="0">
            <a:spAutoFit/>
          </a:bodyPr>
          <a:lstStyle/>
          <a:p>
            <a:r>
              <a:rPr lang="es-CO" sz="1200" dirty="0" smtClean="0">
                <a:latin typeface="Tahoma" panose="020B0604030504040204" pitchFamily="34" charset="0"/>
                <a:ea typeface="Tahoma" panose="020B0604030504040204" pitchFamily="34" charset="0"/>
                <a:cs typeface="Tahoma" panose="020B0604030504040204" pitchFamily="34" charset="0"/>
              </a:rPr>
              <a:t>Nota: Variaciones respecto a septiembre de 2011.</a:t>
            </a:r>
          </a:p>
          <a:p>
            <a:r>
              <a:rPr lang="es-CO" sz="1200" dirty="0" smtClean="0">
                <a:latin typeface="Tahoma" panose="020B0604030504040204" pitchFamily="34" charset="0"/>
                <a:ea typeface="Tahoma" panose="020B0604030504040204" pitchFamily="34" charset="0"/>
                <a:cs typeface="Tahoma" panose="020B0604030504040204" pitchFamily="34" charset="0"/>
              </a:rPr>
              <a:t>Fuente: </a:t>
            </a:r>
            <a:r>
              <a:rPr lang="en-US" sz="1200" dirty="0">
                <a:latin typeface="Tahoma" panose="020B0604030504040204" pitchFamily="34" charset="0"/>
                <a:ea typeface="Tahoma" panose="020B0604030504040204" pitchFamily="34" charset="0"/>
                <a:cs typeface="Tahoma" panose="020B0604030504040204" pitchFamily="34" charset="0"/>
              </a:rPr>
              <a:t>World Bank Commodity Price Data </a:t>
            </a:r>
            <a:r>
              <a:rPr lang="en-US" sz="1200" dirty="0" smtClean="0">
                <a:latin typeface="Tahoma" panose="020B0604030504040204" pitchFamily="34" charset="0"/>
                <a:ea typeface="Tahoma" panose="020B0604030504040204" pitchFamily="34" charset="0"/>
                <a:cs typeface="Tahoma" panose="020B0604030504040204" pitchFamily="34" charset="0"/>
              </a:rPr>
              <a:t>(Pink </a:t>
            </a:r>
            <a:r>
              <a:rPr lang="en-US" sz="1200" dirty="0">
                <a:latin typeface="Tahoma" panose="020B0604030504040204" pitchFamily="34" charset="0"/>
                <a:ea typeface="Tahoma" panose="020B0604030504040204" pitchFamily="34" charset="0"/>
                <a:cs typeface="Tahoma" panose="020B0604030504040204" pitchFamily="34" charset="0"/>
              </a:rPr>
              <a:t>Sheet</a:t>
            </a:r>
            <a:r>
              <a:rPr lang="en-US" sz="1200" dirty="0" smtClean="0">
                <a:latin typeface="Tahoma" panose="020B0604030504040204" pitchFamily="34" charset="0"/>
                <a:ea typeface="Tahoma" panose="020B0604030504040204" pitchFamily="34" charset="0"/>
                <a:cs typeface="Tahoma" panose="020B0604030504040204" pitchFamily="34" charset="0"/>
              </a:rPr>
              <a:t>), 3 de octubre de 2014.</a:t>
            </a:r>
          </a:p>
        </p:txBody>
      </p:sp>
      <p:sp>
        <p:nvSpPr>
          <p:cNvPr id="8" name="7 CuadroTexto"/>
          <p:cNvSpPr txBox="1"/>
          <p:nvPr/>
        </p:nvSpPr>
        <p:spPr>
          <a:xfrm>
            <a:off x="827584" y="1484784"/>
            <a:ext cx="4464496" cy="584775"/>
          </a:xfrm>
          <a:prstGeom prst="rect">
            <a:avLst/>
          </a:prstGeom>
          <a:noFill/>
        </p:spPr>
        <p:txBody>
          <a:bodyPr wrap="square" rtlCol="0">
            <a:spAutoFit/>
          </a:bodyPr>
          <a:lstStyle/>
          <a:p>
            <a:pPr algn="ctr"/>
            <a:r>
              <a:rPr lang="es-CO" sz="1600" b="1" dirty="0" smtClean="0">
                <a:latin typeface="Tahoma" panose="020B0604030504040204" pitchFamily="34" charset="0"/>
                <a:ea typeface="Tahoma" panose="020B0604030504040204" pitchFamily="34" charset="0"/>
                <a:cs typeface="Tahoma" panose="020B0604030504040204" pitchFamily="34" charset="0"/>
              </a:rPr>
              <a:t>Índice de precios de los </a:t>
            </a:r>
            <a:r>
              <a:rPr lang="es-CO" sz="1600" b="1" i="1" dirty="0" err="1" smtClean="0">
                <a:latin typeface="Tahoma" panose="020B0604030504040204" pitchFamily="34" charset="0"/>
                <a:ea typeface="Tahoma" panose="020B0604030504040204" pitchFamily="34" charset="0"/>
                <a:cs typeface="Tahoma" panose="020B0604030504040204" pitchFamily="34" charset="0"/>
              </a:rPr>
              <a:t>commodities</a:t>
            </a:r>
            <a:endParaRPr lang="es-CO" sz="1600" b="1" i="1" dirty="0" smtClean="0">
              <a:latin typeface="Tahoma" panose="020B0604030504040204" pitchFamily="34" charset="0"/>
              <a:ea typeface="Tahoma" panose="020B0604030504040204" pitchFamily="34" charset="0"/>
              <a:cs typeface="Tahoma" panose="020B0604030504040204" pitchFamily="34" charset="0"/>
            </a:endParaRPr>
          </a:p>
          <a:p>
            <a:pPr algn="ctr"/>
            <a:r>
              <a:rPr lang="es-CO" sz="1600" b="1" i="1" dirty="0" smtClean="0">
                <a:latin typeface="Tahoma" panose="020B0604030504040204" pitchFamily="34" charset="0"/>
                <a:ea typeface="Tahoma" panose="020B0604030504040204" pitchFamily="34" charset="0"/>
                <a:cs typeface="Tahoma" panose="020B0604030504040204" pitchFamily="34" charset="0"/>
              </a:rPr>
              <a:t>Base = 100 ene 2010</a:t>
            </a:r>
            <a:endParaRPr lang="es-CO" sz="1600" b="1" i="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525515764"/>
              </p:ext>
            </p:extLst>
          </p:nvPr>
        </p:nvGraphicFramePr>
        <p:xfrm>
          <a:off x="5364088" y="2060848"/>
          <a:ext cx="3600400" cy="3384375"/>
        </p:xfrm>
        <a:graphic>
          <a:graphicData uri="http://schemas.openxmlformats.org/drawingml/2006/table">
            <a:tbl>
              <a:tblPr firstRow="1" bandRow="1">
                <a:tableStyleId>{5C22544A-7EE6-4342-B048-85BDC9FD1C3A}</a:tableStyleId>
              </a:tblPr>
              <a:tblGrid>
                <a:gridCol w="1520169"/>
                <a:gridCol w="2080231"/>
              </a:tblGrid>
              <a:tr h="1339012">
                <a:tc>
                  <a:txBody>
                    <a:bodyPr/>
                    <a:lstStyle/>
                    <a:p>
                      <a:pPr algn="ctr" rtl="0" fontAlgn="ct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Commodities</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rtl="0" fontAlgn="ct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Variación del precio respecto a </a:t>
                      </a:r>
                      <a:r>
                        <a:rPr lang="es-CO" sz="1400" u="none" strike="noStrike" dirty="0" smtClean="0">
                          <a:effectLst/>
                          <a:latin typeface="Tahoma" panose="020B0604030504040204" pitchFamily="34" charset="0"/>
                          <a:ea typeface="Tahoma" panose="020B0604030504040204" pitchFamily="34" charset="0"/>
                          <a:cs typeface="Tahoma" panose="020B0604030504040204" pitchFamily="34" charset="0"/>
                        </a:rPr>
                        <a:t>septiembre </a:t>
                      </a: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de 2011 (%)</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514114">
                <a:tc>
                  <a:txBody>
                    <a:bodyPr/>
                    <a:lstStyle/>
                    <a:p>
                      <a:pPr algn="ctr" rtl="0" fontAlgn="ct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Energía</a:t>
                      </a: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rtl="0" fontAlgn="ctr"/>
                      <a:r>
                        <a:rPr lang="es-CO" sz="1400" b="0" i="0" u="none" strike="noStrike"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-7,02</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89665">
                <a:tc>
                  <a:txBody>
                    <a:bodyPr/>
                    <a:lstStyle/>
                    <a:p>
                      <a:pPr algn="ctr" rtl="0" fontAlgn="ct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Agricultura</a:t>
                      </a: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rtl="0" fontAlgn="ct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a:t>
                      </a:r>
                      <a:r>
                        <a:rPr lang="es-CO" sz="1400" u="none" strike="noStrike" dirty="0" smtClean="0">
                          <a:effectLst/>
                          <a:latin typeface="Tahoma" panose="020B0604030504040204" pitchFamily="34" charset="0"/>
                          <a:ea typeface="Tahoma" panose="020B0604030504040204" pitchFamily="34" charset="0"/>
                          <a:cs typeface="Tahoma" panose="020B0604030504040204" pitchFamily="34" charset="0"/>
                        </a:rPr>
                        <a:t>19,06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751919">
                <a:tc>
                  <a:txBody>
                    <a:bodyPr/>
                    <a:lstStyle/>
                    <a:p>
                      <a:pPr algn="ctr" rtl="0" fontAlgn="ct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Metales Preciosos</a:t>
                      </a: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rtl="0" fontAlgn="ctr"/>
                      <a:r>
                        <a:rPr lang="es-CO" sz="1400" u="none" strike="noStrike" dirty="0" smtClean="0">
                          <a:effectLst/>
                          <a:latin typeface="Tahoma" panose="020B0604030504040204" pitchFamily="34" charset="0"/>
                          <a:ea typeface="Tahoma" panose="020B0604030504040204" pitchFamily="34" charset="0"/>
                          <a:cs typeface="Tahoma" panose="020B0604030504040204" pitchFamily="34" charset="0"/>
                        </a:rPr>
                        <a:t>-21,98</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r h="389665">
                <a:tc>
                  <a:txBody>
                    <a:bodyPr/>
                    <a:lstStyle/>
                    <a:p>
                      <a:pPr algn="ctr" rtl="0" fontAlgn="ctr"/>
                      <a:r>
                        <a:rPr lang="es-CO" sz="1400" u="none" strike="noStrike" dirty="0">
                          <a:effectLst/>
                          <a:latin typeface="Tahoma" panose="020B0604030504040204" pitchFamily="34" charset="0"/>
                          <a:ea typeface="Tahoma" panose="020B0604030504040204" pitchFamily="34" charset="0"/>
                          <a:cs typeface="Tahoma" panose="020B0604030504040204" pitchFamily="34" charset="0"/>
                        </a:rPr>
                        <a:t>Otros Minerales</a:t>
                      </a:r>
                      <a:endPar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c>
                  <a:txBody>
                    <a:bodyPr/>
                    <a:lstStyle/>
                    <a:p>
                      <a:pPr algn="ctr" rtl="0" fontAlgn="ctr"/>
                      <a:r>
                        <a:rPr lang="es-CO" sz="1400" u="none" strike="noStrike" dirty="0" smtClean="0">
                          <a:effectLst/>
                          <a:latin typeface="Tahoma" panose="020B0604030504040204" pitchFamily="34" charset="0"/>
                          <a:ea typeface="Tahoma" panose="020B0604030504040204" pitchFamily="34" charset="0"/>
                          <a:cs typeface="Tahoma" panose="020B0604030504040204" pitchFamily="34" charset="0"/>
                        </a:rPr>
                        <a:t>-35,12</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tc>
              </a:tr>
            </a:tbl>
          </a:graphicData>
        </a:graphic>
      </p:graphicFrame>
      <p:graphicFrame>
        <p:nvGraphicFramePr>
          <p:cNvPr id="12" name="Marcador de contenido 6"/>
          <p:cNvGraphicFramePr>
            <a:graphicFrameLocks noGrp="1"/>
          </p:cNvGraphicFramePr>
          <p:nvPr>
            <p:ph idx="1"/>
            <p:extLst>
              <p:ext uri="{D42A27DB-BD31-4B8C-83A1-F6EECF244321}">
                <p14:modId xmlns:p14="http://schemas.microsoft.com/office/powerpoint/2010/main" val="1637335816"/>
              </p:ext>
            </p:extLst>
          </p:nvPr>
        </p:nvGraphicFramePr>
        <p:xfrm>
          <a:off x="395537" y="1988840"/>
          <a:ext cx="4752528" cy="416979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2"/>
          <p:cNvPicPr>
            <a:picLocks noChangeAspect="1" noChangeArrowheads="1"/>
          </p:cNvPicPr>
          <p:nvPr/>
        </p:nvPicPr>
        <p:blipFill>
          <a:blip r:embed="rId3" cstate="print"/>
          <a:srcRect/>
          <a:stretch>
            <a:fillRect/>
          </a:stretch>
        </p:blipFill>
        <p:spPr bwMode="auto">
          <a:xfrm>
            <a:off x="7971238" y="6337094"/>
            <a:ext cx="1172762" cy="520906"/>
          </a:xfrm>
          <a:prstGeom prst="rect">
            <a:avLst/>
          </a:prstGeom>
          <a:noFill/>
          <a:ln w="9525">
            <a:noFill/>
            <a:miter lim="800000"/>
            <a:headEnd/>
            <a:tailEnd/>
          </a:ln>
        </p:spPr>
      </p:pic>
    </p:spTree>
    <p:extLst>
      <p:ext uri="{BB962C8B-B14F-4D97-AF65-F5344CB8AC3E}">
        <p14:creationId xmlns:p14="http://schemas.microsoft.com/office/powerpoint/2010/main" val="30225328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ortar rectángulo de esquina sencilla"/>
          <p:cNvSpPr/>
          <p:nvPr/>
        </p:nvSpPr>
        <p:spPr>
          <a:xfrm>
            <a:off x="764651" y="1700808"/>
            <a:ext cx="7658090" cy="921112"/>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Actividad económica reciente en Colombia</a:t>
            </a:r>
            <a:endParaRPr lang="es-CO" b="1" dirty="0">
              <a:solidFill>
                <a:schemeClr val="bg1"/>
              </a:solidFill>
              <a:latin typeface="Tahoma" pitchFamily="34" charset="0"/>
              <a:cs typeface="Tahoma" pitchFamily="34" charset="0"/>
            </a:endParaRPr>
          </a:p>
        </p:txBody>
      </p:sp>
      <p:sp>
        <p:nvSpPr>
          <p:cNvPr id="7" name="6 Recortar rectángulo de esquina sencilla"/>
          <p:cNvSpPr/>
          <p:nvPr/>
        </p:nvSpPr>
        <p:spPr>
          <a:xfrm>
            <a:off x="776944" y="2852936"/>
            <a:ext cx="7611480" cy="872546"/>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Entorno internacional y sus riesgos</a:t>
            </a:r>
            <a:endParaRPr lang="en-US" b="1" dirty="0" smtClean="0">
              <a:solidFill>
                <a:schemeClr val="bg1"/>
              </a:solidFill>
              <a:latin typeface="Tahoma" pitchFamily="34" charset="0"/>
              <a:cs typeface="Tahoma" pitchFamily="34" charset="0"/>
            </a:endParaRPr>
          </a:p>
        </p:txBody>
      </p:sp>
      <p:sp>
        <p:nvSpPr>
          <p:cNvPr id="8" name="7 Recortar rectángulo de esquina sencilla"/>
          <p:cNvSpPr/>
          <p:nvPr/>
        </p:nvSpPr>
        <p:spPr>
          <a:xfrm>
            <a:off x="776944" y="5085184"/>
            <a:ext cx="7683488" cy="864096"/>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Situación fiscal y necesidad de recursos tributarios</a:t>
            </a:r>
            <a:endParaRPr lang="es-CO" b="1" dirty="0">
              <a:solidFill>
                <a:schemeClr val="bg1"/>
              </a:solidFill>
              <a:latin typeface="Tahoma" pitchFamily="34" charset="0"/>
              <a:cs typeface="Tahoma" pitchFamily="34" charset="0"/>
            </a:endParaRPr>
          </a:p>
        </p:txBody>
      </p:sp>
      <p:sp>
        <p:nvSpPr>
          <p:cNvPr id="11" name="10 CuadroTexto"/>
          <p:cNvSpPr txBox="1"/>
          <p:nvPr/>
        </p:nvSpPr>
        <p:spPr>
          <a:xfrm>
            <a:off x="2843808" y="548680"/>
            <a:ext cx="3171061" cy="584775"/>
          </a:xfrm>
          <a:prstGeom prst="rect">
            <a:avLst/>
          </a:prstGeom>
          <a:noFill/>
        </p:spPr>
        <p:txBody>
          <a:bodyPr wrap="none" rtlCol="0">
            <a:spAutoFit/>
          </a:bodyPr>
          <a:lstStyle/>
          <a:p>
            <a:r>
              <a:rPr lang="es-VE" sz="3200" b="1" dirty="0" smtClean="0">
                <a:solidFill>
                  <a:schemeClr val="tx2"/>
                </a:solidFill>
                <a:latin typeface="Tahoma" pitchFamily="34" charset="0"/>
                <a:ea typeface="Tahoma" pitchFamily="34" charset="0"/>
                <a:cs typeface="Tahoma" pitchFamily="34" charset="0"/>
              </a:rPr>
              <a:t>Plan de Temas</a:t>
            </a:r>
            <a:endParaRPr lang="es-VE" sz="3200" b="1" dirty="0">
              <a:solidFill>
                <a:schemeClr val="tx2"/>
              </a:solidFill>
              <a:latin typeface="Tahoma" pitchFamily="34" charset="0"/>
              <a:ea typeface="Tahoma" pitchFamily="34" charset="0"/>
              <a:cs typeface="Tahoma" pitchFamily="34" charset="0"/>
            </a:endParaRPr>
          </a:p>
        </p:txBody>
      </p:sp>
      <p:sp>
        <p:nvSpPr>
          <p:cNvPr id="10" name="9 Recortar rectángulo de esquina sencilla"/>
          <p:cNvSpPr/>
          <p:nvPr/>
        </p:nvSpPr>
        <p:spPr>
          <a:xfrm>
            <a:off x="755576" y="3996614"/>
            <a:ext cx="7611480" cy="872546"/>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Panorama cambiario y de balanza externa de Colombia</a:t>
            </a:r>
            <a:endParaRPr lang="en-US" b="1" dirty="0" smtClean="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0164320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019" y="188640"/>
            <a:ext cx="8229600" cy="1143000"/>
          </a:xfrm>
        </p:spPr>
        <p:txBody>
          <a:bodyPr>
            <a:noAutofit/>
          </a:bodyPr>
          <a:lstStyle/>
          <a:p>
            <a: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t>D</a:t>
            </a: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esde el pico de mediados de junio, se observa una caída significativa en el precio del petróleo</a:t>
            </a:r>
            <a:b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La caída se pronunció en forma drástica en lo corrido de octubre, con fuertes implicaciones para las perspectivas fiscales y externas de Colombia</a:t>
            </a:r>
            <a:b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Gráfico 7"/>
          <p:cNvGraphicFramePr/>
          <p:nvPr>
            <p:extLst>
              <p:ext uri="{D42A27DB-BD31-4B8C-83A1-F6EECF244321}">
                <p14:modId xmlns:p14="http://schemas.microsoft.com/office/powerpoint/2010/main" val="3065077503"/>
              </p:ext>
            </p:extLst>
          </p:nvPr>
        </p:nvGraphicFramePr>
        <p:xfrm>
          <a:off x="827584" y="1628800"/>
          <a:ext cx="7632848" cy="4648311"/>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436407" y="6237312"/>
            <a:ext cx="5328592" cy="276999"/>
          </a:xfrm>
          <a:prstGeom prst="rect">
            <a:avLst/>
          </a:prstGeom>
          <a:noFill/>
        </p:spPr>
        <p:txBody>
          <a:bodyPr wrap="square" rtlCol="0">
            <a:spAutoFit/>
          </a:bodyPr>
          <a:lstStyle/>
          <a:p>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U.S. </a:t>
            </a:r>
            <a:r>
              <a:rPr lang="es-CO" sz="12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Energy</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Information</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Aministration</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(EIA).</a:t>
            </a: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971238" y="6253858"/>
            <a:ext cx="1172762" cy="520906"/>
          </a:xfrm>
          <a:prstGeom prst="rect">
            <a:avLst/>
          </a:prstGeom>
          <a:noFill/>
          <a:ln w="9525">
            <a:noFill/>
            <a:miter lim="800000"/>
            <a:headEnd/>
            <a:tailEnd/>
          </a:ln>
        </p:spPr>
      </p:pic>
      <p:sp>
        <p:nvSpPr>
          <p:cNvPr id="6" name="7 CuadroTexto"/>
          <p:cNvSpPr txBox="1"/>
          <p:nvPr/>
        </p:nvSpPr>
        <p:spPr>
          <a:xfrm>
            <a:off x="2624316" y="1321686"/>
            <a:ext cx="4464496" cy="338554"/>
          </a:xfrm>
          <a:prstGeom prst="rect">
            <a:avLst/>
          </a:prstGeom>
          <a:noFill/>
        </p:spPr>
        <p:txBody>
          <a:bodyPr wrap="square" rtlCol="0">
            <a:spAutoFit/>
          </a:bodyPr>
          <a:lstStyle/>
          <a:p>
            <a:pPr algn="ctr"/>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Evolución precio del petróleo</a:t>
            </a:r>
            <a:endParaRPr lang="es-CO" sz="16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9" name="8 Conector recto de flecha"/>
          <p:cNvCxnSpPr/>
          <p:nvPr/>
        </p:nvCxnSpPr>
        <p:spPr>
          <a:xfrm>
            <a:off x="6228184" y="1916832"/>
            <a:ext cx="2016224" cy="2304256"/>
          </a:xfrm>
          <a:prstGeom prst="straightConnector1">
            <a:avLst/>
          </a:prstGeom>
          <a:ln w="127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9 Elipse"/>
          <p:cNvSpPr/>
          <p:nvPr/>
        </p:nvSpPr>
        <p:spPr>
          <a:xfrm>
            <a:off x="7467182" y="2761977"/>
            <a:ext cx="1008112" cy="61396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prstClr val="white"/>
              </a:solidFill>
            </a:endParaRPr>
          </a:p>
        </p:txBody>
      </p:sp>
    </p:spTree>
    <p:extLst>
      <p:ext uri="{BB962C8B-B14F-4D97-AF65-F5344CB8AC3E}">
        <p14:creationId xmlns:p14="http://schemas.microsoft.com/office/powerpoint/2010/main" val="19113611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19256" cy="1296144"/>
          </a:xfrm>
        </p:spPr>
        <p:txBody>
          <a:bodyPr>
            <a:noAutofit/>
          </a:bodyPr>
          <a:lstStyle/>
          <a:p>
            <a:r>
              <a:rPr lang="es-CO" sz="2400" b="1" dirty="0" smtClean="0">
                <a:solidFill>
                  <a:schemeClr val="tx2"/>
                </a:solidFill>
                <a:latin typeface="Tahoma" pitchFamily="34" charset="0"/>
                <a:ea typeface="Tahoma" pitchFamily="34" charset="0"/>
                <a:cs typeface="Tahoma" pitchFamily="34" charset="0"/>
              </a:rPr>
              <a:t>¿Cómo se reflejan los cambios en la economía mundial en la percepción de riesgo? </a:t>
            </a:r>
            <a:br>
              <a:rPr lang="es-CO" sz="2400" b="1" dirty="0" smtClean="0">
                <a:solidFill>
                  <a:schemeClr val="tx2"/>
                </a:solidFill>
                <a:latin typeface="Tahoma" pitchFamily="34" charset="0"/>
                <a:ea typeface="Tahoma" pitchFamily="34" charset="0"/>
                <a:cs typeface="Tahoma" pitchFamily="34" charset="0"/>
              </a:rPr>
            </a:br>
            <a:r>
              <a:rPr lang="es-CO" sz="2400" dirty="0" smtClean="0">
                <a:solidFill>
                  <a:schemeClr val="tx2"/>
                </a:solidFill>
                <a:latin typeface="Tahoma" pitchFamily="34" charset="0"/>
                <a:ea typeface="Tahoma" pitchFamily="34" charset="0"/>
                <a:cs typeface="Tahoma" pitchFamily="34" charset="0"/>
              </a:rPr>
              <a:t> </a:t>
            </a:r>
            <a:r>
              <a:rPr lang="es-CO" sz="1800" dirty="0" smtClean="0">
                <a:solidFill>
                  <a:schemeClr val="tx2"/>
                </a:solidFill>
                <a:ea typeface="Tahoma" pitchFamily="34" charset="0"/>
              </a:rPr>
              <a:t>Aumento en la percepción de riesgo de las economías emergentes y retorno a la seguridad de los </a:t>
            </a:r>
            <a:r>
              <a:rPr lang="es-CO" sz="1800" dirty="0" err="1" smtClean="0">
                <a:solidFill>
                  <a:schemeClr val="tx2"/>
                </a:solidFill>
                <a:ea typeface="Tahoma" pitchFamily="34" charset="0"/>
              </a:rPr>
              <a:t>Treasuries</a:t>
            </a:r>
            <a:r>
              <a:rPr lang="es-CO" sz="1800" dirty="0" smtClean="0">
                <a:solidFill>
                  <a:schemeClr val="tx2"/>
                </a:solidFill>
                <a:ea typeface="Tahoma" pitchFamily="34" charset="0"/>
              </a:rPr>
              <a:t> Bonds </a:t>
            </a:r>
            <a:endParaRPr lang="es-CO" sz="1600" dirty="0">
              <a:solidFill>
                <a:srgbClr val="09F130"/>
              </a:solidFill>
              <a:ea typeface="Tahoma" pitchFamily="34" charset="0"/>
            </a:endParaRPr>
          </a:p>
        </p:txBody>
      </p:sp>
      <p:sp>
        <p:nvSpPr>
          <p:cNvPr id="12" name="Rectángulo 11"/>
          <p:cNvSpPr/>
          <p:nvPr/>
        </p:nvSpPr>
        <p:spPr>
          <a:xfrm>
            <a:off x="179512" y="6464369"/>
            <a:ext cx="7272808" cy="276999"/>
          </a:xfrm>
          <a:prstGeom prst="rect">
            <a:avLst/>
          </a:prstGeom>
        </p:spPr>
        <p:txBody>
          <a:bodyPr wrap="square">
            <a:spAutoFit/>
          </a:bodyPr>
          <a:lstStyle/>
          <a:p>
            <a:r>
              <a:rPr lang="es-CO" sz="1200" dirty="0" smtClean="0">
                <a:latin typeface="Tahoma" panose="020B0604030504040204" pitchFamily="34" charset="0"/>
                <a:ea typeface="Tahoma" panose="020B0604030504040204" pitchFamily="34" charset="0"/>
                <a:cs typeface="Tahoma" panose="020B0604030504040204" pitchFamily="34" charset="0"/>
              </a:rPr>
              <a:t>Fuente: Bloomberg - Pacific Exchange </a:t>
            </a:r>
            <a:r>
              <a:rPr lang="es-CO" sz="1200" dirty="0" err="1" smtClean="0">
                <a:latin typeface="Tahoma" panose="020B0604030504040204" pitchFamily="34" charset="0"/>
                <a:ea typeface="Tahoma" panose="020B0604030504040204" pitchFamily="34" charset="0"/>
                <a:cs typeface="Tahoma" panose="020B0604030504040204" pitchFamily="34" charset="0"/>
              </a:rPr>
              <a:t>Rates</a:t>
            </a:r>
            <a:r>
              <a:rPr lang="es-CO" sz="1200" dirty="0" smtClean="0">
                <a:latin typeface="Tahoma" panose="020B0604030504040204" pitchFamily="34" charset="0"/>
                <a:ea typeface="Tahoma" panose="020B0604030504040204" pitchFamily="34" charset="0"/>
                <a:cs typeface="Tahoma" panose="020B0604030504040204" pitchFamily="34" charset="0"/>
              </a:rPr>
              <a:t>.</a:t>
            </a:r>
            <a:endParaRPr lang="es-CO" sz="1200" dirty="0"/>
          </a:p>
        </p:txBody>
      </p:sp>
      <p:pic>
        <p:nvPicPr>
          <p:cNvPr id="7" name="Picture 2"/>
          <p:cNvPicPr>
            <a:picLocks noChangeAspect="1" noChangeArrowheads="1"/>
          </p:cNvPicPr>
          <p:nvPr/>
        </p:nvPicPr>
        <p:blipFill>
          <a:blip r:embed="rId3" cstate="print"/>
          <a:srcRect/>
          <a:stretch>
            <a:fillRect/>
          </a:stretch>
        </p:blipFill>
        <p:spPr bwMode="auto">
          <a:xfrm>
            <a:off x="7595320" y="6237312"/>
            <a:ext cx="1548680" cy="620688"/>
          </a:xfrm>
          <a:prstGeom prst="rect">
            <a:avLst/>
          </a:prstGeom>
          <a:noFill/>
          <a:ln w="9525">
            <a:noFill/>
            <a:miter lim="800000"/>
            <a:headEnd/>
            <a:tailEnd/>
          </a:ln>
        </p:spPr>
      </p:pic>
      <p:sp>
        <p:nvSpPr>
          <p:cNvPr id="5" name="4 Rectángulo"/>
          <p:cNvSpPr/>
          <p:nvPr/>
        </p:nvSpPr>
        <p:spPr>
          <a:xfrm>
            <a:off x="4897252" y="1772816"/>
            <a:ext cx="4139244" cy="307777"/>
          </a:xfrm>
          <a:prstGeom prst="rect">
            <a:avLst/>
          </a:prstGeom>
        </p:spPr>
        <p:txBody>
          <a:bodyPr wrap="square">
            <a:spAutoFit/>
          </a:bodyPr>
          <a:lstStyle/>
          <a:p>
            <a:pPr algn="ctr">
              <a:defRPr sz="1400" b="1" i="0" u="none" strike="noStrike" kern="1200" baseline="0">
                <a:solidFill>
                  <a:prstClr val="black"/>
                </a:solidFill>
                <a:latin typeface="Tahoma" pitchFamily="34" charset="0"/>
                <a:ea typeface="Tahoma" pitchFamily="34" charset="0"/>
                <a:cs typeface="Tahoma" pitchFamily="34" charset="0"/>
              </a:defRPr>
            </a:pPr>
            <a:r>
              <a:rPr lang="es-VE" b="1" dirty="0" smtClean="0"/>
              <a:t>EMBI </a:t>
            </a:r>
            <a:r>
              <a:rPr lang="es-VE" b="1" dirty="0"/>
              <a:t>de las  economías </a:t>
            </a:r>
            <a:r>
              <a:rPr lang="es-VE" b="1" dirty="0" smtClean="0"/>
              <a:t>emergentes</a:t>
            </a:r>
            <a:endParaRPr lang="es-CO" dirty="0"/>
          </a:p>
        </p:txBody>
      </p:sp>
      <p:sp>
        <p:nvSpPr>
          <p:cNvPr id="8" name="7 Rectángulo"/>
          <p:cNvSpPr/>
          <p:nvPr/>
        </p:nvSpPr>
        <p:spPr>
          <a:xfrm rot="16200000">
            <a:off x="3983316" y="3452655"/>
            <a:ext cx="1332416" cy="276999"/>
          </a:xfrm>
          <a:prstGeom prst="rect">
            <a:avLst/>
          </a:prstGeom>
        </p:spPr>
        <p:txBody>
          <a:bodyPr wrap="square">
            <a:spAutoFit/>
          </a:bodyPr>
          <a:lstStyle/>
          <a:p>
            <a:pPr algn="ctr">
              <a:defRPr sz="1200" b="1" i="0" u="none" strike="noStrike" kern="1200" baseline="0">
                <a:solidFill>
                  <a:prstClr val="black"/>
                </a:solidFill>
                <a:latin typeface="Tahoma" pitchFamily="34" charset="0"/>
                <a:ea typeface="Tahoma" pitchFamily="34" charset="0"/>
                <a:cs typeface="Tahoma" pitchFamily="34" charset="0"/>
              </a:defRPr>
            </a:pPr>
            <a:r>
              <a:rPr lang="es-CO" dirty="0"/>
              <a:t>Puntos básicos</a:t>
            </a:r>
          </a:p>
        </p:txBody>
      </p:sp>
      <p:graphicFrame>
        <p:nvGraphicFramePr>
          <p:cNvPr id="13" name="3 Marcador de contenido"/>
          <p:cNvGraphicFramePr>
            <a:graphicFrameLocks noGrp="1"/>
          </p:cNvGraphicFramePr>
          <p:nvPr>
            <p:extLst>
              <p:ext uri="{D42A27DB-BD31-4B8C-83A1-F6EECF244321}">
                <p14:modId xmlns:p14="http://schemas.microsoft.com/office/powerpoint/2010/main" val="529218449"/>
              </p:ext>
            </p:extLst>
          </p:nvPr>
        </p:nvGraphicFramePr>
        <p:xfrm>
          <a:off x="4716016" y="2060848"/>
          <a:ext cx="3977153" cy="39604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8 Gráfico"/>
          <p:cNvGraphicFramePr/>
          <p:nvPr>
            <p:extLst>
              <p:ext uri="{D42A27DB-BD31-4B8C-83A1-F6EECF244321}">
                <p14:modId xmlns:p14="http://schemas.microsoft.com/office/powerpoint/2010/main" val="1780196827"/>
              </p:ext>
            </p:extLst>
          </p:nvPr>
        </p:nvGraphicFramePr>
        <p:xfrm>
          <a:off x="755576" y="1772816"/>
          <a:ext cx="3600400" cy="4176464"/>
        </p:xfrm>
        <a:graphic>
          <a:graphicData uri="http://schemas.openxmlformats.org/drawingml/2006/chart">
            <c:chart xmlns:c="http://schemas.openxmlformats.org/drawingml/2006/chart" xmlns:r="http://schemas.openxmlformats.org/officeDocument/2006/relationships" r:id="rId5"/>
          </a:graphicData>
        </a:graphic>
      </p:graphicFrame>
      <p:sp>
        <p:nvSpPr>
          <p:cNvPr id="10" name="9 CuadroTexto"/>
          <p:cNvSpPr txBox="1"/>
          <p:nvPr/>
        </p:nvSpPr>
        <p:spPr>
          <a:xfrm>
            <a:off x="1907704" y="3932564"/>
            <a:ext cx="849913" cy="307777"/>
          </a:xfrm>
          <a:prstGeom prst="rect">
            <a:avLst/>
          </a:prstGeom>
          <a:noFill/>
        </p:spPr>
        <p:txBody>
          <a:bodyPr wrap="square" rtlCol="0">
            <a:spAutoFit/>
          </a:bodyPr>
          <a:lstStyle/>
          <a:p>
            <a:r>
              <a:rPr lang="es-VE" sz="1400" b="1" dirty="0" smtClean="0">
                <a:solidFill>
                  <a:srgbClr val="C00000"/>
                </a:solidFill>
              </a:rPr>
              <a:t>10 años</a:t>
            </a:r>
            <a:endParaRPr lang="es-VE" sz="1400" b="1" dirty="0">
              <a:solidFill>
                <a:srgbClr val="C00000"/>
              </a:solidFill>
            </a:endParaRPr>
          </a:p>
        </p:txBody>
      </p:sp>
      <p:sp>
        <p:nvSpPr>
          <p:cNvPr id="11" name="10 CuadroTexto"/>
          <p:cNvSpPr txBox="1"/>
          <p:nvPr/>
        </p:nvSpPr>
        <p:spPr>
          <a:xfrm>
            <a:off x="1986803" y="2925939"/>
            <a:ext cx="849913" cy="307777"/>
          </a:xfrm>
          <a:prstGeom prst="rect">
            <a:avLst/>
          </a:prstGeom>
          <a:noFill/>
        </p:spPr>
        <p:txBody>
          <a:bodyPr wrap="square" rtlCol="0">
            <a:spAutoFit/>
          </a:bodyPr>
          <a:lstStyle/>
          <a:p>
            <a:r>
              <a:rPr lang="es-VE" sz="1400" b="1" dirty="0" smtClean="0">
                <a:solidFill>
                  <a:schemeClr val="tx2"/>
                </a:solidFill>
              </a:rPr>
              <a:t>30 años</a:t>
            </a:r>
            <a:endParaRPr lang="es-VE" sz="1400" b="1" dirty="0">
              <a:solidFill>
                <a:schemeClr val="tx2"/>
              </a:solidFill>
            </a:endParaRPr>
          </a:p>
        </p:txBody>
      </p:sp>
      <p:cxnSp>
        <p:nvCxnSpPr>
          <p:cNvPr id="14" name="1 Conector recto"/>
          <p:cNvCxnSpPr/>
          <p:nvPr/>
        </p:nvCxnSpPr>
        <p:spPr>
          <a:xfrm flipH="1" flipV="1">
            <a:off x="1601178" y="2708920"/>
            <a:ext cx="18494" cy="241832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527871" y="3559733"/>
            <a:ext cx="389850" cy="276999"/>
          </a:xfrm>
          <a:prstGeom prst="rect">
            <a:avLst/>
          </a:prstGeom>
          <a:noFill/>
        </p:spPr>
        <p:txBody>
          <a:bodyPr wrap="square" rtlCol="0">
            <a:spAutoFit/>
          </a:bodyPr>
          <a:lstStyle/>
          <a:p>
            <a:r>
              <a:rPr lang="es-VE" sz="1200" dirty="0" smtClean="0">
                <a:latin typeface="Tahoma" panose="020B0604030504040204" pitchFamily="34" charset="0"/>
                <a:ea typeface="Tahoma" panose="020B0604030504040204" pitchFamily="34" charset="0"/>
                <a:cs typeface="Tahoma" panose="020B0604030504040204" pitchFamily="34" charset="0"/>
              </a:rPr>
              <a:t>%</a:t>
            </a:r>
            <a:endParaRPr lang="es-VE"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62233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ortar rectángulo de esquina sencilla"/>
          <p:cNvSpPr/>
          <p:nvPr/>
        </p:nvSpPr>
        <p:spPr>
          <a:xfrm>
            <a:off x="764651" y="1700808"/>
            <a:ext cx="7658090" cy="921112"/>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Actividad económica reciente en Colombia</a:t>
            </a:r>
            <a:endParaRPr lang="es-CO" b="1" dirty="0">
              <a:solidFill>
                <a:schemeClr val="bg1"/>
              </a:solidFill>
              <a:latin typeface="Tahoma" pitchFamily="34" charset="0"/>
              <a:cs typeface="Tahoma" pitchFamily="34" charset="0"/>
            </a:endParaRPr>
          </a:p>
        </p:txBody>
      </p:sp>
      <p:sp>
        <p:nvSpPr>
          <p:cNvPr id="7" name="6 Recortar rectángulo de esquina sencilla"/>
          <p:cNvSpPr/>
          <p:nvPr/>
        </p:nvSpPr>
        <p:spPr>
          <a:xfrm>
            <a:off x="776944" y="2852936"/>
            <a:ext cx="7611480" cy="87254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Entorno internacional y sus riesgos</a:t>
            </a:r>
            <a:endParaRPr lang="en-US" b="1" dirty="0" smtClean="0">
              <a:solidFill>
                <a:schemeClr val="bg1"/>
              </a:solidFill>
              <a:latin typeface="Tahoma" pitchFamily="34" charset="0"/>
              <a:cs typeface="Tahoma" pitchFamily="34" charset="0"/>
            </a:endParaRPr>
          </a:p>
        </p:txBody>
      </p:sp>
      <p:sp>
        <p:nvSpPr>
          <p:cNvPr id="8" name="7 Recortar rectángulo de esquina sencilla"/>
          <p:cNvSpPr/>
          <p:nvPr/>
        </p:nvSpPr>
        <p:spPr>
          <a:xfrm>
            <a:off x="776944" y="5085184"/>
            <a:ext cx="7683488" cy="86409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Situación fiscal y necesidad de recursos tributarios</a:t>
            </a:r>
            <a:endParaRPr lang="es-CO" b="1" dirty="0">
              <a:solidFill>
                <a:schemeClr val="bg1"/>
              </a:solidFill>
              <a:latin typeface="Tahoma" pitchFamily="34" charset="0"/>
              <a:cs typeface="Tahoma" pitchFamily="34" charset="0"/>
            </a:endParaRPr>
          </a:p>
        </p:txBody>
      </p:sp>
      <p:sp>
        <p:nvSpPr>
          <p:cNvPr id="11" name="10 CuadroTexto"/>
          <p:cNvSpPr txBox="1"/>
          <p:nvPr/>
        </p:nvSpPr>
        <p:spPr>
          <a:xfrm>
            <a:off x="2843808" y="548680"/>
            <a:ext cx="3171061" cy="584775"/>
          </a:xfrm>
          <a:prstGeom prst="rect">
            <a:avLst/>
          </a:prstGeom>
          <a:noFill/>
        </p:spPr>
        <p:txBody>
          <a:bodyPr wrap="none" rtlCol="0">
            <a:spAutoFit/>
          </a:bodyPr>
          <a:lstStyle/>
          <a:p>
            <a:r>
              <a:rPr lang="es-VE" sz="3200" b="1" dirty="0" smtClean="0">
                <a:solidFill>
                  <a:schemeClr val="tx2"/>
                </a:solidFill>
                <a:latin typeface="Tahoma" pitchFamily="34" charset="0"/>
                <a:ea typeface="Tahoma" pitchFamily="34" charset="0"/>
                <a:cs typeface="Tahoma" pitchFamily="34" charset="0"/>
              </a:rPr>
              <a:t>Plan de Temas</a:t>
            </a:r>
            <a:endParaRPr lang="es-VE" sz="3200" b="1" dirty="0">
              <a:solidFill>
                <a:schemeClr val="tx2"/>
              </a:solidFill>
              <a:latin typeface="Tahoma" pitchFamily="34" charset="0"/>
              <a:ea typeface="Tahoma" pitchFamily="34" charset="0"/>
              <a:cs typeface="Tahoma" pitchFamily="34" charset="0"/>
            </a:endParaRPr>
          </a:p>
        </p:txBody>
      </p:sp>
      <p:sp>
        <p:nvSpPr>
          <p:cNvPr id="10" name="9 Recortar rectángulo de esquina sencilla"/>
          <p:cNvSpPr/>
          <p:nvPr/>
        </p:nvSpPr>
        <p:spPr>
          <a:xfrm>
            <a:off x="755576" y="3996614"/>
            <a:ext cx="7611480" cy="872546"/>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Panorama cambiario y de balanza externa de Colombia</a:t>
            </a:r>
            <a:endParaRPr lang="en-US" b="1" dirty="0" smtClean="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0164320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O" sz="2000" b="1" dirty="0" smtClean="0">
                <a:solidFill>
                  <a:schemeClr val="tx2"/>
                </a:solidFill>
                <a:latin typeface="Tahoma" pitchFamily="34" charset="0"/>
                <a:ea typeface="Tahoma" pitchFamily="34" charset="0"/>
                <a:cs typeface="Tahoma" pitchFamily="34" charset="0"/>
              </a:rPr>
              <a:t>El EMBI Colombia y los índices accionarios de la BVC reflejan en alto grado las tendencias internacionales de economías emergentes</a:t>
            </a:r>
            <a:endParaRPr lang="es-CO" sz="2000" b="1" dirty="0">
              <a:solidFill>
                <a:srgbClr val="09F130"/>
              </a:solidFill>
              <a:latin typeface="Tahoma" pitchFamily="34" charset="0"/>
              <a:ea typeface="Tahoma" pitchFamily="34" charset="0"/>
              <a:cs typeface="Tahoma" pitchFamily="34" charset="0"/>
            </a:endParaRPr>
          </a:p>
        </p:txBody>
      </p:sp>
      <p:sp>
        <p:nvSpPr>
          <p:cNvPr id="11" name="10 Rectángulo"/>
          <p:cNvSpPr/>
          <p:nvPr/>
        </p:nvSpPr>
        <p:spPr>
          <a:xfrm>
            <a:off x="179512" y="6309320"/>
            <a:ext cx="2698752" cy="461665"/>
          </a:xfrm>
          <a:prstGeom prst="rect">
            <a:avLst/>
          </a:prstGeom>
        </p:spPr>
        <p:txBody>
          <a:bodyPr wrap="none">
            <a:spAutoFit/>
          </a:bodyPr>
          <a:lstStyle/>
          <a:p>
            <a:r>
              <a:rPr lang="es-CO" sz="1200" dirty="0" smtClean="0">
                <a:latin typeface="Tahoma" pitchFamily="34" charset="0"/>
                <a:ea typeface="Tahoma" pitchFamily="34" charset="0"/>
                <a:cs typeface="Tahoma" pitchFamily="34" charset="0"/>
              </a:rPr>
              <a:t>* TES 2024.</a:t>
            </a:r>
          </a:p>
          <a:p>
            <a:r>
              <a:rPr lang="es-CO" sz="1200" dirty="0" smtClean="0">
                <a:latin typeface="Tahoma" pitchFamily="34" charset="0"/>
                <a:ea typeface="Tahoma" pitchFamily="34" charset="0"/>
                <a:cs typeface="Tahoma" pitchFamily="34" charset="0"/>
              </a:rPr>
              <a:t>Fuente</a:t>
            </a:r>
            <a:r>
              <a:rPr lang="es-CO" sz="1200" dirty="0">
                <a:latin typeface="Tahoma" pitchFamily="34" charset="0"/>
                <a:ea typeface="Tahoma" pitchFamily="34" charset="0"/>
                <a:cs typeface="Tahoma" pitchFamily="34" charset="0"/>
              </a:rPr>
              <a:t>: </a:t>
            </a:r>
            <a:r>
              <a:rPr lang="es-CO" sz="1200" dirty="0" smtClean="0">
                <a:latin typeface="Tahoma" pitchFamily="34" charset="0"/>
                <a:ea typeface="Tahoma" pitchFamily="34" charset="0"/>
                <a:cs typeface="Tahoma" pitchFamily="34" charset="0"/>
              </a:rPr>
              <a:t>Grupo AVAL</a:t>
            </a:r>
            <a:r>
              <a:rPr lang="es-CO" sz="1200" dirty="0">
                <a:latin typeface="Tahoma" pitchFamily="34" charset="0"/>
                <a:ea typeface="Tahoma" pitchFamily="34" charset="0"/>
                <a:cs typeface="Tahoma" pitchFamily="34" charset="0"/>
              </a:rPr>
              <a:t> </a:t>
            </a:r>
            <a:r>
              <a:rPr lang="es-CO" sz="1200" dirty="0" smtClean="0">
                <a:latin typeface="Tahoma" pitchFamily="34" charset="0"/>
                <a:ea typeface="Tahoma" pitchFamily="34" charset="0"/>
                <a:cs typeface="Tahoma" pitchFamily="34" charset="0"/>
              </a:rPr>
              <a:t>– Bancolombia. </a:t>
            </a:r>
            <a:endParaRPr lang="es-CO" sz="1200" dirty="0"/>
          </a:p>
        </p:txBody>
      </p:sp>
      <p:sp>
        <p:nvSpPr>
          <p:cNvPr id="9" name="8 CuadroTexto"/>
          <p:cNvSpPr txBox="1"/>
          <p:nvPr/>
        </p:nvSpPr>
        <p:spPr>
          <a:xfrm>
            <a:off x="4863499" y="1628800"/>
            <a:ext cx="4104456" cy="276999"/>
          </a:xfrm>
          <a:prstGeom prst="rect">
            <a:avLst/>
          </a:prstGeom>
          <a:noFill/>
        </p:spPr>
        <p:txBody>
          <a:bodyPr wrap="square" rtlCol="0">
            <a:spAutoFit/>
          </a:bodyPr>
          <a:lstStyle/>
          <a:p>
            <a:pPr algn="ctr"/>
            <a:r>
              <a:rPr lang="es-CO" sz="1200" b="1" dirty="0" smtClean="0">
                <a:latin typeface="Tahoma" panose="020B0604030504040204" pitchFamily="34" charset="0"/>
                <a:ea typeface="Tahoma" panose="020B0604030504040204" pitchFamily="34" charset="0"/>
                <a:cs typeface="Tahoma" panose="020B0604030504040204" pitchFamily="34" charset="0"/>
              </a:rPr>
              <a:t>Índice accionario </a:t>
            </a:r>
            <a:endParaRPr lang="es-CO"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3 Marcador de contenido"/>
          <p:cNvGraphicFramePr>
            <a:graphicFrameLocks/>
          </p:cNvGraphicFramePr>
          <p:nvPr>
            <p:extLst>
              <p:ext uri="{D42A27DB-BD31-4B8C-83A1-F6EECF244321}">
                <p14:modId xmlns:p14="http://schemas.microsoft.com/office/powerpoint/2010/main" val="341314569"/>
              </p:ext>
            </p:extLst>
          </p:nvPr>
        </p:nvGraphicFramePr>
        <p:xfrm>
          <a:off x="4788024" y="1958708"/>
          <a:ext cx="4176464" cy="424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2 Gráfico"/>
          <p:cNvGraphicFramePr/>
          <p:nvPr>
            <p:extLst>
              <p:ext uri="{D42A27DB-BD31-4B8C-83A1-F6EECF244321}">
                <p14:modId xmlns:p14="http://schemas.microsoft.com/office/powerpoint/2010/main" val="772812775"/>
              </p:ext>
            </p:extLst>
          </p:nvPr>
        </p:nvGraphicFramePr>
        <p:xfrm>
          <a:off x="539552" y="1916832"/>
          <a:ext cx="3888432" cy="4139447"/>
        </p:xfrm>
        <a:graphic>
          <a:graphicData uri="http://schemas.openxmlformats.org/drawingml/2006/chart">
            <c:chart xmlns:c="http://schemas.openxmlformats.org/drawingml/2006/chart" xmlns:r="http://schemas.openxmlformats.org/officeDocument/2006/relationships" r:id="rId4"/>
          </a:graphicData>
        </a:graphic>
      </p:graphicFrame>
      <p:sp>
        <p:nvSpPr>
          <p:cNvPr id="5" name="4 CuadroTexto"/>
          <p:cNvSpPr txBox="1"/>
          <p:nvPr/>
        </p:nvSpPr>
        <p:spPr>
          <a:xfrm>
            <a:off x="1043608" y="1589376"/>
            <a:ext cx="2880320" cy="276999"/>
          </a:xfrm>
          <a:prstGeom prst="rect">
            <a:avLst/>
          </a:prstGeom>
          <a:noFill/>
        </p:spPr>
        <p:txBody>
          <a:bodyPr wrap="square" rtlCol="0">
            <a:spAutoFit/>
          </a:bodyPr>
          <a:lstStyle/>
          <a:p>
            <a:pPr algn="ctr"/>
            <a:r>
              <a:rPr lang="es-CO" sz="1200" b="1" dirty="0" smtClean="0">
                <a:latin typeface="Tahoma" panose="020B0604030504040204" pitchFamily="34" charset="0"/>
                <a:ea typeface="Tahoma" panose="020B0604030504040204" pitchFamily="34" charset="0"/>
                <a:cs typeface="Tahoma" panose="020B0604030504040204" pitchFamily="34" charset="0"/>
              </a:rPr>
              <a:t>EMBI  Colombia</a:t>
            </a:r>
            <a:endParaRPr lang="es-CO" sz="1200" b="1" dirty="0">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4572000" y="3429000"/>
            <a:ext cx="288032" cy="276999"/>
          </a:xfrm>
          <a:prstGeom prst="rect">
            <a:avLst/>
          </a:prstGeom>
          <a:noFill/>
        </p:spPr>
        <p:txBody>
          <a:bodyPr wrap="square" rtlCol="0">
            <a:spAutoFit/>
          </a:bodyPr>
          <a:lstStyle/>
          <a:p>
            <a:r>
              <a:rPr lang="es-CO" sz="1200" b="1" dirty="0" smtClean="0">
                <a:latin typeface="Tahoma" panose="020B0604030504040204" pitchFamily="34" charset="0"/>
                <a:ea typeface="Tahoma" panose="020B0604030504040204" pitchFamily="34" charset="0"/>
                <a:cs typeface="Tahoma" panose="020B0604030504040204" pitchFamily="34" charset="0"/>
              </a:rPr>
              <a:t>%</a:t>
            </a:r>
            <a:endParaRPr lang="es-CO" sz="1200" b="1" dirty="0">
              <a:latin typeface="Tahoma" panose="020B0604030504040204" pitchFamily="34" charset="0"/>
              <a:ea typeface="Tahoma" panose="020B0604030504040204" pitchFamily="34" charset="0"/>
              <a:cs typeface="Tahoma" panose="020B0604030504040204" pitchFamily="34" charset="0"/>
            </a:endParaRPr>
          </a:p>
        </p:txBody>
      </p:sp>
      <p:sp>
        <p:nvSpPr>
          <p:cNvPr id="7" name="6 CuadroTexto"/>
          <p:cNvSpPr txBox="1"/>
          <p:nvPr/>
        </p:nvSpPr>
        <p:spPr>
          <a:xfrm>
            <a:off x="183603" y="2898981"/>
            <a:ext cx="369332" cy="1440160"/>
          </a:xfrm>
          <a:prstGeom prst="rect">
            <a:avLst/>
          </a:prstGeom>
          <a:noFill/>
        </p:spPr>
        <p:txBody>
          <a:bodyPr vert="vert270" wrap="square" rtlCol="0">
            <a:spAutoFit/>
          </a:bodyPr>
          <a:lstStyle/>
          <a:p>
            <a:pPr algn="ctr"/>
            <a:r>
              <a:rPr lang="es-CO" sz="1200" b="1" dirty="0" smtClean="0">
                <a:latin typeface="Tahoma" panose="020B0604030504040204" pitchFamily="34" charset="0"/>
                <a:ea typeface="Tahoma" panose="020B0604030504040204" pitchFamily="34" charset="0"/>
                <a:cs typeface="Tahoma" panose="020B0604030504040204" pitchFamily="34" charset="0"/>
              </a:rPr>
              <a:t>Puntos básicos</a:t>
            </a:r>
            <a:endParaRPr lang="es-CO" sz="1200" b="1" dirty="0">
              <a:latin typeface="Tahoma" panose="020B0604030504040204" pitchFamily="34" charset="0"/>
              <a:ea typeface="Tahoma" panose="020B0604030504040204" pitchFamily="34" charset="0"/>
              <a:cs typeface="Tahoma" panose="020B0604030504040204" pitchFamily="34" charset="0"/>
            </a:endParaRPr>
          </a:p>
        </p:txBody>
      </p:sp>
      <p:cxnSp>
        <p:nvCxnSpPr>
          <p:cNvPr id="8" name="7 Conector recto"/>
          <p:cNvCxnSpPr/>
          <p:nvPr/>
        </p:nvCxnSpPr>
        <p:spPr>
          <a:xfrm>
            <a:off x="1403648" y="2636914"/>
            <a:ext cx="0" cy="2520280"/>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941021" y="2070474"/>
            <a:ext cx="925253" cy="577081"/>
          </a:xfrm>
          <a:prstGeom prst="rect">
            <a:avLst/>
          </a:prstGeom>
          <a:noFill/>
        </p:spPr>
        <p:txBody>
          <a:bodyPr wrap="none" rtlCol="0">
            <a:spAutoFit/>
          </a:bodyPr>
          <a:lstStyle/>
          <a:p>
            <a:pPr algn="ctr"/>
            <a:r>
              <a:rPr lang="es-CO" sz="1050" b="1" dirty="0" smtClean="0">
                <a:latin typeface="Tahoma" panose="020B0604030504040204" pitchFamily="34" charset="0"/>
                <a:ea typeface="Tahoma" panose="020B0604030504040204" pitchFamily="34" charset="0"/>
                <a:cs typeface="Tahoma" panose="020B0604030504040204" pitchFamily="34" charset="0"/>
              </a:rPr>
              <a:t>Mayo 2013</a:t>
            </a:r>
          </a:p>
          <a:p>
            <a:pPr algn="ctr"/>
            <a:r>
              <a:rPr lang="es-CO" sz="1050" b="1" dirty="0" smtClean="0">
                <a:latin typeface="Tahoma" panose="020B0604030504040204" pitchFamily="34" charset="0"/>
                <a:ea typeface="Tahoma" panose="020B0604030504040204" pitchFamily="34" charset="0"/>
                <a:cs typeface="Tahoma" panose="020B0604030504040204" pitchFamily="34" charset="0"/>
              </a:rPr>
              <a:t>Discurso </a:t>
            </a:r>
          </a:p>
          <a:p>
            <a:pPr algn="ctr"/>
            <a:r>
              <a:rPr lang="es-CO" sz="1050" b="1" dirty="0" smtClean="0">
                <a:latin typeface="Tahoma" panose="020B0604030504040204" pitchFamily="34" charset="0"/>
                <a:ea typeface="Tahoma" panose="020B0604030504040204" pitchFamily="34" charset="0"/>
                <a:cs typeface="Tahoma" panose="020B0604030504040204" pitchFamily="34" charset="0"/>
              </a:rPr>
              <a:t>Bernanke</a:t>
            </a:r>
          </a:p>
        </p:txBody>
      </p:sp>
      <p:cxnSp>
        <p:nvCxnSpPr>
          <p:cNvPr id="14" name="13 Conector recto"/>
          <p:cNvCxnSpPr/>
          <p:nvPr/>
        </p:nvCxnSpPr>
        <p:spPr>
          <a:xfrm flipV="1">
            <a:off x="2843808" y="2636912"/>
            <a:ext cx="0" cy="2520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7164288" y="3150062"/>
            <a:ext cx="0" cy="2007132"/>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Elipse"/>
          <p:cNvSpPr/>
          <p:nvPr/>
        </p:nvSpPr>
        <p:spPr>
          <a:xfrm>
            <a:off x="3779912" y="3140968"/>
            <a:ext cx="648072"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18 Elipse"/>
          <p:cNvSpPr/>
          <p:nvPr/>
        </p:nvSpPr>
        <p:spPr>
          <a:xfrm>
            <a:off x="8100392" y="2924944"/>
            <a:ext cx="864096"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20" name="Picture 2"/>
          <p:cNvPicPr>
            <a:picLocks noChangeAspect="1" noChangeArrowheads="1"/>
          </p:cNvPicPr>
          <p:nvPr/>
        </p:nvPicPr>
        <p:blipFill>
          <a:blip r:embed="rId5"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38156855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9038"/>
            <a:ext cx="8352928" cy="1305745"/>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tasa de cambio peso-dólar es un espejo de lo que sucede a nivel internacional</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Entre </a:t>
            </a:r>
            <a:r>
              <a:rPr lang="es-CO" sz="1800" dirty="0">
                <a:solidFill>
                  <a:schemeClr val="tx2"/>
                </a:solidFill>
                <a:latin typeface="Tahoma" panose="020B0604030504040204" pitchFamily="34" charset="0"/>
                <a:ea typeface="Tahoma" panose="020B0604030504040204" pitchFamily="34" charset="0"/>
                <a:cs typeface="Tahoma" panose="020B0604030504040204" pitchFamily="34" charset="0"/>
              </a:rPr>
              <a:t>marzo y julio se </a:t>
            </a: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había presentado </a:t>
            </a:r>
            <a:r>
              <a:rPr lang="es-CO" sz="1800" dirty="0">
                <a:solidFill>
                  <a:schemeClr val="tx2"/>
                </a:solidFill>
                <a:latin typeface="Tahoma" panose="020B0604030504040204" pitchFamily="34" charset="0"/>
                <a:ea typeface="Tahoma" panose="020B0604030504040204" pitchFamily="34" charset="0"/>
                <a:cs typeface="Tahoma" panose="020B0604030504040204" pitchFamily="34" charset="0"/>
              </a:rPr>
              <a:t>una fuerte apreciación del peso, la cual se </a:t>
            </a: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revirtió rápidamente desde </a:t>
            </a:r>
            <a:r>
              <a:rPr lang="es-CO" sz="1800" dirty="0">
                <a:solidFill>
                  <a:schemeClr val="tx2"/>
                </a:solidFill>
                <a:latin typeface="Tahoma" panose="020B0604030504040204" pitchFamily="34" charset="0"/>
                <a:ea typeface="Tahoma" panose="020B0604030504040204" pitchFamily="34" charset="0"/>
                <a:cs typeface="Tahoma" panose="020B0604030504040204" pitchFamily="34" charset="0"/>
              </a:rPr>
              <a:t>agosto</a:t>
            </a:r>
            <a:endParaRPr lang="es-CO"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4 CuadroTexto"/>
          <p:cNvSpPr txBox="1"/>
          <p:nvPr/>
        </p:nvSpPr>
        <p:spPr>
          <a:xfrm>
            <a:off x="1331640" y="6464371"/>
            <a:ext cx="4914546" cy="276999"/>
          </a:xfrm>
          <a:prstGeom prst="rect">
            <a:avLst/>
          </a:prstGeom>
          <a:noFill/>
        </p:spPr>
        <p:txBody>
          <a:bodyPr wrap="square" rtlCol="0">
            <a:spAutoFit/>
          </a:bodyPr>
          <a:lstStyle/>
          <a:p>
            <a:r>
              <a:rPr lang="es-CO" sz="1200" dirty="0">
                <a:solidFill>
                  <a:prstClr val="black"/>
                </a:solidFill>
                <a:latin typeface="Tahoma" pitchFamily="34" charset="0"/>
                <a:ea typeface="Tahoma" pitchFamily="34" charset="0"/>
                <a:cs typeface="Tahoma" pitchFamily="34" charset="0"/>
              </a:rPr>
              <a:t>Fuente: Banco de la República.</a:t>
            </a:r>
          </a:p>
        </p:txBody>
      </p:sp>
      <p:graphicFrame>
        <p:nvGraphicFramePr>
          <p:cNvPr id="10" name="3 Marcador de contenido"/>
          <p:cNvGraphicFramePr>
            <a:graphicFrameLocks noGrp="1"/>
          </p:cNvGraphicFramePr>
          <p:nvPr>
            <p:ph idx="1"/>
            <p:extLst>
              <p:ext uri="{D42A27DB-BD31-4B8C-83A1-F6EECF244321}">
                <p14:modId xmlns:p14="http://schemas.microsoft.com/office/powerpoint/2010/main" val="3265573853"/>
              </p:ext>
            </p:extLst>
          </p:nvPr>
        </p:nvGraphicFramePr>
        <p:xfrm>
          <a:off x="1115616" y="1772816"/>
          <a:ext cx="6651081" cy="455999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Conector recto 3"/>
          <p:cNvCxnSpPr/>
          <p:nvPr/>
        </p:nvCxnSpPr>
        <p:spPr>
          <a:xfrm flipV="1">
            <a:off x="1979712" y="2132856"/>
            <a:ext cx="5658321" cy="1288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2 Elipse"/>
          <p:cNvSpPr/>
          <p:nvPr/>
        </p:nvSpPr>
        <p:spPr>
          <a:xfrm>
            <a:off x="6588224" y="2132856"/>
            <a:ext cx="1412776" cy="27363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Picture 2"/>
          <p:cNvPicPr>
            <a:picLocks noChangeAspect="1" noChangeArrowheads="1"/>
          </p:cNvPicPr>
          <p:nvPr/>
        </p:nvPicPr>
        <p:blipFill>
          <a:blip r:embed="rId4"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26082939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6632"/>
            <a:ext cx="7303325" cy="829764"/>
          </a:xfrm>
        </p:spPr>
        <p:txBody>
          <a:bodyPr>
            <a:noAutofit/>
          </a:bodyPr>
          <a:lstStyle/>
          <a:p>
            <a:pPr algn="ctr"/>
            <a:r>
              <a:rPr lang="es-VE"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depreciación en los dos últimos meses no es un fenómeno exclusivo del peso colombiano</a:t>
            </a:r>
            <a:endParaRPr lang="es-VE"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13110" y="1711349"/>
            <a:ext cx="3982826" cy="4381947"/>
          </a:xfrm>
        </p:spPr>
        <p:txBody>
          <a:bodyPr>
            <a:noAutofit/>
          </a:bodyPr>
          <a:lstStyle/>
          <a:p>
            <a:endParaRPr lang="es-VE" sz="20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s-MX" sz="1800" dirty="0" smtClean="0">
              <a:latin typeface="Tahoma" panose="020B0604030504040204" pitchFamily="34" charset="0"/>
              <a:ea typeface="Tahoma" panose="020B0604030504040204" pitchFamily="34" charset="0"/>
              <a:cs typeface="Tahoma" panose="020B0604030504040204" pitchFamily="34" charset="0"/>
            </a:endParaRPr>
          </a:p>
          <a:p>
            <a:r>
              <a:rPr lang="es-VE" sz="2000" b="1" dirty="0">
                <a:latin typeface="Tahoma" panose="020B0604030504040204" pitchFamily="34" charset="0"/>
                <a:ea typeface="Tahoma" panose="020B0604030504040204" pitchFamily="34" charset="0"/>
                <a:cs typeface="Tahoma" panose="020B0604030504040204" pitchFamily="34" charset="0"/>
              </a:rPr>
              <a:t>Fenómeno global: </a:t>
            </a:r>
            <a:endParaRPr lang="es-VE" sz="2000" b="1" dirty="0" smtClean="0">
              <a:latin typeface="Tahoma" panose="020B0604030504040204" pitchFamily="34" charset="0"/>
              <a:ea typeface="Tahoma" panose="020B0604030504040204" pitchFamily="34" charset="0"/>
              <a:cs typeface="Tahoma" panose="020B0604030504040204" pitchFamily="34" charset="0"/>
            </a:endParaRPr>
          </a:p>
          <a:p>
            <a:pPr lvl="1"/>
            <a:r>
              <a:rPr lang="es-VE" sz="1800" dirty="0" smtClean="0">
                <a:latin typeface="Tahoma" panose="020B0604030504040204" pitchFamily="34" charset="0"/>
                <a:ea typeface="Tahoma" panose="020B0604030504040204" pitchFamily="34" charset="0"/>
                <a:cs typeface="Tahoma" panose="020B0604030504040204" pitchFamily="34" charset="0"/>
              </a:rPr>
              <a:t>el </a:t>
            </a:r>
            <a:r>
              <a:rPr lang="es-VE" sz="1800" dirty="0">
                <a:latin typeface="Tahoma" panose="020B0604030504040204" pitchFamily="34" charset="0"/>
                <a:ea typeface="Tahoma" panose="020B0604030504040204" pitchFamily="34" charset="0"/>
                <a:cs typeface="Tahoma" panose="020B0604030504040204" pitchFamily="34" charset="0"/>
              </a:rPr>
              <a:t>dólar se apreció frente a </a:t>
            </a:r>
            <a:r>
              <a:rPr lang="es-VE" sz="1800" dirty="0" smtClean="0">
                <a:latin typeface="Tahoma" panose="020B0604030504040204" pitchFamily="34" charset="0"/>
                <a:ea typeface="Tahoma" panose="020B0604030504040204" pitchFamily="34" charset="0"/>
                <a:cs typeface="Tahoma" panose="020B0604030504040204" pitchFamily="34" charset="0"/>
              </a:rPr>
              <a:t>todos</a:t>
            </a:r>
          </a:p>
          <a:p>
            <a:endParaRPr lang="es-VE" sz="1800" dirty="0">
              <a:latin typeface="Tahoma" panose="020B0604030504040204" pitchFamily="34" charset="0"/>
              <a:ea typeface="Tahoma" panose="020B0604030504040204" pitchFamily="34" charset="0"/>
              <a:cs typeface="Tahoma" panose="020B0604030504040204" pitchFamily="34" charset="0"/>
            </a:endParaRPr>
          </a:p>
          <a:p>
            <a:r>
              <a:rPr lang="es-MX" sz="2000" b="1" dirty="0" smtClean="0">
                <a:latin typeface="Tahoma" panose="020B0604030504040204" pitchFamily="34" charset="0"/>
                <a:ea typeface="Tahoma" panose="020B0604030504040204" pitchFamily="34" charset="0"/>
                <a:cs typeface="Tahoma" panose="020B0604030504040204" pitchFamily="34" charset="0"/>
              </a:rPr>
              <a:t>Peculiaridad de Colombia:</a:t>
            </a:r>
          </a:p>
          <a:p>
            <a:pPr lvl="1"/>
            <a:r>
              <a:rPr lang="es-MX" sz="1800" dirty="0" smtClean="0">
                <a:latin typeface="Tahoma" panose="020B0604030504040204" pitchFamily="34" charset="0"/>
                <a:ea typeface="Tahoma" panose="020B0604030504040204" pitchFamily="34" charset="0"/>
                <a:cs typeface="Tahoma" panose="020B0604030504040204" pitchFamily="34" charset="0"/>
              </a:rPr>
              <a:t>Apreciación previa más fuerte</a:t>
            </a:r>
          </a:p>
          <a:p>
            <a:pPr lvl="1"/>
            <a:r>
              <a:rPr lang="es-VE" sz="1800" dirty="0" smtClean="0">
                <a:latin typeface="Tahoma" panose="020B0604030504040204" pitchFamily="34" charset="0"/>
                <a:ea typeface="Tahoma" panose="020B0604030504040204" pitchFamily="34" charset="0"/>
                <a:cs typeface="Tahoma" panose="020B0604030504040204" pitchFamily="34" charset="0"/>
              </a:rPr>
              <a:t>R</a:t>
            </a:r>
            <a:r>
              <a:rPr lang="es-VE"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ebalanceo de los índices de J.P. Morgan?</a:t>
            </a:r>
          </a:p>
          <a:p>
            <a:endParaRPr lang="es-VE" sz="1800" dirty="0">
              <a:latin typeface="Tahoma" panose="020B0604030504040204" pitchFamily="34" charset="0"/>
              <a:ea typeface="Tahoma" panose="020B0604030504040204" pitchFamily="34" charset="0"/>
              <a:cs typeface="Tahoma" panose="020B0604030504040204" pitchFamily="34" charset="0"/>
            </a:endParaRPr>
          </a:p>
          <a:p>
            <a:endParaRPr lang="es-VE"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Gráfico 8"/>
          <p:cNvGraphicFramePr/>
          <p:nvPr>
            <p:extLst>
              <p:ext uri="{D42A27DB-BD31-4B8C-83A1-F6EECF244321}">
                <p14:modId xmlns:p14="http://schemas.microsoft.com/office/powerpoint/2010/main" val="1136729043"/>
              </p:ext>
            </p:extLst>
          </p:nvPr>
        </p:nvGraphicFramePr>
        <p:xfrm>
          <a:off x="3971462" y="1731803"/>
          <a:ext cx="5065034"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4067944" y="6237312"/>
            <a:ext cx="3168352" cy="461665"/>
          </a:xfrm>
          <a:prstGeom prst="rect">
            <a:avLst/>
          </a:prstGeom>
          <a:noFill/>
        </p:spPr>
        <p:txBody>
          <a:bodyPr wrap="square" rtlCol="0">
            <a:spAutoFit/>
          </a:bodyPr>
          <a:lstStyle/>
          <a:p>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Nota: Datos a 23 de octubre de 2014.</a:t>
            </a:r>
          </a:p>
          <a:p>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s-CO" sz="12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Pacific</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Exchange </a:t>
            </a:r>
            <a:r>
              <a:rPr lang="es-CO" sz="12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Rates</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CuadroTexto 5"/>
          <p:cNvSpPr txBox="1"/>
          <p:nvPr/>
        </p:nvSpPr>
        <p:spPr>
          <a:xfrm>
            <a:off x="5076056" y="1322330"/>
            <a:ext cx="3744416" cy="338554"/>
          </a:xfrm>
          <a:prstGeom prst="rect">
            <a:avLst/>
          </a:prstGeom>
          <a:noFill/>
        </p:spPr>
        <p:txBody>
          <a:bodyPr wrap="square" rtlCol="0">
            <a:spAutoFit/>
          </a:bodyPr>
          <a:lstStyle/>
          <a:p>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Tasa de cambio frente al dólar</a:t>
            </a:r>
            <a:endParaRPr lang="es-CO"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293585321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7504" y="6351711"/>
            <a:ext cx="5760640" cy="276999"/>
          </a:xfrm>
          <a:prstGeom prst="rect">
            <a:avLst/>
          </a:prstGeom>
          <a:noFill/>
        </p:spPr>
        <p:txBody>
          <a:bodyPr wrap="square" rtlCol="0">
            <a:spAutoFit/>
          </a:bodyPr>
          <a:lstStyle/>
          <a:p>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Balanza cambiaria – Banco de la República.</a:t>
            </a: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6 Título"/>
          <p:cNvSpPr>
            <a:spLocks noGrp="1"/>
          </p:cNvSpPr>
          <p:nvPr>
            <p:ph type="title"/>
          </p:nvPr>
        </p:nvSpPr>
        <p:spPr>
          <a:xfrm>
            <a:off x="914399" y="141140"/>
            <a:ext cx="7286890" cy="892012"/>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Inversión de portafolio tras </a:t>
            </a: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el rebalanceo en los índices de JP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Morgan y los estímulos de la reforma tributaria</a:t>
            </a:r>
            <a:endPar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7861465" y="6351322"/>
            <a:ext cx="1257316" cy="506677"/>
          </a:xfrm>
          <a:prstGeom prst="rect">
            <a:avLst/>
          </a:prstGeom>
          <a:noFill/>
          <a:ln w="9525">
            <a:noFill/>
            <a:miter lim="800000"/>
            <a:headEnd/>
            <a:tailEnd/>
          </a:ln>
        </p:spPr>
      </p:pic>
      <p:graphicFrame>
        <p:nvGraphicFramePr>
          <p:cNvPr id="8" name="7 Gráfico"/>
          <p:cNvGraphicFramePr/>
          <p:nvPr>
            <p:extLst>
              <p:ext uri="{D42A27DB-BD31-4B8C-83A1-F6EECF244321}">
                <p14:modId xmlns:p14="http://schemas.microsoft.com/office/powerpoint/2010/main" val="2117743282"/>
              </p:ext>
            </p:extLst>
          </p:nvPr>
        </p:nvGraphicFramePr>
        <p:xfrm>
          <a:off x="4572001" y="1484783"/>
          <a:ext cx="4032448" cy="4866539"/>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4206806" y="2420888"/>
            <a:ext cx="369332" cy="2520280"/>
          </a:xfrm>
          <a:prstGeom prst="rect">
            <a:avLst/>
          </a:prstGeom>
          <a:noFill/>
        </p:spPr>
        <p:txBody>
          <a:bodyPr vert="vert270" wrap="square" rtlCol="0">
            <a:spAutoFit/>
          </a:bodyPr>
          <a:lstStyle/>
          <a:p>
            <a:pPr algn="ctr"/>
            <a:r>
              <a:rPr lang="es-CO" sz="12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Millones de dólares</a:t>
            </a:r>
            <a:endParaRPr lang="es-CO" sz="12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1520497546"/>
              </p:ext>
            </p:extLst>
          </p:nvPr>
        </p:nvGraphicFramePr>
        <p:xfrm>
          <a:off x="539552" y="1484784"/>
          <a:ext cx="3384376" cy="4536504"/>
        </p:xfrm>
        <a:graphic>
          <a:graphicData uri="http://schemas.openxmlformats.org/drawingml/2006/table">
            <a:tbl>
              <a:tblPr firstRow="1" bandRow="1">
                <a:tableStyleId>{5C22544A-7EE6-4342-B048-85BDC9FD1C3A}</a:tableStyleId>
              </a:tblPr>
              <a:tblGrid>
                <a:gridCol w="1692188"/>
                <a:gridCol w="1692188"/>
              </a:tblGrid>
              <a:tr h="924428">
                <a:tc gridSpan="2">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Promedios mensuales de Inversión</a:t>
                      </a:r>
                      <a:r>
                        <a:rPr lang="es-VE" sz="1400" baseline="0" dirty="0" smtClean="0">
                          <a:latin typeface="Tahoma" panose="020B0604030504040204" pitchFamily="34" charset="0"/>
                          <a:ea typeface="Tahoma" panose="020B0604030504040204" pitchFamily="34" charset="0"/>
                          <a:cs typeface="Tahoma" panose="020B0604030504040204" pitchFamily="34" charset="0"/>
                        </a:rPr>
                        <a:t> Extranjera de Portafolio</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tc>
                <a:tc hMerge="1">
                  <a:txBody>
                    <a:bodyPr/>
                    <a:lstStyle/>
                    <a:p>
                      <a:endParaRPr lang="es-VE" dirty="0"/>
                    </a:p>
                  </a:txBody>
                  <a:tcPr/>
                </a:tc>
              </a:tr>
              <a:tr h="645166">
                <a:tc>
                  <a:txBody>
                    <a:bodyPr/>
                    <a:lstStyle/>
                    <a:p>
                      <a:pPr algn="ctr"/>
                      <a:r>
                        <a:rPr lang="es-VE" sz="1400" b="1" dirty="0" smtClean="0">
                          <a:latin typeface="Tahoma" panose="020B0604030504040204" pitchFamily="34" charset="0"/>
                          <a:ea typeface="Tahoma" panose="020B0604030504040204" pitchFamily="34" charset="0"/>
                          <a:cs typeface="Tahoma" panose="020B0604030504040204" pitchFamily="34" charset="0"/>
                        </a:rPr>
                        <a:t>Período</a:t>
                      </a:r>
                      <a:endParaRPr lang="es-VE" sz="14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s-VE" sz="1400" b="1" dirty="0" smtClean="0">
                          <a:latin typeface="Tahoma" panose="020B0604030504040204" pitchFamily="34" charset="0"/>
                          <a:ea typeface="Tahoma" panose="020B0604030504040204" pitchFamily="34" charset="0"/>
                          <a:cs typeface="Tahoma" panose="020B0604030504040204" pitchFamily="34" charset="0"/>
                        </a:rPr>
                        <a:t>Millones de US$</a:t>
                      </a:r>
                      <a:endParaRPr lang="es-VE" sz="1400" b="1" dirty="0">
                        <a:latin typeface="Tahoma" panose="020B0604030504040204" pitchFamily="34" charset="0"/>
                        <a:ea typeface="Tahoma" panose="020B0604030504040204" pitchFamily="34" charset="0"/>
                        <a:cs typeface="Tahoma" panose="020B0604030504040204" pitchFamily="34" charset="0"/>
                      </a:endParaRPr>
                    </a:p>
                  </a:txBody>
                  <a:tcPr anchor="ctr"/>
                </a:tc>
              </a:tr>
              <a:tr h="645166">
                <a:tc>
                  <a:txBody>
                    <a:bodyPr/>
                    <a:lstStyle/>
                    <a:p>
                      <a:pPr algn="ctr"/>
                      <a:r>
                        <a:rPr lang="es-VE" sz="1400" baseline="0" dirty="0" smtClean="0">
                          <a:latin typeface="Tahoma" panose="020B0604030504040204" pitchFamily="34" charset="0"/>
                          <a:ea typeface="Tahoma" panose="020B0604030504040204" pitchFamily="34" charset="0"/>
                          <a:cs typeface="Tahoma" panose="020B0604030504040204" pitchFamily="34" charset="0"/>
                        </a:rPr>
                        <a:t>2007-2010</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49</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r>
              <a:tr h="580436">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2011</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219</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r>
              <a:tr h="580436">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2012</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273</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r>
              <a:tr h="580436">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2013</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391</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r>
              <a:tr h="580436">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2014 (ene-sept)</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r>
                        <a:rPr lang="es-VE" sz="1400" dirty="0" smtClean="0">
                          <a:latin typeface="Tahoma" panose="020B0604030504040204" pitchFamily="34" charset="0"/>
                          <a:ea typeface="Tahoma" panose="020B0604030504040204" pitchFamily="34" charset="0"/>
                          <a:cs typeface="Tahoma" panose="020B0604030504040204" pitchFamily="34" charset="0"/>
                        </a:rPr>
                        <a:t>1.116</a:t>
                      </a:r>
                      <a:endParaRPr lang="es-VE" sz="1400" dirty="0">
                        <a:latin typeface="Tahoma" panose="020B0604030504040204" pitchFamily="34" charset="0"/>
                        <a:ea typeface="Tahoma" panose="020B0604030504040204" pitchFamily="34" charset="0"/>
                        <a:cs typeface="Tahoma" panose="020B0604030504040204" pitchFamily="34" charset="0"/>
                      </a:endParaRPr>
                    </a:p>
                  </a:txBody>
                  <a:tcPr anchor="ctr"/>
                </a:tc>
              </a:tr>
            </a:tbl>
          </a:graphicData>
        </a:graphic>
      </p:graphicFrame>
      <p:cxnSp>
        <p:nvCxnSpPr>
          <p:cNvPr id="5" name="4 Conector recto"/>
          <p:cNvCxnSpPr/>
          <p:nvPr/>
        </p:nvCxnSpPr>
        <p:spPr>
          <a:xfrm flipV="1">
            <a:off x="5148064" y="4941168"/>
            <a:ext cx="3456384" cy="108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8022071" y="4581128"/>
            <a:ext cx="936104" cy="369332"/>
          </a:xfrm>
          <a:prstGeom prst="rect">
            <a:avLst/>
          </a:prstGeom>
          <a:noFill/>
        </p:spPr>
        <p:txBody>
          <a:bodyPr wrap="square" rtlCol="0">
            <a:spAutoFit/>
          </a:bodyPr>
          <a:lstStyle/>
          <a:p>
            <a:pPr algn="ctr"/>
            <a:r>
              <a:rPr lang="es-CO" sz="9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Promedio 2013= 391</a:t>
            </a:r>
            <a:endParaRPr lang="es-CO" sz="9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9682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1 Título"/>
          <p:cNvSpPr>
            <a:spLocks noGrp="1"/>
          </p:cNvSpPr>
          <p:nvPr>
            <p:ph type="title"/>
          </p:nvPr>
        </p:nvSpPr>
        <p:spPr>
          <a:xfrm>
            <a:off x="539552" y="260648"/>
            <a:ext cx="8352928" cy="1152128"/>
          </a:xfrm>
        </p:spPr>
        <p:txBody>
          <a:bodyPr>
            <a:noAutofit/>
          </a:bodyPr>
          <a:lstStyle/>
          <a:p>
            <a:pPr algn="ctr">
              <a:lnSpc>
                <a:spcPct val="100000"/>
              </a:lnSpc>
            </a:pP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Aunque financiado con IED, el déficit en Cuenta Corriente de 4,4% del PIB en el primer semestre genera preocupaciones</a:t>
            </a:r>
            <a:b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 Una caída de 20 dólares en el precio del petróleo podría aumentar el déficit en cerca de 1,8% del PIB (unos 6.000 millones de dólares) y reducir la IED</a:t>
            </a:r>
          </a:p>
        </p:txBody>
      </p:sp>
      <p:graphicFrame>
        <p:nvGraphicFramePr>
          <p:cNvPr id="5" name="3 Marcador de contenido"/>
          <p:cNvGraphicFramePr>
            <a:graphicFrameLocks noGrp="1"/>
          </p:cNvGraphicFramePr>
          <p:nvPr>
            <p:ph sz="half" idx="1"/>
            <p:extLst>
              <p:ext uri="{D42A27DB-BD31-4B8C-83A1-F6EECF244321}">
                <p14:modId xmlns:p14="http://schemas.microsoft.com/office/powerpoint/2010/main" val="1178720143"/>
              </p:ext>
            </p:extLst>
          </p:nvPr>
        </p:nvGraphicFramePr>
        <p:xfrm>
          <a:off x="480563" y="1556792"/>
          <a:ext cx="8147248"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8196" name="4 CuadroTexto"/>
          <p:cNvSpPr txBox="1">
            <a:spLocks noChangeArrowheads="1"/>
          </p:cNvSpPr>
          <p:nvPr/>
        </p:nvSpPr>
        <p:spPr bwMode="auto">
          <a:xfrm>
            <a:off x="282067" y="6309320"/>
            <a:ext cx="5226037" cy="461665"/>
          </a:xfrm>
          <a:prstGeom prst="rect">
            <a:avLst/>
          </a:prstGeom>
          <a:noFill/>
          <a:ln w="9525">
            <a:noFill/>
            <a:miter lim="800000"/>
            <a:headEnd/>
            <a:tailEnd/>
          </a:ln>
        </p:spPr>
        <p:txBody>
          <a:bodyPr wrap="square">
            <a:spAutoFit/>
          </a:bodyPr>
          <a:lstStyle/>
          <a:p>
            <a:r>
              <a:rPr lang="es-CO" sz="1200" dirty="0" smtClean="0">
                <a:solidFill>
                  <a:prstClr val="black"/>
                </a:solidFill>
                <a:latin typeface="Tahoma" pitchFamily="34" charset="0"/>
                <a:cs typeface="Tahoma" pitchFamily="34" charset="0"/>
              </a:rPr>
              <a:t>* Pronóstico Fedesarrollo.</a:t>
            </a:r>
          </a:p>
          <a:p>
            <a:r>
              <a:rPr lang="es-CO" sz="1200" dirty="0" smtClean="0">
                <a:solidFill>
                  <a:prstClr val="black"/>
                </a:solidFill>
                <a:latin typeface="Tahoma" pitchFamily="34" charset="0"/>
                <a:cs typeface="Tahoma" pitchFamily="34" charset="0"/>
              </a:rPr>
              <a:t>Fuente: Banco de la República - Proyecciones Fedesarrollo.</a:t>
            </a:r>
            <a:endParaRPr lang="es-CO" sz="1200" dirty="0">
              <a:solidFill>
                <a:prstClr val="black"/>
              </a:solidFill>
              <a:latin typeface="Tahoma" pitchFamily="34" charset="0"/>
              <a:cs typeface="Tahoma"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8015845" y="6309320"/>
            <a:ext cx="1128155" cy="504701"/>
          </a:xfrm>
          <a:prstGeom prst="rect">
            <a:avLst/>
          </a:prstGeom>
          <a:noFill/>
          <a:ln w="9525">
            <a:noFill/>
            <a:miter lim="800000"/>
            <a:headEnd/>
            <a:tailEnd/>
          </a:ln>
        </p:spPr>
      </p:pic>
      <p:cxnSp>
        <p:nvCxnSpPr>
          <p:cNvPr id="10" name="9 Conector recto"/>
          <p:cNvCxnSpPr/>
          <p:nvPr/>
        </p:nvCxnSpPr>
        <p:spPr>
          <a:xfrm>
            <a:off x="7740352" y="2348880"/>
            <a:ext cx="0" cy="2678498"/>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9992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54026" y="548680"/>
            <a:ext cx="7291449" cy="721596"/>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Tanto las exportaciones totales como sin combustibles están mostrando tasas de crecimiento negativas o muy bajas</a:t>
            </a:r>
            <a:endParaRPr lang="es-CO"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4151725601"/>
              </p:ext>
            </p:extLst>
          </p:nvPr>
        </p:nvGraphicFramePr>
        <p:xfrm>
          <a:off x="755576" y="1772816"/>
          <a:ext cx="8075240" cy="442535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251520" y="6486212"/>
            <a:ext cx="1728192" cy="276999"/>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DANE.</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6973435" y="3861048"/>
            <a:ext cx="1728192" cy="523220"/>
          </a:xfrm>
          <a:prstGeom prst="rect">
            <a:avLst/>
          </a:prstGeom>
          <a:noFill/>
          <a:ln>
            <a:solidFill>
              <a:srgbClr val="C00000"/>
            </a:solidFill>
          </a:ln>
        </p:spPr>
        <p:txBody>
          <a:bodyPr wrap="square" rtlCol="0">
            <a:spAutoFit/>
          </a:bodyPr>
          <a:lstStyle/>
          <a:p>
            <a:pPr algn="ctr"/>
            <a:r>
              <a:rPr lang="es-VE"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Exportaciones </a:t>
            </a:r>
          </a:p>
          <a:p>
            <a:pPr algn="ctr"/>
            <a:r>
              <a:rPr lang="es-VE" sz="14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totales</a:t>
            </a:r>
            <a:endParaRPr lang="es-VE"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6 CuadroTexto"/>
          <p:cNvSpPr txBox="1"/>
          <p:nvPr/>
        </p:nvSpPr>
        <p:spPr>
          <a:xfrm>
            <a:off x="1669754" y="5065439"/>
            <a:ext cx="3029997" cy="307777"/>
          </a:xfrm>
          <a:prstGeom prst="rect">
            <a:avLst/>
          </a:prstGeom>
          <a:noFill/>
          <a:ln>
            <a:solidFill>
              <a:schemeClr val="tx2"/>
            </a:solidFill>
          </a:ln>
        </p:spPr>
        <p:txBody>
          <a:bodyPr wrap="none" rtlCol="0">
            <a:spAutoFit/>
          </a:bodyPr>
          <a:lstStyle/>
          <a:p>
            <a:r>
              <a:rPr lang="es-VE" sz="1400" b="1" dirty="0" smtClean="0">
                <a:solidFill>
                  <a:srgbClr val="1F497D"/>
                </a:solidFill>
                <a:latin typeface="Tahoma" panose="020B0604030504040204" pitchFamily="34" charset="0"/>
                <a:ea typeface="Tahoma" panose="020B0604030504040204" pitchFamily="34" charset="0"/>
                <a:cs typeface="Tahoma" panose="020B0604030504040204" pitchFamily="34" charset="0"/>
              </a:rPr>
              <a:t>Exportaciones sin combustibles</a:t>
            </a:r>
            <a:endParaRPr lang="es-VE" sz="1400" b="1" dirty="0">
              <a:solidFill>
                <a:srgbClr val="1F497D"/>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3504909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467544" y="332656"/>
            <a:ext cx="8229600" cy="850106"/>
          </a:xfrm>
        </p:spPr>
        <p:txBody>
          <a:bodyPr>
            <a:noAutofit/>
          </a:bodyPr>
          <a:lstStyle/>
          <a:p>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mal comportamiento de las </a:t>
            </a:r>
            <a:r>
              <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rPr>
              <a:t>exportaciones no </a:t>
            </a: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tradicionales es generalizado en los destinos latinoamericanos…</a:t>
            </a:r>
            <a:b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r>
              <a:rPr lang="es-CO"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Los </a:t>
            </a:r>
            <a:r>
              <a:rPr lang="es-CO" sz="1600" dirty="0" err="1" smtClean="0">
                <a:solidFill>
                  <a:schemeClr val="tx2"/>
                </a:solidFill>
                <a:latin typeface="Tahoma" panose="020B0604030504040204" pitchFamily="34" charset="0"/>
                <a:ea typeface="Tahoma" panose="020B0604030504040204" pitchFamily="34" charset="0"/>
                <a:cs typeface="Tahoma" panose="020B0604030504040204" pitchFamily="34" charset="0"/>
              </a:rPr>
              <a:t>TLCs</a:t>
            </a:r>
            <a:r>
              <a:rPr lang="es-CO"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 de EEUU y Europa empiezan a mostrar sus beneficios, y el reciente ajuste de la tasa de cambio puede ser favorable</a:t>
            </a:r>
            <a:endParaRPr lang="es-CO" sz="16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9" name="4 Rectángulo"/>
          <p:cNvSpPr/>
          <p:nvPr/>
        </p:nvSpPr>
        <p:spPr>
          <a:xfrm>
            <a:off x="107504" y="6135687"/>
            <a:ext cx="8394782" cy="461665"/>
          </a:xfrm>
          <a:prstGeom prst="rect">
            <a:avLst/>
          </a:prstGeom>
        </p:spPr>
        <p:txBody>
          <a:bodyPr wrap="square">
            <a:spAutoFit/>
          </a:bodyPr>
          <a:lstStyle/>
          <a:p>
            <a:r>
              <a:rPr lang="es-CO" sz="1200" dirty="0">
                <a:solidFill>
                  <a:prstClr val="black"/>
                </a:solidFill>
                <a:latin typeface="Tahoma" pitchFamily="34" charset="0"/>
                <a:ea typeface="Tahoma" pitchFamily="34" charset="0"/>
                <a:cs typeface="Tahoma" pitchFamily="34" charset="0"/>
              </a:rPr>
              <a:t>Fuente: DANE, construcción propia. </a:t>
            </a:r>
            <a:r>
              <a:rPr lang="es-CO" sz="1200" dirty="0" smtClean="0">
                <a:solidFill>
                  <a:prstClr val="black"/>
                </a:solidFill>
                <a:latin typeface="Tahoma" pitchFamily="34" charset="0"/>
                <a:ea typeface="Tahoma" pitchFamily="34" charset="0"/>
                <a:cs typeface="Tahoma" pitchFamily="34" charset="0"/>
              </a:rPr>
              <a:t>Variación </a:t>
            </a:r>
            <a:r>
              <a:rPr lang="es-CO" sz="1200" dirty="0">
                <a:solidFill>
                  <a:prstClr val="black"/>
                </a:solidFill>
                <a:latin typeface="Tahoma" pitchFamily="34" charset="0"/>
                <a:ea typeface="Tahoma" pitchFamily="34" charset="0"/>
                <a:cs typeface="Tahoma" pitchFamily="34" charset="0"/>
              </a:rPr>
              <a:t>anual de las exportaciones sin combustibles, café, piedras y perlas preciosas (oro), ni fundición, hierro y acero (ferroníquel). </a:t>
            </a:r>
          </a:p>
        </p:txBody>
      </p:sp>
      <p:graphicFrame>
        <p:nvGraphicFramePr>
          <p:cNvPr id="3" name="2 Tabla"/>
          <p:cNvGraphicFramePr>
            <a:graphicFrameLocks noGrp="1"/>
          </p:cNvGraphicFramePr>
          <p:nvPr>
            <p:extLst>
              <p:ext uri="{D42A27DB-BD31-4B8C-83A1-F6EECF244321}">
                <p14:modId xmlns:p14="http://schemas.microsoft.com/office/powerpoint/2010/main" val="3814806787"/>
              </p:ext>
            </p:extLst>
          </p:nvPr>
        </p:nvGraphicFramePr>
        <p:xfrm>
          <a:off x="899592" y="1455168"/>
          <a:ext cx="7344817" cy="4680519"/>
        </p:xfrm>
        <a:graphic>
          <a:graphicData uri="http://schemas.openxmlformats.org/drawingml/2006/table">
            <a:tbl>
              <a:tblPr/>
              <a:tblGrid>
                <a:gridCol w="2580266"/>
                <a:gridCol w="2580266"/>
                <a:gridCol w="2184285"/>
              </a:tblGrid>
              <a:tr h="430393">
                <a:tc rowSpan="2">
                  <a:txBody>
                    <a:bodyPr/>
                    <a:lstStyle/>
                    <a:p>
                      <a:pPr algn="ctr" rtl="0" fontAlgn="ctr"/>
                      <a:r>
                        <a:rPr lang="es-CO" sz="1400" b="1" i="0" u="none" strike="noStrike" dirty="0">
                          <a:solidFill>
                            <a:srgbClr val="FFFFFF"/>
                          </a:solidFill>
                          <a:effectLst/>
                          <a:latin typeface="Tahoma"/>
                        </a:rPr>
                        <a:t>País o región de destino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CO" sz="1400" b="1" i="0" u="none" strike="noStrike" dirty="0">
                          <a:solidFill>
                            <a:srgbClr val="FFFFFF"/>
                          </a:solidFill>
                          <a:effectLst/>
                          <a:latin typeface="Tahoma"/>
                        </a:rPr>
                        <a:t>  Enero-Diciembre 2013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c>
                  <a:txBody>
                    <a:bodyPr/>
                    <a:lstStyle/>
                    <a:p>
                      <a:pPr algn="ctr" rtl="0" fontAlgn="ctr"/>
                      <a:r>
                        <a:rPr lang="es-CO" sz="1400" b="1" i="0" u="none" strike="noStrike" dirty="0" smtClean="0">
                          <a:solidFill>
                            <a:srgbClr val="FFFFFF"/>
                          </a:solidFill>
                          <a:effectLst/>
                          <a:latin typeface="Tahoma"/>
                        </a:rPr>
                        <a:t>Enero-Agosto </a:t>
                      </a:r>
                      <a:r>
                        <a:rPr lang="es-CO" sz="1400" b="1" i="0" u="none" strike="noStrike" dirty="0">
                          <a:solidFill>
                            <a:srgbClr val="FFFFFF"/>
                          </a:solidFill>
                          <a:effectLst/>
                          <a:latin typeface="Tahoma"/>
                        </a:rPr>
                        <a:t>2014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4F81BD"/>
                    </a:solidFill>
                  </a:tcPr>
                </a:tc>
              </a:tr>
              <a:tr h="448325">
                <a:tc vMerge="1">
                  <a:txBody>
                    <a:bodyPr/>
                    <a:lstStyle/>
                    <a:p>
                      <a:endParaRPr lang="en-US"/>
                    </a:p>
                  </a:txBody>
                  <a:tcPr/>
                </a:tc>
                <a:tc>
                  <a:txBody>
                    <a:bodyPr/>
                    <a:lstStyle/>
                    <a:p>
                      <a:pPr algn="ctr" rtl="0" fontAlgn="ctr"/>
                      <a:r>
                        <a:rPr lang="es-CO" sz="1400" b="1" i="0" u="none" strike="noStrike">
                          <a:solidFill>
                            <a:srgbClr val="FFFFFF"/>
                          </a:solidFill>
                          <a:effectLst/>
                          <a:latin typeface="Tahoma"/>
                        </a:rPr>
                        <a:t>(Var. anual,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es-CO" sz="1400" b="1" i="0" u="none" strike="noStrike">
                          <a:solidFill>
                            <a:srgbClr val="FFFFFF"/>
                          </a:solidFill>
                          <a:effectLst/>
                          <a:latin typeface="Tahoma"/>
                        </a:rPr>
                        <a:t>(Var. Anual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r>
              <a:tr h="466260">
                <a:tc>
                  <a:txBody>
                    <a:bodyPr/>
                    <a:lstStyle/>
                    <a:p>
                      <a:pPr algn="ctr" rtl="0" fontAlgn="ctr"/>
                      <a:r>
                        <a:rPr lang="es-CO" sz="1400" b="0" i="0" u="none" strike="noStrike">
                          <a:solidFill>
                            <a:srgbClr val="000000"/>
                          </a:solidFill>
                          <a:effectLst/>
                          <a:latin typeface="Tahoma"/>
                        </a:rPr>
                        <a:t>Total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a:solidFill>
                            <a:srgbClr val="000000"/>
                          </a:solidFill>
                          <a:effectLst/>
                          <a:latin typeface="Tahoma"/>
                        </a:rPr>
                        <a:t>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dirty="0" smtClean="0">
                          <a:solidFill>
                            <a:srgbClr val="000000"/>
                          </a:solidFill>
                          <a:effectLst/>
                          <a:latin typeface="Tahoma"/>
                        </a:rPr>
                        <a:t>-3,7</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448325">
                <a:tc>
                  <a:txBody>
                    <a:bodyPr/>
                    <a:lstStyle/>
                    <a:p>
                      <a:pPr algn="ctr" rtl="0" fontAlgn="ctr"/>
                      <a:r>
                        <a:rPr lang="es-CO" sz="1400" b="0" i="0" u="none" strike="noStrike">
                          <a:solidFill>
                            <a:srgbClr val="000000"/>
                          </a:solidFill>
                          <a:effectLst/>
                          <a:latin typeface="Tahoma"/>
                        </a:rPr>
                        <a:t>EE.UU.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a:solidFill>
                            <a:srgbClr val="000000"/>
                          </a:solidFill>
                          <a:effectLst/>
                          <a:latin typeface="Tahoma"/>
                        </a:rPr>
                        <a:t>-0,8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5,9</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48325">
                <a:tc>
                  <a:txBody>
                    <a:bodyPr/>
                    <a:lstStyle/>
                    <a:p>
                      <a:pPr algn="ctr" rtl="0" fontAlgn="ctr"/>
                      <a:r>
                        <a:rPr lang="es-CO" sz="1400" b="0" i="0" u="none" strike="noStrike">
                          <a:solidFill>
                            <a:srgbClr val="000000"/>
                          </a:solidFill>
                          <a:effectLst/>
                          <a:latin typeface="Tahoma"/>
                        </a:rPr>
                        <a:t>Ecuador</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a:solidFill>
                            <a:srgbClr val="000000"/>
                          </a:solidFill>
                          <a:effectLst/>
                          <a:latin typeface="Tahoma"/>
                        </a:rPr>
                        <a:t>-0,6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dirty="0" smtClean="0">
                          <a:solidFill>
                            <a:srgbClr val="000000"/>
                          </a:solidFill>
                          <a:effectLst/>
                          <a:latin typeface="Tahoma"/>
                        </a:rPr>
                        <a:t>-5,0</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627656">
                <a:tc>
                  <a:txBody>
                    <a:bodyPr/>
                    <a:lstStyle/>
                    <a:p>
                      <a:pPr algn="ctr" rtl="0" fontAlgn="ctr"/>
                      <a:r>
                        <a:rPr lang="es-CO" sz="1400" b="0" i="0" u="none" strike="noStrike">
                          <a:solidFill>
                            <a:srgbClr val="000000"/>
                          </a:solidFill>
                          <a:effectLst/>
                          <a:latin typeface="Tahoma"/>
                        </a:rPr>
                        <a:t>Venezuela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a:solidFill>
                            <a:srgbClr val="000000"/>
                          </a:solidFill>
                          <a:effectLst/>
                          <a:latin typeface="Tahoma"/>
                        </a:rPr>
                        <a:t>-11,3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a:solidFill>
                            <a:srgbClr val="000000"/>
                          </a:solidFill>
                          <a:effectLst/>
                          <a:latin typeface="Tahoma"/>
                        </a:rPr>
                        <a:t>-</a:t>
                      </a:r>
                      <a:r>
                        <a:rPr lang="es-CO" sz="1400" b="0" i="0" u="none" strike="noStrike" dirty="0" smtClean="0">
                          <a:solidFill>
                            <a:srgbClr val="000000"/>
                          </a:solidFill>
                          <a:effectLst/>
                          <a:latin typeface="Tahoma"/>
                        </a:rPr>
                        <a:t>11,1</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66260">
                <a:tc>
                  <a:txBody>
                    <a:bodyPr/>
                    <a:lstStyle/>
                    <a:p>
                      <a:pPr algn="ctr" rtl="0" fontAlgn="ctr"/>
                      <a:r>
                        <a:rPr lang="es-CO" sz="1400" b="0" i="0" u="none" strike="noStrike">
                          <a:solidFill>
                            <a:srgbClr val="000000"/>
                          </a:solidFill>
                          <a:effectLst/>
                          <a:latin typeface="Tahoma"/>
                        </a:rPr>
                        <a:t>Unión Europea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a:solidFill>
                            <a:srgbClr val="000000"/>
                          </a:solidFill>
                          <a:effectLst/>
                          <a:latin typeface="Tahoma"/>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dirty="0" smtClean="0">
                          <a:solidFill>
                            <a:srgbClr val="000000"/>
                          </a:solidFill>
                          <a:effectLst/>
                          <a:latin typeface="Tahoma"/>
                        </a:rPr>
                        <a:t>21,3</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448325">
                <a:tc>
                  <a:txBody>
                    <a:bodyPr/>
                    <a:lstStyle/>
                    <a:p>
                      <a:pPr algn="ctr" rtl="0" fontAlgn="ctr"/>
                      <a:r>
                        <a:rPr lang="es-CO" sz="1400" b="0" i="0" u="none" strike="noStrike">
                          <a:solidFill>
                            <a:srgbClr val="000000"/>
                          </a:solidFill>
                          <a:effectLst/>
                          <a:latin typeface="Tahoma"/>
                        </a:rPr>
                        <a:t>Perú</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a:solidFill>
                            <a:srgbClr val="000000"/>
                          </a:solidFill>
                          <a:effectLst/>
                          <a:latin typeface="Tahoma"/>
                        </a:rPr>
                        <a:t>-4,8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-7,7</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448325">
                <a:tc>
                  <a:txBody>
                    <a:bodyPr/>
                    <a:lstStyle/>
                    <a:p>
                      <a:pPr algn="ctr" rtl="0" fontAlgn="ctr"/>
                      <a:r>
                        <a:rPr lang="es-CO" sz="1400" b="0" i="0" u="none" strike="noStrike">
                          <a:solidFill>
                            <a:srgbClr val="000000"/>
                          </a:solidFill>
                          <a:effectLst/>
                          <a:latin typeface="Tahoma"/>
                        </a:rPr>
                        <a:t>México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a:solidFill>
                            <a:srgbClr val="000000"/>
                          </a:solidFill>
                          <a:effectLst/>
                          <a:latin typeface="Tahoma"/>
                        </a:rPr>
                        <a:t>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c>
                  <a:txBody>
                    <a:bodyPr/>
                    <a:lstStyle/>
                    <a:p>
                      <a:pPr algn="ctr" rtl="0" fontAlgn="ctr"/>
                      <a:r>
                        <a:rPr lang="es-CO" sz="1400" b="0" i="0" u="none" strike="noStrike" dirty="0" smtClean="0">
                          <a:solidFill>
                            <a:srgbClr val="000000"/>
                          </a:solidFill>
                          <a:effectLst/>
                          <a:latin typeface="Tahoma"/>
                        </a:rPr>
                        <a:t>-0,6</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6F1"/>
                    </a:solidFill>
                  </a:tcPr>
                </a:tc>
              </a:tr>
              <a:tr h="448325">
                <a:tc>
                  <a:txBody>
                    <a:bodyPr/>
                    <a:lstStyle/>
                    <a:p>
                      <a:pPr algn="ctr" rtl="0" fontAlgn="ctr"/>
                      <a:r>
                        <a:rPr lang="es-CO" sz="1400" b="0" i="0" u="none" strike="noStrike" dirty="0">
                          <a:solidFill>
                            <a:srgbClr val="000000"/>
                          </a:solidFill>
                          <a:effectLst/>
                          <a:latin typeface="Tahoma"/>
                        </a:rPr>
                        <a:t>Resto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CO" sz="1400" b="0" i="0" u="none" strike="noStrike">
                          <a:solidFill>
                            <a:srgbClr val="000000"/>
                          </a:solidFill>
                          <a:effectLst/>
                          <a:latin typeface="Tahoma"/>
                        </a:rPr>
                        <a:t>11,8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s-CO" sz="1400" b="0" i="0" u="none" strike="noStrike" dirty="0" smtClean="0">
                          <a:solidFill>
                            <a:srgbClr val="000000"/>
                          </a:solidFill>
                          <a:effectLst/>
                          <a:latin typeface="Tahoma"/>
                        </a:rPr>
                        <a:t>-12,4</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24423890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ortar rectángulo de esquina sencilla"/>
          <p:cNvSpPr/>
          <p:nvPr/>
        </p:nvSpPr>
        <p:spPr>
          <a:xfrm>
            <a:off x="764651" y="1700808"/>
            <a:ext cx="7658090" cy="921112"/>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Actividad económica reciente en Colombia</a:t>
            </a:r>
            <a:endParaRPr lang="es-CO" b="1" dirty="0">
              <a:solidFill>
                <a:schemeClr val="bg1"/>
              </a:solidFill>
              <a:latin typeface="Tahoma" pitchFamily="34" charset="0"/>
              <a:cs typeface="Tahoma" pitchFamily="34" charset="0"/>
            </a:endParaRPr>
          </a:p>
        </p:txBody>
      </p:sp>
      <p:sp>
        <p:nvSpPr>
          <p:cNvPr id="7" name="6 Recortar rectángulo de esquina sencilla"/>
          <p:cNvSpPr/>
          <p:nvPr/>
        </p:nvSpPr>
        <p:spPr>
          <a:xfrm>
            <a:off x="776944" y="2852936"/>
            <a:ext cx="7611480" cy="87254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Entorno internacional y sus riesgos</a:t>
            </a:r>
            <a:endParaRPr lang="en-US" b="1" dirty="0" smtClean="0">
              <a:solidFill>
                <a:schemeClr val="bg1"/>
              </a:solidFill>
              <a:latin typeface="Tahoma" pitchFamily="34" charset="0"/>
              <a:cs typeface="Tahoma" pitchFamily="34" charset="0"/>
            </a:endParaRPr>
          </a:p>
        </p:txBody>
      </p:sp>
      <p:sp>
        <p:nvSpPr>
          <p:cNvPr id="8" name="7 Recortar rectángulo de esquina sencilla"/>
          <p:cNvSpPr/>
          <p:nvPr/>
        </p:nvSpPr>
        <p:spPr>
          <a:xfrm>
            <a:off x="776944" y="5085184"/>
            <a:ext cx="7683488" cy="86409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Situación fiscal y necesidad de recursos tributarios</a:t>
            </a:r>
            <a:endParaRPr lang="es-CO" b="1" dirty="0">
              <a:solidFill>
                <a:schemeClr val="bg1"/>
              </a:solidFill>
              <a:latin typeface="Tahoma" pitchFamily="34" charset="0"/>
              <a:cs typeface="Tahoma" pitchFamily="34" charset="0"/>
            </a:endParaRPr>
          </a:p>
        </p:txBody>
      </p:sp>
      <p:sp>
        <p:nvSpPr>
          <p:cNvPr id="11" name="10 CuadroTexto"/>
          <p:cNvSpPr txBox="1"/>
          <p:nvPr/>
        </p:nvSpPr>
        <p:spPr>
          <a:xfrm>
            <a:off x="2843808" y="548680"/>
            <a:ext cx="3171061" cy="584775"/>
          </a:xfrm>
          <a:prstGeom prst="rect">
            <a:avLst/>
          </a:prstGeom>
          <a:noFill/>
        </p:spPr>
        <p:txBody>
          <a:bodyPr wrap="none" rtlCol="0">
            <a:spAutoFit/>
          </a:bodyPr>
          <a:lstStyle/>
          <a:p>
            <a:r>
              <a:rPr lang="es-VE" sz="3200" b="1" dirty="0" smtClean="0">
                <a:solidFill>
                  <a:schemeClr val="tx2"/>
                </a:solidFill>
                <a:latin typeface="Tahoma" pitchFamily="34" charset="0"/>
                <a:ea typeface="Tahoma" pitchFamily="34" charset="0"/>
                <a:cs typeface="Tahoma" pitchFamily="34" charset="0"/>
              </a:rPr>
              <a:t>Plan de Temas</a:t>
            </a:r>
            <a:endParaRPr lang="es-VE" sz="3200" b="1" dirty="0">
              <a:solidFill>
                <a:schemeClr val="tx2"/>
              </a:solidFill>
              <a:latin typeface="Tahoma" pitchFamily="34" charset="0"/>
              <a:ea typeface="Tahoma" pitchFamily="34" charset="0"/>
              <a:cs typeface="Tahoma" pitchFamily="34" charset="0"/>
            </a:endParaRPr>
          </a:p>
        </p:txBody>
      </p:sp>
      <p:sp>
        <p:nvSpPr>
          <p:cNvPr id="10" name="9 Recortar rectángulo de esquina sencilla"/>
          <p:cNvSpPr/>
          <p:nvPr/>
        </p:nvSpPr>
        <p:spPr>
          <a:xfrm>
            <a:off x="755576" y="3996614"/>
            <a:ext cx="7611480" cy="87254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Panorama cambiario y de balanza externa de Colombia</a:t>
            </a:r>
            <a:endParaRPr lang="en-US" b="1" dirty="0" smtClean="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0164320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ortar rectángulo de esquina sencilla"/>
          <p:cNvSpPr/>
          <p:nvPr/>
        </p:nvSpPr>
        <p:spPr>
          <a:xfrm>
            <a:off x="764651" y="1700808"/>
            <a:ext cx="7658090" cy="921112"/>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Actividad económica reciente en Colombia</a:t>
            </a:r>
            <a:endParaRPr lang="es-CO" b="1" dirty="0">
              <a:solidFill>
                <a:schemeClr val="bg1"/>
              </a:solidFill>
              <a:latin typeface="Tahoma" pitchFamily="34" charset="0"/>
              <a:cs typeface="Tahoma" pitchFamily="34" charset="0"/>
            </a:endParaRPr>
          </a:p>
        </p:txBody>
      </p:sp>
      <p:sp>
        <p:nvSpPr>
          <p:cNvPr id="7" name="6 Recortar rectángulo de esquina sencilla"/>
          <p:cNvSpPr/>
          <p:nvPr/>
        </p:nvSpPr>
        <p:spPr>
          <a:xfrm>
            <a:off x="776944" y="2852936"/>
            <a:ext cx="7611480" cy="87254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Entorno internacional y sus riesgos</a:t>
            </a:r>
            <a:endParaRPr lang="en-US" b="1" dirty="0" smtClean="0">
              <a:solidFill>
                <a:schemeClr val="bg1"/>
              </a:solidFill>
              <a:latin typeface="Tahoma" pitchFamily="34" charset="0"/>
              <a:cs typeface="Tahoma" pitchFamily="34" charset="0"/>
            </a:endParaRPr>
          </a:p>
        </p:txBody>
      </p:sp>
      <p:sp>
        <p:nvSpPr>
          <p:cNvPr id="8" name="7 Recortar rectángulo de esquina sencilla"/>
          <p:cNvSpPr/>
          <p:nvPr/>
        </p:nvSpPr>
        <p:spPr>
          <a:xfrm>
            <a:off x="776944" y="5085184"/>
            <a:ext cx="7683488" cy="864096"/>
          </a:xfrm>
          <a:prstGeom prst="snip1Rect">
            <a:avLst/>
          </a:prstGeom>
          <a:solidFill>
            <a:srgbClr val="22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b="1" dirty="0" smtClean="0">
                <a:solidFill>
                  <a:schemeClr val="bg1"/>
                </a:solidFill>
                <a:latin typeface="Tahoma" pitchFamily="34" charset="0"/>
                <a:cs typeface="Tahoma" pitchFamily="34" charset="0"/>
              </a:rPr>
              <a:t>Situación fiscal y necesidad de recursos tributarios</a:t>
            </a:r>
            <a:endParaRPr lang="es-CO" b="1" dirty="0">
              <a:solidFill>
                <a:schemeClr val="bg1"/>
              </a:solidFill>
              <a:latin typeface="Tahoma" pitchFamily="34" charset="0"/>
              <a:cs typeface="Tahoma" pitchFamily="34" charset="0"/>
            </a:endParaRPr>
          </a:p>
        </p:txBody>
      </p:sp>
      <p:sp>
        <p:nvSpPr>
          <p:cNvPr id="11" name="10 CuadroTexto"/>
          <p:cNvSpPr txBox="1"/>
          <p:nvPr/>
        </p:nvSpPr>
        <p:spPr>
          <a:xfrm>
            <a:off x="2843808" y="548680"/>
            <a:ext cx="3171061" cy="584775"/>
          </a:xfrm>
          <a:prstGeom prst="rect">
            <a:avLst/>
          </a:prstGeom>
          <a:noFill/>
        </p:spPr>
        <p:txBody>
          <a:bodyPr wrap="none" rtlCol="0">
            <a:spAutoFit/>
          </a:bodyPr>
          <a:lstStyle/>
          <a:p>
            <a:r>
              <a:rPr lang="es-VE" sz="3200" b="1" dirty="0" smtClean="0">
                <a:solidFill>
                  <a:schemeClr val="tx2"/>
                </a:solidFill>
                <a:latin typeface="Tahoma" pitchFamily="34" charset="0"/>
                <a:ea typeface="Tahoma" pitchFamily="34" charset="0"/>
                <a:cs typeface="Tahoma" pitchFamily="34" charset="0"/>
              </a:rPr>
              <a:t>Plan de Temas</a:t>
            </a:r>
            <a:endParaRPr lang="es-VE" sz="3200" b="1" dirty="0">
              <a:solidFill>
                <a:schemeClr val="tx2"/>
              </a:solidFill>
              <a:latin typeface="Tahoma" pitchFamily="34" charset="0"/>
              <a:ea typeface="Tahoma" pitchFamily="34" charset="0"/>
              <a:cs typeface="Tahoma" pitchFamily="34" charset="0"/>
            </a:endParaRPr>
          </a:p>
        </p:txBody>
      </p:sp>
      <p:sp>
        <p:nvSpPr>
          <p:cNvPr id="10" name="9 Recortar rectángulo de esquina sencilla"/>
          <p:cNvSpPr/>
          <p:nvPr/>
        </p:nvSpPr>
        <p:spPr>
          <a:xfrm>
            <a:off x="755576" y="3996614"/>
            <a:ext cx="7611480" cy="872546"/>
          </a:xfrm>
          <a:prstGeom prst="snip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b="1" dirty="0" smtClean="0">
                <a:latin typeface="Tahoma" pitchFamily="34" charset="0"/>
                <a:ea typeface="Tahoma" pitchFamily="34" charset="0"/>
                <a:cs typeface="Tahoma" pitchFamily="34" charset="0"/>
              </a:rPr>
              <a:t>Panorama cambiario y de balanza externa de Colombia</a:t>
            </a:r>
            <a:endParaRPr lang="en-US" b="1" dirty="0" smtClean="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01643206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VE" sz="2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problema fiscal: dos enfoques</a:t>
            </a:r>
            <a:endParaRPr lang="es-VE"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457200" y="1600200"/>
            <a:ext cx="8291264" cy="4853136"/>
          </a:xfrm>
        </p:spPr>
        <p:txBody>
          <a:bodyPr>
            <a:normAutofit/>
          </a:bodyPr>
          <a:lstStyle/>
          <a:p>
            <a:pPr marL="571500" indent="-571500">
              <a:buFont typeface="+mj-lt"/>
              <a:buAutoNum type="arabicPeriod"/>
            </a:pPr>
            <a:endParaRPr lang="es-VE" sz="2400" b="1" dirty="0" smtClean="0">
              <a:latin typeface="Tahoma" panose="020B0604030504040204" pitchFamily="34" charset="0"/>
              <a:ea typeface="Tahoma" panose="020B0604030504040204" pitchFamily="34" charset="0"/>
              <a:cs typeface="Tahoma" panose="020B0604030504040204" pitchFamily="34" charset="0"/>
            </a:endParaRPr>
          </a:p>
          <a:p>
            <a:pPr marL="571500" indent="-571500">
              <a:buFont typeface="+mj-lt"/>
              <a:buAutoNum type="arabicPeriod"/>
            </a:pPr>
            <a:endParaRPr lang="es-VE" sz="2400" b="1" dirty="0">
              <a:ea typeface="Tahoma" panose="020B0604030504040204" pitchFamily="34" charset="0"/>
            </a:endParaRPr>
          </a:p>
          <a:p>
            <a:pPr marL="571500" indent="-571500">
              <a:buFont typeface="+mj-lt"/>
              <a:buAutoNum type="arabicPeriod"/>
            </a:pPr>
            <a:r>
              <a:rPr lang="es-VE" sz="2400" b="1" dirty="0" smtClean="0">
                <a:latin typeface="Tahoma" panose="020B0604030504040204" pitchFamily="34" charset="0"/>
                <a:ea typeface="Tahoma" panose="020B0604030504040204" pitchFamily="34" charset="0"/>
                <a:cs typeface="Tahoma" panose="020B0604030504040204" pitchFamily="34" charset="0"/>
              </a:rPr>
              <a:t>Lo urgente: el faltante presupuestal de 2015</a:t>
            </a:r>
          </a:p>
          <a:p>
            <a:pPr marL="571500" indent="-571500">
              <a:buFont typeface="+mj-lt"/>
              <a:buAutoNum type="arabicPeriod"/>
            </a:pPr>
            <a:endParaRPr lang="es-VE" sz="2400"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mj-lt"/>
              <a:buAutoNum type="arabicPeriod"/>
            </a:pPr>
            <a:endParaRPr lang="es-VE" sz="2400" dirty="0" smtClean="0">
              <a:latin typeface="Tahoma" panose="020B0604030504040204" pitchFamily="34" charset="0"/>
              <a:ea typeface="Tahoma" panose="020B0604030504040204" pitchFamily="34" charset="0"/>
              <a:cs typeface="Tahoma" panose="020B0604030504040204" pitchFamily="34" charset="0"/>
            </a:endParaRPr>
          </a:p>
          <a:p>
            <a:pPr marL="571500" indent="-571500">
              <a:buAutoNum type="arabicPeriod"/>
            </a:pPr>
            <a:endParaRPr lang="es-VE" sz="2400" dirty="0" smtClean="0">
              <a:latin typeface="Tahoma" panose="020B0604030504040204" pitchFamily="34" charset="0"/>
              <a:ea typeface="Tahoma" panose="020B0604030504040204" pitchFamily="34" charset="0"/>
              <a:cs typeface="Tahoma" panose="020B0604030504040204" pitchFamily="34" charset="0"/>
            </a:endParaRPr>
          </a:p>
          <a:p>
            <a:pPr marL="571500" indent="-571500">
              <a:buAutoNum type="arabicPeriod"/>
            </a:pPr>
            <a:r>
              <a:rPr lang="es-VE" sz="2400" b="1" dirty="0" smtClean="0">
                <a:latin typeface="Tahoma" panose="020B0604030504040204" pitchFamily="34" charset="0"/>
                <a:ea typeface="Tahoma" panose="020B0604030504040204" pitchFamily="34" charset="0"/>
                <a:cs typeface="Tahoma" panose="020B0604030504040204" pitchFamily="34" charset="0"/>
              </a:rPr>
              <a:t>Lo importante: una visión en perspectiva</a:t>
            </a:r>
          </a:p>
          <a:p>
            <a:pPr marL="400050" lvl="1" indent="0">
              <a:buNone/>
            </a:pPr>
            <a:endParaRPr lang="es-VE" sz="2000" dirty="0" smtClean="0">
              <a:latin typeface="Tahoma" panose="020B0604030504040204" pitchFamily="34" charset="0"/>
              <a:ea typeface="Tahoma" panose="020B0604030504040204" pitchFamily="34" charset="0"/>
              <a:cs typeface="Tahoma" panose="020B0604030504040204" pitchFamily="34" charset="0"/>
            </a:endParaRPr>
          </a:p>
          <a:p>
            <a:pPr>
              <a:buNone/>
            </a:pPr>
            <a:endParaRPr lang="es-VE" sz="2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954654" y="6293922"/>
            <a:ext cx="1189345" cy="564078"/>
          </a:xfrm>
          <a:prstGeom prst="rect">
            <a:avLst/>
          </a:prstGeom>
          <a:noFill/>
          <a:ln w="9525">
            <a:noFill/>
            <a:miter lim="800000"/>
            <a:headEnd/>
            <a:tailEnd/>
          </a:ln>
        </p:spPr>
      </p:pic>
    </p:spTree>
    <p:extLst>
      <p:ext uri="{BB962C8B-B14F-4D97-AF65-F5344CB8AC3E}">
        <p14:creationId xmlns:p14="http://schemas.microsoft.com/office/powerpoint/2010/main" val="21204401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19256" cy="1224136"/>
          </a:xfrm>
        </p:spPr>
        <p:txBody>
          <a:bodyPr>
            <a:noAutofit/>
          </a:bodyPr>
          <a:lstStyle/>
          <a:p>
            <a:r>
              <a:rPr lang="es-VE"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faltante de $12,5 billones en el presupuesto para 2015 se genera pese a que los gastos caen fuertemente, de 21,1% a 20,5% del PIB </a:t>
            </a:r>
            <a:endParaRPr lang="es-VE"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2" name="11 CuadroTexto"/>
          <p:cNvSpPr txBox="1"/>
          <p:nvPr/>
        </p:nvSpPr>
        <p:spPr>
          <a:xfrm>
            <a:off x="395536" y="6093296"/>
            <a:ext cx="4801314" cy="523220"/>
          </a:xfrm>
          <a:prstGeom prst="rect">
            <a:avLst/>
          </a:prstGeom>
          <a:noFill/>
        </p:spPr>
        <p:txBody>
          <a:bodyPr wrap="none" rtlCol="0">
            <a:spAutoFit/>
          </a:bodyPr>
          <a:lstStyle/>
          <a:p>
            <a:r>
              <a:rPr lang="es-CO" sz="1600" dirty="0">
                <a:latin typeface="Tahoma" panose="020B0604030504040204" pitchFamily="34" charset="0"/>
                <a:ea typeface="Tahoma" panose="020B0604030504040204" pitchFamily="34" charset="0"/>
                <a:cs typeface="Tahoma" panose="020B0604030504040204" pitchFamily="34" charset="0"/>
              </a:rPr>
              <a:t>* </a:t>
            </a:r>
            <a:r>
              <a:rPr lang="es-CO" sz="1200" dirty="0">
                <a:latin typeface="Tahoma" panose="020B0604030504040204" pitchFamily="34" charset="0"/>
                <a:ea typeface="Tahoma" panose="020B0604030504040204" pitchFamily="34" charset="0"/>
                <a:cs typeface="Tahoma" panose="020B0604030504040204" pitchFamily="34" charset="0"/>
              </a:rPr>
              <a:t>Cifras proyectadas	</a:t>
            </a:r>
          </a:p>
          <a:p>
            <a:r>
              <a:rPr lang="es-CO" sz="1200" dirty="0">
                <a:latin typeface="Tahoma" panose="020B0604030504040204" pitchFamily="34" charset="0"/>
                <a:ea typeface="Tahoma" panose="020B0604030504040204" pitchFamily="34" charset="0"/>
                <a:cs typeface="Tahoma" panose="020B0604030504040204" pitchFamily="34" charset="0"/>
              </a:rPr>
              <a:t>Fuente: DGPM - Ministerio de Hacienda y Crédito Público	</a:t>
            </a:r>
          </a:p>
        </p:txBody>
      </p:sp>
      <p:cxnSp>
        <p:nvCxnSpPr>
          <p:cNvPr id="15" name="14 Conector recto de flecha"/>
          <p:cNvCxnSpPr/>
          <p:nvPr/>
        </p:nvCxnSpPr>
        <p:spPr>
          <a:xfrm>
            <a:off x="5715528" y="5664888"/>
            <a:ext cx="296632" cy="1444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Elipse"/>
          <p:cNvSpPr/>
          <p:nvPr/>
        </p:nvSpPr>
        <p:spPr>
          <a:xfrm>
            <a:off x="5610310" y="5737121"/>
            <a:ext cx="2346066" cy="6442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CuadroTexto"/>
          <p:cNvSpPr txBox="1"/>
          <p:nvPr/>
        </p:nvSpPr>
        <p:spPr>
          <a:xfrm>
            <a:off x="5668570" y="5867980"/>
            <a:ext cx="2287806" cy="369332"/>
          </a:xfrm>
          <a:prstGeom prst="rect">
            <a:avLst/>
          </a:prstGeom>
          <a:noFill/>
        </p:spPr>
        <p:txBody>
          <a:bodyPr wrap="none" rtlCol="0">
            <a:spAutoFit/>
          </a:bodyPr>
          <a:lstStyle/>
          <a:p>
            <a:r>
              <a:rPr lang="es-CO" dirty="0" smtClean="0">
                <a:solidFill>
                  <a:srgbClr val="FF0000"/>
                </a:solidFill>
              </a:rPr>
              <a:t>Faltante de $12,5 bs</a:t>
            </a:r>
            <a:endParaRPr lang="es-CO" dirty="0">
              <a:solidFill>
                <a:srgbClr val="FF0000"/>
              </a:solidFill>
            </a:endParaRPr>
          </a:p>
        </p:txBody>
      </p:sp>
      <p:pic>
        <p:nvPicPr>
          <p:cNvPr id="10" name="Picture 2"/>
          <p:cNvPicPr>
            <a:picLocks noChangeAspect="1" noChangeArrowheads="1"/>
          </p:cNvPicPr>
          <p:nvPr/>
        </p:nvPicPr>
        <p:blipFill>
          <a:blip r:embed="rId2" cstate="print"/>
          <a:srcRect/>
          <a:stretch>
            <a:fillRect/>
          </a:stretch>
        </p:blipFill>
        <p:spPr bwMode="auto">
          <a:xfrm>
            <a:off x="7954654" y="6293922"/>
            <a:ext cx="1189345" cy="564078"/>
          </a:xfrm>
          <a:prstGeom prst="rect">
            <a:avLst/>
          </a:prstGeom>
          <a:noFill/>
          <a:ln w="9525">
            <a:noFill/>
            <a:miter lim="800000"/>
            <a:headEnd/>
            <a:tailEnd/>
          </a:ln>
        </p:spPr>
      </p:pic>
      <p:graphicFrame>
        <p:nvGraphicFramePr>
          <p:cNvPr id="4" name="Tabla 3"/>
          <p:cNvGraphicFramePr>
            <a:graphicFrameLocks noGrp="1"/>
          </p:cNvGraphicFramePr>
          <p:nvPr>
            <p:extLst>
              <p:ext uri="{D42A27DB-BD31-4B8C-83A1-F6EECF244321}">
                <p14:modId xmlns:p14="http://schemas.microsoft.com/office/powerpoint/2010/main" val="1616062198"/>
              </p:ext>
            </p:extLst>
          </p:nvPr>
        </p:nvGraphicFramePr>
        <p:xfrm>
          <a:off x="963089" y="2636143"/>
          <a:ext cx="7155744" cy="3010936"/>
        </p:xfrm>
        <a:graphic>
          <a:graphicData uri="http://schemas.openxmlformats.org/drawingml/2006/table">
            <a:tbl>
              <a:tblPr/>
              <a:tblGrid>
                <a:gridCol w="2943064"/>
                <a:gridCol w="1053170"/>
                <a:gridCol w="1053170"/>
                <a:gridCol w="1053170"/>
                <a:gridCol w="1053170"/>
              </a:tblGrid>
              <a:tr h="366586">
                <a:tc rowSpan="2">
                  <a:txBody>
                    <a:bodyPr/>
                    <a:lstStyle/>
                    <a:p>
                      <a:pPr algn="ctr" fontAlgn="b"/>
                      <a:r>
                        <a:rPr lang="es-CO" sz="1600" b="1" i="0" u="none" strike="noStrike" dirty="0">
                          <a:solidFill>
                            <a:srgbClr val="FFFFFF"/>
                          </a:solidFill>
                          <a:effectLst/>
                          <a:latin typeface="Tahoma" panose="020B060403050404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gridSpan="2">
                  <a:txBody>
                    <a:bodyPr/>
                    <a:lstStyle/>
                    <a:p>
                      <a:pPr algn="ctr" fontAlgn="b"/>
                      <a:r>
                        <a:rPr lang="es-CO" sz="1600" b="1" i="0" u="none" strike="noStrike" dirty="0">
                          <a:solidFill>
                            <a:srgbClr val="FFFFFF"/>
                          </a:solidFill>
                          <a:effectLst/>
                          <a:latin typeface="Tahoma" panose="020B0604030504040204" pitchFamily="34" charset="0"/>
                        </a:rPr>
                        <a:t>Billones de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CO"/>
                    </a:p>
                  </a:txBody>
                  <a:tcPr/>
                </a:tc>
                <a:tc gridSpan="2">
                  <a:txBody>
                    <a:bodyPr/>
                    <a:lstStyle/>
                    <a:p>
                      <a:pPr algn="ctr" fontAlgn="b"/>
                      <a:r>
                        <a:rPr lang="es-CO" sz="1600" b="1" i="0" u="none" strike="noStrike" dirty="0">
                          <a:solidFill>
                            <a:srgbClr val="FFFFFF"/>
                          </a:solidFill>
                          <a:effectLst/>
                          <a:latin typeface="Tahoma" panose="020B0604030504040204" pitchFamily="34" charset="0"/>
                        </a:rPr>
                        <a:t>% del PIB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8"/>
                    </a:solidFill>
                  </a:tcPr>
                </a:tc>
                <a:tc hMerge="1">
                  <a:txBody>
                    <a:bodyPr/>
                    <a:lstStyle/>
                    <a:p>
                      <a:endParaRPr lang="es-CO"/>
                    </a:p>
                  </a:txBody>
                  <a:tcPr/>
                </a:tc>
              </a:tr>
              <a:tr h="349129">
                <a:tc vMerge="1">
                  <a:txBody>
                    <a:bodyPr/>
                    <a:lstStyle/>
                    <a:p>
                      <a:endParaRPr lang="es-CO"/>
                    </a:p>
                  </a:txBody>
                  <a:tcPr/>
                </a:tc>
                <a:tc>
                  <a:txBody>
                    <a:bodyPr/>
                    <a:lstStyle/>
                    <a:p>
                      <a:pPr algn="ctr" fontAlgn="b"/>
                      <a:r>
                        <a:rPr lang="es-CO" sz="1600" b="1" i="0" u="none" strike="noStrike">
                          <a:solidFill>
                            <a:srgbClr val="FFFFFF"/>
                          </a:solidFill>
                          <a:effectLst/>
                          <a:latin typeface="Tahoma" panose="020B060403050404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CO" sz="1600" b="1" i="0" u="none" strike="noStrike">
                          <a:solidFill>
                            <a:srgbClr val="FFFFFF"/>
                          </a:solidFill>
                          <a:effectLst/>
                          <a:latin typeface="Tahoma" panose="020B060403050404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CO" sz="1600" b="1" i="0" u="none" strike="noStrike">
                          <a:solidFill>
                            <a:srgbClr val="FFFFFF"/>
                          </a:solidFill>
                          <a:effectLst/>
                          <a:latin typeface="Tahoma" panose="020B0604030504040204" pitchFamily="34" charset="0"/>
                        </a:rPr>
                        <a:t>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b"/>
                      <a:r>
                        <a:rPr lang="es-CO" sz="1600" b="1" i="0" u="none" strike="noStrike" dirty="0">
                          <a:solidFill>
                            <a:srgbClr val="FFFFFF"/>
                          </a:solidFill>
                          <a:effectLst/>
                          <a:latin typeface="Tahoma" panose="020B060403050404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349129">
                <a:tc>
                  <a:txBody>
                    <a:bodyPr/>
                    <a:lstStyle/>
                    <a:p>
                      <a:pPr algn="l" fontAlgn="b"/>
                      <a:r>
                        <a:rPr lang="es-CO" sz="1600" b="1" i="0" u="none" strike="noStrike" dirty="0" smtClean="0">
                          <a:solidFill>
                            <a:srgbClr val="000000"/>
                          </a:solidFill>
                          <a:effectLst/>
                          <a:latin typeface="Tahoma" panose="020B0604030504040204" pitchFamily="34" charset="0"/>
                        </a:rPr>
                        <a:t>    A</a:t>
                      </a:r>
                      <a:r>
                        <a:rPr lang="es-CO" sz="1600" b="1" i="0" u="none" strike="noStrike" dirty="0">
                          <a:solidFill>
                            <a:srgbClr val="000000"/>
                          </a:solidFill>
                          <a:effectLst/>
                          <a:latin typeface="Tahoma" panose="020B0604030504040204" pitchFamily="34" charset="0"/>
                        </a:rPr>
                        <a:t>. Funcionamiento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113,8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119,4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a:solidFill>
                            <a:srgbClr val="000000"/>
                          </a:solidFill>
                          <a:effectLst/>
                          <a:latin typeface="Tahoma" panose="020B0604030504040204" pitchFamily="34" charset="0"/>
                        </a:rPr>
                        <a:t>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a:solidFill>
                            <a:srgbClr val="000000"/>
                          </a:solidFill>
                          <a:effectLst/>
                          <a:latin typeface="Tahoma" panose="020B060403050404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9129">
                <a:tc>
                  <a:txBody>
                    <a:bodyPr/>
                    <a:lstStyle/>
                    <a:p>
                      <a:pPr algn="l" fontAlgn="b"/>
                      <a:r>
                        <a:rPr lang="es-CO" sz="1600" b="1" i="0" u="none" strike="noStrike" dirty="0" smtClean="0">
                          <a:solidFill>
                            <a:srgbClr val="000000"/>
                          </a:solidFill>
                          <a:effectLst/>
                          <a:latin typeface="Tahoma" panose="020B0604030504040204" pitchFamily="34" charset="0"/>
                        </a:rPr>
                        <a:t>    B</a:t>
                      </a:r>
                      <a:r>
                        <a:rPr lang="es-CO" sz="1600" b="1" i="0" u="none" strike="noStrike" dirty="0">
                          <a:solidFill>
                            <a:srgbClr val="000000"/>
                          </a:solidFill>
                          <a:effectLst/>
                          <a:latin typeface="Tahoma" panose="020B0604030504040204" pitchFamily="34" charset="0"/>
                        </a:rPr>
                        <a:t>. Inversión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49,2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a:solidFill>
                            <a:srgbClr val="000000"/>
                          </a:solidFill>
                          <a:effectLst/>
                          <a:latin typeface="Tahoma" panose="020B060403050404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6586">
                <a:tc>
                  <a:txBody>
                    <a:bodyPr/>
                    <a:lstStyle/>
                    <a:p>
                      <a:pPr algn="ctr" fontAlgn="b"/>
                      <a:r>
                        <a:rPr lang="es-CO" sz="1600" b="1" i="0" u="none" strike="noStrike" dirty="0">
                          <a:solidFill>
                            <a:srgbClr val="000000"/>
                          </a:solidFill>
                          <a:effectLst/>
                          <a:latin typeface="Tahoma" panose="020B0604030504040204" pitchFamily="34" charset="0"/>
                        </a:rPr>
                        <a:t>Subtotal Gastos sin deuda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a:solidFill>
                            <a:srgbClr val="000000"/>
                          </a:solidFill>
                          <a:effectLst/>
                          <a:latin typeface="Tahoma" panose="020B0604030504040204" pitchFamily="34" charset="0"/>
                        </a:rPr>
                        <a:t>160,7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dirty="0">
                          <a:solidFill>
                            <a:srgbClr val="000000"/>
                          </a:solidFill>
                          <a:effectLst/>
                          <a:latin typeface="Tahoma" panose="020B0604030504040204" pitchFamily="34" charset="0"/>
                        </a:rPr>
                        <a:t>168,6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dirty="0">
                          <a:solidFill>
                            <a:srgbClr val="000000"/>
                          </a:solidFill>
                          <a:effectLst/>
                          <a:latin typeface="Tahoma" panose="020B0604030504040204" pitchFamily="34" charset="0"/>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a:solidFill>
                            <a:srgbClr val="000000"/>
                          </a:solidFill>
                          <a:effectLst/>
                          <a:latin typeface="Tahoma" panose="020B0604030504040204" pitchFamily="34"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366586">
                <a:tc>
                  <a:txBody>
                    <a:bodyPr/>
                    <a:lstStyle/>
                    <a:p>
                      <a:pPr algn="l" fontAlgn="b"/>
                      <a:r>
                        <a:rPr lang="es-CO" sz="1600" b="1" i="0" u="none" strike="noStrike" dirty="0" smtClean="0">
                          <a:solidFill>
                            <a:srgbClr val="000000"/>
                          </a:solidFill>
                          <a:effectLst/>
                          <a:latin typeface="Tahoma" panose="020B0604030504040204" pitchFamily="34" charset="0"/>
                        </a:rPr>
                        <a:t>    C. </a:t>
                      </a:r>
                      <a:r>
                        <a:rPr lang="es-CO" sz="1600" b="1" i="0" u="none" strike="noStrike" dirty="0">
                          <a:solidFill>
                            <a:srgbClr val="000000"/>
                          </a:solidFill>
                          <a:effectLst/>
                          <a:latin typeface="Tahoma" panose="020B0604030504040204" pitchFamily="34" charset="0"/>
                        </a:rPr>
                        <a:t>Intereses y amortizaciones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47,5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586">
                <a:tc>
                  <a:txBody>
                    <a:bodyPr/>
                    <a:lstStyle/>
                    <a:p>
                      <a:pPr algn="ctr" fontAlgn="b"/>
                      <a:r>
                        <a:rPr lang="es-CO" sz="1600" b="1" i="0" u="none" strike="noStrike" dirty="0">
                          <a:solidFill>
                            <a:srgbClr val="000000"/>
                          </a:solidFill>
                          <a:effectLst/>
                          <a:latin typeface="Tahoma" panose="020B0604030504040204" pitchFamily="34" charset="0"/>
                        </a:rPr>
                        <a:t>Total Presupuesto de gasto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dirty="0">
                          <a:solidFill>
                            <a:srgbClr val="000000"/>
                          </a:solidFill>
                          <a:effectLst/>
                          <a:latin typeface="Tahoma" panose="020B0604030504040204" pitchFamily="34" charset="0"/>
                        </a:rPr>
                        <a:t>203,1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dirty="0">
                          <a:solidFill>
                            <a:srgbClr val="000000"/>
                          </a:solidFill>
                          <a:effectLst/>
                          <a:latin typeface="Tahoma" panose="020B0604030504040204" pitchFamily="34" charset="0"/>
                        </a:rPr>
                        <a:t>216,2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dirty="0">
                          <a:solidFill>
                            <a:srgbClr val="000000"/>
                          </a:solidFill>
                          <a:effectLst/>
                          <a:latin typeface="Tahoma" panose="020B0604030504040204" pitchFamily="34" charset="0"/>
                        </a:rPr>
                        <a:t>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s-CO" sz="1600" b="1" i="0" u="none" strike="noStrike" dirty="0">
                          <a:solidFill>
                            <a:srgbClr val="000000"/>
                          </a:solidFill>
                          <a:effectLst/>
                          <a:latin typeface="Tahoma" panose="020B0604030504040204" pitchFamily="34" charset="0"/>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r>
              <a:tr h="366586">
                <a:tc>
                  <a:txBody>
                    <a:bodyPr/>
                    <a:lstStyle/>
                    <a:p>
                      <a:pPr algn="ctr" fontAlgn="b"/>
                      <a:r>
                        <a:rPr lang="es-CO" sz="1600" b="1" i="0" u="none" strike="noStrike" dirty="0">
                          <a:solidFill>
                            <a:srgbClr val="000000"/>
                          </a:solidFill>
                          <a:effectLst/>
                          <a:latin typeface="Tahoma" panose="020B0604030504040204" pitchFamily="34" charset="0"/>
                        </a:rPr>
                        <a:t>Presupuesto de Ingresos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198,8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203,7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O" sz="1600" b="1" i="0" u="none" strike="noStrike" dirty="0">
                          <a:solidFill>
                            <a:srgbClr val="000000"/>
                          </a:solidFill>
                          <a:effectLst/>
                          <a:latin typeface="Tahoma" panose="020B0604030504040204" pitchFamily="34" charset="0"/>
                        </a:rPr>
                        <a:t>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Elipse 4"/>
          <p:cNvSpPr/>
          <p:nvPr/>
        </p:nvSpPr>
        <p:spPr>
          <a:xfrm>
            <a:off x="4980826" y="4886307"/>
            <a:ext cx="1031334" cy="8469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20 Elipse"/>
          <p:cNvSpPr/>
          <p:nvPr/>
        </p:nvSpPr>
        <p:spPr>
          <a:xfrm>
            <a:off x="6075943" y="4077072"/>
            <a:ext cx="1952441" cy="38519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2 CuadroTexto"/>
          <p:cNvSpPr txBox="1"/>
          <p:nvPr/>
        </p:nvSpPr>
        <p:spPr>
          <a:xfrm>
            <a:off x="611560" y="1774557"/>
            <a:ext cx="8122736" cy="738664"/>
          </a:xfrm>
          <a:prstGeom prst="rect">
            <a:avLst/>
          </a:prstGeom>
          <a:noFill/>
        </p:spPr>
        <p:txBody>
          <a:bodyPr wrap="none" rtlCol="0">
            <a:spAutoFit/>
          </a:bodyPr>
          <a:lstStyle/>
          <a:p>
            <a:pPr algn="ctr"/>
            <a:r>
              <a:rPr lang="es-CO" sz="2400" b="1" dirty="0" smtClean="0">
                <a:solidFill>
                  <a:schemeClr val="tx2"/>
                </a:solidFill>
              </a:rPr>
              <a:t>Presupuesto  tras modificaciones de primer debate</a:t>
            </a:r>
          </a:p>
          <a:p>
            <a:pPr algn="ctr"/>
            <a:r>
              <a:rPr lang="es-CO" dirty="0" smtClean="0">
                <a:solidFill>
                  <a:schemeClr val="tx2"/>
                </a:solidFill>
              </a:rPr>
              <a:t>Incluye adición de $3 billones en inversión y recorte de 1,6 en funcionamiento</a:t>
            </a:r>
            <a:endParaRPr lang="es-CO" dirty="0">
              <a:solidFill>
                <a:schemeClr val="tx2"/>
              </a:solidFill>
            </a:endParaRPr>
          </a:p>
        </p:txBody>
      </p:sp>
    </p:spTree>
    <p:extLst>
      <p:ext uri="{BB962C8B-B14F-4D97-AF65-F5344CB8AC3E}">
        <p14:creationId xmlns:p14="http://schemas.microsoft.com/office/powerpoint/2010/main" val="30157030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1085835"/>
            <a:ext cx="8704899" cy="830997"/>
          </a:xfrm>
          <a:prstGeom prst="rect">
            <a:avLst/>
          </a:prstGeom>
          <a:noFill/>
        </p:spPr>
        <p:txBody>
          <a:bodyPr wrap="square" rtlCol="0">
            <a:spAutoFit/>
          </a:bodyPr>
          <a:lstStyle/>
          <a:p>
            <a:pPr algn="ctr"/>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Más allá de lo urgente…</a:t>
            </a:r>
          </a:p>
          <a:p>
            <a:pPr algn="ctr"/>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¿se enfrentan adecuadamente los temas importantes?</a:t>
            </a:r>
          </a:p>
        </p:txBody>
      </p:sp>
      <p:pic>
        <p:nvPicPr>
          <p:cNvPr id="12" name="Picture 2"/>
          <p:cNvPicPr>
            <a:picLocks noChangeAspect="1" noChangeArrowheads="1"/>
          </p:cNvPicPr>
          <p:nvPr/>
        </p:nvPicPr>
        <p:blipFill>
          <a:blip r:embed="rId2" cstate="print"/>
          <a:srcRect/>
          <a:stretch>
            <a:fillRect/>
          </a:stretch>
        </p:blipFill>
        <p:spPr bwMode="auto">
          <a:xfrm>
            <a:off x="7954654" y="6293922"/>
            <a:ext cx="1189345" cy="564078"/>
          </a:xfrm>
          <a:prstGeom prst="rect">
            <a:avLst/>
          </a:prstGeom>
          <a:noFill/>
          <a:ln w="9525">
            <a:noFill/>
            <a:miter lim="800000"/>
            <a:headEnd/>
            <a:tailEnd/>
          </a:ln>
        </p:spPr>
      </p:pic>
      <p:sp>
        <p:nvSpPr>
          <p:cNvPr id="2" name="1 CuadroTexto"/>
          <p:cNvSpPr txBox="1"/>
          <p:nvPr/>
        </p:nvSpPr>
        <p:spPr>
          <a:xfrm>
            <a:off x="323528" y="3429000"/>
            <a:ext cx="8560883" cy="1569660"/>
          </a:xfrm>
          <a:prstGeom prst="rect">
            <a:avLst/>
          </a:prstGeom>
          <a:noFill/>
        </p:spPr>
        <p:txBody>
          <a:bodyPr wrap="square" rtlCol="0">
            <a:spAutoFit/>
          </a:bodyPr>
          <a:lstStyle/>
          <a:p>
            <a:pPr marL="971550" lvl="1" indent="-571500">
              <a:buFont typeface="Arial" pitchFamily="34" charset="0"/>
              <a:buChar char="•"/>
            </a:pPr>
            <a:r>
              <a:rPr lang="es-VE" sz="2400" dirty="0" smtClean="0">
                <a:latin typeface="Tahoma" panose="020B0604030504040204" pitchFamily="34" charset="0"/>
                <a:ea typeface="Tahoma" panose="020B0604030504040204" pitchFamily="34" charset="0"/>
                <a:cs typeface="Tahoma" panose="020B0604030504040204" pitchFamily="34" charset="0"/>
              </a:rPr>
              <a:t>Ley de Regla Fiscal y Marco </a:t>
            </a:r>
            <a:r>
              <a:rPr lang="es-VE" sz="2400" dirty="0">
                <a:latin typeface="Tahoma" panose="020B0604030504040204" pitchFamily="34" charset="0"/>
                <a:ea typeface="Tahoma" panose="020B0604030504040204" pitchFamily="34" charset="0"/>
                <a:cs typeface="Tahoma" panose="020B0604030504040204" pitchFamily="34" charset="0"/>
              </a:rPr>
              <a:t>Fiscal de Mediano </a:t>
            </a:r>
            <a:r>
              <a:rPr lang="es-VE" sz="2400" dirty="0" smtClean="0">
                <a:latin typeface="Tahoma" panose="020B0604030504040204" pitchFamily="34" charset="0"/>
                <a:ea typeface="Tahoma" panose="020B0604030504040204" pitchFamily="34" charset="0"/>
                <a:cs typeface="Tahoma" panose="020B0604030504040204" pitchFamily="34" charset="0"/>
              </a:rPr>
              <a:t>Plazo</a:t>
            </a:r>
            <a:endParaRPr lang="es-VE" sz="2400" dirty="0">
              <a:latin typeface="Tahoma" panose="020B0604030504040204" pitchFamily="34" charset="0"/>
              <a:ea typeface="Tahoma" panose="020B0604030504040204" pitchFamily="34" charset="0"/>
              <a:cs typeface="Tahoma" panose="020B0604030504040204" pitchFamily="34" charset="0"/>
            </a:endParaRPr>
          </a:p>
          <a:p>
            <a:pPr marL="971550" lvl="1" indent="-571500">
              <a:buFont typeface="Arial" pitchFamily="34" charset="0"/>
              <a:buChar char="•"/>
            </a:pPr>
            <a:r>
              <a:rPr lang="es-VE" sz="2400" dirty="0">
                <a:latin typeface="Tahoma" panose="020B0604030504040204" pitchFamily="34" charset="0"/>
                <a:ea typeface="Tahoma" panose="020B0604030504040204" pitchFamily="34" charset="0"/>
                <a:cs typeface="Tahoma" panose="020B0604030504040204" pitchFamily="34" charset="0"/>
              </a:rPr>
              <a:t>Prioridades de política y necesidades de gasto</a:t>
            </a:r>
          </a:p>
          <a:p>
            <a:pPr marL="971550" lvl="1" indent="-571500">
              <a:buFont typeface="Arial" pitchFamily="34" charset="0"/>
              <a:buChar char="•"/>
            </a:pPr>
            <a:r>
              <a:rPr lang="es-VE" sz="2400" dirty="0">
                <a:latin typeface="Tahoma" panose="020B0604030504040204" pitchFamily="34" charset="0"/>
                <a:ea typeface="Tahoma" panose="020B0604030504040204" pitchFamily="34" charset="0"/>
                <a:cs typeface="Tahoma" panose="020B0604030504040204" pitchFamily="34" charset="0"/>
              </a:rPr>
              <a:t>Vulnerabilidad frente al entorno externo</a:t>
            </a:r>
          </a:p>
          <a:p>
            <a:pPr marL="971550" lvl="1" indent="-571500">
              <a:buFont typeface="Arial" pitchFamily="34" charset="0"/>
              <a:buChar char="•"/>
            </a:pPr>
            <a:r>
              <a:rPr lang="es-VE" sz="2400" dirty="0">
                <a:latin typeface="Tahoma" panose="020B0604030504040204" pitchFamily="34" charset="0"/>
                <a:ea typeface="Tahoma" panose="020B0604030504040204" pitchFamily="34" charset="0"/>
                <a:cs typeface="Tahoma" panose="020B0604030504040204" pitchFamily="34" charset="0"/>
              </a:rPr>
              <a:t>Estructura tributaria, equidad y </a:t>
            </a:r>
            <a:r>
              <a:rPr lang="es-VE" sz="2400" dirty="0" smtClean="0">
                <a:latin typeface="Tahoma" panose="020B0604030504040204" pitchFamily="34" charset="0"/>
                <a:ea typeface="Tahoma" panose="020B0604030504040204" pitchFamily="34" charset="0"/>
                <a:cs typeface="Tahoma" panose="020B0604030504040204" pitchFamily="34" charset="0"/>
              </a:rPr>
              <a:t>eficiencia</a:t>
            </a:r>
            <a:endParaRPr lang="es-CO" sz="2400" dirty="0"/>
          </a:p>
        </p:txBody>
      </p:sp>
      <p:sp>
        <p:nvSpPr>
          <p:cNvPr id="4" name="3 CuadroTexto"/>
          <p:cNvSpPr txBox="1"/>
          <p:nvPr/>
        </p:nvSpPr>
        <p:spPr>
          <a:xfrm>
            <a:off x="683568" y="2996952"/>
            <a:ext cx="1161536" cy="461665"/>
          </a:xfrm>
          <a:prstGeom prst="rect">
            <a:avLst/>
          </a:prstGeom>
          <a:noFill/>
        </p:spPr>
        <p:txBody>
          <a:bodyPr wrap="none" rtlCol="0">
            <a:spAutoFit/>
          </a:bodyPr>
          <a:lstStyle/>
          <a:p>
            <a:r>
              <a:rPr lang="es-CO" sz="2400" dirty="0" smtClean="0">
                <a:latin typeface="Tahoma" pitchFamily="34" charset="0"/>
                <a:ea typeface="Tahoma" pitchFamily="34" charset="0"/>
                <a:cs typeface="Tahoma" pitchFamily="34" charset="0"/>
              </a:rPr>
              <a:t>Temas:</a:t>
            </a:r>
            <a:endParaRPr lang="es-CO"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055026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31409" y="-99392"/>
            <a:ext cx="843528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CO" sz="2800" b="1" dirty="0"/>
          </a:p>
        </p:txBody>
      </p:sp>
      <p:sp>
        <p:nvSpPr>
          <p:cNvPr id="5" name="1 Título"/>
          <p:cNvSpPr txBox="1">
            <a:spLocks/>
          </p:cNvSpPr>
          <p:nvPr/>
        </p:nvSpPr>
        <p:spPr bwMode="auto">
          <a:xfrm>
            <a:off x="899592" y="155888"/>
            <a:ext cx="7330008" cy="9941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200">
                <a:solidFill>
                  <a:srgbClr val="002060"/>
                </a:solidFill>
                <a:latin typeface="Tahoma" pitchFamily="34" charset="0"/>
                <a:ea typeface="+mj-ea"/>
                <a:cs typeface="Tahoma" pitchFamily="34" charset="0"/>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s-CO" sz="2000" b="1" kern="0" dirty="0" smtClean="0">
                <a:solidFill>
                  <a:schemeClr val="tx2"/>
                </a:solidFill>
              </a:rPr>
              <a:t>Las proyecciones del Marco Fiscal de Mediano Plazo se aproximan a las metas de la Regla Fiscal, pero… </a:t>
            </a:r>
          </a:p>
        </p:txBody>
      </p:sp>
      <p:sp>
        <p:nvSpPr>
          <p:cNvPr id="3" name="2 CuadroTexto"/>
          <p:cNvSpPr txBox="1"/>
          <p:nvPr/>
        </p:nvSpPr>
        <p:spPr>
          <a:xfrm>
            <a:off x="208460" y="6469296"/>
            <a:ext cx="5904656" cy="276999"/>
          </a:xfrm>
          <a:prstGeom prst="rect">
            <a:avLst/>
          </a:prstGeom>
          <a:noFill/>
        </p:spPr>
        <p:txBody>
          <a:bodyPr wrap="square" rtlCol="0">
            <a:spAutoFit/>
          </a:bodyPr>
          <a:lstStyle/>
          <a:p>
            <a:r>
              <a:rPr lang="es-CO" sz="1200" dirty="0" smtClean="0">
                <a:latin typeface="Tahoma" panose="020B0604030504040204" pitchFamily="34" charset="0"/>
                <a:ea typeface="Tahoma" panose="020B0604030504040204" pitchFamily="34" charset="0"/>
                <a:cs typeface="Tahoma" panose="020B0604030504040204" pitchFamily="34" charset="0"/>
              </a:rPr>
              <a:t>Fuente: Marco Fiscal de Mediano Plazo 2014 – MHCP.</a:t>
            </a:r>
            <a:endParaRPr lang="es-CO" sz="1200" dirty="0">
              <a:latin typeface="Tahoma" panose="020B0604030504040204" pitchFamily="34" charset="0"/>
              <a:ea typeface="Tahoma" panose="020B0604030504040204" pitchFamily="34" charset="0"/>
              <a:cs typeface="Tahoma" panose="020B0604030504040204" pitchFamily="34" charset="0"/>
            </a:endParaRPr>
          </a:p>
        </p:txBody>
      </p:sp>
      <p:sp>
        <p:nvSpPr>
          <p:cNvPr id="7" name="6 Rectángulo"/>
          <p:cNvSpPr/>
          <p:nvPr/>
        </p:nvSpPr>
        <p:spPr>
          <a:xfrm>
            <a:off x="7740352" y="3429000"/>
            <a:ext cx="216024"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aphicFrame>
        <p:nvGraphicFramePr>
          <p:cNvPr id="6" name="5 Gráfico"/>
          <p:cNvGraphicFramePr/>
          <p:nvPr>
            <p:extLst>
              <p:ext uri="{D42A27DB-BD31-4B8C-83A1-F6EECF244321}">
                <p14:modId xmlns:p14="http://schemas.microsoft.com/office/powerpoint/2010/main" val="279326838"/>
              </p:ext>
            </p:extLst>
          </p:nvPr>
        </p:nvGraphicFramePr>
        <p:xfrm>
          <a:off x="1403648" y="2708920"/>
          <a:ext cx="6265700" cy="3669476"/>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2"/>
          <p:cNvPicPr>
            <a:picLocks noChangeAspect="1" noChangeArrowheads="1"/>
          </p:cNvPicPr>
          <p:nvPr/>
        </p:nvPicPr>
        <p:blipFill>
          <a:blip r:embed="rId3" cstate="print"/>
          <a:srcRect/>
          <a:stretch>
            <a:fillRect/>
          </a:stretch>
        </p:blipFill>
        <p:spPr bwMode="auto">
          <a:xfrm>
            <a:off x="7954654" y="6293922"/>
            <a:ext cx="1189345" cy="564078"/>
          </a:xfrm>
          <a:prstGeom prst="rect">
            <a:avLst/>
          </a:prstGeom>
          <a:noFill/>
          <a:ln w="9525">
            <a:noFill/>
            <a:miter lim="800000"/>
            <a:headEnd/>
            <a:tailEnd/>
          </a:ln>
        </p:spPr>
      </p:pic>
      <p:sp>
        <p:nvSpPr>
          <p:cNvPr id="10" name="9 CuadroTexto"/>
          <p:cNvSpPr txBox="1"/>
          <p:nvPr/>
        </p:nvSpPr>
        <p:spPr>
          <a:xfrm>
            <a:off x="323529" y="1340768"/>
            <a:ext cx="8424936" cy="954107"/>
          </a:xfrm>
          <a:prstGeom prst="rect">
            <a:avLst/>
          </a:prstGeom>
          <a:noFill/>
        </p:spPr>
        <p:txBody>
          <a:bodyPr wrap="square" rtlCol="0">
            <a:spAutoFit/>
          </a:bodyPr>
          <a:lstStyle/>
          <a:p>
            <a:pPr marL="457200" indent="-457200">
              <a:buAutoNum type="arabicPeriod"/>
            </a:pPr>
            <a:r>
              <a:rPr lang="es-CO" sz="2000" kern="0" dirty="0" smtClean="0">
                <a:latin typeface="Tahoma" panose="020B0604030504040204" pitchFamily="34" charset="0"/>
                <a:ea typeface="Tahoma" panose="020B0604030504040204" pitchFamily="34" charset="0"/>
                <a:cs typeface="Tahoma" panose="020B0604030504040204" pitchFamily="34" charset="0"/>
              </a:rPr>
              <a:t>Reducen fuertemente el gasto público</a:t>
            </a:r>
          </a:p>
          <a:p>
            <a:pPr marL="457200" indent="-457200">
              <a:buAutoNum type="arabicPeriod"/>
            </a:pPr>
            <a:r>
              <a:rPr lang="es-CO" sz="2000" kern="0" dirty="0" smtClean="0">
                <a:latin typeface="Tahoma" panose="020B0604030504040204" pitchFamily="34" charset="0"/>
                <a:ea typeface="Tahoma" panose="020B0604030504040204" pitchFamily="34" charset="0"/>
                <a:cs typeface="Tahoma" panose="020B0604030504040204" pitchFamily="34" charset="0"/>
              </a:rPr>
              <a:t>Son optimistas sobre entorno externo</a:t>
            </a:r>
          </a:p>
          <a:p>
            <a:endParaRPr lang="es-VE" sz="1600" dirty="0">
              <a:latin typeface="Tahoma" panose="020B0604030504040204" pitchFamily="34" charset="0"/>
              <a:ea typeface="Tahoma" panose="020B0604030504040204" pitchFamily="34" charset="0"/>
              <a:cs typeface="Tahoma" panose="020B0604030504040204" pitchFamily="34" charset="0"/>
            </a:endParaRPr>
          </a:p>
        </p:txBody>
      </p:sp>
      <p:sp>
        <p:nvSpPr>
          <p:cNvPr id="2" name="1 Cerrar llave"/>
          <p:cNvSpPr/>
          <p:nvPr/>
        </p:nvSpPr>
        <p:spPr>
          <a:xfrm>
            <a:off x="3275856" y="3140968"/>
            <a:ext cx="371472" cy="144016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7 Cerrar llave"/>
          <p:cNvSpPr/>
          <p:nvPr/>
        </p:nvSpPr>
        <p:spPr>
          <a:xfrm>
            <a:off x="4932040" y="3717032"/>
            <a:ext cx="72008" cy="108012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33670713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Gráfico"/>
          <p:cNvGraphicFramePr/>
          <p:nvPr>
            <p:extLst>
              <p:ext uri="{D42A27DB-BD31-4B8C-83A1-F6EECF244321}">
                <p14:modId xmlns:p14="http://schemas.microsoft.com/office/powerpoint/2010/main" val="799986816"/>
              </p:ext>
            </p:extLst>
          </p:nvPr>
        </p:nvGraphicFramePr>
        <p:xfrm>
          <a:off x="611560" y="2040150"/>
          <a:ext cx="7848872" cy="4485195"/>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787127" y="116632"/>
            <a:ext cx="7560840" cy="1246752"/>
          </a:xfrm>
        </p:spPr>
        <p:txBody>
          <a:bodyPr>
            <a:normAutofit/>
          </a:bodyPr>
          <a:lstStyle/>
          <a:p>
            <a:pPr algn="ctr">
              <a:lnSpc>
                <a:spcPct val="100000"/>
              </a:lnSpc>
            </a:pP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Preocupa que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MFMP </a:t>
            </a: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proyecta una fuerte caída de la inversión pública a partir de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2015</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600" dirty="0" smtClean="0">
                <a:solidFill>
                  <a:schemeClr val="tx2"/>
                </a:solidFill>
                <a:latin typeface="Tahoma" panose="020B0604030504040204" pitchFamily="34" charset="0"/>
                <a:ea typeface="Tahoma" panose="020B0604030504040204" pitchFamily="34" charset="0"/>
                <a:cs typeface="Tahoma" panose="020B0604030504040204" pitchFamily="34" charset="0"/>
              </a:rPr>
              <a:t>En el debates en el Congreso se ajustó al alza 2015 pero no el resto del cuatrienio</a:t>
            </a:r>
            <a:endPar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2 CuadroTexto"/>
          <p:cNvSpPr txBox="1"/>
          <p:nvPr/>
        </p:nvSpPr>
        <p:spPr>
          <a:xfrm>
            <a:off x="3451513" y="1450714"/>
            <a:ext cx="2699758" cy="369332"/>
          </a:xfrm>
          <a:prstGeom prst="rect">
            <a:avLst/>
          </a:prstGeom>
          <a:noFill/>
        </p:spPr>
        <p:txBody>
          <a:bodyPr wrap="square" rtlCol="0">
            <a:spAutoFit/>
          </a:bodyPr>
          <a:lstStyle/>
          <a:p>
            <a:pPr algn="ctr"/>
            <a:r>
              <a:rPr lang="es-CO" b="1" dirty="0">
                <a:solidFill>
                  <a:prstClr val="black"/>
                </a:solidFill>
                <a:latin typeface="Tahoma" panose="020B0604030504040204" pitchFamily="34" charset="0"/>
                <a:ea typeface="Tahoma" panose="020B0604030504040204" pitchFamily="34" charset="0"/>
                <a:cs typeface="Tahoma" panose="020B0604030504040204" pitchFamily="34" charset="0"/>
              </a:rPr>
              <a:t>Inversión GNC</a:t>
            </a:r>
          </a:p>
        </p:txBody>
      </p:sp>
      <p:sp>
        <p:nvSpPr>
          <p:cNvPr id="11" name="10 CuadroTexto"/>
          <p:cNvSpPr txBox="1"/>
          <p:nvPr/>
        </p:nvSpPr>
        <p:spPr>
          <a:xfrm>
            <a:off x="139055" y="6525345"/>
            <a:ext cx="4428492" cy="276999"/>
          </a:xfrm>
          <a:prstGeom prst="rect">
            <a:avLst/>
          </a:prstGeom>
          <a:noFill/>
        </p:spPr>
        <p:txBody>
          <a:bodyPr wrap="square" rtlCol="0">
            <a:spAutoFit/>
          </a:bodyPr>
          <a:lstStyle/>
          <a:p>
            <a:r>
              <a:rPr lang="es-CO" sz="1200" dirty="0">
                <a:solidFill>
                  <a:prstClr val="black"/>
                </a:solidFill>
                <a:latin typeface="Tahoma" panose="020B0604030504040204" pitchFamily="34" charset="0"/>
                <a:ea typeface="Tahoma" panose="020B0604030504040204" pitchFamily="34" charset="0"/>
                <a:cs typeface="Tahoma" panose="020B0604030504040204" pitchFamily="34" charset="0"/>
              </a:rPr>
              <a:t>Fuente: Marco Fiscal de Mediano Plazo 2014 – MHCP.</a:t>
            </a:r>
          </a:p>
        </p:txBody>
      </p:sp>
      <p:sp>
        <p:nvSpPr>
          <p:cNvPr id="4" name="3 Elipse"/>
          <p:cNvSpPr/>
          <p:nvPr/>
        </p:nvSpPr>
        <p:spPr>
          <a:xfrm>
            <a:off x="4067945" y="2048818"/>
            <a:ext cx="1800200" cy="660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C00000"/>
                </a:solidFill>
                <a:latin typeface="Tahoma" panose="020B0604030504040204" pitchFamily="34" charset="0"/>
                <a:ea typeface="Tahoma" panose="020B0604030504040204" pitchFamily="34" charset="0"/>
                <a:cs typeface="Tahoma" panose="020B0604030504040204" pitchFamily="34" charset="0"/>
              </a:rPr>
              <a:t>2011-2014= 2,9%</a:t>
            </a:r>
          </a:p>
        </p:txBody>
      </p:sp>
      <p:sp>
        <p:nvSpPr>
          <p:cNvPr id="10" name="9 Elipse"/>
          <p:cNvSpPr/>
          <p:nvPr/>
        </p:nvSpPr>
        <p:spPr>
          <a:xfrm>
            <a:off x="5669322" y="2780928"/>
            <a:ext cx="1782997" cy="57606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7030A0"/>
                </a:solidFill>
                <a:latin typeface="Tahoma" panose="020B0604030504040204" pitchFamily="34" charset="0"/>
                <a:ea typeface="Tahoma" panose="020B0604030504040204" pitchFamily="34" charset="0"/>
                <a:cs typeface="Tahoma" panose="020B0604030504040204" pitchFamily="34" charset="0"/>
              </a:rPr>
              <a:t>2015-2025= 2,3%</a:t>
            </a:r>
          </a:p>
        </p:txBody>
      </p:sp>
      <p:sp>
        <p:nvSpPr>
          <p:cNvPr id="13" name="12 Elipse"/>
          <p:cNvSpPr/>
          <p:nvPr/>
        </p:nvSpPr>
        <p:spPr>
          <a:xfrm>
            <a:off x="1763688" y="3573016"/>
            <a:ext cx="1687825" cy="6480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dirty="0">
                <a:solidFill>
                  <a:srgbClr val="9BBB59">
                    <a:lumMod val="50000"/>
                  </a:srgbClr>
                </a:solidFill>
                <a:latin typeface="Tahoma" panose="020B0604030504040204" pitchFamily="34" charset="0"/>
                <a:ea typeface="Tahoma" panose="020B0604030504040204" pitchFamily="34" charset="0"/>
                <a:cs typeface="Tahoma" panose="020B0604030504040204" pitchFamily="34" charset="0"/>
              </a:rPr>
              <a:t>2000-2010= 1,5%</a:t>
            </a:r>
          </a:p>
        </p:txBody>
      </p:sp>
      <p:cxnSp>
        <p:nvCxnSpPr>
          <p:cNvPr id="18" name="17 Conector recto"/>
          <p:cNvCxnSpPr/>
          <p:nvPr/>
        </p:nvCxnSpPr>
        <p:spPr>
          <a:xfrm>
            <a:off x="4409982" y="2780928"/>
            <a:ext cx="782820" cy="0"/>
          </a:xfrm>
          <a:prstGeom prst="line">
            <a:avLst/>
          </a:prstGeom>
          <a:ln>
            <a:solidFill>
              <a:srgbClr val="C00000"/>
            </a:solidFill>
            <a:prstDash val="sysDash"/>
          </a:ln>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a:off x="1619672" y="4293096"/>
            <a:ext cx="2332438" cy="0"/>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a:off x="5322359" y="3429000"/>
            <a:ext cx="2470322" cy="0"/>
          </a:xfrm>
          <a:prstGeom prst="line">
            <a:avLst/>
          </a:prstGeom>
          <a:ln>
            <a:solidFill>
              <a:srgbClr val="7030A0"/>
            </a:solidFill>
            <a:prstDash val="sysDash"/>
          </a:ln>
        </p:spPr>
        <p:style>
          <a:lnRef idx="2">
            <a:schemeClr val="accent1"/>
          </a:lnRef>
          <a:fillRef idx="0">
            <a:schemeClr val="accent1"/>
          </a:fillRef>
          <a:effectRef idx="1">
            <a:schemeClr val="accent1"/>
          </a:effectRef>
          <a:fontRef idx="minor">
            <a:schemeClr val="tx1"/>
          </a:fontRef>
        </p:style>
      </p:cxnSp>
      <p:pic>
        <p:nvPicPr>
          <p:cNvPr id="23" name="Picture 2"/>
          <p:cNvPicPr>
            <a:picLocks noChangeAspect="1" noChangeArrowheads="1"/>
          </p:cNvPicPr>
          <p:nvPr/>
        </p:nvPicPr>
        <p:blipFill>
          <a:blip r:embed="rId3" cstate="print"/>
          <a:srcRect/>
          <a:stretch>
            <a:fillRect/>
          </a:stretch>
        </p:blipFill>
        <p:spPr bwMode="auto">
          <a:xfrm>
            <a:off x="8251991" y="6293922"/>
            <a:ext cx="892009" cy="564078"/>
          </a:xfrm>
          <a:prstGeom prst="rect">
            <a:avLst/>
          </a:prstGeom>
          <a:noFill/>
          <a:ln w="9525">
            <a:noFill/>
            <a:miter lim="800000"/>
            <a:headEnd/>
            <a:tailEnd/>
          </a:ln>
        </p:spPr>
      </p:pic>
    </p:spTree>
    <p:extLst>
      <p:ext uri="{BB962C8B-B14F-4D97-AF65-F5344CB8AC3E}">
        <p14:creationId xmlns:p14="http://schemas.microsoft.com/office/powerpoint/2010/main" val="22737584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6274" y="153015"/>
            <a:ext cx="7279575" cy="1143000"/>
          </a:xfrm>
        </p:spPr>
        <p:txBody>
          <a:bodyPr>
            <a:noAutofit/>
          </a:bodyPr>
          <a:lstStyle/>
          <a:p>
            <a:pPr algn="ctr">
              <a:lnSpc>
                <a:spcPct val="100000"/>
              </a:lnSpc>
            </a:pPr>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Frentes de política pública con impacto fiscal significativo </a:t>
            </a:r>
            <a:endParaRPr lang="es-CO"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2 Marcador de contenido"/>
          <p:cNvSpPr>
            <a:spLocks noGrp="1"/>
          </p:cNvSpPr>
          <p:nvPr>
            <p:ph idx="1"/>
          </p:nvPr>
        </p:nvSpPr>
        <p:spPr>
          <a:xfrm>
            <a:off x="179512" y="1407293"/>
            <a:ext cx="8352928" cy="5262067"/>
          </a:xfrm>
        </p:spPr>
        <p:txBody>
          <a:bodyPr>
            <a:normAutofit/>
          </a:bodyPr>
          <a:lstStyle/>
          <a:p>
            <a:pPr marL="857250" lvl="1" indent="-457200">
              <a:buFont typeface="+mj-lt"/>
              <a:buAutoNum type="arabicPeriod"/>
            </a:pPr>
            <a:r>
              <a:rPr lang="es-CO" sz="18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Desarrollo Rural y Agropecuario: </a:t>
            </a: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0,4% del PIB</a:t>
            </a:r>
          </a:p>
          <a:p>
            <a:pPr marL="1257300" lvl="2" indent="-457200"/>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Podría subirse a 1 punto del PIB en escenario de acuerdos de paz con énfasis en este sector.  </a:t>
            </a:r>
          </a:p>
          <a:p>
            <a:pPr marL="1257300" lvl="2" indent="-457200"/>
            <a:endParaRPr lang="es-CO" sz="1800" dirty="0">
              <a:latin typeface="Tahoma" panose="020B0604030504040204" pitchFamily="34" charset="0"/>
              <a:ea typeface="Tahoma" panose="020B0604030504040204" pitchFamily="34" charset="0"/>
              <a:cs typeface="Tahoma" panose="020B0604030504040204" pitchFamily="34" charset="0"/>
            </a:endParaRPr>
          </a:p>
          <a:p>
            <a:pPr lvl="1" indent="-342900">
              <a:buFont typeface="+mj-lt"/>
              <a:buAutoNum type="arabicPeriod" startAt="2"/>
            </a:pPr>
            <a:r>
              <a:rPr lang="es-CO" sz="1800" b="1" dirty="0" smtClean="0">
                <a:latin typeface="Tahoma" panose="020B0604030504040204" pitchFamily="34" charset="0"/>
                <a:ea typeface="Tahoma" panose="020B0604030504040204" pitchFamily="34" charset="0"/>
                <a:cs typeface="Tahoma" panose="020B0604030504040204" pitchFamily="34" charset="0"/>
              </a:rPr>
              <a:t> Saneamiento </a:t>
            </a:r>
            <a:r>
              <a:rPr lang="es-CO" sz="1800" b="1" dirty="0">
                <a:latin typeface="Tahoma" panose="020B0604030504040204" pitchFamily="34" charset="0"/>
                <a:ea typeface="Tahoma" panose="020B0604030504040204" pitchFamily="34" charset="0"/>
                <a:cs typeface="Tahoma" panose="020B0604030504040204" pitchFamily="34" charset="0"/>
              </a:rPr>
              <a:t>del sector salud: </a:t>
            </a:r>
            <a:r>
              <a:rPr lang="es-CO" sz="1800" b="1" dirty="0" smtClean="0">
                <a:latin typeface="Tahoma" panose="020B0604030504040204" pitchFamily="34" charset="0"/>
                <a:ea typeface="Tahoma" panose="020B0604030504040204" pitchFamily="34" charset="0"/>
                <a:cs typeface="Tahoma" panose="020B0604030504040204" pitchFamily="34" charset="0"/>
              </a:rPr>
              <a:t> </a:t>
            </a:r>
            <a:r>
              <a:rPr lang="es-CO" sz="1800" dirty="0" smtClean="0">
                <a:latin typeface="Tahoma" panose="020B0604030504040204" pitchFamily="34" charset="0"/>
                <a:ea typeface="Tahoma" panose="020B0604030504040204" pitchFamily="34" charset="0"/>
                <a:cs typeface="Tahoma" panose="020B0604030504040204" pitchFamily="34" charset="0"/>
              </a:rPr>
              <a:t>0,8% </a:t>
            </a:r>
            <a:r>
              <a:rPr lang="es-CO" sz="1800" dirty="0">
                <a:latin typeface="Tahoma" panose="020B0604030504040204" pitchFamily="34" charset="0"/>
                <a:ea typeface="Tahoma" panose="020B0604030504040204" pitchFamily="34" charset="0"/>
                <a:cs typeface="Tahoma" panose="020B0604030504040204" pitchFamily="34" charset="0"/>
              </a:rPr>
              <a:t>del </a:t>
            </a:r>
            <a:r>
              <a:rPr lang="es-CO" sz="1800" dirty="0" smtClean="0">
                <a:latin typeface="Tahoma" panose="020B0604030504040204" pitchFamily="34" charset="0"/>
                <a:ea typeface="Tahoma" panose="020B0604030504040204" pitchFamily="34" charset="0"/>
                <a:cs typeface="Tahoma" panose="020B0604030504040204" pitchFamily="34" charset="0"/>
              </a:rPr>
              <a:t>PIB</a:t>
            </a:r>
          </a:p>
          <a:p>
            <a:pPr lvl="1" indent="-342900">
              <a:buFont typeface="+mj-lt"/>
              <a:buAutoNum type="arabicPeriod" startAt="2"/>
            </a:pPr>
            <a:endParaRPr lang="es-CO" sz="1800" b="1" dirty="0" smtClean="0">
              <a:latin typeface="Tahoma" panose="020B0604030504040204" pitchFamily="34" charset="0"/>
              <a:ea typeface="Tahoma" panose="020B0604030504040204" pitchFamily="34" charset="0"/>
              <a:cs typeface="Tahoma" panose="020B0604030504040204" pitchFamily="34" charset="0"/>
            </a:endParaRPr>
          </a:p>
          <a:p>
            <a:pPr marL="857250" lvl="1" indent="-457200">
              <a:buFont typeface="+mj-lt"/>
              <a:buAutoNum type="arabicPeriod" startAt="3"/>
            </a:pPr>
            <a:r>
              <a:rPr lang="es-CO" sz="1800" b="1" dirty="0" smtClean="0">
                <a:latin typeface="Tahoma" panose="020B0604030504040204" pitchFamily="34" charset="0"/>
                <a:ea typeface="Tahoma" panose="020B0604030504040204" pitchFamily="34" charset="0"/>
                <a:cs typeface="Tahoma" panose="020B0604030504040204" pitchFamily="34" charset="0"/>
              </a:rPr>
              <a:t>Propuestas </a:t>
            </a:r>
            <a:r>
              <a:rPr lang="es-CO" sz="1800" b="1" dirty="0">
                <a:latin typeface="Tahoma" panose="020B0604030504040204" pitchFamily="34" charset="0"/>
                <a:ea typeface="Tahoma" panose="020B0604030504040204" pitchFamily="34" charset="0"/>
                <a:cs typeface="Tahoma" panose="020B0604030504040204" pitchFamily="34" charset="0"/>
              </a:rPr>
              <a:t>mejora de calidad en </a:t>
            </a:r>
            <a:r>
              <a:rPr lang="es-CO" sz="1800" b="1" dirty="0" smtClean="0">
                <a:latin typeface="Tahoma" panose="020B0604030504040204" pitchFamily="34" charset="0"/>
                <a:ea typeface="Tahoma" panose="020B0604030504040204" pitchFamily="34" charset="0"/>
                <a:cs typeface="Tahoma" panose="020B0604030504040204" pitchFamily="34" charset="0"/>
              </a:rPr>
              <a:t>educación: </a:t>
            </a:r>
            <a:r>
              <a:rPr lang="es-CO" sz="1800" dirty="0" smtClean="0">
                <a:latin typeface="Tahoma" panose="020B0604030504040204" pitchFamily="34" charset="0"/>
                <a:ea typeface="Tahoma" panose="020B0604030504040204" pitchFamily="34" charset="0"/>
                <a:cs typeface="Tahoma" panose="020B0604030504040204" pitchFamily="34" charset="0"/>
              </a:rPr>
              <a:t>0,3</a:t>
            </a:r>
            <a:r>
              <a:rPr lang="es-CO" sz="1800" dirty="0">
                <a:latin typeface="Tahoma" panose="020B0604030504040204" pitchFamily="34" charset="0"/>
                <a:ea typeface="Tahoma" panose="020B0604030504040204" pitchFamily="34" charset="0"/>
                <a:cs typeface="Tahoma" panose="020B0604030504040204" pitchFamily="34" charset="0"/>
              </a:rPr>
              <a:t>% del </a:t>
            </a:r>
            <a:r>
              <a:rPr lang="es-CO" sz="1800" dirty="0" smtClean="0">
                <a:latin typeface="Tahoma" panose="020B0604030504040204" pitchFamily="34" charset="0"/>
                <a:ea typeface="Tahoma" panose="020B0604030504040204" pitchFamily="34" charset="0"/>
                <a:cs typeface="Tahoma" panose="020B0604030504040204" pitchFamily="34" charset="0"/>
              </a:rPr>
              <a:t>PIB </a:t>
            </a:r>
            <a:endParaRPr lang="es-CO" sz="1800" dirty="0">
              <a:latin typeface="Tahoma" panose="020B0604030504040204" pitchFamily="34" charset="0"/>
              <a:ea typeface="Tahoma" panose="020B0604030504040204" pitchFamily="34" charset="0"/>
              <a:cs typeface="Tahoma" panose="020B0604030504040204" pitchFamily="34" charset="0"/>
            </a:endParaRPr>
          </a:p>
          <a:p>
            <a:pPr marL="857250" lvl="1" indent="-457200">
              <a:buFont typeface="+mj-lt"/>
              <a:buAutoNum type="arabicPeriod" startAt="3"/>
            </a:pPr>
            <a:endParaRPr lang="es-CO" sz="1800" b="1" dirty="0">
              <a:latin typeface="Tahoma" panose="020B0604030504040204" pitchFamily="34" charset="0"/>
              <a:ea typeface="Tahoma" panose="020B0604030504040204" pitchFamily="34" charset="0"/>
              <a:cs typeface="Tahoma" panose="020B0604030504040204" pitchFamily="34" charset="0"/>
            </a:endParaRPr>
          </a:p>
          <a:p>
            <a:pPr marL="857250" lvl="1" indent="-457200">
              <a:buFont typeface="+mj-lt"/>
              <a:buAutoNum type="arabicPeriod" startAt="3"/>
            </a:pPr>
            <a:r>
              <a:rPr lang="es-CO" sz="1800" b="1" dirty="0">
                <a:latin typeface="Tahoma" panose="020B0604030504040204" pitchFamily="34" charset="0"/>
                <a:ea typeface="Tahoma" panose="020B0604030504040204" pitchFamily="34" charset="0"/>
                <a:cs typeface="Tahoma" panose="020B0604030504040204" pitchFamily="34" charset="0"/>
              </a:rPr>
              <a:t>Ampliación programas de </a:t>
            </a:r>
            <a:r>
              <a:rPr lang="es-CO" sz="1800" b="1" dirty="0" smtClean="0">
                <a:latin typeface="Tahoma" panose="020B0604030504040204" pitchFamily="34" charset="0"/>
                <a:ea typeface="Tahoma" panose="020B0604030504040204" pitchFamily="34" charset="0"/>
                <a:cs typeface="Tahoma" panose="020B0604030504040204" pitchFamily="34" charset="0"/>
              </a:rPr>
              <a:t>Primera Infancia: </a:t>
            </a:r>
            <a:r>
              <a:rPr lang="es-CO" sz="1800" dirty="0" smtClean="0">
                <a:latin typeface="Tahoma" panose="020B0604030504040204" pitchFamily="34" charset="0"/>
                <a:ea typeface="Tahoma" panose="020B0604030504040204" pitchFamily="34" charset="0"/>
                <a:cs typeface="Tahoma" panose="020B0604030504040204" pitchFamily="34" charset="0"/>
              </a:rPr>
              <a:t>0,4</a:t>
            </a:r>
            <a:r>
              <a:rPr lang="es-CO" sz="1800" dirty="0">
                <a:latin typeface="Tahoma" panose="020B0604030504040204" pitchFamily="34" charset="0"/>
                <a:ea typeface="Tahoma" panose="020B0604030504040204" pitchFamily="34" charset="0"/>
                <a:cs typeface="Tahoma" panose="020B0604030504040204" pitchFamily="34" charset="0"/>
              </a:rPr>
              <a:t>% del </a:t>
            </a:r>
            <a:r>
              <a:rPr lang="es-CO" sz="1800" dirty="0" smtClean="0">
                <a:latin typeface="Tahoma" panose="020B0604030504040204" pitchFamily="34" charset="0"/>
                <a:ea typeface="Tahoma" panose="020B0604030504040204" pitchFamily="34" charset="0"/>
                <a:cs typeface="Tahoma" panose="020B0604030504040204" pitchFamily="34" charset="0"/>
              </a:rPr>
              <a:t>PIB</a:t>
            </a:r>
            <a:endParaRPr lang="es-CO" sz="1800" dirty="0">
              <a:latin typeface="Tahoma" panose="020B0604030504040204" pitchFamily="34" charset="0"/>
              <a:ea typeface="Tahoma" panose="020B0604030504040204" pitchFamily="34" charset="0"/>
              <a:cs typeface="Tahoma" panose="020B0604030504040204" pitchFamily="34" charset="0"/>
            </a:endParaRPr>
          </a:p>
          <a:p>
            <a:pPr marL="1257300" lvl="2" indent="-457200"/>
            <a:endParaRPr lang="es-CO" sz="1800" dirty="0">
              <a:latin typeface="Tahoma" panose="020B0604030504040204" pitchFamily="34" charset="0"/>
              <a:ea typeface="Tahoma" panose="020B0604030504040204" pitchFamily="34" charset="0"/>
              <a:cs typeface="Tahoma" panose="020B0604030504040204" pitchFamily="34" charset="0"/>
            </a:endParaRPr>
          </a:p>
          <a:p>
            <a:pPr marL="857250" lvl="1" indent="-457200">
              <a:buFont typeface="+mj-lt"/>
              <a:buAutoNum type="arabicPeriod" startAt="5"/>
            </a:pPr>
            <a:r>
              <a:rPr lang="es-CO" sz="1800" b="1" dirty="0">
                <a:solidFill>
                  <a:prstClr val="black"/>
                </a:solidFill>
                <a:latin typeface="Tahoma" panose="020B0604030504040204" pitchFamily="34" charset="0"/>
                <a:ea typeface="Tahoma" panose="020B0604030504040204" pitchFamily="34" charset="0"/>
                <a:cs typeface="Tahoma" panose="020B0604030504040204" pitchFamily="34" charset="0"/>
              </a:rPr>
              <a:t>Pensiones y atención a los adultos </a:t>
            </a:r>
            <a:r>
              <a:rPr lang="es-CO" sz="18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mayores: </a:t>
            </a:r>
            <a:r>
              <a:rPr lang="es-CO" sz="1800" dirty="0" smtClean="0">
                <a:solidFill>
                  <a:prstClr val="black"/>
                </a:solidFill>
                <a:latin typeface="Tahoma" panose="020B0604030504040204" pitchFamily="34" charset="0"/>
                <a:ea typeface="Tahoma" panose="020B0604030504040204" pitchFamily="34" charset="0"/>
                <a:cs typeface="Tahoma" panose="020B0604030504040204" pitchFamily="34" charset="0"/>
              </a:rPr>
              <a:t>0,2% del PIB</a:t>
            </a:r>
            <a:endParaRPr lang="es-CO" sz="18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s-CO" sz="18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s-CO" sz="1800" b="1" dirty="0" smtClean="0">
              <a:latin typeface="Tahoma" panose="020B0604030504040204" pitchFamily="34" charset="0"/>
              <a:ea typeface="Tahoma" panose="020B0604030504040204" pitchFamily="34" charset="0"/>
              <a:cs typeface="Tahoma" panose="020B0604030504040204" pitchFamily="34" charset="0"/>
            </a:endParaRPr>
          </a:p>
          <a:p>
            <a:pPr lvl="1" indent="-342900">
              <a:buFont typeface="+mj-lt"/>
              <a:buAutoNum type="arabicPeriod" startAt="2"/>
            </a:pPr>
            <a:endParaRPr lang="es-CO" sz="1800" dirty="0">
              <a:latin typeface="Tahoma" panose="020B0604030504040204" pitchFamily="34" charset="0"/>
              <a:ea typeface="Tahoma" panose="020B0604030504040204" pitchFamily="34" charset="0"/>
              <a:cs typeface="Tahoma" panose="020B0604030504040204" pitchFamily="34" charset="0"/>
            </a:endParaRPr>
          </a:p>
          <a:p>
            <a:pPr lvl="3" indent="-342900">
              <a:buFont typeface="Wingdings" pitchFamily="2" charset="2"/>
              <a:buChar char="Ø"/>
            </a:pPr>
            <a:endPar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857250" lvl="1" indent="-457200">
              <a:buFont typeface="+mj-lt"/>
              <a:buAutoNum type="arabicPeriod"/>
            </a:pPr>
            <a:endParaRPr lang="es-CO" sz="8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7954654" y="6307570"/>
            <a:ext cx="1189345" cy="564078"/>
          </a:xfrm>
          <a:prstGeom prst="rect">
            <a:avLst/>
          </a:prstGeom>
          <a:noFill/>
          <a:ln w="9525">
            <a:noFill/>
            <a:miter lim="800000"/>
            <a:headEnd/>
            <a:tailEnd/>
          </a:ln>
        </p:spPr>
      </p:pic>
      <p:sp>
        <p:nvSpPr>
          <p:cNvPr id="5" name="4 Rectángulo redondeado"/>
          <p:cNvSpPr/>
          <p:nvPr/>
        </p:nvSpPr>
        <p:spPr>
          <a:xfrm>
            <a:off x="905241" y="5661248"/>
            <a:ext cx="7200800" cy="79208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s-CO" b="1" dirty="0">
                <a:solidFill>
                  <a:prstClr val="black"/>
                </a:solidFill>
                <a:latin typeface="Tahoma" panose="020B0604030504040204" pitchFamily="34" charset="0"/>
                <a:ea typeface="Tahoma" panose="020B0604030504040204" pitchFamily="34" charset="0"/>
                <a:cs typeface="Tahoma" panose="020B0604030504040204" pitchFamily="34" charset="0"/>
              </a:rPr>
              <a:t>Total gastos no contemplados en el MFMP (sin considerar postconflicto): 2,1% del PIB</a:t>
            </a:r>
          </a:p>
        </p:txBody>
      </p:sp>
    </p:spTree>
    <p:extLst>
      <p:ext uri="{BB962C8B-B14F-4D97-AF65-F5344CB8AC3E}">
        <p14:creationId xmlns:p14="http://schemas.microsoft.com/office/powerpoint/2010/main" val="29329673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96136" y="908720"/>
            <a:ext cx="3240360" cy="2520280"/>
          </a:xfrm>
        </p:spPr>
        <p:txBody>
          <a:bodyPr>
            <a:normAutofit/>
          </a:bodyPr>
          <a:lstStyle/>
          <a:p>
            <a:pPr algn="l"/>
            <a:r>
              <a:rPr lang="es-CO" sz="1600" dirty="0" smtClean="0">
                <a:solidFill>
                  <a:schemeClr val="tx1"/>
                </a:solidFill>
                <a:latin typeface="Tahoma" panose="020B0604030504040204" pitchFamily="34" charset="0"/>
                <a:ea typeface="Tahoma" panose="020B0604030504040204" pitchFamily="34" charset="0"/>
                <a:cs typeface="Tahoma" panose="020B0604030504040204" pitchFamily="34" charset="0"/>
              </a:rPr>
              <a:t>El esquema de Concesión permite que la inversión de más de 1% del PIB por año no se contabilice como déficit fiscal….</a:t>
            </a:r>
            <a:endParaRPr lang="es-CO" sz="1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1 Gráfico"/>
          <p:cNvGraphicFramePr>
            <a:graphicFrameLocks noGrp="1"/>
          </p:cNvGraphicFramePr>
          <p:nvPr>
            <p:ph idx="1"/>
            <p:extLst>
              <p:ext uri="{D42A27DB-BD31-4B8C-83A1-F6EECF244321}">
                <p14:modId xmlns:p14="http://schemas.microsoft.com/office/powerpoint/2010/main" val="1802625693"/>
              </p:ext>
            </p:extLst>
          </p:nvPr>
        </p:nvGraphicFramePr>
        <p:xfrm>
          <a:off x="467544" y="2197433"/>
          <a:ext cx="5256584" cy="4198195"/>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redondeado"/>
          <p:cNvSpPr/>
          <p:nvPr/>
        </p:nvSpPr>
        <p:spPr>
          <a:xfrm>
            <a:off x="1547664" y="2996952"/>
            <a:ext cx="504056" cy="26642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rgbClr val="C00000"/>
                </a:solidFill>
              </a:ln>
            </a:endParaRPr>
          </a:p>
        </p:txBody>
      </p:sp>
      <p:sp>
        <p:nvSpPr>
          <p:cNvPr id="5" name="4 Llamada de flecha hacia abajo"/>
          <p:cNvSpPr/>
          <p:nvPr/>
        </p:nvSpPr>
        <p:spPr>
          <a:xfrm>
            <a:off x="1331639" y="1844824"/>
            <a:ext cx="936103" cy="1116124"/>
          </a:xfrm>
          <a:prstGeom prst="downArrowCallout">
            <a:avLst>
              <a:gd name="adj1" fmla="val 25000"/>
              <a:gd name="adj2" fmla="val 25000"/>
              <a:gd name="adj3" fmla="val 20407"/>
              <a:gd name="adj4" fmla="val 68422"/>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sz="1200" b="1" dirty="0" smtClean="0">
              <a:latin typeface="Tahoma" panose="020B0604030504040204" pitchFamily="34" charset="0"/>
              <a:ea typeface="Tahoma" panose="020B0604030504040204" pitchFamily="34" charset="0"/>
              <a:cs typeface="Tahoma" panose="020B0604030504040204" pitchFamily="34" charset="0"/>
            </a:endParaRPr>
          </a:p>
          <a:p>
            <a:r>
              <a:rPr lang="es-CO" sz="1200" b="1" dirty="0" smtClean="0">
                <a:latin typeface="Tahoma" panose="020B0604030504040204" pitchFamily="34" charset="0"/>
                <a:ea typeface="Tahoma" panose="020B0604030504040204" pitchFamily="34" charset="0"/>
                <a:cs typeface="Tahoma" panose="020B0604030504040204" pitchFamily="34" charset="0"/>
              </a:rPr>
              <a:t>Inversión</a:t>
            </a:r>
          </a:p>
          <a:p>
            <a:pPr algn="ctr"/>
            <a:r>
              <a:rPr lang="es-CO" sz="1200" b="1" dirty="0" smtClean="0">
                <a:latin typeface="Tahoma" panose="020B0604030504040204" pitchFamily="34" charset="0"/>
                <a:ea typeface="Tahoma" panose="020B0604030504040204" pitchFamily="34" charset="0"/>
                <a:cs typeface="Tahoma" panose="020B0604030504040204" pitchFamily="34" charset="0"/>
              </a:rPr>
              <a:t>$47 b</a:t>
            </a:r>
          </a:p>
          <a:p>
            <a:endParaRPr lang="es-CO" sz="1200" b="1" dirty="0">
              <a:latin typeface="Tahoma" panose="020B0604030504040204" pitchFamily="34" charset="0"/>
              <a:ea typeface="Tahoma" panose="020B0604030504040204" pitchFamily="34" charset="0"/>
              <a:cs typeface="Tahoma" panose="020B0604030504040204" pitchFamily="34" charset="0"/>
            </a:endParaRPr>
          </a:p>
        </p:txBody>
      </p:sp>
      <p:sp>
        <p:nvSpPr>
          <p:cNvPr id="7" name="6 Cerrar llave"/>
          <p:cNvSpPr/>
          <p:nvPr/>
        </p:nvSpPr>
        <p:spPr>
          <a:xfrm rot="16200000">
            <a:off x="3308144" y="1157033"/>
            <a:ext cx="511487" cy="2592288"/>
          </a:xfrm>
          <a:prstGeom prst="rightBrace">
            <a:avLst>
              <a:gd name="adj1" fmla="val 8333"/>
              <a:gd name="adj2" fmla="val 50137"/>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8" name="7 Rectángulo redondeado"/>
          <p:cNvSpPr/>
          <p:nvPr/>
        </p:nvSpPr>
        <p:spPr>
          <a:xfrm>
            <a:off x="2267743" y="1628800"/>
            <a:ext cx="2736305" cy="504056"/>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Pago Vigencias Futuras: $64 billones hasta 2040</a:t>
            </a:r>
            <a:endParaRPr lang="es-CO" sz="1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8 CuadroTexto"/>
          <p:cNvSpPr txBox="1"/>
          <p:nvPr/>
        </p:nvSpPr>
        <p:spPr>
          <a:xfrm>
            <a:off x="107504" y="6512133"/>
            <a:ext cx="5904656" cy="276999"/>
          </a:xfrm>
          <a:prstGeom prst="rect">
            <a:avLst/>
          </a:prstGeom>
          <a:noFill/>
        </p:spPr>
        <p:txBody>
          <a:bodyPr wrap="square" rtlCol="0">
            <a:spAutoFit/>
          </a:bodyPr>
          <a:lstStyle/>
          <a:p>
            <a:r>
              <a:rPr lang="es-CO" sz="1200" dirty="0" smtClean="0">
                <a:latin typeface="Tahoma" panose="020B0604030504040204" pitchFamily="34" charset="0"/>
                <a:ea typeface="Tahoma" panose="020B0604030504040204" pitchFamily="34" charset="0"/>
                <a:cs typeface="Tahoma" panose="020B0604030504040204" pitchFamily="34" charset="0"/>
              </a:rPr>
              <a:t>Fuente: MHCP 2013, cálculos Fedesarrollo.</a:t>
            </a:r>
            <a:endParaRPr lang="es-CO" sz="1200" dirty="0">
              <a:latin typeface="Tahoma" panose="020B0604030504040204" pitchFamily="34" charset="0"/>
              <a:ea typeface="Tahoma" panose="020B0604030504040204" pitchFamily="34" charset="0"/>
              <a:cs typeface="Tahoma" panose="020B0604030504040204" pitchFamily="34" charset="0"/>
            </a:endParaRPr>
          </a:p>
        </p:txBody>
      </p:sp>
      <p:sp>
        <p:nvSpPr>
          <p:cNvPr id="3" name="2 CuadroTexto"/>
          <p:cNvSpPr txBox="1"/>
          <p:nvPr/>
        </p:nvSpPr>
        <p:spPr>
          <a:xfrm>
            <a:off x="5724128" y="2852936"/>
            <a:ext cx="3312368" cy="3293209"/>
          </a:xfrm>
          <a:prstGeom prst="rect">
            <a:avLst/>
          </a:prstGeom>
          <a:noFill/>
        </p:spPr>
        <p:txBody>
          <a:bodyPr wrap="square" rtlCol="0">
            <a:spAutoFit/>
          </a:bodyPr>
          <a:lstStyle/>
          <a:p>
            <a:r>
              <a:rPr lang="es-CO" sz="1600" kern="0" dirty="0" smtClean="0">
                <a:latin typeface="Tahoma" pitchFamily="34" charset="0"/>
                <a:ea typeface="+mj-ea"/>
                <a:cs typeface="Tahoma" pitchFamily="34" charset="0"/>
              </a:rPr>
              <a:t>… pero…</a:t>
            </a:r>
          </a:p>
          <a:p>
            <a:endParaRPr lang="es-CO" sz="1600" kern="0" dirty="0" smtClean="0">
              <a:latin typeface="Tahoma" pitchFamily="34" charset="0"/>
              <a:ea typeface="+mj-ea"/>
              <a:cs typeface="Tahoma" pitchFamily="34" charset="0"/>
            </a:endParaRPr>
          </a:p>
          <a:p>
            <a:pPr marL="342900" indent="-342900">
              <a:buAutoNum type="arabicPeriod"/>
            </a:pPr>
            <a:r>
              <a:rPr lang="es-CO" sz="1600" kern="0" dirty="0" smtClean="0">
                <a:latin typeface="Tahoma" pitchFamily="34" charset="0"/>
                <a:ea typeface="+mj-ea"/>
                <a:cs typeface="Tahoma" pitchFamily="34" charset="0"/>
              </a:rPr>
              <a:t>Tendrá </a:t>
            </a:r>
            <a:r>
              <a:rPr lang="es-CO" sz="1600" kern="0" dirty="0">
                <a:latin typeface="Tahoma" pitchFamily="34" charset="0"/>
                <a:ea typeface="+mj-ea"/>
                <a:cs typeface="Tahoma" pitchFamily="34" charset="0"/>
              </a:rPr>
              <a:t>impacto macro y aumentará las obligaciones futuras del </a:t>
            </a:r>
            <a:r>
              <a:rPr lang="es-CO" sz="1600" kern="0" dirty="0" smtClean="0">
                <a:latin typeface="Tahoma" pitchFamily="34" charset="0"/>
                <a:ea typeface="+mj-ea"/>
                <a:cs typeface="Tahoma" pitchFamily="34" charset="0"/>
              </a:rPr>
              <a:t>gobierno, lo que </a:t>
            </a:r>
            <a:r>
              <a:rPr lang="es-CO" sz="1600" kern="0" dirty="0" smtClean="0">
                <a:latin typeface="Tahoma" pitchFamily="34" charset="0"/>
                <a:cs typeface="Tahoma" pitchFamily="34" charset="0"/>
              </a:rPr>
              <a:t>refuerza </a:t>
            </a:r>
            <a:r>
              <a:rPr lang="es-CO" sz="1600" kern="0" dirty="0">
                <a:latin typeface="Tahoma" pitchFamily="34" charset="0"/>
                <a:cs typeface="Tahoma" pitchFamily="34" charset="0"/>
              </a:rPr>
              <a:t>la necesidad de </a:t>
            </a:r>
            <a:r>
              <a:rPr lang="es-CO" sz="1600" kern="0" dirty="0" smtClean="0">
                <a:latin typeface="Tahoma" pitchFamily="34" charset="0"/>
                <a:cs typeface="Tahoma" pitchFamily="34" charset="0"/>
              </a:rPr>
              <a:t>cumplir </a:t>
            </a:r>
            <a:r>
              <a:rPr lang="es-CO" sz="1600" kern="0" dirty="0">
                <a:latin typeface="Tahoma" pitchFamily="34" charset="0"/>
                <a:cs typeface="Tahoma" pitchFamily="34" charset="0"/>
              </a:rPr>
              <a:t>con la regla fiscal </a:t>
            </a:r>
            <a:endParaRPr lang="es-CO" sz="1600" kern="0" dirty="0" smtClean="0">
              <a:latin typeface="Tahoma" pitchFamily="34" charset="0"/>
              <a:cs typeface="Tahoma" pitchFamily="34" charset="0"/>
            </a:endParaRPr>
          </a:p>
          <a:p>
            <a:pPr marL="342900" indent="-342900">
              <a:buAutoNum type="arabicPeriod"/>
            </a:pPr>
            <a:endParaRPr lang="es-CO" sz="1600" kern="0" dirty="0" smtClean="0">
              <a:latin typeface="Tahoma" pitchFamily="34" charset="0"/>
              <a:cs typeface="Tahoma" pitchFamily="34" charset="0"/>
            </a:endParaRPr>
          </a:p>
          <a:p>
            <a:pPr marL="342900" indent="-342900">
              <a:buAutoNum type="arabicPeriod"/>
            </a:pPr>
            <a:r>
              <a:rPr lang="es-CO" sz="1600" kern="0" dirty="0" smtClean="0">
                <a:latin typeface="Tahoma" pitchFamily="34" charset="0"/>
                <a:cs typeface="Tahoma" pitchFamily="34" charset="0"/>
              </a:rPr>
              <a:t>Contingencias en el cierre financiero de las concesiones pueden obligar a hacer con gasto público parte de las obras</a:t>
            </a:r>
            <a:endParaRPr lang="es-CO" sz="1600" dirty="0"/>
          </a:p>
        </p:txBody>
      </p:sp>
      <p:sp>
        <p:nvSpPr>
          <p:cNvPr id="10" name="9 CuadroTexto"/>
          <p:cNvSpPr txBox="1"/>
          <p:nvPr/>
        </p:nvSpPr>
        <p:spPr>
          <a:xfrm>
            <a:off x="1115616" y="116632"/>
            <a:ext cx="7056783" cy="1015663"/>
          </a:xfrm>
          <a:prstGeom prst="rect">
            <a:avLst/>
          </a:prstGeom>
          <a:noFill/>
        </p:spPr>
        <p:txBody>
          <a:bodyPr wrap="square" rtlCol="0">
            <a:spAutoFit/>
          </a:bodyPr>
          <a:lstStyle/>
          <a:p>
            <a:pPr algn="ctr"/>
            <a:r>
              <a:rPr lang="es-VE"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Nota al margen </a:t>
            </a:r>
          </a:p>
          <a:p>
            <a:pPr algn="ctr"/>
            <a:r>
              <a:rPr lang="es-VE"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gasto requerido en infraestructura no se incluye en los cinco puntos mencionados….</a:t>
            </a:r>
            <a:endParaRPr lang="es-VE"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7954654" y="6307570"/>
            <a:ext cx="1189345" cy="564078"/>
          </a:xfrm>
          <a:prstGeom prst="rect">
            <a:avLst/>
          </a:prstGeom>
          <a:noFill/>
          <a:ln w="9525">
            <a:noFill/>
            <a:miter lim="800000"/>
            <a:headEnd/>
            <a:tailEnd/>
          </a:ln>
        </p:spPr>
      </p:pic>
    </p:spTree>
    <p:extLst>
      <p:ext uri="{BB962C8B-B14F-4D97-AF65-F5344CB8AC3E}">
        <p14:creationId xmlns:p14="http://schemas.microsoft.com/office/powerpoint/2010/main" val="15432339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normAutofit/>
          </a:bodyPr>
          <a:lstStyle/>
          <a:p>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Necesidad de recursos y escenarios externos alternativos</a:t>
            </a:r>
            <a:endParaRPr lang="es-CO" sz="24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595320" y="6453336"/>
            <a:ext cx="1548680" cy="404664"/>
          </a:xfrm>
          <a:prstGeom prst="rect">
            <a:avLst/>
          </a:prstGeom>
          <a:noFill/>
          <a:ln w="9525">
            <a:noFill/>
            <a:miter lim="800000"/>
            <a:headEnd/>
            <a:tailEnd/>
          </a:ln>
        </p:spPr>
      </p:pic>
      <p:sp>
        <p:nvSpPr>
          <p:cNvPr id="3" name="2 CuadroTexto"/>
          <p:cNvSpPr txBox="1"/>
          <p:nvPr/>
        </p:nvSpPr>
        <p:spPr>
          <a:xfrm>
            <a:off x="486308" y="1412776"/>
            <a:ext cx="8118140" cy="3139321"/>
          </a:xfrm>
          <a:prstGeom prst="rect">
            <a:avLst/>
          </a:prstGeom>
          <a:noFill/>
        </p:spPr>
        <p:txBody>
          <a:bodyPr wrap="square" rtlCol="0">
            <a:spAutoFit/>
          </a:bodyPr>
          <a:lstStyle/>
          <a:p>
            <a:r>
              <a:rPr lang="es-CO" b="1" dirty="0" smtClean="0">
                <a:latin typeface="Tahoma" panose="020B0604030504040204" pitchFamily="34" charset="0"/>
                <a:ea typeface="Tahoma" panose="020B0604030504040204" pitchFamily="34" charset="0"/>
                <a:cs typeface="Tahoma" panose="020B0604030504040204" pitchFamily="34" charset="0"/>
              </a:rPr>
              <a:t>A los 2,1 puntos del PIB para programas de política pública habría que sumar los efectos de escenarios externos menos benignos:</a:t>
            </a:r>
          </a:p>
          <a:p>
            <a:endParaRPr lang="es-CO"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s-CO" dirty="0" smtClean="0">
                <a:latin typeface="Tahoma" panose="020B0604030504040204" pitchFamily="34" charset="0"/>
                <a:ea typeface="Tahoma" panose="020B0604030504040204" pitchFamily="34" charset="0"/>
                <a:cs typeface="Tahoma" panose="020B0604030504040204" pitchFamily="34" charset="0"/>
              </a:rPr>
              <a:t>El MFMP supone </a:t>
            </a:r>
            <a:r>
              <a:rPr lang="es-CO" b="1" dirty="0" smtClean="0">
                <a:latin typeface="Tahoma" panose="020B0604030504040204" pitchFamily="34" charset="0"/>
                <a:ea typeface="Tahoma" panose="020B0604030504040204" pitchFamily="34" charset="0"/>
                <a:cs typeface="Tahoma" panose="020B0604030504040204" pitchFamily="34" charset="0"/>
              </a:rPr>
              <a:t>precio del petróleo</a:t>
            </a:r>
            <a:r>
              <a:rPr lang="es-CO" dirty="0" smtClean="0">
                <a:latin typeface="Tahoma" panose="020B0604030504040204" pitchFamily="34" charset="0"/>
                <a:ea typeface="Tahoma" panose="020B0604030504040204" pitchFamily="34" charset="0"/>
                <a:cs typeface="Tahoma" panose="020B0604030504040204" pitchFamily="34" charset="0"/>
              </a:rPr>
              <a:t> alrededor de US$98/b. </a:t>
            </a:r>
          </a:p>
          <a:p>
            <a:pPr marL="800100" lvl="1" indent="-342900">
              <a:buFont typeface="Arial" pitchFamily="34" charset="0"/>
              <a:buChar char="•"/>
            </a:pPr>
            <a:r>
              <a:rPr lang="es-CO" dirty="0" smtClean="0">
                <a:latin typeface="Tahoma" panose="020B0604030504040204" pitchFamily="34" charset="0"/>
                <a:ea typeface="Tahoma" panose="020B0604030504040204" pitchFamily="34" charset="0"/>
                <a:cs typeface="Tahoma" panose="020B0604030504040204" pitchFamily="34" charset="0"/>
              </a:rPr>
              <a:t>Una caída de US$15 implicaría para ese año un faltante adicional de cerca de 6 billones de pesos (casi 1% del PIB)</a:t>
            </a:r>
          </a:p>
          <a:p>
            <a:pPr lvl="1"/>
            <a:endParaRPr lang="es-CO"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mj-lt"/>
              <a:buAutoNum type="arabicPeriod"/>
            </a:pPr>
            <a:r>
              <a:rPr lang="es-CO" dirty="0" smtClean="0">
                <a:latin typeface="Tahoma" panose="020B0604030504040204" pitchFamily="34" charset="0"/>
                <a:ea typeface="Tahoma" panose="020B0604030504040204" pitchFamily="34" charset="0"/>
                <a:cs typeface="Tahoma" panose="020B0604030504040204" pitchFamily="34" charset="0"/>
              </a:rPr>
              <a:t>La </a:t>
            </a:r>
            <a:r>
              <a:rPr lang="es-CO" b="1" dirty="0" smtClean="0">
                <a:latin typeface="Tahoma" panose="020B0604030504040204" pitchFamily="34" charset="0"/>
                <a:ea typeface="Tahoma" panose="020B0604030504040204" pitchFamily="34" charset="0"/>
                <a:cs typeface="Tahoma" panose="020B0604030504040204" pitchFamily="34" charset="0"/>
              </a:rPr>
              <a:t>depreciación del peso </a:t>
            </a:r>
            <a:r>
              <a:rPr lang="es-CO" dirty="0" smtClean="0">
                <a:latin typeface="Tahoma" panose="020B0604030504040204" pitchFamily="34" charset="0"/>
                <a:ea typeface="Tahoma" panose="020B0604030504040204" pitchFamily="34" charset="0"/>
                <a:cs typeface="Tahoma" panose="020B0604030504040204" pitchFamily="34" charset="0"/>
              </a:rPr>
              <a:t>tiene un impacto compensatorio pero se estima que, en neto, un entorno externo menos benigno aumente las necesidades de recursos en al menos 0,5% del PIB  </a:t>
            </a:r>
          </a:p>
          <a:p>
            <a:r>
              <a:rPr lang="es-CO" dirty="0" smtClean="0">
                <a:latin typeface="Tahoma" panose="020B0604030504040204" pitchFamily="34" charset="0"/>
                <a:ea typeface="Tahoma" panose="020B0604030504040204" pitchFamily="34" charset="0"/>
                <a:cs typeface="Tahoma" panose="020B0604030504040204" pitchFamily="34" charset="0"/>
              </a:rPr>
              <a:t> </a:t>
            </a:r>
            <a:endParaRPr lang="es-CO" dirty="0"/>
          </a:p>
        </p:txBody>
      </p:sp>
      <p:sp>
        <p:nvSpPr>
          <p:cNvPr id="5" name="4 CuadroTexto"/>
          <p:cNvSpPr txBox="1"/>
          <p:nvPr/>
        </p:nvSpPr>
        <p:spPr>
          <a:xfrm>
            <a:off x="2123728" y="6021288"/>
            <a:ext cx="184731" cy="369332"/>
          </a:xfrm>
          <a:prstGeom prst="rect">
            <a:avLst/>
          </a:prstGeom>
          <a:noFill/>
        </p:spPr>
        <p:txBody>
          <a:bodyPr wrap="none" rtlCol="0">
            <a:spAutoFit/>
          </a:bodyPr>
          <a:lstStyle/>
          <a:p>
            <a:endParaRPr lang="es-VE" dirty="0"/>
          </a:p>
        </p:txBody>
      </p:sp>
      <p:sp>
        <p:nvSpPr>
          <p:cNvPr id="8" name="7 Rectángulo redondeado"/>
          <p:cNvSpPr/>
          <p:nvPr/>
        </p:nvSpPr>
        <p:spPr>
          <a:xfrm>
            <a:off x="944978" y="5013176"/>
            <a:ext cx="7200800" cy="93610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r>
              <a:rPr lang="es-CO" b="1" dirty="0">
                <a:solidFill>
                  <a:prstClr val="black"/>
                </a:solidFill>
                <a:latin typeface="Tahoma" panose="020B0604030504040204" pitchFamily="34" charset="0"/>
                <a:ea typeface="Tahoma" panose="020B0604030504040204" pitchFamily="34" charset="0"/>
                <a:cs typeface="Tahoma" panose="020B0604030504040204" pitchFamily="34" charset="0"/>
              </a:rPr>
              <a:t>Total </a:t>
            </a:r>
            <a:r>
              <a:rPr lang="es-CO" b="1" dirty="0" smtClean="0">
                <a:solidFill>
                  <a:prstClr val="black"/>
                </a:solidFill>
                <a:latin typeface="Tahoma" panose="020B0604030504040204" pitchFamily="34" charset="0"/>
                <a:ea typeface="Tahoma" panose="020B0604030504040204" pitchFamily="34" charset="0"/>
                <a:cs typeface="Tahoma" panose="020B0604030504040204" pitchFamily="34" charset="0"/>
              </a:rPr>
              <a:t>necesidad de recursos en un entorno externo menos favorable (sin </a:t>
            </a:r>
            <a:r>
              <a:rPr lang="es-CO" b="1" dirty="0">
                <a:solidFill>
                  <a:prstClr val="black"/>
                </a:solidFill>
                <a:latin typeface="Tahoma" panose="020B0604030504040204" pitchFamily="34" charset="0"/>
                <a:ea typeface="Tahoma" panose="020B0604030504040204" pitchFamily="34" charset="0"/>
                <a:cs typeface="Tahoma" panose="020B0604030504040204" pitchFamily="34" charset="0"/>
              </a:rPr>
              <a:t>considerar postconflicto): </a:t>
            </a:r>
            <a:endParaRPr lang="es-CO"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spcBef>
                <a:spcPct val="20000"/>
              </a:spcBef>
            </a:pPr>
            <a:r>
              <a:rPr lang="es-CO" b="1" dirty="0" smtClean="0">
                <a:solidFill>
                  <a:prstClr val="black"/>
                </a:solidFill>
                <a:latin typeface="Tahoma" panose="020B0604030504040204" pitchFamily="34" charset="0"/>
                <a:ea typeface="Tahoma" panose="020B0604030504040204" pitchFamily="34" charset="0"/>
                <a:cs typeface="Tahoma" panose="020B0604030504040204" pitchFamily="34" charset="0"/>
              </a:rPr>
              <a:t>entre 2,5% y 3% del </a:t>
            </a:r>
            <a:r>
              <a:rPr lang="es-CO" b="1" dirty="0">
                <a:solidFill>
                  <a:prstClr val="black"/>
                </a:solidFill>
                <a:latin typeface="Tahoma" panose="020B0604030504040204" pitchFamily="34" charset="0"/>
                <a:ea typeface="Tahoma" panose="020B0604030504040204" pitchFamily="34" charset="0"/>
                <a:cs typeface="Tahoma" panose="020B0604030504040204" pitchFamily="34" charset="0"/>
              </a:rPr>
              <a:t>PIB</a:t>
            </a:r>
          </a:p>
        </p:txBody>
      </p:sp>
    </p:spTree>
    <p:extLst>
      <p:ext uri="{BB962C8B-B14F-4D97-AF65-F5344CB8AC3E}">
        <p14:creationId xmlns:p14="http://schemas.microsoft.com/office/powerpoint/2010/main" val="423210357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Nueva propuesta del Gobierno cubre las necesidades “urgentes” del Gobierno para 2015 </a:t>
            </a:r>
            <a:br>
              <a:rPr lang="es-VE"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VE"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y lo hace de manera más equilibrada que la propuesta inicial</a:t>
            </a:r>
            <a:endParaRPr lang="es-VE"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3" cstate="print"/>
          <a:srcRect/>
          <a:stretch>
            <a:fillRect/>
          </a:stretch>
        </p:blipFill>
        <p:spPr bwMode="auto">
          <a:xfrm>
            <a:off x="7954654" y="6293922"/>
            <a:ext cx="1189345" cy="56407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3199728922"/>
              </p:ext>
            </p:extLst>
          </p:nvPr>
        </p:nvGraphicFramePr>
        <p:xfrm>
          <a:off x="611560" y="1420335"/>
          <a:ext cx="7952325" cy="4160523"/>
        </p:xfrm>
        <a:graphic>
          <a:graphicData uri="http://schemas.openxmlformats.org/drawingml/2006/table">
            <a:tbl>
              <a:tblPr firstRow="1" firstCol="1" bandRow="1">
                <a:tableStyleId>{5C22544A-7EE6-4342-B048-85BDC9FD1C3A}</a:tableStyleId>
              </a:tblPr>
              <a:tblGrid>
                <a:gridCol w="3572310"/>
                <a:gridCol w="1092571"/>
                <a:gridCol w="1102302"/>
                <a:gridCol w="1102302"/>
                <a:gridCol w="1082840"/>
              </a:tblGrid>
              <a:tr h="315638">
                <a:tc gridSpan="5">
                  <a:txBody>
                    <a:bodyPr/>
                    <a:lstStyle/>
                    <a:p>
                      <a:pPr algn="ctr">
                        <a:spcAft>
                          <a:spcPts val="0"/>
                        </a:spcAft>
                      </a:pPr>
                      <a:r>
                        <a:rPr lang="es-CO" sz="1600" dirty="0">
                          <a:effectLst/>
                          <a:latin typeface="Tahoma" panose="020B0604030504040204" pitchFamily="34" charset="0"/>
                          <a:ea typeface="Tahoma" panose="020B0604030504040204" pitchFamily="34" charset="0"/>
                          <a:cs typeface="Tahoma" panose="020B0604030504040204" pitchFamily="34" charset="0"/>
                        </a:rPr>
                        <a:t>EFECTO RECAUDATORIO DEL PROYECTO DE LEY</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solidFill>
                      <a:schemeClr val="tx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15638">
                <a:tc gridSpan="5">
                  <a:txBody>
                    <a:bodyPr/>
                    <a:lstStyle/>
                    <a:p>
                      <a:pPr algn="ctr">
                        <a:spcAft>
                          <a:spcPts val="0"/>
                        </a:spcAft>
                      </a:pPr>
                      <a:r>
                        <a:rPr lang="es-CO" sz="1400" dirty="0">
                          <a:effectLst/>
                          <a:latin typeface="Tahoma" panose="020B0604030504040204" pitchFamily="34" charset="0"/>
                          <a:ea typeface="Tahoma" panose="020B0604030504040204" pitchFamily="34" charset="0"/>
                          <a:cs typeface="Tahoma" panose="020B0604030504040204" pitchFamily="34" charset="0"/>
                        </a:rPr>
                        <a:t>Cifras en billones de pesos de 2015</a:t>
                      </a:r>
                      <a:endParaRPr lang="es-CO" sz="20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solidFill>
                      <a:schemeClr val="tx2"/>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72875">
                <a:tc rowSpan="2">
                  <a:txBody>
                    <a:bodyPr/>
                    <a:lstStyle/>
                    <a:p>
                      <a:pPr algn="ctr">
                        <a:spcAft>
                          <a:spcPts val="0"/>
                        </a:spcAft>
                      </a:pPr>
                      <a:r>
                        <a:rPr lang="es-CO" sz="1600" dirty="0">
                          <a:effectLst/>
                          <a:latin typeface="Tahoma" panose="020B0604030504040204" pitchFamily="34" charset="0"/>
                          <a:ea typeface="Tahoma" panose="020B0604030504040204" pitchFamily="34" charset="0"/>
                          <a:cs typeface="Tahoma" panose="020B0604030504040204" pitchFamily="34" charset="0"/>
                        </a:rPr>
                        <a:t>Propuesta</a:t>
                      </a:r>
                      <a:endParaRPr lang="es-CO" sz="1800" dirty="0">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tx2"/>
                    </a:solidFill>
                  </a:tcPr>
                </a:tc>
                <a:tc gridSpan="4">
                  <a:txBody>
                    <a:bodyPr/>
                    <a:lstStyle/>
                    <a:p>
                      <a:pPr algn="ctr">
                        <a:spcAft>
                          <a:spcPts val="0"/>
                        </a:spcAft>
                      </a:pPr>
                      <a:r>
                        <a:rPr lang="es-CO" sz="1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Recaudo Estimado</a:t>
                      </a:r>
                      <a:endParaRPr lang="es-CO"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solidFill>
                      <a:schemeClr val="tx2"/>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315638">
                <a:tc vMerge="1">
                  <a:txBody>
                    <a:bodyPr/>
                    <a:lstStyle/>
                    <a:p>
                      <a:endParaRPr lang="es-CO"/>
                    </a:p>
                  </a:txBody>
                  <a:tcPr/>
                </a:tc>
                <a:tc>
                  <a:txBody>
                    <a:bodyPr/>
                    <a:lstStyle/>
                    <a:p>
                      <a:pPr algn="ctr">
                        <a:spcAft>
                          <a:spcPts val="0"/>
                        </a:spcAft>
                      </a:pPr>
                      <a:r>
                        <a:rPr lang="es-CO" sz="1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2015</a:t>
                      </a:r>
                      <a:endParaRPr lang="es-CO"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tx2"/>
                    </a:solidFill>
                  </a:tcPr>
                </a:tc>
                <a:tc>
                  <a:txBody>
                    <a:bodyPr/>
                    <a:lstStyle/>
                    <a:p>
                      <a:pPr algn="ctr">
                        <a:spcAft>
                          <a:spcPts val="0"/>
                        </a:spcAft>
                      </a:pPr>
                      <a:r>
                        <a:rPr lang="es-CO" sz="1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2016</a:t>
                      </a:r>
                      <a:endParaRPr lang="es-CO"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tx2"/>
                    </a:solidFill>
                  </a:tcPr>
                </a:tc>
                <a:tc>
                  <a:txBody>
                    <a:bodyPr/>
                    <a:lstStyle/>
                    <a:p>
                      <a:pPr algn="ctr">
                        <a:spcAft>
                          <a:spcPts val="0"/>
                        </a:spcAft>
                      </a:pPr>
                      <a:r>
                        <a:rPr lang="es-CO" sz="1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2017</a:t>
                      </a:r>
                      <a:endParaRPr lang="es-CO"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tx2"/>
                    </a:solidFill>
                  </a:tcPr>
                </a:tc>
                <a:tc>
                  <a:txBody>
                    <a:bodyPr/>
                    <a:lstStyle/>
                    <a:p>
                      <a:pPr algn="ctr">
                        <a:spcAft>
                          <a:spcPts val="0"/>
                        </a:spcAft>
                      </a:pPr>
                      <a:r>
                        <a:rPr lang="es-CO" sz="16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2018</a:t>
                      </a:r>
                      <a:endParaRPr lang="es-CO"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ctr">
                    <a:lnB w="12700" cap="flat" cmpd="sng" algn="ctr">
                      <a:solidFill>
                        <a:schemeClr val="tx1"/>
                      </a:solidFill>
                      <a:prstDash val="solid"/>
                      <a:round/>
                      <a:headEnd type="none" w="med" len="med"/>
                      <a:tailEnd type="none" w="med" len="med"/>
                    </a:lnB>
                    <a:solidFill>
                      <a:schemeClr val="tx2"/>
                    </a:solidFill>
                  </a:tcPr>
                </a:tc>
              </a:tr>
              <a:tr h="315638">
                <a:tc>
                  <a:txBody>
                    <a:bodyPr/>
                    <a:lstStyle/>
                    <a:p>
                      <a:pPr>
                        <a:spcAft>
                          <a:spcPts val="0"/>
                        </a:spcAft>
                      </a:pPr>
                      <a:r>
                        <a:rPr lang="es-CO"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Impuesto a la riqueza personas jurídicas</a:t>
                      </a:r>
                      <a:endParaRPr lang="es-CO" sz="1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6,0</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a:solidFill>
                            <a:schemeClr val="tx1"/>
                          </a:solidFill>
                          <a:effectLst/>
                          <a:latin typeface="Tahoma" panose="020B0604030504040204" pitchFamily="34" charset="0"/>
                          <a:ea typeface="Tahoma" panose="020B0604030504040204" pitchFamily="34" charset="0"/>
                          <a:cs typeface="Tahoma" panose="020B0604030504040204" pitchFamily="34" charset="0"/>
                        </a:rPr>
                        <a:t>6,0</a:t>
                      </a:r>
                      <a:endParaRPr lang="es-CO" sz="1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6,0</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6,0</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38">
                <a:tc>
                  <a:txBody>
                    <a:bodyPr/>
                    <a:lstStyle/>
                    <a:p>
                      <a:pPr>
                        <a:spcAft>
                          <a:spcPts val="0"/>
                        </a:spcAft>
                      </a:pPr>
                      <a:r>
                        <a:rPr lang="es-CO"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Impuesto a la riqueza personas naturales</a:t>
                      </a:r>
                      <a:endParaRPr lang="es-CO" sz="1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0,2</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0,2</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0,2</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0,2</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5638">
                <a:tc>
                  <a:txBody>
                    <a:bodyPr/>
                    <a:lstStyle/>
                    <a:p>
                      <a:pPr>
                        <a:spcAft>
                          <a:spcPts val="0"/>
                        </a:spcAft>
                      </a:pPr>
                      <a:r>
                        <a:rPr lang="es-CO"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Sobretasa del CREE 3% </a:t>
                      </a:r>
                      <a:endParaRPr lang="es-CO" sz="1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a:solidFill>
                            <a:schemeClr val="tx1"/>
                          </a:solidFill>
                          <a:effectLst/>
                          <a:latin typeface="Tahoma" panose="020B0604030504040204" pitchFamily="34" charset="0"/>
                          <a:ea typeface="Tahoma" panose="020B0604030504040204" pitchFamily="34" charset="0"/>
                          <a:cs typeface="Tahoma" panose="020B0604030504040204" pitchFamily="34" charset="0"/>
                        </a:rPr>
                        <a:t>2,5</a:t>
                      </a:r>
                      <a:endParaRPr lang="es-CO" sz="1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2,7</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2,9</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a:solidFill>
                            <a:schemeClr val="tx1"/>
                          </a:solidFill>
                          <a:effectLst/>
                          <a:latin typeface="Tahoma" panose="020B0604030504040204" pitchFamily="34" charset="0"/>
                          <a:ea typeface="Tahoma" panose="020B0604030504040204" pitchFamily="34" charset="0"/>
                          <a:cs typeface="Tahoma" panose="020B0604030504040204" pitchFamily="34" charset="0"/>
                        </a:rPr>
                        <a:t>3,1</a:t>
                      </a:r>
                      <a:endParaRPr lang="es-CO" sz="1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38">
                <a:tc>
                  <a:txBody>
                    <a:bodyPr/>
                    <a:lstStyle/>
                    <a:p>
                      <a:pPr>
                        <a:spcAft>
                          <a:spcPts val="0"/>
                        </a:spcAft>
                      </a:pPr>
                      <a:r>
                        <a:rPr lang="es-CO"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Eliminación devolución dos puntos de IVA</a:t>
                      </a:r>
                      <a:endParaRPr lang="es-CO" sz="1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0,4</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0,4</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0,5</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0,5</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15638">
                <a:tc>
                  <a:txBody>
                    <a:bodyPr/>
                    <a:lstStyle/>
                    <a:p>
                      <a:pPr>
                        <a:spcAft>
                          <a:spcPts val="0"/>
                        </a:spcAft>
                      </a:pPr>
                      <a:r>
                        <a:rPr lang="es-CO" sz="1600">
                          <a:solidFill>
                            <a:schemeClr val="tx1"/>
                          </a:solidFill>
                          <a:effectLst/>
                          <a:latin typeface="Tahoma" panose="020B0604030504040204" pitchFamily="34" charset="0"/>
                          <a:ea typeface="Tahoma" panose="020B0604030504040204" pitchFamily="34" charset="0"/>
                          <a:cs typeface="Tahoma" panose="020B0604030504040204" pitchFamily="34" charset="0"/>
                        </a:rPr>
                        <a:t>GMF al 4 por mil</a:t>
                      </a:r>
                      <a:endParaRPr lang="es-CO" sz="18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3,4</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3,6</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3,9</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4,2</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5638">
                <a:tc>
                  <a:txBody>
                    <a:bodyPr/>
                    <a:lstStyle/>
                    <a:p>
                      <a:pPr>
                        <a:spcAft>
                          <a:spcPts val="0"/>
                        </a:spcAft>
                      </a:pPr>
                      <a:r>
                        <a:rPr lang="es-CO" sz="1600" dirty="0">
                          <a:solidFill>
                            <a:schemeClr val="tx1"/>
                          </a:solidFill>
                          <a:effectLst/>
                          <a:latin typeface="Tahoma" panose="020B0604030504040204" pitchFamily="34" charset="0"/>
                          <a:ea typeface="Tahoma" panose="020B0604030504040204" pitchFamily="34" charset="0"/>
                          <a:cs typeface="Tahoma" panose="020B0604030504040204" pitchFamily="34" charset="0"/>
                        </a:rPr>
                        <a:t>Total</a:t>
                      </a:r>
                      <a:endParaRPr lang="es-CO" sz="1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12,5</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13,0</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13,5</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14,1</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30780">
                <a:tc>
                  <a:txBody>
                    <a:bodyPr/>
                    <a:lstStyle/>
                    <a:p>
                      <a:pPr>
                        <a:spcAft>
                          <a:spcPts val="0"/>
                        </a:spcAft>
                      </a:pPr>
                      <a:r>
                        <a:rPr lang="es-CO" sz="1600">
                          <a:solidFill>
                            <a:schemeClr val="tx1"/>
                          </a:solidFill>
                          <a:effectLst/>
                          <a:latin typeface="Tahoma" panose="020B0604030504040204" pitchFamily="34" charset="0"/>
                          <a:ea typeface="Tahoma" panose="020B0604030504040204" pitchFamily="34" charset="0"/>
                          <a:cs typeface="Tahoma" panose="020B0604030504040204" pitchFamily="34" charset="0"/>
                        </a:rPr>
                        <a:t>Total como % del PIB</a:t>
                      </a:r>
                      <a:endParaRPr lang="es-CO" sz="18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a:solidFill>
                            <a:schemeClr val="tx1"/>
                          </a:solidFill>
                          <a:effectLst/>
                          <a:latin typeface="Tahoma" panose="020B0604030504040204" pitchFamily="34" charset="0"/>
                          <a:ea typeface="Tahoma" panose="020B0604030504040204" pitchFamily="34" charset="0"/>
                          <a:cs typeface="Tahoma" panose="020B0604030504040204" pitchFamily="34" charset="0"/>
                        </a:rPr>
                        <a:t>1,51%</a:t>
                      </a:r>
                      <a:endParaRPr lang="es-CO" sz="1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1,46%</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a:solidFill>
                            <a:schemeClr val="tx1"/>
                          </a:solidFill>
                          <a:effectLst/>
                          <a:latin typeface="Tahoma" panose="020B0604030504040204" pitchFamily="34" charset="0"/>
                          <a:ea typeface="Tahoma" panose="020B0604030504040204" pitchFamily="34" charset="0"/>
                          <a:cs typeface="Tahoma" panose="020B0604030504040204" pitchFamily="34" charset="0"/>
                        </a:rPr>
                        <a:t>1,40%</a:t>
                      </a:r>
                      <a:endParaRPr lang="es-CO" sz="1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s-CO" sz="16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1,35%</a:t>
                      </a:r>
                      <a:endParaRPr lang="es-CO" sz="18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Rectángulo 6"/>
          <p:cNvSpPr/>
          <p:nvPr/>
        </p:nvSpPr>
        <p:spPr>
          <a:xfrm>
            <a:off x="447714" y="5970756"/>
            <a:ext cx="5564445" cy="276999"/>
          </a:xfrm>
          <a:prstGeom prst="rect">
            <a:avLst/>
          </a:prstGeom>
        </p:spPr>
        <p:txBody>
          <a:bodyPr wrap="square">
            <a:spAutoFit/>
          </a:bodyPr>
          <a:lstStyle/>
          <a:p>
            <a:pPr>
              <a:spcAft>
                <a:spcPts val="0"/>
              </a:spcAft>
            </a:pPr>
            <a:r>
              <a:rPr lang="es-CO" sz="1200" dirty="0">
                <a:latin typeface="Tahoma" panose="020B0604030504040204" pitchFamily="34" charset="0"/>
                <a:ea typeface="Tahoma" panose="020B0604030504040204" pitchFamily="34" charset="0"/>
                <a:cs typeface="Tahoma" panose="020B0604030504040204" pitchFamily="34" charset="0"/>
              </a:rPr>
              <a:t>Fuente: Cálculos DIAN, 2014, Supuestos Macroeconómicos </a:t>
            </a:r>
            <a:r>
              <a:rPr lang="es-CO" sz="1200" dirty="0" smtClean="0">
                <a:latin typeface="Tahoma" panose="020B0604030504040204" pitchFamily="34" charset="0"/>
                <a:ea typeface="Tahoma" panose="020B0604030504040204" pitchFamily="34" charset="0"/>
                <a:cs typeface="Tahoma" panose="020B0604030504040204" pitchFamily="34" charset="0"/>
              </a:rPr>
              <a:t>MFMP2014.</a:t>
            </a:r>
            <a:endParaRPr lang="es-CO" sz="1200" dirty="0">
              <a:latin typeface="Tahoma" panose="020B0604030504040204" pitchFamily="34" charset="0"/>
              <a:ea typeface="Tahoma" panose="020B0604030504040204" pitchFamily="34" charset="0"/>
              <a:cs typeface="Tahoma" panose="020B0604030504040204" pitchFamily="34" charset="0"/>
            </a:endParaRPr>
          </a:p>
        </p:txBody>
      </p:sp>
      <p:sp>
        <p:nvSpPr>
          <p:cNvPr id="3" name="2 Elipse"/>
          <p:cNvSpPr/>
          <p:nvPr/>
        </p:nvSpPr>
        <p:spPr>
          <a:xfrm>
            <a:off x="4211960" y="4941168"/>
            <a:ext cx="1058416" cy="770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896839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144013"/>
            <a:ext cx="7327075" cy="1143000"/>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Aunque el segundo trimestre de este año marcó una desaceleración, el crecimiento promedio de los últimos cinco trimestres (5,3%) es ampliamente satisfactorio</a:t>
            </a:r>
            <a:endPar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Marcador de contenido 5"/>
          <p:cNvGraphicFramePr>
            <a:graphicFrameLocks/>
          </p:cNvGraphicFramePr>
          <p:nvPr>
            <p:extLst>
              <p:ext uri="{D42A27DB-BD31-4B8C-83A1-F6EECF244321}">
                <p14:modId xmlns:p14="http://schemas.microsoft.com/office/powerpoint/2010/main" val="1281346920"/>
              </p:ext>
            </p:extLst>
          </p:nvPr>
        </p:nvGraphicFramePr>
        <p:xfrm>
          <a:off x="323528" y="1484784"/>
          <a:ext cx="8496944" cy="488600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07504" y="6453336"/>
            <a:ext cx="2232248" cy="276999"/>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Fuente: DANE. </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194344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512" y="1628800"/>
            <a:ext cx="8640960" cy="4918856"/>
          </a:xfrm>
        </p:spPr>
        <p:txBody>
          <a:bodyPr>
            <a:noAutofit/>
          </a:bodyPr>
          <a:lstStyle/>
          <a:p>
            <a:r>
              <a:rPr lang="es-CO" sz="2000" dirty="0" smtClean="0">
                <a:latin typeface="Tahoma" panose="020B0604030504040204" pitchFamily="34" charset="0"/>
                <a:ea typeface="Tahoma" panose="020B0604030504040204" pitchFamily="34" charset="0"/>
                <a:cs typeface="Tahoma" panose="020B0604030504040204" pitchFamily="34" charset="0"/>
              </a:rPr>
              <a:t>En conjunto, las necesidades anuales de recursos (sin considerar post- conflicto) serían del orden de 2,5% a 3% del PIB</a:t>
            </a:r>
          </a:p>
          <a:p>
            <a:endParaRPr lang="es-CO" sz="1800" dirty="0" smtClean="0">
              <a:latin typeface="Tahoma" panose="020B0604030504040204" pitchFamily="34" charset="0"/>
              <a:ea typeface="Tahoma" panose="020B0604030504040204" pitchFamily="34" charset="0"/>
              <a:cs typeface="Tahoma" panose="020B0604030504040204" pitchFamily="34" charset="0"/>
            </a:endParaRPr>
          </a:p>
          <a:p>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La propuesta tributaria del gobierno recae en forma excesiva en las empresas y solo genera 1,4% del PIB anual en promedio</a:t>
            </a:r>
          </a:p>
          <a:p>
            <a:pPr marL="742950" lvl="2" indent="-342900">
              <a:buFont typeface="Arial" pitchFamily="34" charset="0"/>
              <a:buChar char="•"/>
            </a:pPr>
            <a:endPar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lvl="1" indent="-342900">
              <a:buFont typeface="Arial" pitchFamily="34" charset="0"/>
              <a:buChar char="•"/>
            </a:pP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Necesidad </a:t>
            </a:r>
            <a:r>
              <a:rPr lang="es-CO" sz="2000" dirty="0">
                <a:solidFill>
                  <a:schemeClr val="tx1"/>
                </a:solidFill>
                <a:latin typeface="Tahoma" panose="020B0604030504040204" pitchFamily="34" charset="0"/>
                <a:ea typeface="Tahoma" panose="020B0604030504040204" pitchFamily="34" charset="0"/>
                <a:cs typeface="Tahoma" panose="020B0604030504040204" pitchFamily="34" charset="0"/>
              </a:rPr>
              <a:t>de una </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reforma </a:t>
            </a:r>
            <a:r>
              <a:rPr lang="es-CO" sz="2000" dirty="0">
                <a:solidFill>
                  <a:schemeClr val="tx1"/>
                </a:solidFill>
                <a:latin typeface="Tahoma" panose="020B0604030504040204" pitchFamily="34" charset="0"/>
                <a:ea typeface="Tahoma" panose="020B0604030504040204" pitchFamily="34" charset="0"/>
                <a:cs typeface="Tahoma" panose="020B0604030504040204" pitchFamily="34" charset="0"/>
              </a:rPr>
              <a:t>tributaria </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adicional que </a:t>
            </a:r>
          </a:p>
          <a:p>
            <a:pPr marL="742950" lvl="2" indent="-342900"/>
            <a:r>
              <a:rPr lang="es-CO" sz="1800" dirty="0">
                <a:latin typeface="Tahoma" panose="020B0604030504040204" pitchFamily="34" charset="0"/>
                <a:ea typeface="Tahoma" panose="020B0604030504040204" pitchFamily="34" charset="0"/>
                <a:cs typeface="Tahoma" panose="020B0604030504040204" pitchFamily="34" charset="0"/>
              </a:rPr>
              <a:t>A</a:t>
            </a: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umente el recaudo en cerca de 1% del PIB, adicional a lo ya planteado por el gobierno</a:t>
            </a:r>
          </a:p>
          <a:p>
            <a:pPr marL="742950" lvl="2" indent="-342900"/>
            <a:r>
              <a:rPr lang="es-CO" sz="1800" dirty="0" smtClean="0">
                <a:latin typeface="Tahoma" panose="020B0604030504040204" pitchFamily="34" charset="0"/>
                <a:ea typeface="Tahoma" panose="020B0604030504040204" pitchFamily="34" charset="0"/>
                <a:cs typeface="Tahoma" panose="020B0604030504040204" pitchFamily="34" charset="0"/>
              </a:rPr>
              <a:t>Avance hacia una estructura tributaria más eficiente, que recaiga menos sobre las empresas….</a:t>
            </a:r>
          </a:p>
          <a:p>
            <a:pPr marL="742950" lvl="2" indent="-342900"/>
            <a:r>
              <a:rPr lang="es-CO" sz="1800" dirty="0" smtClean="0">
                <a:latin typeface="Tahoma" panose="020B0604030504040204" pitchFamily="34" charset="0"/>
                <a:ea typeface="Tahoma" panose="020B0604030504040204" pitchFamily="34" charset="0"/>
                <a:cs typeface="Tahoma" panose="020B0604030504040204" pitchFamily="34" charset="0"/>
              </a:rPr>
              <a:t>y más equitativa, en términos de la progresividad frente a los ingresos de las personas naturales </a:t>
            </a:r>
            <a:endPar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595320" y="6237312"/>
            <a:ext cx="1548680" cy="620688"/>
          </a:xfrm>
          <a:prstGeom prst="rect">
            <a:avLst/>
          </a:prstGeom>
          <a:noFill/>
          <a:ln w="9525">
            <a:noFill/>
            <a:miter lim="800000"/>
            <a:headEnd/>
            <a:tailEnd/>
          </a:ln>
        </p:spPr>
      </p:pic>
      <p:sp>
        <p:nvSpPr>
          <p:cNvPr id="4" name="Título 4"/>
          <p:cNvSpPr>
            <a:spLocks noGrp="1"/>
          </p:cNvSpPr>
          <p:nvPr>
            <p:ph type="title"/>
          </p:nvPr>
        </p:nvSpPr>
        <p:spPr>
          <a:xfrm>
            <a:off x="926275" y="141140"/>
            <a:ext cx="7303326" cy="1343276"/>
          </a:xfrm>
        </p:spPr>
        <p:txBody>
          <a:bodyPr>
            <a:noAutofit/>
          </a:bodyPr>
          <a:lstStyle/>
          <a:p>
            <a:pPr algn="ctr"/>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Pese a la reforma propuesta, las proyecciones fiscales para los años que vienen plantean inquietudes</a:t>
            </a:r>
            <a:endParaRPr lang="es-CO"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86825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CO" sz="2400" b="1" dirty="0" smtClean="0">
                <a:solidFill>
                  <a:schemeClr val="tx2"/>
                </a:solidFill>
                <a:latin typeface="Tahoma" pitchFamily="34" charset="0"/>
                <a:ea typeface="Tahoma" pitchFamily="34" charset="0"/>
                <a:cs typeface="Tahoma" pitchFamily="34" charset="0"/>
              </a:rPr>
              <a:t>Principios deseables de una reforma estructural</a:t>
            </a:r>
            <a:endParaRPr lang="es-CO" sz="2400" b="1" dirty="0">
              <a:solidFill>
                <a:schemeClr val="tx2"/>
              </a:solidFill>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523925"/>
            <a:ext cx="8229600" cy="4785395"/>
          </a:xfrm>
        </p:spPr>
        <p:txBody>
          <a:bodyPr>
            <a:normAutofit fontScale="92500" lnSpcReduction="20000"/>
          </a:bodyPr>
          <a:lstStyle/>
          <a:p>
            <a:r>
              <a:rPr lang="es-CO" sz="2400" dirty="0" smtClean="0">
                <a:latin typeface="Tahoma" pitchFamily="34" charset="0"/>
                <a:ea typeface="Tahoma" pitchFamily="34" charset="0"/>
                <a:cs typeface="Tahoma" pitchFamily="34" charset="0"/>
              </a:rPr>
              <a:t>Tributación más progresiva</a:t>
            </a:r>
          </a:p>
          <a:p>
            <a:endParaRPr lang="es-CO" sz="2400" dirty="0" smtClean="0">
              <a:latin typeface="Tahoma" pitchFamily="34" charset="0"/>
              <a:ea typeface="Tahoma" pitchFamily="34" charset="0"/>
              <a:cs typeface="Tahoma" pitchFamily="34" charset="0"/>
            </a:endParaRPr>
          </a:p>
          <a:p>
            <a:r>
              <a:rPr lang="es-CO" sz="2400" dirty="0" smtClean="0">
                <a:latin typeface="Tahoma" pitchFamily="34" charset="0"/>
                <a:ea typeface="Tahoma" pitchFamily="34" charset="0"/>
                <a:cs typeface="Tahoma" pitchFamily="34" charset="0"/>
              </a:rPr>
              <a:t>Tributación sobre las personas naturales y no sobre la empresas</a:t>
            </a:r>
          </a:p>
          <a:p>
            <a:pPr lvl="1"/>
            <a:r>
              <a:rPr lang="es-CO" sz="2000" dirty="0">
                <a:latin typeface="Tahoma" panose="020B0604030504040204" pitchFamily="34" charset="0"/>
                <a:ea typeface="Tahoma" panose="020B0604030504040204" pitchFamily="34" charset="0"/>
                <a:cs typeface="Tahoma" panose="020B0604030504040204" pitchFamily="34" charset="0"/>
              </a:rPr>
              <a:t>R</a:t>
            </a:r>
            <a:r>
              <a:rPr lang="es-CO" sz="2000" dirty="0" smtClean="0">
                <a:latin typeface="Tahoma" pitchFamily="34" charset="0"/>
                <a:ea typeface="Tahoma" pitchFamily="34" charset="0"/>
                <a:cs typeface="Tahoma" pitchFamily="34" charset="0"/>
              </a:rPr>
              <a:t>entas de capital (dividendos o utilidades)</a:t>
            </a:r>
          </a:p>
          <a:p>
            <a:pPr lvl="1"/>
            <a:r>
              <a:rPr lang="es-CO" sz="2000" dirty="0" smtClean="0">
                <a:latin typeface="Tahoma" pitchFamily="34" charset="0"/>
                <a:ea typeface="Tahoma" pitchFamily="34" charset="0"/>
                <a:cs typeface="Tahoma" pitchFamily="34" charset="0"/>
              </a:rPr>
              <a:t>Pensiones altas</a:t>
            </a:r>
          </a:p>
          <a:p>
            <a:pPr lvl="1"/>
            <a:r>
              <a:rPr lang="es-CO" sz="2000" dirty="0" smtClean="0">
                <a:latin typeface="Tahoma" pitchFamily="34" charset="0"/>
                <a:ea typeface="Tahoma" pitchFamily="34" charset="0"/>
                <a:cs typeface="Tahoma" pitchFamily="34" charset="0"/>
              </a:rPr>
              <a:t>Si se insiste en dejar impuesto sobre patrimonio (o riqueza), basarlo en personas naturales y no en empresas</a:t>
            </a:r>
          </a:p>
          <a:p>
            <a:pPr marL="0" indent="0">
              <a:buNone/>
            </a:pPr>
            <a:endParaRPr lang="es-CO" sz="2400" dirty="0" smtClean="0">
              <a:latin typeface="Tahoma" pitchFamily="34" charset="0"/>
              <a:ea typeface="Tahoma" pitchFamily="34" charset="0"/>
              <a:cs typeface="Tahoma" pitchFamily="34" charset="0"/>
            </a:endParaRPr>
          </a:p>
          <a:p>
            <a:r>
              <a:rPr lang="es-CO" sz="2400" dirty="0" smtClean="0">
                <a:latin typeface="Tahoma" pitchFamily="34" charset="0"/>
                <a:ea typeface="Tahoma" pitchFamily="34" charset="0"/>
                <a:cs typeface="Tahoma" pitchFamily="34" charset="0"/>
              </a:rPr>
              <a:t>Tratamiento igual a empresas iguales y tributación amigable con la competitividad</a:t>
            </a:r>
          </a:p>
          <a:p>
            <a:pPr lvl="1"/>
            <a:r>
              <a:rPr lang="es-CO" sz="2100" dirty="0" smtClean="0">
                <a:latin typeface="Tahoma" pitchFamily="34" charset="0"/>
                <a:ea typeface="Tahoma" pitchFamily="34" charset="0"/>
                <a:cs typeface="Tahoma" pitchFamily="34" charset="0"/>
              </a:rPr>
              <a:t>Eliminación de exenciones </a:t>
            </a:r>
          </a:p>
          <a:p>
            <a:pPr lvl="1"/>
            <a:r>
              <a:rPr lang="es-CO" sz="2100" dirty="0" smtClean="0">
                <a:latin typeface="Tahoma" pitchFamily="34" charset="0"/>
                <a:ea typeface="Tahoma" pitchFamily="34" charset="0"/>
                <a:cs typeface="Tahoma" pitchFamily="34" charset="0"/>
              </a:rPr>
              <a:t>Impuesto general sobre utilidades contables</a:t>
            </a:r>
          </a:p>
          <a:p>
            <a:pPr lvl="1"/>
            <a:endParaRPr lang="es-CO" sz="2100" dirty="0" smtClean="0">
              <a:latin typeface="Tahoma" pitchFamily="34" charset="0"/>
              <a:ea typeface="Tahoma" pitchFamily="34" charset="0"/>
              <a:cs typeface="Tahoma" pitchFamily="34" charset="0"/>
            </a:endParaRPr>
          </a:p>
          <a:p>
            <a:r>
              <a:rPr lang="es-CO" sz="2400" dirty="0">
                <a:latin typeface="Tahoma" panose="020B0604030504040204" pitchFamily="34" charset="0"/>
                <a:ea typeface="Tahoma" panose="020B0604030504040204" pitchFamily="34" charset="0"/>
                <a:cs typeface="Tahoma" panose="020B0604030504040204" pitchFamily="34" charset="0"/>
              </a:rPr>
              <a:t>Necesidad de ajuste en el IVA, del 16 al 18%</a:t>
            </a:r>
          </a:p>
          <a:p>
            <a:endParaRPr lang="es-CO" sz="2100" dirty="0">
              <a:ea typeface="Tahoma" pitchFamily="34" charset="0"/>
            </a:endParaRPr>
          </a:p>
          <a:p>
            <a:pPr lvl="1"/>
            <a:endParaRPr lang="es-CO" sz="2100" dirty="0">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26736191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solidFill>
                  <a:schemeClr val="tx2"/>
                </a:solidFill>
                <a:latin typeface="Tahoma" pitchFamily="34" charset="0"/>
                <a:ea typeface="Tahoma" pitchFamily="34" charset="0"/>
                <a:cs typeface="Tahoma" pitchFamily="34" charset="0"/>
              </a:rPr>
              <a:t>En síntesis</a:t>
            </a:r>
            <a:endParaRPr lang="es-CO" b="1" dirty="0">
              <a:solidFill>
                <a:schemeClr val="tx2"/>
              </a:solidFill>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323528" y="1340768"/>
            <a:ext cx="8496944" cy="4968552"/>
          </a:xfrm>
        </p:spPr>
        <p:txBody>
          <a:bodyPr>
            <a:noAutofit/>
          </a:bodyPr>
          <a:lstStyle/>
          <a:p>
            <a:pPr marL="0" indent="0">
              <a:buNone/>
            </a:pPr>
            <a:endParaRPr lang="es-CO" sz="2000" dirty="0">
              <a:latin typeface="Tahoma" pitchFamily="34" charset="0"/>
              <a:ea typeface="Tahoma" pitchFamily="34" charset="0"/>
              <a:cs typeface="Tahoma" pitchFamily="34" charset="0"/>
            </a:endParaRPr>
          </a:p>
          <a:p>
            <a:r>
              <a:rPr lang="es-CO" sz="2000" dirty="0" smtClean="0">
                <a:latin typeface="Tahoma" pitchFamily="34" charset="0"/>
                <a:ea typeface="Tahoma" pitchFamily="34" charset="0"/>
                <a:cs typeface="Tahoma" pitchFamily="34" charset="0"/>
              </a:rPr>
              <a:t>El comportamiento de la actividad productiva es positivo</a:t>
            </a:r>
          </a:p>
          <a:p>
            <a:endParaRPr lang="es-CO" sz="2000" dirty="0" smtClean="0">
              <a:latin typeface="Tahoma" pitchFamily="34" charset="0"/>
              <a:ea typeface="Tahoma" pitchFamily="34" charset="0"/>
              <a:cs typeface="Tahoma" pitchFamily="34" charset="0"/>
            </a:endParaRPr>
          </a:p>
          <a:p>
            <a:r>
              <a:rPr lang="es-CO" sz="2000" dirty="0" smtClean="0">
                <a:latin typeface="Tahoma" pitchFamily="34" charset="0"/>
                <a:ea typeface="Tahoma" pitchFamily="34" charset="0"/>
                <a:cs typeface="Tahoma" pitchFamily="34" charset="0"/>
              </a:rPr>
              <a:t>La turbulencia internacional afecta nuestras cuentas externas y fiscales de manera importante</a:t>
            </a:r>
          </a:p>
          <a:p>
            <a:endParaRPr lang="es-CO" sz="2000" dirty="0">
              <a:latin typeface="Tahoma" pitchFamily="34" charset="0"/>
              <a:ea typeface="Tahoma" pitchFamily="34" charset="0"/>
              <a:cs typeface="Tahoma" pitchFamily="34" charset="0"/>
            </a:endParaRPr>
          </a:p>
          <a:p>
            <a:r>
              <a:rPr lang="es-CO" sz="2000" dirty="0" smtClean="0">
                <a:latin typeface="Tahoma" pitchFamily="34" charset="0"/>
                <a:ea typeface="Tahoma" pitchFamily="34" charset="0"/>
                <a:cs typeface="Tahoma" pitchFamily="34" charset="0"/>
              </a:rPr>
              <a:t>La flexibilidad cambiaria en un ambiente de credibilidad en la metas de inflación del Banco de la República permiten ser optimistas sobre el proceso de ajuste de las cuentas externas</a:t>
            </a:r>
          </a:p>
          <a:p>
            <a:endParaRPr lang="es-CO" sz="2000" dirty="0" smtClean="0">
              <a:latin typeface="Tahoma" pitchFamily="34" charset="0"/>
              <a:ea typeface="Tahoma" pitchFamily="34" charset="0"/>
              <a:cs typeface="Tahoma" pitchFamily="34" charset="0"/>
            </a:endParaRPr>
          </a:p>
          <a:p>
            <a:r>
              <a:rPr lang="es-CO" sz="2000" dirty="0" smtClean="0">
                <a:latin typeface="Tahoma" pitchFamily="34" charset="0"/>
                <a:ea typeface="Tahoma" pitchFamily="34" charset="0"/>
                <a:cs typeface="Tahoma" pitchFamily="34" charset="0"/>
              </a:rPr>
              <a:t>En el frente fiscal, la sostenibilidad de los programas de política pública del cuatrienio requerirá un ajuste importante en los montos de impuestos a recaudar y en la estructura tributaria.</a:t>
            </a:r>
            <a:endParaRPr lang="es-CO" sz="2000" dirty="0">
              <a:latin typeface="Tahoma" pitchFamily="34" charset="0"/>
              <a:ea typeface="Tahoma" pitchFamily="34" charset="0"/>
              <a:cs typeface="Tahoma"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15260123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14282" y="1571612"/>
            <a:ext cx="8759398" cy="3714776"/>
          </a:xfrm>
          <a:prstGeom prst="rect">
            <a:avLst/>
          </a:prstGeom>
          <a:noFill/>
          <a:ln w="9525">
            <a:noFill/>
            <a:miter lim="800000"/>
            <a:headEnd/>
            <a:tailEnd/>
          </a:ln>
        </p:spPr>
      </p:pic>
      <p:sp>
        <p:nvSpPr>
          <p:cNvPr id="3" name="Rectangle 2"/>
          <p:cNvSpPr/>
          <p:nvPr/>
        </p:nvSpPr>
        <p:spPr>
          <a:xfrm>
            <a:off x="7411232" y="6125356"/>
            <a:ext cx="1714480" cy="714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ES" dirty="0">
              <a:solidFill>
                <a:prstClr val="white"/>
              </a:solidFill>
            </a:endParaRPr>
          </a:p>
        </p:txBody>
      </p:sp>
    </p:spTree>
    <p:extLst>
      <p:ext uri="{BB962C8B-B14F-4D97-AF65-F5344CB8AC3E}">
        <p14:creationId xmlns:p14="http://schemas.microsoft.com/office/powerpoint/2010/main" val="198445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2524" y="116632"/>
            <a:ext cx="7350827" cy="857145"/>
          </a:xfrm>
        </p:spPr>
        <p:txBody>
          <a:bodyPr>
            <a:noAutofit/>
          </a:bodyPr>
          <a:lstStyle/>
          <a:p>
            <a:pPr lvl="1" algn="ctr" rtl="0">
              <a:spcBef>
                <a:spcPct val="0"/>
              </a:spcBef>
            </a:pPr>
            <a:r>
              <a:rPr lang="es-CO" sz="2000" b="1" dirty="0" smtClean="0">
                <a:solidFill>
                  <a:schemeClr val="tx2"/>
                </a:solidFill>
                <a:latin typeface="Tahoma" pitchFamily="34" charset="0"/>
                <a:ea typeface="Tahoma" pitchFamily="34" charset="0"/>
                <a:cs typeface="Tahoma" pitchFamily="34" charset="0"/>
              </a:rPr>
              <a:t>En EEUU, el desempleo continúa cayendo, lo cual genera expectativas de una política monetaria menos expansiva</a:t>
            </a:r>
            <a:endParaRPr lang="es-CO" b="1" dirty="0">
              <a:solidFill>
                <a:schemeClr val="tx2"/>
              </a:solidFill>
            </a:endParaRPr>
          </a:p>
        </p:txBody>
      </p:sp>
      <p:sp>
        <p:nvSpPr>
          <p:cNvPr id="9" name="Marcador de contenido 8"/>
          <p:cNvSpPr>
            <a:spLocks noGrp="1"/>
          </p:cNvSpPr>
          <p:nvPr>
            <p:ph sz="half" idx="1"/>
          </p:nvPr>
        </p:nvSpPr>
        <p:spPr>
          <a:xfrm>
            <a:off x="323529" y="1473476"/>
            <a:ext cx="4104455" cy="4897668"/>
          </a:xfrm>
          <a:solidFill>
            <a:schemeClr val="bg1"/>
          </a:solidFill>
        </p:spPr>
        <p:txBody>
          <a:bodyPr>
            <a:noAutofit/>
          </a:bodyPr>
          <a:lstStyle/>
          <a:p>
            <a:pPr algn="just"/>
            <a:endPar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Las compras masivas de títulos (QE) se han reducido de 95 mil millones mensuales a fines de 2013 a </a:t>
            </a:r>
            <a:r>
              <a:rPr lang="es-CO" sz="1800" dirty="0" smtClean="0">
                <a:latin typeface="Tahoma" panose="020B0604030504040204" pitchFamily="34" charset="0"/>
                <a:ea typeface="Tahoma" panose="020B0604030504040204" pitchFamily="34" charset="0"/>
                <a:cs typeface="Tahoma" panose="020B0604030504040204" pitchFamily="34" charset="0"/>
              </a:rPr>
              <a:t>15</a:t>
            </a: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 mil millones en la actualidad</a:t>
            </a:r>
          </a:p>
          <a:p>
            <a:pPr algn="just"/>
            <a:endParaRPr lang="es-CO"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Las tasas de interés de la FED se mantienen en cero pero se espera que empiecen a aumentar hacia mediados de 2015</a:t>
            </a:r>
            <a:endParaRPr lang="es-CO"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 Box 5"/>
          <p:cNvSpPr txBox="1">
            <a:spLocks noChangeArrowheads="1"/>
          </p:cNvSpPr>
          <p:nvPr/>
        </p:nvSpPr>
        <p:spPr bwMode="auto">
          <a:xfrm>
            <a:off x="5220071" y="5901780"/>
            <a:ext cx="3733831" cy="276999"/>
          </a:xfrm>
          <a:prstGeom prst="rect">
            <a:avLst/>
          </a:prstGeom>
          <a:noFill/>
          <a:ln w="9525">
            <a:noFill/>
            <a:miter lim="800000"/>
            <a:headEnd/>
            <a:tailEnd/>
          </a:ln>
        </p:spPr>
        <p:txBody>
          <a:bodyPr wrap="square">
            <a:spAutoFit/>
          </a:bodyPr>
          <a:lstStyle>
            <a:defPPr>
              <a:defRPr lang="en-US"/>
            </a:defPPr>
            <a:lvl1pPr>
              <a:spcBef>
                <a:spcPct val="50000"/>
              </a:spcBef>
              <a:defRPr sz="1200" b="0">
                <a:solidFill>
                  <a:schemeClr val="tx1"/>
                </a:solidFill>
                <a:latin typeface="+mj-lt"/>
                <a:cs typeface="Tahoma" pitchFamily="34" charset="0"/>
              </a:defRPr>
            </a:lvl1pPr>
          </a:lstStyle>
          <a:p>
            <a:r>
              <a:rPr lang="es-CO" dirty="0" smtClean="0">
                <a:latin typeface="Tahoma" pitchFamily="34" charset="0"/>
                <a:ea typeface="Tahoma" pitchFamily="34" charset="0"/>
              </a:rPr>
              <a:t>Fuente: </a:t>
            </a:r>
            <a:r>
              <a:rPr lang="en-US" dirty="0" smtClean="0">
                <a:latin typeface="Tahoma" pitchFamily="34" charset="0"/>
                <a:ea typeface="Tahoma" pitchFamily="34" charset="0"/>
              </a:rPr>
              <a:t>Bureau of Labor Statistics.</a:t>
            </a:r>
            <a:endParaRPr lang="en-US" dirty="0">
              <a:latin typeface="Tahoma" pitchFamily="34" charset="0"/>
              <a:ea typeface="Tahoma" pitchFamily="34" charset="0"/>
            </a:endParaRPr>
          </a:p>
        </p:txBody>
      </p:sp>
      <p:graphicFrame>
        <p:nvGraphicFramePr>
          <p:cNvPr id="7" name="2 Marcador de contenido"/>
          <p:cNvGraphicFramePr>
            <a:graphicFrameLocks/>
          </p:cNvGraphicFramePr>
          <p:nvPr>
            <p:extLst>
              <p:ext uri="{D42A27DB-BD31-4B8C-83A1-F6EECF244321}">
                <p14:modId xmlns:p14="http://schemas.microsoft.com/office/powerpoint/2010/main" val="3381539710"/>
              </p:ext>
            </p:extLst>
          </p:nvPr>
        </p:nvGraphicFramePr>
        <p:xfrm>
          <a:off x="4716016" y="1772816"/>
          <a:ext cx="4032448"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cstate="print"/>
          <a:srcRect/>
          <a:stretch>
            <a:fillRect/>
          </a:stretch>
        </p:blipFill>
        <p:spPr bwMode="auto">
          <a:xfrm>
            <a:off x="7971238" y="6337094"/>
            <a:ext cx="1172762" cy="520906"/>
          </a:xfrm>
          <a:prstGeom prst="rect">
            <a:avLst/>
          </a:prstGeom>
          <a:noFill/>
          <a:ln w="9525">
            <a:noFill/>
            <a:miter lim="800000"/>
            <a:headEnd/>
            <a:tailEnd/>
          </a:ln>
        </p:spPr>
      </p:pic>
    </p:spTree>
    <p:extLst>
      <p:ext uri="{BB962C8B-B14F-4D97-AF65-F5344CB8AC3E}">
        <p14:creationId xmlns:p14="http://schemas.microsoft.com/office/powerpoint/2010/main" val="298690309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435280" cy="1008112"/>
          </a:xfrm>
        </p:spPr>
        <p:txBody>
          <a:bodyPr>
            <a:noAutofit/>
          </a:bodyPr>
          <a:lstStyle/>
          <a:p>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Las proyecciones actuales sobre la economía europea son inferiores a las que se tenían a comienzos de este año</a:t>
            </a:r>
            <a:endParaRPr lang="es-CO" sz="2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7 Tabla"/>
          <p:cNvGraphicFramePr>
            <a:graphicFrameLocks noGrp="1"/>
          </p:cNvGraphicFramePr>
          <p:nvPr>
            <p:extLst>
              <p:ext uri="{D42A27DB-BD31-4B8C-83A1-F6EECF244321}">
                <p14:modId xmlns:p14="http://schemas.microsoft.com/office/powerpoint/2010/main" val="3389007902"/>
              </p:ext>
            </p:extLst>
          </p:nvPr>
        </p:nvGraphicFramePr>
        <p:xfrm>
          <a:off x="971600" y="1340768"/>
          <a:ext cx="7344817" cy="4536508"/>
        </p:xfrm>
        <a:graphic>
          <a:graphicData uri="http://schemas.openxmlformats.org/drawingml/2006/table">
            <a:tbl>
              <a:tblPr firstRow="1" bandRow="1"/>
              <a:tblGrid>
                <a:gridCol w="1623741"/>
                <a:gridCol w="1408265"/>
                <a:gridCol w="1408265"/>
                <a:gridCol w="1476288"/>
                <a:gridCol w="1428258"/>
              </a:tblGrid>
              <a:tr h="907300">
                <a:tc rowSpan="2">
                  <a:txBody>
                    <a:bodyPr/>
                    <a:lstStyle/>
                    <a:p>
                      <a:pPr algn="ctr" rtl="0" fontAlgn="ctr"/>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País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38DD5"/>
                    </a:solidFill>
                  </a:tcPr>
                </a:tc>
                <a:tc gridSpan="4">
                  <a:txBody>
                    <a:bodyPr/>
                    <a:lstStyle/>
                    <a:p>
                      <a:pPr algn="ctr" rtl="0" fontAlgn="ctr"/>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Crecimiento </a:t>
                      </a: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anual</a:t>
                      </a:r>
                      <a:r>
                        <a:rPr lang="es-CO" sz="1400" b="1" i="0" u="none" strike="noStrike" baseline="0"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del PIB</a:t>
                      </a:r>
                    </a:p>
                    <a:p>
                      <a:pPr algn="ctr" rtl="0" fontAlgn="ct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38DD5"/>
                    </a:solidFill>
                  </a:tcPr>
                </a:tc>
                <a:tc hMerge="1">
                  <a:txBody>
                    <a:bodyPr/>
                    <a:lstStyle/>
                    <a:p>
                      <a:endParaRPr lang="en-US"/>
                    </a:p>
                  </a:txBody>
                  <a:tcPr/>
                </a:tc>
                <a:tc hMerge="1">
                  <a:txBody>
                    <a:bodyPr/>
                    <a:lstStyle/>
                    <a:p>
                      <a:pPr algn="ctr" rtl="0" fontAlgn="ct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38DD5"/>
                    </a:solidFill>
                  </a:tcPr>
                </a:tc>
                <a:tc hMerge="1">
                  <a:txBody>
                    <a:bodyPr/>
                    <a:lstStyle/>
                    <a:p>
                      <a:endParaRPr lang="en-US"/>
                    </a:p>
                  </a:txBody>
                  <a:tcPr/>
                </a:tc>
              </a:tr>
              <a:tr h="334269">
                <a:tc vMerge="1">
                  <a:txBody>
                    <a:bodyPr/>
                    <a:lstStyle/>
                    <a:p>
                      <a:endParaRPr lang="en-US"/>
                    </a:p>
                  </a:txBody>
                  <a:tcPr/>
                </a:tc>
                <a:tc>
                  <a:txBody>
                    <a:bodyPr/>
                    <a:lstStyle/>
                    <a:p>
                      <a:pPr algn="ctr" rtl="0" fontAlgn="ctr"/>
                      <a:r>
                        <a:rPr lang="es-CO" sz="1400" b="1" i="0" u="none" strike="noStrike">
                          <a:solidFill>
                            <a:srgbClr val="FFFFFF"/>
                          </a:solidFill>
                          <a:effectLst/>
                          <a:latin typeface="Tahoma" panose="020B0604030504040204" pitchFamily="34" charset="0"/>
                          <a:ea typeface="Tahoma" panose="020B0604030504040204" pitchFamily="34" charset="0"/>
                          <a:cs typeface="Tahoma" panose="020B0604030504040204" pitchFamily="34" charset="0"/>
                        </a:rPr>
                        <a:t>2012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rtl="0" fontAlgn="ctr"/>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rtl="0" fontAlgn="ct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2014p</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rtl="0" fontAlgn="ctr"/>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2015p</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r>
              <a:tr h="334269">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Alemania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0,9</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0,5</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1,4</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4269">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Francia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0,3</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0,3</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0,4</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4269">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Italia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2,4</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1,9</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0,8</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4269">
                <a:tc>
                  <a:txBody>
                    <a:bodyPr/>
                    <a:lstStyle/>
                    <a:p>
                      <a:pPr algn="ctr" rtl="0" fontAlgn="ctr"/>
                      <a:r>
                        <a:rPr lang="es-CO" sz="14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Grecia</a:t>
                      </a:r>
                      <a:endParaRPr lang="es-CO"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7,0</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3,9</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2,9</a:t>
                      </a: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4269">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España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4269">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Portugal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a:solidFill>
                            <a:srgbClr val="000000"/>
                          </a:solidFill>
                          <a:effectLst/>
                          <a:latin typeface="Tahoma" panose="020B0604030504040204" pitchFamily="34" charset="0"/>
                          <a:ea typeface="Tahoma" panose="020B0604030504040204" pitchFamily="34" charset="0"/>
                          <a:cs typeface="Tahoma" panose="020B0604030504040204" pitchFamily="34" charset="0"/>
                        </a:rPr>
                        <a:t>-1,4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1,0</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1,5</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4269">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Irlanda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  0,2</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18352">
                <a:tc>
                  <a:txBody>
                    <a:bodyPr/>
                    <a:lstStyle/>
                    <a:p>
                      <a:pPr algn="ctr" rtl="0" fontAlgn="ctr"/>
                      <a:r>
                        <a:rPr lang="es-CO" sz="14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Zona Euro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s-CO"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0,8</a:t>
                      </a:r>
                      <a:endParaRPr lang="es-CO"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200" b="1"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s-CO" sz="1200" b="1"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18352">
                <a:tc>
                  <a:txBody>
                    <a:bodyPr/>
                    <a:lstStyle/>
                    <a:p>
                      <a:pPr algn="ctr" rtl="0" fontAlgn="ct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18352">
                <a:tc>
                  <a:txBody>
                    <a:bodyPr/>
                    <a:lstStyle/>
                    <a:p>
                      <a:pPr algn="ctr" rtl="0" fontAlgn="ct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Reino </a:t>
                      </a:r>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Unido</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1,7</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3,2</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2,7</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
        <p:nvSpPr>
          <p:cNvPr id="9" name="8 CuadroTexto"/>
          <p:cNvSpPr txBox="1"/>
          <p:nvPr/>
        </p:nvSpPr>
        <p:spPr>
          <a:xfrm>
            <a:off x="179512" y="6309320"/>
            <a:ext cx="8244408" cy="261610"/>
          </a:xfrm>
          <a:prstGeom prst="rect">
            <a:avLst/>
          </a:prstGeom>
          <a:noFill/>
        </p:spPr>
        <p:txBody>
          <a:bodyPr wrap="square" rtlCol="0">
            <a:spAutoFit/>
          </a:bodyPr>
          <a:lstStyle/>
          <a:p>
            <a:r>
              <a:rPr lang="es-CO" sz="1100" dirty="0" smtClean="0">
                <a:latin typeface="Tahoma" pitchFamily="34" charset="0"/>
                <a:ea typeface="Tahoma" pitchFamily="34" charset="0"/>
                <a:cs typeface="Tahoma" pitchFamily="34" charset="0"/>
              </a:rPr>
              <a:t>Fuente: EUROSTAT,</a:t>
            </a:r>
            <a:r>
              <a:rPr lang="es-CO" sz="1100" i="1" dirty="0" smtClean="0">
                <a:latin typeface="Tahoma" pitchFamily="34" charset="0"/>
                <a:ea typeface="Tahoma" pitchFamily="34" charset="0"/>
                <a:cs typeface="Tahoma" pitchFamily="34" charset="0"/>
              </a:rPr>
              <a:t> </a:t>
            </a:r>
            <a:r>
              <a:rPr lang="es-CO" sz="1100" dirty="0" smtClean="0">
                <a:latin typeface="Tahoma" pitchFamily="34" charset="0"/>
                <a:ea typeface="Tahoma" pitchFamily="34" charset="0"/>
                <a:cs typeface="Tahoma" pitchFamily="34" charset="0"/>
              </a:rPr>
              <a:t>WEO Abril 2014 y reporte de la OECD Septiembre de 2014</a:t>
            </a:r>
            <a:r>
              <a:rPr lang="es-CO" sz="1100" i="1" dirty="0" smtClean="0">
                <a:latin typeface="Tahoma" pitchFamily="34" charset="0"/>
                <a:ea typeface="Tahoma" pitchFamily="34" charset="0"/>
                <a:cs typeface="Tahoma" pitchFamily="34" charset="0"/>
              </a:rPr>
              <a:t>.</a:t>
            </a:r>
            <a:endParaRPr lang="es-CO" sz="1100" i="1" dirty="0">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971238" y="6337094"/>
            <a:ext cx="1172762" cy="520906"/>
          </a:xfrm>
          <a:prstGeom prst="rect">
            <a:avLst/>
          </a:prstGeom>
          <a:noFill/>
          <a:ln w="9525">
            <a:noFill/>
            <a:miter lim="800000"/>
            <a:headEnd/>
            <a:tailEnd/>
          </a:ln>
        </p:spPr>
      </p:pic>
    </p:spTree>
    <p:extLst>
      <p:ext uri="{BB962C8B-B14F-4D97-AF65-F5344CB8AC3E}">
        <p14:creationId xmlns:p14="http://schemas.microsoft.com/office/powerpoint/2010/main" val="53783818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1066800"/>
          </a:xfrm>
        </p:spPr>
        <p:txBody>
          <a:bodyPr>
            <a:normAutofit/>
          </a:bodyPr>
          <a:lstStyle/>
          <a:p>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Los niveles de IED siguen siendo históricamente altos pero </a:t>
            </a: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ya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completan una disminución </a:t>
            </a: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anual del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5,8% en el período enero-septiembre</a:t>
            </a:r>
            <a:endPar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3 Gráfico"/>
          <p:cNvGraphicFramePr/>
          <p:nvPr>
            <p:extLst>
              <p:ext uri="{D42A27DB-BD31-4B8C-83A1-F6EECF244321}">
                <p14:modId xmlns:p14="http://schemas.microsoft.com/office/powerpoint/2010/main" val="2319877798"/>
              </p:ext>
            </p:extLst>
          </p:nvPr>
        </p:nvGraphicFramePr>
        <p:xfrm>
          <a:off x="743036" y="1412776"/>
          <a:ext cx="7272808"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79512" y="6237312"/>
            <a:ext cx="5184576" cy="492443"/>
          </a:xfrm>
          <a:prstGeom prst="rect">
            <a:avLst/>
          </a:prstGeom>
          <a:noFill/>
        </p:spPr>
        <p:txBody>
          <a:bodyPr wrap="square" rtlCol="0">
            <a:spAutoFit/>
          </a:bodyPr>
          <a:lstStyle/>
          <a:p>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Información hasta agosto de 2014</a:t>
            </a:r>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p>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 Balanza cambiaria – Banco de la </a:t>
            </a:r>
            <a:r>
              <a:rPr lang="es-CO" sz="1400" dirty="0" smtClean="0">
                <a:solidFill>
                  <a:prstClr val="black"/>
                </a:solidFill>
                <a:latin typeface="Tahoma" panose="020B0604030504040204" pitchFamily="34" charset="0"/>
                <a:ea typeface="Tahoma" panose="020B0604030504040204" pitchFamily="34" charset="0"/>
                <a:cs typeface="Tahoma" panose="020B0604030504040204" pitchFamily="34" charset="0"/>
              </a:rPr>
              <a:t>República</a:t>
            </a: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s-CO"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cxnSp>
        <p:nvCxnSpPr>
          <p:cNvPr id="8" name="Conector recto 7"/>
          <p:cNvCxnSpPr/>
          <p:nvPr/>
        </p:nvCxnSpPr>
        <p:spPr>
          <a:xfrm>
            <a:off x="6516216" y="1988840"/>
            <a:ext cx="0" cy="2880320"/>
          </a:xfrm>
          <a:prstGeom prst="line">
            <a:avLst/>
          </a:prstGeom>
          <a:ln w="3175">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7561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16632"/>
            <a:ext cx="7772400" cy="1239079"/>
          </a:xfrm>
        </p:spPr>
        <p:txBody>
          <a:bodyPr>
            <a:normAutofit/>
          </a:bodyPr>
          <a:lstStyle/>
          <a:p>
            <a:r>
              <a:rPr lang="es-CO" sz="32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Importaciones por tipo de bien</a:t>
            </a:r>
            <a:endParaRPr lang="es-CO" sz="32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3 Gráfico"/>
          <p:cNvGraphicFramePr/>
          <p:nvPr>
            <p:extLst>
              <p:ext uri="{D42A27DB-BD31-4B8C-83A1-F6EECF244321}">
                <p14:modId xmlns:p14="http://schemas.microsoft.com/office/powerpoint/2010/main" val="554556068"/>
              </p:ext>
            </p:extLst>
          </p:nvPr>
        </p:nvGraphicFramePr>
        <p:xfrm>
          <a:off x="1475656" y="2132855"/>
          <a:ext cx="6408712" cy="388163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179512" y="6309320"/>
            <a:ext cx="3456384" cy="276999"/>
          </a:xfrm>
          <a:prstGeom prst="rect">
            <a:avLst/>
          </a:prstGeom>
          <a:noFill/>
        </p:spPr>
        <p:txBody>
          <a:bodyPr wrap="square" rtlCol="0">
            <a:spAutoFit/>
          </a:bodyPr>
          <a:lstStyle/>
          <a:p>
            <a:r>
              <a:rPr lang="en-US" sz="1200" dirty="0" smtClean="0">
                <a:latin typeface="Tahoma" panose="020B0604030504040204" pitchFamily="34" charset="0"/>
                <a:ea typeface="Tahoma" panose="020B0604030504040204" pitchFamily="34" charset="0"/>
                <a:cs typeface="Tahoma" panose="020B0604030504040204" pitchFamily="34" charset="0"/>
              </a:rPr>
              <a:t>Fuente: Banco de la </a:t>
            </a:r>
            <a:r>
              <a:rPr lang="en-US" sz="1200" dirty="0" err="1" smtClean="0">
                <a:latin typeface="Tahoma" panose="020B0604030504040204" pitchFamily="34" charset="0"/>
                <a:ea typeface="Tahoma" panose="020B0604030504040204" pitchFamily="34" charset="0"/>
                <a:cs typeface="Tahoma" panose="020B0604030504040204" pitchFamily="34" charset="0"/>
              </a:rPr>
              <a:t>República</a:t>
            </a:r>
            <a:r>
              <a:rPr lang="en-US" sz="1200" dirty="0" smtClean="0">
                <a:latin typeface="Tahoma" panose="020B0604030504040204" pitchFamily="34" charset="0"/>
                <a:ea typeface="Tahoma" panose="020B0604030504040204" pitchFamily="34" charset="0"/>
                <a:cs typeface="Tahoma" panose="020B0604030504040204" pitchFamily="34" charset="0"/>
              </a:rPr>
              <a:t>.</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2051720" y="1355711"/>
            <a:ext cx="5256584" cy="523220"/>
          </a:xfrm>
          <a:prstGeom prst="rect">
            <a:avLst/>
          </a:prstGeom>
          <a:noFill/>
        </p:spPr>
        <p:txBody>
          <a:bodyPr wrap="square" rtlCol="0">
            <a:spAutoFit/>
          </a:bodyPr>
          <a:lstStyle/>
          <a:p>
            <a:pPr algn="ctr"/>
            <a:r>
              <a:rPr lang="es-CO" sz="1400" b="1" dirty="0" smtClean="0">
                <a:latin typeface="Tahoma" panose="020B0604030504040204" pitchFamily="34" charset="0"/>
                <a:ea typeface="Tahoma" panose="020B0604030504040204" pitchFamily="34" charset="0"/>
                <a:cs typeface="Tahoma" panose="020B0604030504040204" pitchFamily="34" charset="0"/>
              </a:rPr>
              <a:t>Variación anual de las importaciones </a:t>
            </a:r>
          </a:p>
          <a:p>
            <a:pPr algn="ctr"/>
            <a:r>
              <a:rPr lang="es-CO" sz="1400" b="1" dirty="0" smtClean="0">
                <a:latin typeface="Tahoma" panose="020B0604030504040204" pitchFamily="34" charset="0"/>
                <a:ea typeface="Tahoma" panose="020B0604030504040204" pitchFamily="34" charset="0"/>
                <a:cs typeface="Tahoma" panose="020B0604030504040204" pitchFamily="34" charset="0"/>
              </a:rPr>
              <a:t>(Promedio móvil de orden 3)</a:t>
            </a:r>
            <a:endParaRPr lang="es-CO" sz="1400" b="1"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24222977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p:spPr>
        <p:txBody>
          <a:bodyPr>
            <a:noAutofit/>
          </a:bodyPr>
          <a:lstStyle/>
          <a:p>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crecimiento del PIB del último semestre (5,4%) estuvo impulsado </a:t>
            </a: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por la dinámica de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construcción de obras civiles… </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Otros sectores mostraron desaceleración (minería, servicios públicos, agricultura, construcción de edificaciones) o crecimientos muy bajos (industria)</a:t>
            </a:r>
            <a:endParaRPr lang="en-US" sz="1800" dirty="0"/>
          </a:p>
        </p:txBody>
      </p:sp>
      <p:sp>
        <p:nvSpPr>
          <p:cNvPr id="6" name="5 CuadroTexto"/>
          <p:cNvSpPr txBox="1"/>
          <p:nvPr/>
        </p:nvSpPr>
        <p:spPr>
          <a:xfrm>
            <a:off x="107504" y="6453336"/>
            <a:ext cx="2232248" cy="276999"/>
          </a:xfrm>
          <a:prstGeom prst="rect">
            <a:avLst/>
          </a:prstGeom>
          <a:noFill/>
        </p:spPr>
        <p:txBody>
          <a:bodyPr wrap="square" rtlCol="0">
            <a:spAutoFit/>
          </a:bodyPr>
          <a:lstStyle/>
          <a:p>
            <a:r>
              <a:rPr lang="en-US"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DANE. </a:t>
            </a:r>
            <a:endParaRPr lang="en-US" sz="12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8015844" y="6353298"/>
            <a:ext cx="1128155" cy="504701"/>
          </a:xfrm>
          <a:prstGeom prst="rect">
            <a:avLst/>
          </a:prstGeom>
          <a:noFill/>
          <a:ln w="9525">
            <a:noFill/>
            <a:miter lim="800000"/>
            <a:headEnd/>
            <a:tailEnd/>
          </a:ln>
        </p:spPr>
      </p:pic>
      <p:graphicFrame>
        <p:nvGraphicFramePr>
          <p:cNvPr id="9" name="Gráfico 8"/>
          <p:cNvGraphicFramePr/>
          <p:nvPr>
            <p:extLst/>
          </p:nvPr>
        </p:nvGraphicFramePr>
        <p:xfrm>
          <a:off x="611560" y="1916832"/>
          <a:ext cx="7404284" cy="4707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04447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0649" y="144013"/>
            <a:ext cx="7338951" cy="1143000"/>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El dinamismo económico ha derivado en una sistemática reducción en la tasa de desempleo y </a:t>
            </a: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ha estado acompañado por un declive en la informalidad</a:t>
            </a:r>
            <a:b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9" name="8 CuadroTexto"/>
          <p:cNvSpPr txBox="1"/>
          <p:nvPr/>
        </p:nvSpPr>
        <p:spPr>
          <a:xfrm>
            <a:off x="179512" y="6381328"/>
            <a:ext cx="3384376" cy="276999"/>
          </a:xfrm>
          <a:prstGeom prst="rect">
            <a:avLst/>
          </a:prstGeom>
          <a:noFill/>
        </p:spPr>
        <p:txBody>
          <a:bodyPr wrap="square" rtlCol="0">
            <a:spAutoFit/>
          </a:bodyPr>
          <a:lstStyle/>
          <a:p>
            <a:r>
              <a:rPr lang="es-CO" sz="1200" dirty="0" smtClean="0">
                <a:latin typeface="Tahoma" pitchFamily="34" charset="0"/>
                <a:ea typeface="Tahoma" pitchFamily="34" charset="0"/>
                <a:cs typeface="Tahoma" pitchFamily="34" charset="0"/>
              </a:rPr>
              <a:t>Fuente: DANE.</a:t>
            </a:r>
            <a:endParaRPr lang="es-CO" sz="1200" dirty="0">
              <a:latin typeface="Tahoma" pitchFamily="34" charset="0"/>
              <a:ea typeface="Tahoma" pitchFamily="34" charset="0"/>
              <a:cs typeface="Tahoma" pitchFamily="34" charset="0"/>
            </a:endParaRPr>
          </a:p>
        </p:txBody>
      </p:sp>
      <p:graphicFrame>
        <p:nvGraphicFramePr>
          <p:cNvPr id="7" name="3 Marcador de contenido"/>
          <p:cNvGraphicFramePr>
            <a:graphicFrameLocks noGrp="1"/>
          </p:cNvGraphicFramePr>
          <p:nvPr>
            <p:ph sz="half" idx="1"/>
            <p:extLst>
              <p:ext uri="{D42A27DB-BD31-4B8C-83A1-F6EECF244321}">
                <p14:modId xmlns:p14="http://schemas.microsoft.com/office/powerpoint/2010/main" val="2046466571"/>
              </p:ext>
            </p:extLst>
          </p:nvPr>
        </p:nvGraphicFramePr>
        <p:xfrm>
          <a:off x="395536" y="1734938"/>
          <a:ext cx="4248472"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7 Gráfico"/>
          <p:cNvGraphicFramePr/>
          <p:nvPr>
            <p:extLst>
              <p:ext uri="{D42A27DB-BD31-4B8C-83A1-F6EECF244321}">
                <p14:modId xmlns:p14="http://schemas.microsoft.com/office/powerpoint/2010/main" val="3172740096"/>
              </p:ext>
            </p:extLst>
          </p:nvPr>
        </p:nvGraphicFramePr>
        <p:xfrm>
          <a:off x="4788024" y="1774025"/>
          <a:ext cx="4176464" cy="460851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3 Conector recto"/>
          <p:cNvCxnSpPr/>
          <p:nvPr/>
        </p:nvCxnSpPr>
        <p:spPr>
          <a:xfrm>
            <a:off x="7524328" y="2924944"/>
            <a:ext cx="0" cy="2808312"/>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6804248" y="2564904"/>
            <a:ext cx="1728192" cy="276999"/>
          </a:xfrm>
          <a:prstGeom prst="rect">
            <a:avLst/>
          </a:prstGeom>
          <a:noFill/>
        </p:spPr>
        <p:txBody>
          <a:bodyPr wrap="square" rtlCol="0">
            <a:spAutoFit/>
          </a:bodyPr>
          <a:lstStyle/>
          <a:p>
            <a:pPr algn="ctr"/>
            <a:r>
              <a:rPr lang="es-CO" sz="1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Reforma tributaria</a:t>
            </a:r>
            <a:endParaRPr lang="es-CO" sz="1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2"/>
          <p:cNvPicPr>
            <a:picLocks noChangeAspect="1" noChangeArrowheads="1"/>
          </p:cNvPicPr>
          <p:nvPr/>
        </p:nvPicPr>
        <p:blipFill>
          <a:blip r:embed="rId4" cstate="print"/>
          <a:srcRect/>
          <a:stretch>
            <a:fillRect/>
          </a:stretch>
        </p:blipFill>
        <p:spPr bwMode="auto">
          <a:xfrm>
            <a:off x="7954654" y="6293922"/>
            <a:ext cx="1189345" cy="564078"/>
          </a:xfrm>
          <a:prstGeom prst="rect">
            <a:avLst/>
          </a:prstGeom>
          <a:noFill/>
          <a:ln w="9525">
            <a:noFill/>
            <a:miter lim="800000"/>
            <a:headEnd/>
            <a:tailEnd/>
          </a:ln>
        </p:spPr>
      </p:pic>
    </p:spTree>
    <p:extLst>
      <p:ext uri="{BB962C8B-B14F-4D97-AF65-F5344CB8AC3E}">
        <p14:creationId xmlns:p14="http://schemas.microsoft.com/office/powerpoint/2010/main" val="2384053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394091" y="0"/>
            <a:ext cx="412292" cy="338554"/>
          </a:xfrm>
          <a:prstGeom prst="rect">
            <a:avLst/>
          </a:prstGeom>
        </p:spPr>
        <p:txBody>
          <a:bodyPr wrap="none">
            <a:spAutoFit/>
          </a:bodyPr>
          <a:lstStyle/>
          <a:p>
            <a:fld id="{32F545B1-CFAD-458D-B010-B00A3D2CFAA1}" type="slidenum">
              <a:rPr lang="en-US" sz="1600">
                <a:solidFill>
                  <a:srgbClr val="FFFFFF"/>
                </a:solidFill>
              </a:rPr>
              <a:pPr/>
              <a:t>7</a:t>
            </a:fld>
            <a:endParaRPr lang="es-CO" sz="1600" dirty="0"/>
          </a:p>
        </p:txBody>
      </p:sp>
      <p:sp>
        <p:nvSpPr>
          <p:cNvPr id="4" name="3 Rectángulo"/>
          <p:cNvSpPr/>
          <p:nvPr/>
        </p:nvSpPr>
        <p:spPr>
          <a:xfrm>
            <a:off x="144016" y="6414716"/>
            <a:ext cx="6948264" cy="276999"/>
          </a:xfrm>
          <a:prstGeom prst="rect">
            <a:avLst/>
          </a:prstGeom>
        </p:spPr>
        <p:txBody>
          <a:bodyPr wrap="square">
            <a:spAutoFit/>
          </a:bodyPr>
          <a:lstStyle/>
          <a:p>
            <a:r>
              <a:rPr lang="es-CO" sz="1200" dirty="0">
                <a:latin typeface="Tahoma" pitchFamily="34" charset="0"/>
                <a:ea typeface="Tahoma" pitchFamily="34" charset="0"/>
                <a:cs typeface="Tahoma" pitchFamily="34" charset="0"/>
              </a:rPr>
              <a:t>Fuente: Encuesta de </a:t>
            </a:r>
            <a:r>
              <a:rPr lang="es-CO" sz="1200" dirty="0" smtClean="0">
                <a:latin typeface="Tahoma" pitchFamily="34" charset="0"/>
                <a:ea typeface="Tahoma" pitchFamily="34" charset="0"/>
                <a:cs typeface="Tahoma" pitchFamily="34" charset="0"/>
              </a:rPr>
              <a:t>Opinión Empresarial y  </a:t>
            </a:r>
            <a:r>
              <a:rPr lang="es-CO" sz="1200" dirty="0">
                <a:latin typeface="Tahoma" pitchFamily="34" charset="0"/>
                <a:ea typeface="Tahoma" pitchFamily="34" charset="0"/>
                <a:cs typeface="Tahoma" pitchFamily="34" charset="0"/>
              </a:rPr>
              <a:t>del Consumidor- </a:t>
            </a:r>
            <a:r>
              <a:rPr lang="en-US" sz="1200" dirty="0">
                <a:latin typeface="Tahoma" pitchFamily="34" charset="0"/>
                <a:ea typeface="Tahoma" pitchFamily="34" charset="0"/>
                <a:cs typeface="Tahoma" pitchFamily="34" charset="0"/>
              </a:rPr>
              <a:t>Fedesarrollo.</a:t>
            </a:r>
          </a:p>
        </p:txBody>
      </p:sp>
      <p:sp>
        <p:nvSpPr>
          <p:cNvPr id="7" name="6 CuadroTexto"/>
          <p:cNvSpPr txBox="1"/>
          <p:nvPr/>
        </p:nvSpPr>
        <p:spPr>
          <a:xfrm>
            <a:off x="642053" y="169277"/>
            <a:ext cx="7690049" cy="1015663"/>
          </a:xfrm>
          <a:prstGeom prst="rect">
            <a:avLst/>
          </a:prstGeom>
          <a:noFill/>
        </p:spPr>
        <p:txBody>
          <a:bodyPr wrap="square" rtlCol="0">
            <a:spAutoFit/>
          </a:bodyPr>
          <a:lstStyle/>
          <a:p>
            <a:pPr algn="ct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Los indicadores de confianza de Fedesarrollo permanecen en niveles altos. En especial, la confianza de los industriales revela una recuperación en lo corrido de 2014</a:t>
            </a:r>
          </a:p>
        </p:txBody>
      </p:sp>
      <p:pic>
        <p:nvPicPr>
          <p:cNvPr id="13" name="Picture 2"/>
          <p:cNvPicPr>
            <a:picLocks noChangeAspect="1" noChangeArrowheads="1"/>
          </p:cNvPicPr>
          <p:nvPr/>
        </p:nvPicPr>
        <p:blipFill>
          <a:blip r:embed="rId2" cstate="print"/>
          <a:srcRect/>
          <a:stretch>
            <a:fillRect/>
          </a:stretch>
        </p:blipFill>
        <p:spPr bwMode="auto">
          <a:xfrm>
            <a:off x="7740352" y="6282015"/>
            <a:ext cx="1357894" cy="542403"/>
          </a:xfrm>
          <a:prstGeom prst="rect">
            <a:avLst/>
          </a:prstGeom>
          <a:noFill/>
          <a:ln w="9525">
            <a:noFill/>
            <a:miter lim="800000"/>
            <a:headEnd/>
            <a:tailEnd/>
          </a:ln>
        </p:spPr>
      </p:pic>
      <p:graphicFrame>
        <p:nvGraphicFramePr>
          <p:cNvPr id="11" name="4 Marcador de contenido"/>
          <p:cNvGraphicFramePr>
            <a:graphicFrameLocks noGrp="1"/>
          </p:cNvGraphicFramePr>
          <p:nvPr>
            <p:ph idx="1"/>
            <p:extLst>
              <p:ext uri="{D42A27DB-BD31-4B8C-83A1-F6EECF244321}">
                <p14:modId xmlns:p14="http://schemas.microsoft.com/office/powerpoint/2010/main" val="2543380645"/>
              </p:ext>
            </p:extLst>
          </p:nvPr>
        </p:nvGraphicFramePr>
        <p:xfrm>
          <a:off x="467544" y="1556792"/>
          <a:ext cx="8228226" cy="4848125"/>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6012160" y="4077072"/>
            <a:ext cx="3036793" cy="338554"/>
          </a:xfrm>
          <a:prstGeom prst="rect">
            <a:avLst/>
          </a:prstGeom>
          <a:noFill/>
        </p:spPr>
        <p:txBody>
          <a:bodyPr wrap="none" rtlCol="0">
            <a:spAutoFit/>
          </a:bodyPr>
          <a:lstStyle/>
          <a:p>
            <a:r>
              <a:rPr lang="es-VE" sz="1600" b="1" dirty="0" smtClean="0">
                <a:solidFill>
                  <a:srgbClr val="C00000"/>
                </a:solidFill>
              </a:rPr>
              <a:t>Industria (ICI  desestacionalizado)</a:t>
            </a:r>
            <a:endParaRPr lang="es-VE" sz="1600" b="1" dirty="0">
              <a:solidFill>
                <a:srgbClr val="C00000"/>
              </a:solidFill>
            </a:endParaRPr>
          </a:p>
        </p:txBody>
      </p:sp>
      <p:sp>
        <p:nvSpPr>
          <p:cNvPr id="9" name="8 CuadroTexto"/>
          <p:cNvSpPr txBox="1"/>
          <p:nvPr/>
        </p:nvSpPr>
        <p:spPr>
          <a:xfrm>
            <a:off x="6300192" y="2204864"/>
            <a:ext cx="2596480" cy="338554"/>
          </a:xfrm>
          <a:prstGeom prst="rect">
            <a:avLst/>
          </a:prstGeom>
          <a:noFill/>
        </p:spPr>
        <p:txBody>
          <a:bodyPr wrap="none" rtlCol="0">
            <a:spAutoFit/>
          </a:bodyPr>
          <a:lstStyle/>
          <a:p>
            <a:r>
              <a:rPr lang="es-VE" sz="1600" b="1" dirty="0" smtClean="0">
                <a:solidFill>
                  <a:schemeClr val="tx2">
                    <a:lumMod val="75000"/>
                  </a:schemeClr>
                </a:solidFill>
              </a:rPr>
              <a:t>Consumidores (PM3 del ICC)</a:t>
            </a:r>
            <a:endParaRPr lang="es-VE" sz="1600" b="1" dirty="0">
              <a:solidFill>
                <a:schemeClr val="tx2">
                  <a:lumMod val="75000"/>
                </a:schemeClr>
              </a:solidFill>
            </a:endParaRPr>
          </a:p>
        </p:txBody>
      </p:sp>
      <p:sp>
        <p:nvSpPr>
          <p:cNvPr id="10" name="9 CuadroTexto"/>
          <p:cNvSpPr txBox="1"/>
          <p:nvPr/>
        </p:nvSpPr>
        <p:spPr>
          <a:xfrm>
            <a:off x="6012160" y="3140968"/>
            <a:ext cx="2325124" cy="338554"/>
          </a:xfrm>
          <a:prstGeom prst="rect">
            <a:avLst/>
          </a:prstGeom>
          <a:noFill/>
        </p:spPr>
        <p:txBody>
          <a:bodyPr wrap="none" rtlCol="0">
            <a:spAutoFit/>
          </a:bodyPr>
          <a:lstStyle/>
          <a:p>
            <a:r>
              <a:rPr lang="es-VE" sz="1600" b="1" dirty="0" smtClean="0">
                <a:solidFill>
                  <a:srgbClr val="92D050"/>
                </a:solidFill>
              </a:rPr>
              <a:t>Comercio (PM3 del ICCO)</a:t>
            </a:r>
            <a:endParaRPr lang="es-VE" sz="1600" b="1" dirty="0">
              <a:solidFill>
                <a:srgbClr val="92D050"/>
              </a:solidFill>
            </a:endParaRPr>
          </a:p>
        </p:txBody>
      </p:sp>
    </p:spTree>
    <p:extLst>
      <p:ext uri="{BB962C8B-B14F-4D97-AF65-F5344CB8AC3E}">
        <p14:creationId xmlns:p14="http://schemas.microsoft.com/office/powerpoint/2010/main" val="3726128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17390"/>
            <a:ext cx="7416824" cy="1143000"/>
          </a:xfrm>
        </p:spPr>
        <p:txBody>
          <a:bodyPr>
            <a:noAutofit/>
          </a:bodyPr>
          <a:lstStyle/>
          <a:p>
            <a:pPr algn="ctr">
              <a:lnSpc>
                <a:spcPct val="100000"/>
              </a:lnSpc>
            </a:pP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Las ventas al por menor sin combustibles se expandieron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8,5% </a:t>
            </a: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en agosto de </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2014 y el promedio móvil de tres meses mantiene un crecimiento de 5,8%</a:t>
            </a:r>
            <a:endParaRPr lang="en-US"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4 Rectángulo"/>
          <p:cNvSpPr/>
          <p:nvPr/>
        </p:nvSpPr>
        <p:spPr>
          <a:xfrm>
            <a:off x="1251012" y="6536377"/>
            <a:ext cx="5211198" cy="276999"/>
          </a:xfrm>
          <a:prstGeom prst="rect">
            <a:avLst/>
          </a:prstGeom>
        </p:spPr>
        <p:txBody>
          <a:bodyPr wrap="square">
            <a:spAutoFit/>
          </a:bodyPr>
          <a:lstStyle/>
          <a:p>
            <a:r>
              <a:rPr lang="es-CO" sz="1200" dirty="0">
                <a:latin typeface="Tahoma" pitchFamily="34" charset="0"/>
                <a:ea typeface="Tahoma" pitchFamily="34" charset="0"/>
                <a:cs typeface="Tahoma" pitchFamily="34" charset="0"/>
              </a:rPr>
              <a:t>Fuente: DANE.</a:t>
            </a:r>
            <a:endParaRPr lang="en-US" sz="1200" dirty="0">
              <a:latin typeface="Tahoma" pitchFamily="34" charset="0"/>
              <a:ea typeface="Tahoma" pitchFamily="34" charset="0"/>
              <a:cs typeface="Tahoma" pitchFamily="34" charset="0"/>
            </a:endParaRPr>
          </a:p>
        </p:txBody>
      </p:sp>
      <p:graphicFrame>
        <p:nvGraphicFramePr>
          <p:cNvPr id="3" name="2 Gráfico"/>
          <p:cNvGraphicFramePr/>
          <p:nvPr>
            <p:extLst>
              <p:ext uri="{D42A27DB-BD31-4B8C-83A1-F6EECF244321}">
                <p14:modId xmlns:p14="http://schemas.microsoft.com/office/powerpoint/2010/main" val="923372734"/>
              </p:ext>
            </p:extLst>
          </p:nvPr>
        </p:nvGraphicFramePr>
        <p:xfrm>
          <a:off x="899592" y="1556793"/>
          <a:ext cx="6840760" cy="472522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7649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7"/>
          <p:cNvSpPr txBox="1">
            <a:spLocks noChangeArrowheads="1"/>
          </p:cNvSpPr>
          <p:nvPr/>
        </p:nvSpPr>
        <p:spPr bwMode="auto">
          <a:xfrm>
            <a:off x="107504" y="6304001"/>
            <a:ext cx="7668344" cy="276999"/>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1200" dirty="0" smtClean="0">
                <a:solidFill>
                  <a:prstClr val="black"/>
                </a:solidFill>
                <a:latin typeface="Tahoma" pitchFamily="34" charset="0"/>
                <a:ea typeface="Tahoma" pitchFamily="34" charset="0"/>
                <a:cs typeface="Tahoma" pitchFamily="34" charset="0"/>
              </a:rPr>
              <a:t>Fuente: DANE.</a:t>
            </a:r>
            <a:endParaRPr lang="es-ES" sz="1200" dirty="0">
              <a:solidFill>
                <a:prstClr val="black"/>
              </a:solidFill>
              <a:latin typeface="Tahoma" pitchFamily="34" charset="0"/>
              <a:ea typeface="Tahoma" pitchFamily="34" charset="0"/>
              <a:cs typeface="Tahoma"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graphicFrame>
        <p:nvGraphicFramePr>
          <p:cNvPr id="13" name="Gráfico 12"/>
          <p:cNvGraphicFramePr/>
          <p:nvPr>
            <p:extLst>
              <p:ext uri="{D42A27DB-BD31-4B8C-83A1-F6EECF244321}">
                <p14:modId xmlns:p14="http://schemas.microsoft.com/office/powerpoint/2010/main" val="1231355566"/>
              </p:ext>
            </p:extLst>
          </p:nvPr>
        </p:nvGraphicFramePr>
        <p:xfrm>
          <a:off x="971600" y="1844824"/>
          <a:ext cx="7237697" cy="4387168"/>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831032" y="224013"/>
            <a:ext cx="7378265" cy="1323439"/>
          </a:xfrm>
          <a:prstGeom prst="rect">
            <a:avLst/>
          </a:prstGeom>
          <a:noFill/>
        </p:spPr>
        <p:txBody>
          <a:bodyPr wrap="square" rtlCol="0">
            <a:spAutoFit/>
          </a:bodyPr>
          <a:lstStyle/>
          <a:p>
            <a:pPr algn="ctr"/>
            <a:r>
              <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rPr>
              <a:t>E</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n el caso de la industria,  las cifras volvieron a terreno positivo desde fines de 2013</a:t>
            </a:r>
          </a:p>
          <a:p>
            <a:pPr algn="ct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desde abril muestran una fuerte desaceleración, que solo en parte se puede explicar por el cierre de REFICAR</a:t>
            </a:r>
          </a:p>
        </p:txBody>
      </p:sp>
    </p:spTree>
    <p:extLst>
      <p:ext uri="{BB962C8B-B14F-4D97-AF65-F5344CB8AC3E}">
        <p14:creationId xmlns:p14="http://schemas.microsoft.com/office/powerpoint/2010/main" val="107550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4614</TotalTime>
  <Words>5103</Words>
  <Application>Microsoft Macintosh PowerPoint</Application>
  <PresentationFormat>Presentación en pantalla (4:3)</PresentationFormat>
  <Paragraphs>821</Paragraphs>
  <Slides>47</Slides>
  <Notes>18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49" baseType="lpstr">
      <vt:lpstr>Tema de Office</vt:lpstr>
      <vt:lpstr>Document</vt:lpstr>
      <vt:lpstr>Presentación de PowerPoint</vt:lpstr>
      <vt:lpstr>Presentación de PowerPoint</vt:lpstr>
      <vt:lpstr>Presentación de PowerPoint</vt:lpstr>
      <vt:lpstr>Aunque el segundo trimestre de este año marcó una desaceleración, el crecimiento promedio de los últimos cinco trimestres (5,3%) es ampliamente satisfactorio</vt:lpstr>
      <vt:lpstr>El crecimiento del PIB del último semestre (5,4%) estuvo impulsado por la dinámica de construcción de obras civiles…  Otros sectores mostraron desaceleración (minería, servicios públicos, agricultura, construcción de edificaciones) o crecimientos muy bajos (industria)</vt:lpstr>
      <vt:lpstr> El dinamismo económico ha derivado en una sistemática reducción en la tasa de desempleo y ha estado acompañado por un declive en la informalidad </vt:lpstr>
      <vt:lpstr>Presentación de PowerPoint</vt:lpstr>
      <vt:lpstr>Las ventas al por menor sin combustibles se expandieron 8,5% en agosto de 2014 y el promedio móvil de tres meses mantiene un crecimiento de 5,8%</vt:lpstr>
      <vt:lpstr>Presentación de PowerPoint</vt:lpstr>
      <vt:lpstr>Las proyecciones de Fedesarrollo plantean un crecimiento del PIB de 4,7% en 2014 y 4,5% en 2015 A nivel sectorial, el sector de construcción continuará liderando el crecimiento y la industria tendrá crecimientos positivos tras dos años de caídas</vt:lpstr>
      <vt:lpstr>Presentación de PowerPoint</vt:lpstr>
      <vt:lpstr>Las tendencias favorables que traían los países avanzados se revierten de manera drástica en el período mas reciente</vt:lpstr>
      <vt:lpstr>En EEUU, los pronósticos de crecimiento se ajustan a la baja</vt:lpstr>
      <vt:lpstr>En Europa, una caída en la inflación muy por debajo de la meta de 2% (0,3% en septiembre), ha conllevado a fuertes acciones expansivas por parte del BCE</vt:lpstr>
      <vt:lpstr>El crecimiento en la zona Euro es anémico y economías como Italia y Grecia se mantienen en terreno negativo   En Europa, solo Reino Unido muestra tasas altas de crecimiento</vt:lpstr>
      <vt:lpstr>Presentación de PowerPoint</vt:lpstr>
      <vt:lpstr>Entre las economías emergentes, la desaceleración es particularmente fuerte en América Latina </vt:lpstr>
      <vt:lpstr>La pérdida de dinamismo en América Latina abarca todos los países medianos y grandes diferentes de Colombia</vt:lpstr>
      <vt:lpstr>El mal desempeño relativo de las economías latinoamericanas está vinculado con la perspectiva de menor liquidez internacional (menores flujos de capitales) y con la caída en precios de commodities</vt:lpstr>
      <vt:lpstr>Desde el pico de mediados de junio, se observa una caída significativa en el precio del petróleo La caída se pronunció en forma drástica en lo corrido de octubre, con fuertes implicaciones para las perspectivas fiscales y externas de Colombia </vt:lpstr>
      <vt:lpstr>¿Cómo se reflejan los cambios en la economía mundial en la percepción de riesgo?   Aumento en la percepción de riesgo de las economías emergentes y retorno a la seguridad de los Treasuries Bonds </vt:lpstr>
      <vt:lpstr>Presentación de PowerPoint</vt:lpstr>
      <vt:lpstr>El EMBI Colombia y los índices accionarios de la BVC reflejan en alto grado las tendencias internacionales de economías emergentes</vt:lpstr>
      <vt:lpstr>La tasa de cambio peso-dólar es un espejo de lo que sucede a nivel internacional Entre marzo y julio se había presentado una fuerte apreciación del peso, la cual se revirtió rápidamente desde agosto</vt:lpstr>
      <vt:lpstr>La depreciación en los dos últimos meses no es un fenómeno exclusivo del peso colombiano</vt:lpstr>
      <vt:lpstr>Inversión de portafolio tras el rebalanceo en los índices de JP Morgan y los estímulos de la reforma tributaria</vt:lpstr>
      <vt:lpstr>Aunque financiado con IED, el déficit en Cuenta Corriente de 4,4% del PIB en el primer semestre genera preocupaciones  Una caída de 20 dólares en el precio del petróleo podría aumentar el déficit en cerca de 1,8% del PIB (unos 6.000 millones de dólares) y reducir la IED</vt:lpstr>
      <vt:lpstr>Tanto las exportaciones totales como sin combustibles están mostrando tasas de crecimiento negativas o muy bajas</vt:lpstr>
      <vt:lpstr>El mal comportamiento de las exportaciones no tradicionales es generalizado en los destinos latinoamericanos…  Los TLCs de EEUU y Europa empiezan a mostrar sus beneficios, y el reciente ajuste de la tasa de cambio puede ser favorable</vt:lpstr>
      <vt:lpstr>Presentación de PowerPoint</vt:lpstr>
      <vt:lpstr>El problema fiscal: dos enfoques</vt:lpstr>
      <vt:lpstr>El faltante de $12,5 billones en el presupuesto para 2015 se genera pese a que los gastos caen fuertemente, de 21,1% a 20,5% del PIB </vt:lpstr>
      <vt:lpstr>Presentación de PowerPoint</vt:lpstr>
      <vt:lpstr>Presentación de PowerPoint</vt:lpstr>
      <vt:lpstr>Preocupa que el MFMP proyecta una fuerte caída de la inversión pública a partir de 2015 En el debates en el Congreso se ajustó al alza 2015 pero no el resto del cuatrienio</vt:lpstr>
      <vt:lpstr>Frentes de política pública con impacto fiscal significativo </vt:lpstr>
      <vt:lpstr>El esquema de Concesión permite que la inversión de más de 1% del PIB por año no se contabilice como déficit fiscal….</vt:lpstr>
      <vt:lpstr>Necesidad de recursos y escenarios externos alternativos</vt:lpstr>
      <vt:lpstr>Nueva propuesta del Gobierno cubre las necesidades “urgentes” del Gobierno para 2015  y lo hace de manera más equilibrada que la propuesta inicial</vt:lpstr>
      <vt:lpstr>Pese a la reforma propuesta, las proyecciones fiscales para los años que vienen plantean inquietudes</vt:lpstr>
      <vt:lpstr>Principios deseables de una reforma estructural</vt:lpstr>
      <vt:lpstr>En síntesis</vt:lpstr>
      <vt:lpstr>Presentación de PowerPoint</vt:lpstr>
      <vt:lpstr>En EEUU, el desempleo continúa cayendo, lo cual genera expectativas de una política monetaria menos expansiva</vt:lpstr>
      <vt:lpstr>Las proyecciones actuales sobre la economía europea son inferiores a las que se tenían a comienzos de este año</vt:lpstr>
      <vt:lpstr>Los niveles de IED siguen siendo históricamente altos pero ya completan una disminución anual del 5,8% en el período enero-septiembre</vt:lpstr>
      <vt:lpstr>Importaciones por tipo de bien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Daniela Sanchez Cortes</dc:creator>
  <cp:lastModifiedBy>Daniel Alvarez</cp:lastModifiedBy>
  <cp:revision>345</cp:revision>
  <dcterms:created xsi:type="dcterms:W3CDTF">2014-08-28T21:02:48Z</dcterms:created>
  <dcterms:modified xsi:type="dcterms:W3CDTF">2014-11-12T03:51:37Z</dcterms:modified>
</cp:coreProperties>
</file>