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3.xml" ContentType="application/vnd.openxmlformats-officedocument.drawingml.chartshapes+xml"/>
  <Override PartName="/ppt/notesSlides/notesSlide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5.xml" ContentType="application/vnd.openxmlformats-officedocument.presentationml.notesSlide+xml"/>
  <Override PartName="/ppt/charts/chart21.xml" ContentType="application/vnd.openxmlformats-officedocument.drawingml.chart+xml"/>
  <Override PartName="/ppt/notesSlides/notesSlide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xml" ContentType="application/vnd.openxmlformats-officedocument.themeOverride+xml"/>
  <Override PartName="/ppt/charts/chart29.xml" ContentType="application/vnd.openxmlformats-officedocument.drawingml.chart+xml"/>
  <Override PartName="/ppt/theme/themeOverride2.xml" ContentType="application/vnd.openxmlformats-officedocument.themeOverride+xml"/>
  <Override PartName="/ppt/charts/chart30.xml" ContentType="application/vnd.openxmlformats-officedocument.drawingml.chart+xml"/>
  <Override PartName="/ppt/drawings/drawing4.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drawings/drawing5.xml" ContentType="application/vnd.openxmlformats-officedocument.drawingml.chartshapes+xml"/>
  <Override PartName="/ppt/charts/chart33.xml" ContentType="application/vnd.openxmlformats-officedocument.drawingml.chart+xml"/>
  <Override PartName="/ppt/charts/chart34.xml" ContentType="application/vnd.openxmlformats-officedocument.drawingml.chart+xml"/>
  <Override PartName="/ppt/notesSlides/notesSlide7.xml" ContentType="application/vnd.openxmlformats-officedocument.presentationml.notesSlide+xml"/>
  <Override PartName="/ppt/charts/chart35.xml" ContentType="application/vnd.openxmlformats-officedocument.drawingml.chart+xml"/>
  <Override PartName="/ppt/drawings/drawing6.xml" ContentType="application/vnd.openxmlformats-officedocument.drawingml.chartshapes+xml"/>
  <Override PartName="/ppt/notesSlides/notesSlide8.xml" ContentType="application/vnd.openxmlformats-officedocument.presentationml.notesSlide+xml"/>
  <Override PartName="/ppt/charts/chart36.xml" ContentType="application/vnd.openxmlformats-officedocument.drawingml.chart+xml"/>
  <Override PartName="/ppt/theme/themeOverride3.xml" ContentType="application/vnd.openxmlformats-officedocument.themeOverride+xml"/>
  <Override PartName="/ppt/charts/chart37.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charts/chart38.xml" ContentType="application/vnd.openxmlformats-officedocument.drawingml.chart+xml"/>
  <Override PartName="/ppt/theme/themeOverride5.xml" ContentType="application/vnd.openxmlformats-officedocument.themeOverride+xml"/>
  <Override PartName="/ppt/charts/chart39.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40.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theme/themeOverride8.xml" ContentType="application/vnd.openxmlformats-officedocument.themeOverride+xml"/>
  <Override PartName="/ppt/drawings/drawing7.xml" ContentType="application/vnd.openxmlformats-officedocument.drawingml.chartshapes+xml"/>
  <Override PartName="/ppt/charts/chart43.xml" ContentType="application/vnd.openxmlformats-officedocument.drawingml.chart+xml"/>
  <Override PartName="/ppt/theme/themeOverride9.xml" ContentType="application/vnd.openxmlformats-officedocument.themeOverride+xml"/>
  <Override PartName="/ppt/charts/chart44.xml" ContentType="application/vnd.openxmlformats-officedocument.drawingml.chart+xml"/>
  <Override PartName="/ppt/theme/themeOverride10.xml" ContentType="application/vnd.openxmlformats-officedocument.themeOverr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6.xml" ContentType="application/vnd.ms-office.chartstyle+xml"/>
  <Override PartName="/ppt/charts/colors6.xml" ContentType="application/vnd.ms-office.chartcolorstyle+xml"/>
  <Override PartName="/ppt/charts/colors8.xml" ContentType="application/vnd.ms-office.chartcolorstyle+xml"/>
  <Override PartName="/ppt/charts/style8.xml" ContentType="application/vnd.ms-office.chart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74"/>
  </p:notesMasterIdLst>
  <p:handoutMasterIdLst>
    <p:handoutMasterId r:id="rId75"/>
  </p:handoutMasterIdLst>
  <p:sldIdLst>
    <p:sldId id="3794" r:id="rId2"/>
    <p:sldId id="4081" r:id="rId3"/>
    <p:sldId id="4510" r:id="rId4"/>
    <p:sldId id="4351" r:id="rId5"/>
    <p:sldId id="4145" r:id="rId6"/>
    <p:sldId id="4146" r:id="rId7"/>
    <p:sldId id="4340" r:id="rId8"/>
    <p:sldId id="4511" r:id="rId9"/>
    <p:sldId id="4310" r:id="rId10"/>
    <p:sldId id="4512" r:id="rId11"/>
    <p:sldId id="4544" r:id="rId12"/>
    <p:sldId id="4362" r:id="rId13"/>
    <p:sldId id="4341" r:id="rId14"/>
    <p:sldId id="4513" r:id="rId15"/>
    <p:sldId id="4535" r:id="rId16"/>
    <p:sldId id="4322" r:id="rId17"/>
    <p:sldId id="4515" r:id="rId18"/>
    <p:sldId id="4537" r:id="rId19"/>
    <p:sldId id="4547" r:id="rId20"/>
    <p:sldId id="4433" r:id="rId21"/>
    <p:sldId id="4516" r:id="rId22"/>
    <p:sldId id="4517" r:id="rId23"/>
    <p:sldId id="4518" r:id="rId24"/>
    <p:sldId id="4356" r:id="rId25"/>
    <p:sldId id="4342" r:id="rId26"/>
    <p:sldId id="4519" r:id="rId27"/>
    <p:sldId id="4400" r:id="rId28"/>
    <p:sldId id="4548" r:id="rId29"/>
    <p:sldId id="4549" r:id="rId30"/>
    <p:sldId id="4550" r:id="rId31"/>
    <p:sldId id="4551" r:id="rId32"/>
    <p:sldId id="4552" r:id="rId33"/>
    <p:sldId id="4553" r:id="rId34"/>
    <p:sldId id="4499" r:id="rId35"/>
    <p:sldId id="4523" r:id="rId36"/>
    <p:sldId id="4524" r:id="rId37"/>
    <p:sldId id="4418" r:id="rId38"/>
    <p:sldId id="4419" r:id="rId39"/>
    <p:sldId id="4420" r:id="rId40"/>
    <p:sldId id="4421" r:id="rId41"/>
    <p:sldId id="4520" r:id="rId42"/>
    <p:sldId id="4423" r:id="rId43"/>
    <p:sldId id="4426" r:id="rId44"/>
    <p:sldId id="4508" r:id="rId45"/>
    <p:sldId id="4509" r:id="rId46"/>
    <p:sldId id="4554" r:id="rId47"/>
    <p:sldId id="4528" r:id="rId48"/>
    <p:sldId id="4531" r:id="rId49"/>
    <p:sldId id="4521" r:id="rId50"/>
    <p:sldId id="4538" r:id="rId51"/>
    <p:sldId id="4539" r:id="rId52"/>
    <p:sldId id="4540" r:id="rId53"/>
    <p:sldId id="4541" r:id="rId54"/>
    <p:sldId id="4542" r:id="rId55"/>
    <p:sldId id="4543" r:id="rId56"/>
    <p:sldId id="4555" r:id="rId57"/>
    <p:sldId id="4556" r:id="rId58"/>
    <p:sldId id="4557" r:id="rId59"/>
    <p:sldId id="4558" r:id="rId60"/>
    <p:sldId id="4522" r:id="rId61"/>
    <p:sldId id="4435" r:id="rId62"/>
    <p:sldId id="4436" r:id="rId63"/>
    <p:sldId id="4437" r:id="rId64"/>
    <p:sldId id="4439" r:id="rId65"/>
    <p:sldId id="4440" r:id="rId66"/>
    <p:sldId id="4441" r:id="rId67"/>
    <p:sldId id="4442" r:id="rId68"/>
    <p:sldId id="4545" r:id="rId69"/>
    <p:sldId id="4546" r:id="rId70"/>
    <p:sldId id="4467" r:id="rId71"/>
    <p:sldId id="4458" r:id="rId72"/>
    <p:sldId id="4466" r:id="rId73"/>
  </p:sldIdLst>
  <p:sldSz cx="9144000" cy="6858000" type="screen4x3"/>
  <p:notesSz cx="9369425" cy="7077075"/>
  <p:defaultTextStyle>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p:defaultTextStyle>
  <p:extLst>
    <p:ext uri="{EFAFB233-063F-42B5-8137-9DF3F51BA10A}">
      <p15:sldGuideLst xmlns:p15="http://schemas.microsoft.com/office/powerpoint/2012/main" xmlns="">
        <p15:guide id="1" orient="horz" pos="2251">
          <p15:clr>
            <a:srgbClr val="A4A3A4"/>
          </p15:clr>
        </p15:guide>
        <p15:guide id="2" pos="2880">
          <p15:clr>
            <a:srgbClr val="A4A3A4"/>
          </p15:clr>
        </p15:guide>
      </p15:sldGuideLst>
    </p:ext>
    <p:ext uri="{2D200454-40CA-4A62-9FC3-DE9A4176ACB9}">
      <p15:notesGuideLst xmlns:p15="http://schemas.microsoft.com/office/powerpoint/2012/main" xmlns="">
        <p15:guide id="1" orient="horz" pos="2229">
          <p15:clr>
            <a:srgbClr val="A4A3A4"/>
          </p15:clr>
        </p15:guide>
        <p15:guide id="2" pos="29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mila Pere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E68CA"/>
    <a:srgbClr val="57257D"/>
    <a:srgbClr val="003366"/>
    <a:srgbClr val="800000"/>
    <a:srgbClr val="660033"/>
    <a:srgbClr val="AEF056"/>
    <a:srgbClr val="0066FF"/>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799" autoAdjust="0"/>
  </p:normalViewPr>
  <p:slideViewPr>
    <p:cSldViewPr>
      <p:cViewPr>
        <p:scale>
          <a:sx n="80" d="100"/>
          <a:sy n="80" d="100"/>
        </p:scale>
        <p:origin x="-1272" y="-240"/>
      </p:cViewPr>
      <p:guideLst>
        <p:guide orient="horz" pos="2251"/>
        <p:guide pos="2880"/>
      </p:guideLst>
    </p:cSldViewPr>
  </p:slideViewPr>
  <p:outlineViewPr>
    <p:cViewPr>
      <p:scale>
        <a:sx n="33" d="100"/>
        <a:sy n="33" d="100"/>
      </p:scale>
      <p:origin x="48" y="21420"/>
    </p:cViewPr>
  </p:outlineViewPr>
  <p:notesTextViewPr>
    <p:cViewPr>
      <p:scale>
        <a:sx n="66" d="100"/>
        <a:sy n="66" d="100"/>
      </p:scale>
      <p:origin x="0" y="0"/>
    </p:cViewPr>
  </p:notesTextViewPr>
  <p:sorterViewPr>
    <p:cViewPr>
      <p:scale>
        <a:sx n="100" d="100"/>
        <a:sy n="100" d="100"/>
      </p:scale>
      <p:origin x="0" y="12762"/>
    </p:cViewPr>
  </p:sorterViewPr>
  <p:notesViewPr>
    <p:cSldViewPr>
      <p:cViewPr varScale="1">
        <p:scale>
          <a:sx n="69" d="100"/>
          <a:sy n="69" d="100"/>
        </p:scale>
        <p:origin x="-2004" y="-102"/>
      </p:cViewPr>
      <p:guideLst>
        <p:guide orient="horz" pos="2229"/>
        <p:guide pos="295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rbegozo\Dropbox\FEDESARROLLO\Presentaciones\Gr&#225;fico%20PIB%20trimestral.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oleObject" Target="file:///C:\Users\Sebastian\Google%20Drive\Fedesarrollo\UPME\Previsiones.xls"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3" Type="http://schemas.microsoft.com/office/2011/relationships/chartColorStyle" Target="colors8.xml"/><Relationship Id="rId2" Type="http://schemas.openxmlformats.org/officeDocument/2006/relationships/chartUserShapes" Target="../drawings/drawing5.xml"/><Relationship Id="rId1" Type="http://schemas.openxmlformats.org/officeDocument/2006/relationships/package" Target="../embeddings/Microsoft_Excel_Worksheet28.xlsx"/><Relationship Id="rId4" Type="http://schemas.microsoft.com/office/2011/relationships/chartStyle" Target="style8.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1.xlsx"/></Relationships>
</file>

<file path=ppt/charts/_rels/chart3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37.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4.xml"/></Relationships>
</file>

<file path=ppt/charts/_rels/chart38.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5.xml"/></Relationships>
</file>

<file path=ppt/charts/_rels/chart39.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3.xlsx"/><Relationship Id="rId1" Type="http://schemas.openxmlformats.org/officeDocument/2006/relationships/themeOverride" Target="../theme/themeOverride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0.xml"/></Relationships>
</file>

<file path=ppt/charts/_rels/chart45.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36.xlsx"/></Relationships>
</file>

<file path=ppt/charts/_rels/chart46.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37.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847703582418804E-2"/>
          <c:y val="4.6783617897396199E-2"/>
          <c:w val="0.88933069621267702"/>
          <c:h val="0.81090912257106995"/>
        </c:manualLayout>
      </c:layout>
      <c:barChart>
        <c:barDir val="col"/>
        <c:grouping val="clustered"/>
        <c:varyColors val="0"/>
        <c:ser>
          <c:idx val="0"/>
          <c:order val="0"/>
          <c:invertIfNegative val="0"/>
          <c:dLbls>
            <c:dLbl>
              <c:idx val="0"/>
              <c:layout>
                <c:manualLayout>
                  <c:x val="-7.0428682527338201E-4"/>
                  <c:y val="1.13601544119398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6814449917898E-3"/>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8.50644723129399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56814449917898E-3"/>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5518337034943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
                  <c:y val="4.25305617249055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0"/>
                  <c:y val="1.275916851747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4.6196681094390901E-3"/>
                  <c:y val="-2.82601976478170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0"/>
                  <c:y val="-4.281086161782390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0"/>
                  <c:y val="-8.506112344981119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0"/>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7"/>
              <c:layout>
                <c:manualLayout>
                  <c:x val="4.37876299945266E-3"/>
                  <c:y val="1.2759168517471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'G1'!$K$2:$L$31</c:f>
              <c:multiLvlStrCache>
                <c:ptCount val="30"/>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lvl>
                <c:lvl>
                  <c:pt idx="0">
                    <c:v>2008</c:v>
                  </c:pt>
                  <c:pt idx="4">
                    <c:v>2009</c:v>
                  </c:pt>
                  <c:pt idx="8">
                    <c:v>2010</c:v>
                  </c:pt>
                  <c:pt idx="12">
                    <c:v>2011</c:v>
                  </c:pt>
                  <c:pt idx="16">
                    <c:v>2012</c:v>
                  </c:pt>
                  <c:pt idx="20">
                    <c:v>2013</c:v>
                  </c:pt>
                  <c:pt idx="24">
                    <c:v>2014</c:v>
                  </c:pt>
                  <c:pt idx="28">
                    <c:v>2015</c:v>
                  </c:pt>
                </c:lvl>
              </c:multiLvlStrCache>
            </c:multiLvlStrRef>
          </c:cat>
          <c:val>
            <c:numRef>
              <c:f>'G1'!$M$2:$M$31</c:f>
              <c:numCache>
                <c:formatCode>_(* #,##0.0_);_(* \(#,##0.0\);_(* "-"??_);_(@_)</c:formatCode>
                <c:ptCount val="30"/>
                <c:pt idx="0">
                  <c:v>4.9780905030757623</c:v>
                </c:pt>
                <c:pt idx="1">
                  <c:v>5.3222461931592022</c:v>
                </c:pt>
                <c:pt idx="2">
                  <c:v>3.7017299335902289</c:v>
                </c:pt>
                <c:pt idx="3">
                  <c:v>0.34105115767364702</c:v>
                </c:pt>
                <c:pt idx="4">
                  <c:v>1.153900182617249</c:v>
                </c:pt>
                <c:pt idx="5">
                  <c:v>1.2021716649431231</c:v>
                </c:pt>
                <c:pt idx="6">
                  <c:v>1.3193264023402089</c:v>
                </c:pt>
                <c:pt idx="7">
                  <c:v>2.9314434942088772</c:v>
                </c:pt>
                <c:pt idx="8">
                  <c:v>3.6017537594730702</c:v>
                </c:pt>
                <c:pt idx="9">
                  <c:v>3.5273195319178261</c:v>
                </c:pt>
                <c:pt idx="10">
                  <c:v>3.444105225168983</c:v>
                </c:pt>
                <c:pt idx="11">
                  <c:v>5.2950119592899787</c:v>
                </c:pt>
                <c:pt idx="12">
                  <c:v>5.641354614478729</c:v>
                </c:pt>
                <c:pt idx="13">
                  <c:v>6.4365503430865374</c:v>
                </c:pt>
                <c:pt idx="14">
                  <c:v>7.9214362494578268</c:v>
                </c:pt>
                <c:pt idx="15">
                  <c:v>6.3493815238883542</c:v>
                </c:pt>
                <c:pt idx="16">
                  <c:v>5.8431141523541896</c:v>
                </c:pt>
                <c:pt idx="17">
                  <c:v>5.012082140723507</c:v>
                </c:pt>
                <c:pt idx="18">
                  <c:v>2.5608317679437249</c:v>
                </c:pt>
                <c:pt idx="19">
                  <c:v>2.8563028044171972</c:v>
                </c:pt>
                <c:pt idx="20">
                  <c:v>2.8882875785651838</c:v>
                </c:pt>
                <c:pt idx="21">
                  <c:v>4.7329540630041578</c:v>
                </c:pt>
                <c:pt idx="22">
                  <c:v>6.0910159644250532</c:v>
                </c:pt>
                <c:pt idx="23">
                  <c:v>6.0088110171343896</c:v>
                </c:pt>
                <c:pt idx="24">
                  <c:v>6.5107569389538469</c:v>
                </c:pt>
                <c:pt idx="25">
                  <c:v>4.1818004929303374</c:v>
                </c:pt>
                <c:pt idx="26">
                  <c:v>4.1787113766300328</c:v>
                </c:pt>
                <c:pt idx="27">
                  <c:v>3.4182204633235211</c:v>
                </c:pt>
                <c:pt idx="28" formatCode="General">
                  <c:v>2.8</c:v>
                </c:pt>
                <c:pt idx="29" formatCode="General">
                  <c:v>3</c:v>
                </c:pt>
              </c:numCache>
            </c:numRef>
          </c:val>
        </c:ser>
        <c:dLbls>
          <c:showLegendKey val="0"/>
          <c:showVal val="0"/>
          <c:showCatName val="0"/>
          <c:showSerName val="0"/>
          <c:showPercent val="0"/>
          <c:showBubbleSize val="0"/>
        </c:dLbls>
        <c:gapWidth val="150"/>
        <c:axId val="81492992"/>
        <c:axId val="81498880"/>
      </c:barChart>
      <c:catAx>
        <c:axId val="81492992"/>
        <c:scaling>
          <c:orientation val="minMax"/>
        </c:scaling>
        <c:delete val="0"/>
        <c:axPos val="b"/>
        <c:numFmt formatCode="General" sourceLinked="0"/>
        <c:majorTickMark val="out"/>
        <c:minorTickMark val="none"/>
        <c:tickLblPos val="nextTo"/>
        <c:spPr>
          <a:ln>
            <a:solidFill>
              <a:schemeClr val="bg1">
                <a:lumMod val="75000"/>
              </a:schemeClr>
            </a:solidFill>
          </a:ln>
        </c:spPr>
        <c:crossAx val="81498880"/>
        <c:crosses val="autoZero"/>
        <c:auto val="1"/>
        <c:lblAlgn val="ctr"/>
        <c:lblOffset val="100"/>
        <c:tickMarkSkip val="8"/>
        <c:noMultiLvlLbl val="0"/>
      </c:catAx>
      <c:valAx>
        <c:axId val="81498880"/>
        <c:scaling>
          <c:orientation val="minMax"/>
        </c:scaling>
        <c:delete val="0"/>
        <c:axPos val="l"/>
        <c:title>
          <c:tx>
            <c:rich>
              <a:bodyPr rot="-5400000" vert="horz"/>
              <a:lstStyle/>
              <a:p>
                <a:pPr>
                  <a:defRPr/>
                </a:pPr>
                <a:r>
                  <a:rPr lang="en-US"/>
                  <a:t>%</a:t>
                </a:r>
              </a:p>
            </c:rich>
          </c:tx>
          <c:layout>
            <c:manualLayout>
              <c:xMode val="edge"/>
              <c:yMode val="edge"/>
              <c:x val="2.34741827426311E-3"/>
              <c:y val="0.40696422878361299"/>
            </c:manualLayout>
          </c:layout>
          <c:overlay val="0"/>
        </c:title>
        <c:numFmt formatCode="#,##0.0" sourceLinked="0"/>
        <c:majorTickMark val="none"/>
        <c:minorTickMark val="none"/>
        <c:tickLblPos val="nextTo"/>
        <c:crossAx val="81492992"/>
        <c:crosses val="autoZero"/>
        <c:crossBetween val="between"/>
      </c:valAx>
    </c:plotArea>
    <c:plotVisOnly val="1"/>
    <c:dispBlanksAs val="gap"/>
    <c:showDLblsOverMax val="0"/>
  </c:chart>
  <c:spPr>
    <a:ln>
      <a:noFill/>
    </a:ln>
  </c:spPr>
  <c:txPr>
    <a:bodyPr/>
    <a:lstStyle/>
    <a:p>
      <a:pPr>
        <a:defRPr sz="105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800" noProof="0"/>
            </a:pPr>
            <a:r>
              <a:rPr lang="es-CO" sz="1800" noProof="0" dirty="0" smtClean="0"/>
              <a:t>Despacho de cemento gris*</a:t>
            </a:r>
            <a:endParaRPr lang="es-CO" sz="1800" b="0" noProof="0" dirty="0"/>
          </a:p>
        </c:rich>
      </c:tx>
      <c:layout>
        <c:manualLayout>
          <c:xMode val="edge"/>
          <c:yMode val="edge"/>
          <c:x val="0.21438913212833899"/>
          <c:y val="3.1633780217498603E-2"/>
        </c:manualLayout>
      </c:layout>
      <c:overlay val="0"/>
    </c:title>
    <c:autoTitleDeleted val="0"/>
    <c:plotArea>
      <c:layout>
        <c:manualLayout>
          <c:layoutTarget val="inner"/>
          <c:xMode val="edge"/>
          <c:yMode val="edge"/>
          <c:x val="0.15749663292772501"/>
          <c:y val="3.93083195775134E-2"/>
          <c:w val="0.82197592080412096"/>
          <c:h val="0.78801726836918495"/>
        </c:manualLayout>
      </c:layout>
      <c:lineChart>
        <c:grouping val="standard"/>
        <c:varyColors val="0"/>
        <c:ser>
          <c:idx val="1"/>
          <c:order val="0"/>
          <c:tx>
            <c:strRef>
              <c:f>Hoja1!$C$1</c:f>
              <c:strCache>
                <c:ptCount val="1"/>
                <c:pt idx="0">
                  <c:v>Despachos</c:v>
                </c:pt>
              </c:strCache>
            </c:strRef>
          </c:tx>
          <c:spPr>
            <a:ln>
              <a:solidFill>
                <a:srgbClr val="9E68CA"/>
              </a:solidFill>
            </a:ln>
          </c:spPr>
          <c:marker>
            <c:symbol val="none"/>
          </c:marker>
          <c:dLbls>
            <c:dLbl>
              <c:idx val="138"/>
              <c:layout>
                <c:manualLayout>
                  <c:x val="0"/>
                  <c:y val="-2.891299873784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Hoja1!$A$2:$A$140</c:f>
              <c:numCache>
                <c:formatCode>mmm\-yy</c:formatCode>
                <c:ptCount val="139"/>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pt idx="132">
                  <c:v>42005</c:v>
                </c:pt>
                <c:pt idx="133">
                  <c:v>42036</c:v>
                </c:pt>
                <c:pt idx="134">
                  <c:v>42064</c:v>
                </c:pt>
                <c:pt idx="135">
                  <c:v>42095</c:v>
                </c:pt>
                <c:pt idx="136">
                  <c:v>42125</c:v>
                </c:pt>
                <c:pt idx="137">
                  <c:v>42156</c:v>
                </c:pt>
                <c:pt idx="138">
                  <c:v>42186</c:v>
                </c:pt>
              </c:numCache>
            </c:numRef>
          </c:cat>
          <c:val>
            <c:numRef>
              <c:f>Hoja1!$C$2:$C$140</c:f>
              <c:numCache>
                <c:formatCode>0.0</c:formatCode>
                <c:ptCount val="139"/>
                <c:pt idx="0">
                  <c:v>7.2043890427280877</c:v>
                </c:pt>
                <c:pt idx="1">
                  <c:v>9.1821816980293374</c:v>
                </c:pt>
                <c:pt idx="2">
                  <c:v>13.407088634201459</c:v>
                </c:pt>
                <c:pt idx="3">
                  <c:v>6.4957660543193629</c:v>
                </c:pt>
                <c:pt idx="4">
                  <c:v>2.4631145980119622</c:v>
                </c:pt>
                <c:pt idx="5">
                  <c:v>3.869829451469986</c:v>
                </c:pt>
                <c:pt idx="6">
                  <c:v>4.9205688968941184</c:v>
                </c:pt>
                <c:pt idx="7">
                  <c:v>6.1084080149746534</c:v>
                </c:pt>
                <c:pt idx="8">
                  <c:v>-0.54319674660553396</c:v>
                </c:pt>
                <c:pt idx="9">
                  <c:v>-1.0233407202443809</c:v>
                </c:pt>
                <c:pt idx="10">
                  <c:v>2.093574282986177</c:v>
                </c:pt>
                <c:pt idx="11">
                  <c:v>6.9468092493576883</c:v>
                </c:pt>
                <c:pt idx="12">
                  <c:v>11.442023078481281</c:v>
                </c:pt>
                <c:pt idx="13">
                  <c:v>19.310863107231299</c:v>
                </c:pt>
                <c:pt idx="14">
                  <c:v>25.16115468429172</c:v>
                </c:pt>
                <c:pt idx="15">
                  <c:v>39.493721695651118</c:v>
                </c:pt>
                <c:pt idx="16">
                  <c:v>39.944409215967731</c:v>
                </c:pt>
                <c:pt idx="17">
                  <c:v>44.883003837074277</c:v>
                </c:pt>
                <c:pt idx="18">
                  <c:v>34.785379206198762</c:v>
                </c:pt>
                <c:pt idx="19">
                  <c:v>37.090174176195113</c:v>
                </c:pt>
                <c:pt idx="20">
                  <c:v>38.422317489559447</c:v>
                </c:pt>
                <c:pt idx="21">
                  <c:v>40.834074123306202</c:v>
                </c:pt>
                <c:pt idx="22">
                  <c:v>37.788871213998512</c:v>
                </c:pt>
                <c:pt idx="23">
                  <c:v>36.562236834159997</c:v>
                </c:pt>
                <c:pt idx="24">
                  <c:v>30.891668868007581</c:v>
                </c:pt>
                <c:pt idx="25">
                  <c:v>14.47798559531179</c:v>
                </c:pt>
                <c:pt idx="26">
                  <c:v>3.7905971618869438</c:v>
                </c:pt>
                <c:pt idx="27">
                  <c:v>-5.2996008220591584</c:v>
                </c:pt>
                <c:pt idx="28">
                  <c:v>0.73539957737367401</c:v>
                </c:pt>
                <c:pt idx="29">
                  <c:v>0.97056513247282195</c:v>
                </c:pt>
                <c:pt idx="30">
                  <c:v>7.5385969580086911</c:v>
                </c:pt>
                <c:pt idx="31">
                  <c:v>7.5166395716279366</c:v>
                </c:pt>
                <c:pt idx="32">
                  <c:v>6.1498019178792376</c:v>
                </c:pt>
                <c:pt idx="33">
                  <c:v>4.8872954798735426</c:v>
                </c:pt>
                <c:pt idx="34">
                  <c:v>1.640439551939354</c:v>
                </c:pt>
                <c:pt idx="35">
                  <c:v>-2.098180388360682</c:v>
                </c:pt>
                <c:pt idx="36">
                  <c:v>-3.1677012962862299</c:v>
                </c:pt>
                <c:pt idx="37">
                  <c:v>2.8470762149958029</c:v>
                </c:pt>
                <c:pt idx="38">
                  <c:v>12.18113752371703</c:v>
                </c:pt>
                <c:pt idx="39">
                  <c:v>16.833668429862811</c:v>
                </c:pt>
                <c:pt idx="40">
                  <c:v>18.492130705278221</c:v>
                </c:pt>
                <c:pt idx="41">
                  <c:v>16.878735649403119</c:v>
                </c:pt>
                <c:pt idx="42">
                  <c:v>15.33923244619133</c:v>
                </c:pt>
                <c:pt idx="43">
                  <c:v>9.2796523151133172</c:v>
                </c:pt>
                <c:pt idx="44">
                  <c:v>9.0776213953751359</c:v>
                </c:pt>
                <c:pt idx="45">
                  <c:v>12.12149617248717</c:v>
                </c:pt>
                <c:pt idx="46">
                  <c:v>16.3332226662646</c:v>
                </c:pt>
                <c:pt idx="47">
                  <c:v>18.747659802410841</c:v>
                </c:pt>
                <c:pt idx="48">
                  <c:v>17.360667256854988</c:v>
                </c:pt>
                <c:pt idx="49">
                  <c:v>16.636646339407349</c:v>
                </c:pt>
                <c:pt idx="50">
                  <c:v>6.3346440737165546</c:v>
                </c:pt>
                <c:pt idx="51">
                  <c:v>7.9916383164931881</c:v>
                </c:pt>
                <c:pt idx="52">
                  <c:v>1.8852398827788659</c:v>
                </c:pt>
                <c:pt idx="53">
                  <c:v>2.7434433852801638</c:v>
                </c:pt>
                <c:pt idx="54">
                  <c:v>-0.96751118668493297</c:v>
                </c:pt>
                <c:pt idx="55">
                  <c:v>-2.0704481170831448</c:v>
                </c:pt>
                <c:pt idx="56">
                  <c:v>-2.5492088088639901</c:v>
                </c:pt>
                <c:pt idx="57">
                  <c:v>-8.4700695033439146</c:v>
                </c:pt>
                <c:pt idx="58">
                  <c:v>-12.22202869254621</c:v>
                </c:pt>
                <c:pt idx="59">
                  <c:v>-10.92008778164846</c:v>
                </c:pt>
                <c:pt idx="60">
                  <c:v>-13.59621297711989</c:v>
                </c:pt>
                <c:pt idx="61">
                  <c:v>-13.60154559438719</c:v>
                </c:pt>
                <c:pt idx="62">
                  <c:v>-11.38574724749965</c:v>
                </c:pt>
                <c:pt idx="63">
                  <c:v>-11.204156004081961</c:v>
                </c:pt>
                <c:pt idx="64">
                  <c:v>-7.8446998052325467</c:v>
                </c:pt>
                <c:pt idx="65">
                  <c:v>-12.02608789096184</c:v>
                </c:pt>
                <c:pt idx="66">
                  <c:v>-8.9152734451888076</c:v>
                </c:pt>
                <c:pt idx="67">
                  <c:v>-7.2748884650279617</c:v>
                </c:pt>
                <c:pt idx="68">
                  <c:v>-3.885494325054883</c:v>
                </c:pt>
                <c:pt idx="69">
                  <c:v>-1.488211608977396</c:v>
                </c:pt>
                <c:pt idx="70">
                  <c:v>1.232299296099715</c:v>
                </c:pt>
                <c:pt idx="71">
                  <c:v>-1.311427510368246</c:v>
                </c:pt>
                <c:pt idx="72">
                  <c:v>1.7787368135470329</c:v>
                </c:pt>
                <c:pt idx="73">
                  <c:v>3.6167414469840291</c:v>
                </c:pt>
                <c:pt idx="74">
                  <c:v>7.516849563704775</c:v>
                </c:pt>
                <c:pt idx="75">
                  <c:v>5.3250102562047976</c:v>
                </c:pt>
                <c:pt idx="76">
                  <c:v>4.4269814193319768</c:v>
                </c:pt>
                <c:pt idx="77">
                  <c:v>7.0051651872223397</c:v>
                </c:pt>
                <c:pt idx="78">
                  <c:v>7.0180179536743834</c:v>
                </c:pt>
                <c:pt idx="79">
                  <c:v>6.5044820939025314</c:v>
                </c:pt>
                <c:pt idx="80">
                  <c:v>5.2555237731033433</c:v>
                </c:pt>
                <c:pt idx="81">
                  <c:v>7.6720033767559297</c:v>
                </c:pt>
                <c:pt idx="82">
                  <c:v>9.1299519846393036</c:v>
                </c:pt>
                <c:pt idx="83">
                  <c:v>9.5324320087323962</c:v>
                </c:pt>
                <c:pt idx="84">
                  <c:v>10.40643112038531</c:v>
                </c:pt>
                <c:pt idx="85">
                  <c:v>7.1714686969279304</c:v>
                </c:pt>
                <c:pt idx="86">
                  <c:v>11.39137705469677</c:v>
                </c:pt>
                <c:pt idx="87">
                  <c:v>11.98334580157645</c:v>
                </c:pt>
                <c:pt idx="88">
                  <c:v>16.2713774476486</c:v>
                </c:pt>
                <c:pt idx="89">
                  <c:v>13.154741580174161</c:v>
                </c:pt>
                <c:pt idx="90">
                  <c:v>13.062480138134701</c:v>
                </c:pt>
                <c:pt idx="91">
                  <c:v>15.44919619130785</c:v>
                </c:pt>
                <c:pt idx="92">
                  <c:v>17.745654924669811</c:v>
                </c:pt>
                <c:pt idx="93">
                  <c:v>17.212829439903121</c:v>
                </c:pt>
                <c:pt idx="94">
                  <c:v>13.48554055758407</c:v>
                </c:pt>
                <c:pt idx="95">
                  <c:v>12.865075679112859</c:v>
                </c:pt>
                <c:pt idx="96">
                  <c:v>12.921703853994959</c:v>
                </c:pt>
                <c:pt idx="97">
                  <c:v>14.85073844393823</c:v>
                </c:pt>
                <c:pt idx="98">
                  <c:v>10.190999347295531</c:v>
                </c:pt>
                <c:pt idx="99">
                  <c:v>6.9760611128223866</c:v>
                </c:pt>
                <c:pt idx="100">
                  <c:v>3.239776484337598</c:v>
                </c:pt>
                <c:pt idx="101">
                  <c:v>5.7505231221200104</c:v>
                </c:pt>
                <c:pt idx="102">
                  <c:v>6.1843106208052872</c:v>
                </c:pt>
                <c:pt idx="103">
                  <c:v>4.3262948229249254</c:v>
                </c:pt>
                <c:pt idx="104">
                  <c:v>-1.3954575608490121</c:v>
                </c:pt>
                <c:pt idx="105">
                  <c:v>-1.7010952785870841</c:v>
                </c:pt>
                <c:pt idx="106">
                  <c:v>-0.25938408267337498</c:v>
                </c:pt>
                <c:pt idx="107">
                  <c:v>-0.152334735802895</c:v>
                </c:pt>
                <c:pt idx="108">
                  <c:v>-1.900207304513968</c:v>
                </c:pt>
                <c:pt idx="109">
                  <c:v>-3.8455286961463608</c:v>
                </c:pt>
                <c:pt idx="110">
                  <c:v>-7.1815059873934866</c:v>
                </c:pt>
                <c:pt idx="111">
                  <c:v>-1.3040268259388199</c:v>
                </c:pt>
                <c:pt idx="112">
                  <c:v>-0.64586682821934405</c:v>
                </c:pt>
                <c:pt idx="113">
                  <c:v>4.307618061243268</c:v>
                </c:pt>
                <c:pt idx="114">
                  <c:v>3.1307943455203051</c:v>
                </c:pt>
                <c:pt idx="115">
                  <c:v>1.8907780222860331</c:v>
                </c:pt>
                <c:pt idx="116">
                  <c:v>6.9237822739200086</c:v>
                </c:pt>
                <c:pt idx="117">
                  <c:v>7.792924433076597</c:v>
                </c:pt>
                <c:pt idx="118">
                  <c:v>11.479194875374541</c:v>
                </c:pt>
                <c:pt idx="119">
                  <c:v>9.948624505406876</c:v>
                </c:pt>
                <c:pt idx="120">
                  <c:v>5.9460600637646142</c:v>
                </c:pt>
                <c:pt idx="121">
                  <c:v>7.6995150763927693</c:v>
                </c:pt>
                <c:pt idx="122">
                  <c:v>14.3095807265657</c:v>
                </c:pt>
                <c:pt idx="123">
                  <c:v>14.645987379071149</c:v>
                </c:pt>
                <c:pt idx="124">
                  <c:v>15.42294293490956</c:v>
                </c:pt>
                <c:pt idx="125">
                  <c:v>8.4089307956574526</c:v>
                </c:pt>
                <c:pt idx="126">
                  <c:v>9.6703419338084018</c:v>
                </c:pt>
                <c:pt idx="127">
                  <c:v>10.40969656384816</c:v>
                </c:pt>
                <c:pt idx="128">
                  <c:v>11.770371810921199</c:v>
                </c:pt>
                <c:pt idx="129">
                  <c:v>10.78928129694885</c:v>
                </c:pt>
                <c:pt idx="130">
                  <c:v>7.4619061531634454</c:v>
                </c:pt>
                <c:pt idx="131">
                  <c:v>6.8</c:v>
                </c:pt>
                <c:pt idx="132">
                  <c:v>9.6</c:v>
                </c:pt>
                <c:pt idx="133">
                  <c:v>9.6</c:v>
                </c:pt>
                <c:pt idx="134">
                  <c:v>7.7</c:v>
                </c:pt>
                <c:pt idx="135">
                  <c:v>4.7</c:v>
                </c:pt>
                <c:pt idx="136">
                  <c:v>3.6</c:v>
                </c:pt>
                <c:pt idx="137">
                  <c:v>5.6</c:v>
                </c:pt>
                <c:pt idx="138">
                  <c:v>7.1</c:v>
                </c:pt>
              </c:numCache>
            </c:numRef>
          </c:val>
          <c:smooth val="0"/>
        </c:ser>
        <c:dLbls>
          <c:showLegendKey val="0"/>
          <c:showVal val="0"/>
          <c:showCatName val="0"/>
          <c:showSerName val="0"/>
          <c:showPercent val="0"/>
          <c:showBubbleSize val="0"/>
        </c:dLbls>
        <c:marker val="1"/>
        <c:smooth val="0"/>
        <c:axId val="35732480"/>
        <c:axId val="35848960"/>
      </c:lineChart>
      <c:dateAx>
        <c:axId val="35732480"/>
        <c:scaling>
          <c:orientation val="minMax"/>
          <c:max val="42186"/>
          <c:min val="41091"/>
        </c:scaling>
        <c:delete val="0"/>
        <c:axPos val="b"/>
        <c:numFmt formatCode="mmm\-yy" sourceLinked="1"/>
        <c:majorTickMark val="none"/>
        <c:minorTickMark val="none"/>
        <c:tickLblPos val="low"/>
        <c:txPr>
          <a:bodyPr rot="-5400000" vert="horz"/>
          <a:lstStyle/>
          <a:p>
            <a:pPr>
              <a:defRPr/>
            </a:pPr>
            <a:endParaRPr lang="es-CO"/>
          </a:p>
        </c:txPr>
        <c:crossAx val="35848960"/>
        <c:crosses val="autoZero"/>
        <c:auto val="1"/>
        <c:lblOffset val="100"/>
        <c:baseTimeUnit val="months"/>
        <c:majorUnit val="2"/>
        <c:majorTimeUnit val="months"/>
      </c:dateAx>
      <c:valAx>
        <c:axId val="35848960"/>
        <c:scaling>
          <c:orientation val="minMax"/>
          <c:max val="30"/>
          <c:min val="-15"/>
        </c:scaling>
        <c:delete val="0"/>
        <c:axPos val="l"/>
        <c:title>
          <c:tx>
            <c:rich>
              <a:bodyPr rot="-5400000" vert="horz"/>
              <a:lstStyle/>
              <a:p>
                <a:pPr>
                  <a:defRPr sz="1200"/>
                </a:pPr>
                <a:r>
                  <a:rPr lang="es-CO" sz="1200" dirty="0" smtClean="0"/>
                  <a:t>Variación</a:t>
                </a:r>
                <a:r>
                  <a:rPr lang="es-CO" sz="1200" baseline="0" dirty="0" smtClean="0"/>
                  <a:t> anual, %</a:t>
                </a:r>
                <a:endParaRPr lang="es-CO" sz="1200" dirty="0"/>
              </a:p>
            </c:rich>
          </c:tx>
          <c:layout>
            <c:manualLayout>
              <c:xMode val="edge"/>
              <c:yMode val="edge"/>
              <c:x val="1.83881898427057E-2"/>
              <c:y val="0.25075082732155402"/>
            </c:manualLayout>
          </c:layout>
          <c:overlay val="0"/>
        </c:title>
        <c:numFmt formatCode="0" sourceLinked="0"/>
        <c:majorTickMark val="none"/>
        <c:minorTickMark val="none"/>
        <c:tickLblPos val="nextTo"/>
        <c:crossAx val="35732480"/>
        <c:crosses val="autoZero"/>
        <c:crossBetween val="between"/>
      </c:valAx>
    </c:plotArea>
    <c:plotVisOnly val="1"/>
    <c:dispBlanksAs val="gap"/>
    <c:showDLblsOverMax val="0"/>
  </c:chart>
  <c:txPr>
    <a:bodyPr/>
    <a:lstStyle/>
    <a:p>
      <a:pPr>
        <a:defRPr sz="1400">
          <a:latin typeface="Tahoma" pitchFamily="34" charset="0"/>
          <a:ea typeface="Tahoma" pitchFamily="34" charset="0"/>
          <a:cs typeface="Tahoma" pitchFamily="34" charset="0"/>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229283908141"/>
          <c:y val="0.137609498031496"/>
          <c:w val="0.709529988060837"/>
          <c:h val="0.69200873138138697"/>
        </c:manualLayout>
      </c:layout>
      <c:lineChart>
        <c:grouping val="standard"/>
        <c:varyColors val="0"/>
        <c:ser>
          <c:idx val="0"/>
          <c:order val="0"/>
          <c:tx>
            <c:strRef>
              <c:f>Hoja1!$B$1</c:f>
              <c:strCache>
                <c:ptCount val="1"/>
                <c:pt idx="0">
                  <c:v>Ventas</c:v>
                </c:pt>
              </c:strCache>
            </c:strRef>
          </c:tx>
          <c:spPr>
            <a:ln w="28575" cap="rnd">
              <a:solidFill>
                <a:schemeClr val="accent2">
                  <a:lumMod val="50000"/>
                </a:schemeClr>
              </a:solidFill>
              <a:round/>
            </a:ln>
            <a:effectLst/>
          </c:spPr>
          <c:marker>
            <c:symbol val="none"/>
          </c:marker>
          <c:cat>
            <c:numRef>
              <c:f>Hoja1!$A$2:$A$90</c:f>
              <c:numCache>
                <c:formatCode>mmm\-yy</c:formatCode>
                <c:ptCount val="89"/>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pt idx="58">
                  <c:v>41275</c:v>
                </c:pt>
                <c:pt idx="59">
                  <c:v>41306</c:v>
                </c:pt>
                <c:pt idx="60">
                  <c:v>41334</c:v>
                </c:pt>
                <c:pt idx="61">
                  <c:v>41365</c:v>
                </c:pt>
                <c:pt idx="62">
                  <c:v>41395</c:v>
                </c:pt>
                <c:pt idx="63">
                  <c:v>41426</c:v>
                </c:pt>
                <c:pt idx="64">
                  <c:v>41456</c:v>
                </c:pt>
                <c:pt idx="65">
                  <c:v>41487</c:v>
                </c:pt>
                <c:pt idx="66">
                  <c:v>41518</c:v>
                </c:pt>
                <c:pt idx="67">
                  <c:v>41548</c:v>
                </c:pt>
                <c:pt idx="68">
                  <c:v>41579</c:v>
                </c:pt>
                <c:pt idx="69">
                  <c:v>41609</c:v>
                </c:pt>
                <c:pt idx="70">
                  <c:v>41640</c:v>
                </c:pt>
                <c:pt idx="71">
                  <c:v>41671</c:v>
                </c:pt>
                <c:pt idx="72">
                  <c:v>41699</c:v>
                </c:pt>
                <c:pt idx="73">
                  <c:v>41730</c:v>
                </c:pt>
                <c:pt idx="74">
                  <c:v>41760</c:v>
                </c:pt>
                <c:pt idx="75">
                  <c:v>41791</c:v>
                </c:pt>
                <c:pt idx="76">
                  <c:v>41821</c:v>
                </c:pt>
                <c:pt idx="77">
                  <c:v>41852</c:v>
                </c:pt>
                <c:pt idx="78">
                  <c:v>41883</c:v>
                </c:pt>
                <c:pt idx="79">
                  <c:v>41913</c:v>
                </c:pt>
                <c:pt idx="80">
                  <c:v>41944</c:v>
                </c:pt>
                <c:pt idx="81">
                  <c:v>41974</c:v>
                </c:pt>
                <c:pt idx="82">
                  <c:v>42005</c:v>
                </c:pt>
                <c:pt idx="83">
                  <c:v>42036</c:v>
                </c:pt>
                <c:pt idx="84">
                  <c:v>42064</c:v>
                </c:pt>
                <c:pt idx="85">
                  <c:v>42095</c:v>
                </c:pt>
                <c:pt idx="86">
                  <c:v>42125</c:v>
                </c:pt>
                <c:pt idx="87">
                  <c:v>42156</c:v>
                </c:pt>
                <c:pt idx="88">
                  <c:v>42186</c:v>
                </c:pt>
              </c:numCache>
            </c:numRef>
          </c:cat>
          <c:val>
            <c:numRef>
              <c:f>Hoja1!$B$2:$B$90</c:f>
              <c:numCache>
                <c:formatCode>_(* #,##0_);_(* \(#,##0\);_(* "-"??_);_(@_)</c:formatCode>
                <c:ptCount val="89"/>
                <c:pt idx="0">
                  <c:v>8324.5311284013424</c:v>
                </c:pt>
                <c:pt idx="1">
                  <c:v>7863.2481706828066</c:v>
                </c:pt>
                <c:pt idx="2">
                  <c:v>7458.1280303095564</c:v>
                </c:pt>
                <c:pt idx="3">
                  <c:v>7213.7330955752486</c:v>
                </c:pt>
                <c:pt idx="4">
                  <c:v>6923.5344057080256</c:v>
                </c:pt>
                <c:pt idx="5">
                  <c:v>6524.9903964518053</c:v>
                </c:pt>
                <c:pt idx="6">
                  <c:v>6140.4511031390502</c:v>
                </c:pt>
                <c:pt idx="7">
                  <c:v>5856.0879887020892</c:v>
                </c:pt>
                <c:pt idx="8">
                  <c:v>6485.0483662244542</c:v>
                </c:pt>
                <c:pt idx="9">
                  <c:v>6367.245638822591</c:v>
                </c:pt>
                <c:pt idx="10">
                  <c:v>6643.6720315420071</c:v>
                </c:pt>
                <c:pt idx="11">
                  <c:v>6697.3356009431182</c:v>
                </c:pt>
                <c:pt idx="12">
                  <c:v>7398.7191398094401</c:v>
                </c:pt>
                <c:pt idx="13">
                  <c:v>7573.7174855883804</c:v>
                </c:pt>
                <c:pt idx="14">
                  <c:v>7902.5723314261804</c:v>
                </c:pt>
                <c:pt idx="15">
                  <c:v>8500.6626735305508</c:v>
                </c:pt>
                <c:pt idx="16">
                  <c:v>9082.2645222548872</c:v>
                </c:pt>
                <c:pt idx="17">
                  <c:v>9127.8172039305955</c:v>
                </c:pt>
                <c:pt idx="18">
                  <c:v>9502.0774275733038</c:v>
                </c:pt>
                <c:pt idx="19">
                  <c:v>9424.9958080601627</c:v>
                </c:pt>
                <c:pt idx="20">
                  <c:v>9016.3971484112408</c:v>
                </c:pt>
                <c:pt idx="21">
                  <c:v>8197.4583945829672</c:v>
                </c:pt>
                <c:pt idx="22">
                  <c:v>8279.9022334288584</c:v>
                </c:pt>
                <c:pt idx="23">
                  <c:v>8919.6666666666642</c:v>
                </c:pt>
                <c:pt idx="24">
                  <c:v>9747.3333333333321</c:v>
                </c:pt>
                <c:pt idx="25">
                  <c:v>9705.6666666666642</c:v>
                </c:pt>
                <c:pt idx="26">
                  <c:v>9354.6666666666642</c:v>
                </c:pt>
                <c:pt idx="27">
                  <c:v>8898.6666666666642</c:v>
                </c:pt>
                <c:pt idx="28">
                  <c:v>8943</c:v>
                </c:pt>
                <c:pt idx="29">
                  <c:v>9184</c:v>
                </c:pt>
                <c:pt idx="30">
                  <c:v>9425.3333333333321</c:v>
                </c:pt>
                <c:pt idx="31">
                  <c:v>9470.6666666666642</c:v>
                </c:pt>
                <c:pt idx="32">
                  <c:v>9523.6666666666642</c:v>
                </c:pt>
                <c:pt idx="33">
                  <c:v>9414.3333333333321</c:v>
                </c:pt>
                <c:pt idx="34">
                  <c:v>9964</c:v>
                </c:pt>
                <c:pt idx="35">
                  <c:v>10819</c:v>
                </c:pt>
                <c:pt idx="36">
                  <c:v>11451</c:v>
                </c:pt>
                <c:pt idx="37">
                  <c:v>11989</c:v>
                </c:pt>
                <c:pt idx="38">
                  <c:v>11799</c:v>
                </c:pt>
                <c:pt idx="39">
                  <c:v>11781.33333333333</c:v>
                </c:pt>
                <c:pt idx="40">
                  <c:v>11258.666666666661</c:v>
                </c:pt>
                <c:pt idx="41">
                  <c:v>10997.33333333333</c:v>
                </c:pt>
                <c:pt idx="42">
                  <c:v>10837.33333333333</c:v>
                </c:pt>
                <c:pt idx="43">
                  <c:v>10693</c:v>
                </c:pt>
                <c:pt idx="44">
                  <c:v>10333</c:v>
                </c:pt>
                <c:pt idx="45">
                  <c:v>9552</c:v>
                </c:pt>
                <c:pt idx="46">
                  <c:v>9620.3333333333321</c:v>
                </c:pt>
                <c:pt idx="47">
                  <c:v>9962</c:v>
                </c:pt>
                <c:pt idx="48">
                  <c:v>10807.33333333333</c:v>
                </c:pt>
                <c:pt idx="49">
                  <c:v>10681.33333333333</c:v>
                </c:pt>
                <c:pt idx="50">
                  <c:v>10475.666666666661</c:v>
                </c:pt>
                <c:pt idx="51">
                  <c:v>10411</c:v>
                </c:pt>
                <c:pt idx="52">
                  <c:v>10879</c:v>
                </c:pt>
                <c:pt idx="53">
                  <c:v>11162.666666666661</c:v>
                </c:pt>
                <c:pt idx="54">
                  <c:v>11050.666666666661</c:v>
                </c:pt>
                <c:pt idx="55">
                  <c:v>10916</c:v>
                </c:pt>
                <c:pt idx="56">
                  <c:v>10777.666666666661</c:v>
                </c:pt>
                <c:pt idx="57">
                  <c:v>10647.666666666661</c:v>
                </c:pt>
                <c:pt idx="58">
                  <c:v>10736.666666666661</c:v>
                </c:pt>
                <c:pt idx="59">
                  <c:v>10850</c:v>
                </c:pt>
                <c:pt idx="60">
                  <c:v>11339.33333333333</c:v>
                </c:pt>
                <c:pt idx="61">
                  <c:v>11656.33333333333</c:v>
                </c:pt>
                <c:pt idx="62">
                  <c:v>12282.666666666661</c:v>
                </c:pt>
                <c:pt idx="63">
                  <c:v>12557.666666666661</c:v>
                </c:pt>
                <c:pt idx="64">
                  <c:v>12727.33333333333</c:v>
                </c:pt>
                <c:pt idx="65">
                  <c:v>12615.666666666661</c:v>
                </c:pt>
                <c:pt idx="66">
                  <c:v>12721</c:v>
                </c:pt>
                <c:pt idx="67">
                  <c:v>13004.33333333333</c:v>
                </c:pt>
                <c:pt idx="68">
                  <c:v>12718.666666666661</c:v>
                </c:pt>
                <c:pt idx="69">
                  <c:v>11736.666666666661</c:v>
                </c:pt>
                <c:pt idx="70">
                  <c:v>11447.666666666661</c:v>
                </c:pt>
                <c:pt idx="71">
                  <c:v>13063.666666666661</c:v>
                </c:pt>
                <c:pt idx="72">
                  <c:v>13955</c:v>
                </c:pt>
                <c:pt idx="73">
                  <c:v>14348</c:v>
                </c:pt>
                <c:pt idx="74">
                  <c:v>12860.33333333333</c:v>
                </c:pt>
                <c:pt idx="75">
                  <c:v>13009</c:v>
                </c:pt>
                <c:pt idx="76">
                  <c:v>12457.33333333333</c:v>
                </c:pt>
                <c:pt idx="77">
                  <c:v>12643.666666666661</c:v>
                </c:pt>
                <c:pt idx="78">
                  <c:v>13400.33333333333</c:v>
                </c:pt>
                <c:pt idx="79">
                  <c:v>14198.33333333333</c:v>
                </c:pt>
                <c:pt idx="80">
                  <c:v>14191.33333333333</c:v>
                </c:pt>
                <c:pt idx="81">
                  <c:v>13193.33333333333</c:v>
                </c:pt>
                <c:pt idx="82">
                  <c:v>12044</c:v>
                </c:pt>
                <c:pt idx="83">
                  <c:v>12552.666666666661</c:v>
                </c:pt>
                <c:pt idx="84">
                  <c:v>13370.33333333333</c:v>
                </c:pt>
                <c:pt idx="85">
                  <c:v>14157.33333333333</c:v>
                </c:pt>
                <c:pt idx="86">
                  <c:v>14252.33333333333</c:v>
                </c:pt>
                <c:pt idx="87">
                  <c:v>13951.666666666661</c:v>
                </c:pt>
                <c:pt idx="88">
                  <c:v>13615</c:v>
                </c:pt>
              </c:numCache>
            </c:numRef>
          </c:val>
          <c:smooth val="0"/>
        </c:ser>
        <c:ser>
          <c:idx val="1"/>
          <c:order val="1"/>
          <c:tx>
            <c:strRef>
              <c:f>Hoja1!$C$1</c:f>
              <c:strCache>
                <c:ptCount val="1"/>
                <c:pt idx="0">
                  <c:v>Lanzamientos</c:v>
                </c:pt>
              </c:strCache>
            </c:strRef>
          </c:tx>
          <c:spPr>
            <a:ln w="28575" cap="rnd">
              <a:solidFill>
                <a:schemeClr val="accent3">
                  <a:lumMod val="75000"/>
                </a:schemeClr>
              </a:solidFill>
              <a:round/>
            </a:ln>
            <a:effectLst/>
          </c:spPr>
          <c:marker>
            <c:symbol val="none"/>
          </c:marker>
          <c:cat>
            <c:numRef>
              <c:f>Hoja1!$A$2:$A$90</c:f>
              <c:numCache>
                <c:formatCode>mmm\-yy</c:formatCode>
                <c:ptCount val="89"/>
                <c:pt idx="0">
                  <c:v>39508</c:v>
                </c:pt>
                <c:pt idx="1">
                  <c:v>39539</c:v>
                </c:pt>
                <c:pt idx="2">
                  <c:v>39569</c:v>
                </c:pt>
                <c:pt idx="3">
                  <c:v>39600</c:v>
                </c:pt>
                <c:pt idx="4">
                  <c:v>39630</c:v>
                </c:pt>
                <c:pt idx="5">
                  <c:v>39661</c:v>
                </c:pt>
                <c:pt idx="6">
                  <c:v>39692</c:v>
                </c:pt>
                <c:pt idx="7">
                  <c:v>39722</c:v>
                </c:pt>
                <c:pt idx="8">
                  <c:v>39753</c:v>
                </c:pt>
                <c:pt idx="9">
                  <c:v>39783</c:v>
                </c:pt>
                <c:pt idx="10">
                  <c:v>39814</c:v>
                </c:pt>
                <c:pt idx="11">
                  <c:v>39845</c:v>
                </c:pt>
                <c:pt idx="12">
                  <c:v>39873</c:v>
                </c:pt>
                <c:pt idx="13">
                  <c:v>39904</c:v>
                </c:pt>
                <c:pt idx="14">
                  <c:v>39934</c:v>
                </c:pt>
                <c:pt idx="15">
                  <c:v>39965</c:v>
                </c:pt>
                <c:pt idx="16">
                  <c:v>39995</c:v>
                </c:pt>
                <c:pt idx="17">
                  <c:v>40026</c:v>
                </c:pt>
                <c:pt idx="18">
                  <c:v>40057</c:v>
                </c:pt>
                <c:pt idx="19">
                  <c:v>40087</c:v>
                </c:pt>
                <c:pt idx="20">
                  <c:v>40118</c:v>
                </c:pt>
                <c:pt idx="21">
                  <c:v>40148</c:v>
                </c:pt>
                <c:pt idx="22">
                  <c:v>40179</c:v>
                </c:pt>
                <c:pt idx="23">
                  <c:v>40210</c:v>
                </c:pt>
                <c:pt idx="24">
                  <c:v>40238</c:v>
                </c:pt>
                <c:pt idx="25">
                  <c:v>40269</c:v>
                </c:pt>
                <c:pt idx="26">
                  <c:v>40299</c:v>
                </c:pt>
                <c:pt idx="27">
                  <c:v>40330</c:v>
                </c:pt>
                <c:pt idx="28">
                  <c:v>40360</c:v>
                </c:pt>
                <c:pt idx="29">
                  <c:v>40391</c:v>
                </c:pt>
                <c:pt idx="30">
                  <c:v>40422</c:v>
                </c:pt>
                <c:pt idx="31">
                  <c:v>40452</c:v>
                </c:pt>
                <c:pt idx="32">
                  <c:v>40483</c:v>
                </c:pt>
                <c:pt idx="33">
                  <c:v>40513</c:v>
                </c:pt>
                <c:pt idx="34">
                  <c:v>40544</c:v>
                </c:pt>
                <c:pt idx="35">
                  <c:v>40575</c:v>
                </c:pt>
                <c:pt idx="36">
                  <c:v>40603</c:v>
                </c:pt>
                <c:pt idx="37">
                  <c:v>40634</c:v>
                </c:pt>
                <c:pt idx="38">
                  <c:v>40664</c:v>
                </c:pt>
                <c:pt idx="39">
                  <c:v>40695</c:v>
                </c:pt>
                <c:pt idx="40">
                  <c:v>40725</c:v>
                </c:pt>
                <c:pt idx="41">
                  <c:v>40756</c:v>
                </c:pt>
                <c:pt idx="42">
                  <c:v>40787</c:v>
                </c:pt>
                <c:pt idx="43">
                  <c:v>40817</c:v>
                </c:pt>
                <c:pt idx="44">
                  <c:v>40848</c:v>
                </c:pt>
                <c:pt idx="45">
                  <c:v>40878</c:v>
                </c:pt>
                <c:pt idx="46">
                  <c:v>40909</c:v>
                </c:pt>
                <c:pt idx="47">
                  <c:v>40940</c:v>
                </c:pt>
                <c:pt idx="48">
                  <c:v>40969</c:v>
                </c:pt>
                <c:pt idx="49">
                  <c:v>41000</c:v>
                </c:pt>
                <c:pt idx="50">
                  <c:v>41030</c:v>
                </c:pt>
                <c:pt idx="51">
                  <c:v>41061</c:v>
                </c:pt>
                <c:pt idx="52">
                  <c:v>41091</c:v>
                </c:pt>
                <c:pt idx="53">
                  <c:v>41122</c:v>
                </c:pt>
                <c:pt idx="54">
                  <c:v>41153</c:v>
                </c:pt>
                <c:pt idx="55">
                  <c:v>41183</c:v>
                </c:pt>
                <c:pt idx="56">
                  <c:v>41214</c:v>
                </c:pt>
                <c:pt idx="57">
                  <c:v>41244</c:v>
                </c:pt>
                <c:pt idx="58">
                  <c:v>41275</c:v>
                </c:pt>
                <c:pt idx="59">
                  <c:v>41306</c:v>
                </c:pt>
                <c:pt idx="60">
                  <c:v>41334</c:v>
                </c:pt>
                <c:pt idx="61">
                  <c:v>41365</c:v>
                </c:pt>
                <c:pt idx="62">
                  <c:v>41395</c:v>
                </c:pt>
                <c:pt idx="63">
                  <c:v>41426</c:v>
                </c:pt>
                <c:pt idx="64">
                  <c:v>41456</c:v>
                </c:pt>
                <c:pt idx="65">
                  <c:v>41487</c:v>
                </c:pt>
                <c:pt idx="66">
                  <c:v>41518</c:v>
                </c:pt>
                <c:pt idx="67">
                  <c:v>41548</c:v>
                </c:pt>
                <c:pt idx="68">
                  <c:v>41579</c:v>
                </c:pt>
                <c:pt idx="69">
                  <c:v>41609</c:v>
                </c:pt>
                <c:pt idx="70">
                  <c:v>41640</c:v>
                </c:pt>
                <c:pt idx="71">
                  <c:v>41671</c:v>
                </c:pt>
                <c:pt idx="72">
                  <c:v>41699</c:v>
                </c:pt>
                <c:pt idx="73">
                  <c:v>41730</c:v>
                </c:pt>
                <c:pt idx="74">
                  <c:v>41760</c:v>
                </c:pt>
                <c:pt idx="75">
                  <c:v>41791</c:v>
                </c:pt>
                <c:pt idx="76">
                  <c:v>41821</c:v>
                </c:pt>
                <c:pt idx="77">
                  <c:v>41852</c:v>
                </c:pt>
                <c:pt idx="78">
                  <c:v>41883</c:v>
                </c:pt>
                <c:pt idx="79">
                  <c:v>41913</c:v>
                </c:pt>
                <c:pt idx="80">
                  <c:v>41944</c:v>
                </c:pt>
                <c:pt idx="81">
                  <c:v>41974</c:v>
                </c:pt>
                <c:pt idx="82">
                  <c:v>42005</c:v>
                </c:pt>
                <c:pt idx="83">
                  <c:v>42036</c:v>
                </c:pt>
                <c:pt idx="84">
                  <c:v>42064</c:v>
                </c:pt>
                <c:pt idx="85">
                  <c:v>42095</c:v>
                </c:pt>
                <c:pt idx="86">
                  <c:v>42125</c:v>
                </c:pt>
                <c:pt idx="87">
                  <c:v>42156</c:v>
                </c:pt>
                <c:pt idx="88">
                  <c:v>42186</c:v>
                </c:pt>
              </c:numCache>
            </c:numRef>
          </c:cat>
          <c:val>
            <c:numRef>
              <c:f>Hoja1!$C$2:$C$90</c:f>
              <c:numCache>
                <c:formatCode>_(* #,##0_);_(* \(#,##0\);_(* "-"??_);_(@_)</c:formatCode>
                <c:ptCount val="89"/>
                <c:pt idx="0">
                  <c:v>8407</c:v>
                </c:pt>
                <c:pt idx="1">
                  <c:v>6633.6666666666697</c:v>
                </c:pt>
                <c:pt idx="2">
                  <c:v>6422</c:v>
                </c:pt>
                <c:pt idx="3">
                  <c:v>6799</c:v>
                </c:pt>
                <c:pt idx="4">
                  <c:v>6813.6666666666697</c:v>
                </c:pt>
                <c:pt idx="5">
                  <c:v>6708</c:v>
                </c:pt>
                <c:pt idx="6">
                  <c:v>5965.3333333333321</c:v>
                </c:pt>
                <c:pt idx="7">
                  <c:v>6324.3333333333321</c:v>
                </c:pt>
                <c:pt idx="8">
                  <c:v>6398</c:v>
                </c:pt>
                <c:pt idx="9">
                  <c:v>6486.3333333333321</c:v>
                </c:pt>
                <c:pt idx="10">
                  <c:v>6515.3333333333321</c:v>
                </c:pt>
                <c:pt idx="11">
                  <c:v>6200.3333333333321</c:v>
                </c:pt>
                <c:pt idx="12">
                  <c:v>5573</c:v>
                </c:pt>
                <c:pt idx="13">
                  <c:v>5144.3333333333321</c:v>
                </c:pt>
                <c:pt idx="14">
                  <c:v>5339.6666666666697</c:v>
                </c:pt>
                <c:pt idx="15">
                  <c:v>6165.3333333333321</c:v>
                </c:pt>
                <c:pt idx="16">
                  <c:v>7187.6666666666697</c:v>
                </c:pt>
                <c:pt idx="17">
                  <c:v>7818</c:v>
                </c:pt>
                <c:pt idx="18">
                  <c:v>9229.3333333333321</c:v>
                </c:pt>
                <c:pt idx="19">
                  <c:v>9336</c:v>
                </c:pt>
                <c:pt idx="20">
                  <c:v>8900.6666666666642</c:v>
                </c:pt>
                <c:pt idx="21">
                  <c:v>8077.3333333333321</c:v>
                </c:pt>
                <c:pt idx="22">
                  <c:v>7829.3333333333321</c:v>
                </c:pt>
                <c:pt idx="23">
                  <c:v>9465</c:v>
                </c:pt>
                <c:pt idx="24">
                  <c:v>9985</c:v>
                </c:pt>
                <c:pt idx="25">
                  <c:v>10197.33333333333</c:v>
                </c:pt>
                <c:pt idx="26">
                  <c:v>9206</c:v>
                </c:pt>
                <c:pt idx="27">
                  <c:v>8802</c:v>
                </c:pt>
                <c:pt idx="28">
                  <c:v>8202</c:v>
                </c:pt>
                <c:pt idx="29">
                  <c:v>9368.3333333333321</c:v>
                </c:pt>
                <c:pt idx="30">
                  <c:v>9859</c:v>
                </c:pt>
                <c:pt idx="31">
                  <c:v>11102.33333333333</c:v>
                </c:pt>
                <c:pt idx="32">
                  <c:v>10766.666666666661</c:v>
                </c:pt>
                <c:pt idx="33">
                  <c:v>10649.666666666661</c:v>
                </c:pt>
                <c:pt idx="34">
                  <c:v>11205.666666666661</c:v>
                </c:pt>
                <c:pt idx="35">
                  <c:v>11377</c:v>
                </c:pt>
                <c:pt idx="36">
                  <c:v>12225.666666666661</c:v>
                </c:pt>
                <c:pt idx="37">
                  <c:v>11319.666666666661</c:v>
                </c:pt>
                <c:pt idx="38">
                  <c:v>11007.666666666661</c:v>
                </c:pt>
                <c:pt idx="39">
                  <c:v>10390</c:v>
                </c:pt>
                <c:pt idx="40">
                  <c:v>11402</c:v>
                </c:pt>
                <c:pt idx="41">
                  <c:v>11758.666666666661</c:v>
                </c:pt>
                <c:pt idx="42">
                  <c:v>11447.33333333333</c:v>
                </c:pt>
                <c:pt idx="43">
                  <c:v>10955</c:v>
                </c:pt>
                <c:pt idx="44">
                  <c:v>10951.33333333333</c:v>
                </c:pt>
                <c:pt idx="45">
                  <c:v>9939.3333333333321</c:v>
                </c:pt>
                <c:pt idx="46">
                  <c:v>10285.33333333333</c:v>
                </c:pt>
                <c:pt idx="47">
                  <c:v>9821</c:v>
                </c:pt>
                <c:pt idx="48">
                  <c:v>12095</c:v>
                </c:pt>
                <c:pt idx="49">
                  <c:v>11080.33333333333</c:v>
                </c:pt>
                <c:pt idx="50">
                  <c:v>10326.666666666661</c:v>
                </c:pt>
                <c:pt idx="51">
                  <c:v>9132.6666666666642</c:v>
                </c:pt>
                <c:pt idx="52">
                  <c:v>9645.6666666666642</c:v>
                </c:pt>
                <c:pt idx="53">
                  <c:v>10561</c:v>
                </c:pt>
                <c:pt idx="54">
                  <c:v>10590.33333333333</c:v>
                </c:pt>
                <c:pt idx="55">
                  <c:v>11468</c:v>
                </c:pt>
                <c:pt idx="56">
                  <c:v>11322.33333333333</c:v>
                </c:pt>
                <c:pt idx="57">
                  <c:v>10391.666666666661</c:v>
                </c:pt>
                <c:pt idx="58">
                  <c:v>9500.3333333333321</c:v>
                </c:pt>
                <c:pt idx="59">
                  <c:v>9403.3333333333321</c:v>
                </c:pt>
                <c:pt idx="60">
                  <c:v>10657.666666666661</c:v>
                </c:pt>
                <c:pt idx="61">
                  <c:v>10866.33333333333</c:v>
                </c:pt>
                <c:pt idx="62">
                  <c:v>10842.666666666661</c:v>
                </c:pt>
                <c:pt idx="63">
                  <c:v>11267.666666666661</c:v>
                </c:pt>
                <c:pt idx="64">
                  <c:v>11167.33333333333</c:v>
                </c:pt>
                <c:pt idx="65">
                  <c:v>12043</c:v>
                </c:pt>
                <c:pt idx="66">
                  <c:v>12468</c:v>
                </c:pt>
                <c:pt idx="67">
                  <c:v>12599.666666666661</c:v>
                </c:pt>
                <c:pt idx="68">
                  <c:v>13012.666666666661</c:v>
                </c:pt>
                <c:pt idx="69">
                  <c:v>12228.33333333333</c:v>
                </c:pt>
                <c:pt idx="70">
                  <c:v>12915</c:v>
                </c:pt>
                <c:pt idx="71">
                  <c:v>15162</c:v>
                </c:pt>
                <c:pt idx="72">
                  <c:v>17055.666666666661</c:v>
                </c:pt>
                <c:pt idx="73">
                  <c:v>17070</c:v>
                </c:pt>
                <c:pt idx="74">
                  <c:v>15175</c:v>
                </c:pt>
                <c:pt idx="75">
                  <c:v>14838.33333333333</c:v>
                </c:pt>
                <c:pt idx="76">
                  <c:v>14400.666666666661</c:v>
                </c:pt>
                <c:pt idx="77">
                  <c:v>12756.33333333333</c:v>
                </c:pt>
                <c:pt idx="78">
                  <c:v>11479</c:v>
                </c:pt>
                <c:pt idx="79">
                  <c:v>12135.666666666661</c:v>
                </c:pt>
                <c:pt idx="80">
                  <c:v>12964</c:v>
                </c:pt>
                <c:pt idx="81">
                  <c:v>12098.33333333333</c:v>
                </c:pt>
                <c:pt idx="82">
                  <c:v>10479.666666666661</c:v>
                </c:pt>
                <c:pt idx="83">
                  <c:v>10651</c:v>
                </c:pt>
                <c:pt idx="84">
                  <c:v>11997.33333333333</c:v>
                </c:pt>
                <c:pt idx="85">
                  <c:v>12783.666666666661</c:v>
                </c:pt>
                <c:pt idx="86">
                  <c:v>13375.33333333333</c:v>
                </c:pt>
                <c:pt idx="87">
                  <c:v>12291.33333333333</c:v>
                </c:pt>
                <c:pt idx="88">
                  <c:v>12262.666666666661</c:v>
                </c:pt>
              </c:numCache>
            </c:numRef>
          </c:val>
          <c:smooth val="0"/>
        </c:ser>
        <c:dLbls>
          <c:showLegendKey val="0"/>
          <c:showVal val="0"/>
          <c:showCatName val="0"/>
          <c:showSerName val="0"/>
          <c:showPercent val="0"/>
          <c:showBubbleSize val="0"/>
        </c:dLbls>
        <c:marker val="1"/>
        <c:smooth val="0"/>
        <c:axId val="90069248"/>
        <c:axId val="90816512"/>
      </c:lineChart>
      <c:dateAx>
        <c:axId val="90069248"/>
        <c:scaling>
          <c:orientation val="minMax"/>
          <c:min val="40360"/>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90816512"/>
        <c:crosses val="autoZero"/>
        <c:auto val="1"/>
        <c:lblOffset val="100"/>
        <c:baseTimeUnit val="months"/>
      </c:dateAx>
      <c:valAx>
        <c:axId val="90816512"/>
        <c:scaling>
          <c:orientation val="minMax"/>
          <c:max val="18000"/>
          <c:min val="60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sz="1200" b="1" dirty="0" smtClean="0"/>
                  <a:t>Unidades de vivienda</a:t>
                </a:r>
                <a:endParaRPr lang="es-CO" sz="1200" b="1" dirty="0"/>
              </a:p>
            </c:rich>
          </c:tx>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90069248"/>
        <c:crosses val="autoZero"/>
        <c:crossBetween val="between"/>
      </c:valAx>
      <c:spPr>
        <a:noFill/>
        <a:ln>
          <a:noFill/>
        </a:ln>
        <a:effectLst/>
      </c:spPr>
    </c:plotArea>
    <c:legend>
      <c:legendPos val="b"/>
      <c:layout>
        <c:manualLayout>
          <c:xMode val="edge"/>
          <c:yMode val="edge"/>
          <c:x val="0.33108599397439098"/>
          <c:y val="0.73300812317393804"/>
          <c:w val="0.57959716895068902"/>
          <c:h val="6.81150082836550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sz="14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26620977933299E-2"/>
          <c:y val="3.4317296241053598E-2"/>
          <c:w val="0.88051883483543003"/>
          <c:h val="0.72430261195324097"/>
        </c:manualLayout>
      </c:layout>
      <c:lineChart>
        <c:grouping val="standard"/>
        <c:varyColors val="0"/>
        <c:ser>
          <c:idx val="0"/>
          <c:order val="0"/>
          <c:tx>
            <c:strRef>
              <c:f>Hoja1!$B$1</c:f>
              <c:strCache>
                <c:ptCount val="1"/>
                <c:pt idx="0">
                  <c:v>Índice de Confianza Industrial -ICI (Desestacionalizado)</c:v>
                </c:pt>
              </c:strCache>
            </c:strRef>
          </c:tx>
          <c:spPr>
            <a:ln w="28575" cap="rnd">
              <a:solidFill>
                <a:srgbClr val="002060"/>
              </a:solidFill>
              <a:round/>
            </a:ln>
            <a:effectLst/>
          </c:spPr>
          <c:marker>
            <c:symbol val="none"/>
          </c:marker>
          <c:dLbls>
            <c:dLbl>
              <c:idx val="143"/>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Hoja1!$A$2:$A$145</c:f>
              <c:numCache>
                <c:formatCode>mmm\-yy</c:formatCode>
                <c:ptCount val="144"/>
                <c:pt idx="0">
                  <c:v>37834</c:v>
                </c:pt>
                <c:pt idx="1">
                  <c:v>37865</c:v>
                </c:pt>
                <c:pt idx="2">
                  <c:v>37895</c:v>
                </c:pt>
                <c:pt idx="3">
                  <c:v>37926</c:v>
                </c:pt>
                <c:pt idx="4">
                  <c:v>37956</c:v>
                </c:pt>
                <c:pt idx="5">
                  <c:v>37987</c:v>
                </c:pt>
                <c:pt idx="6">
                  <c:v>38018</c:v>
                </c:pt>
                <c:pt idx="7">
                  <c:v>38047</c:v>
                </c:pt>
                <c:pt idx="8">
                  <c:v>38078</c:v>
                </c:pt>
                <c:pt idx="9">
                  <c:v>38108</c:v>
                </c:pt>
                <c:pt idx="10">
                  <c:v>38139</c:v>
                </c:pt>
                <c:pt idx="11">
                  <c:v>38169</c:v>
                </c:pt>
                <c:pt idx="12">
                  <c:v>38200</c:v>
                </c:pt>
                <c:pt idx="13">
                  <c:v>38231</c:v>
                </c:pt>
                <c:pt idx="14">
                  <c:v>38261</c:v>
                </c:pt>
                <c:pt idx="15">
                  <c:v>38292</c:v>
                </c:pt>
                <c:pt idx="16">
                  <c:v>38322</c:v>
                </c:pt>
                <c:pt idx="17">
                  <c:v>38353</c:v>
                </c:pt>
                <c:pt idx="18">
                  <c:v>38384</c:v>
                </c:pt>
                <c:pt idx="19">
                  <c:v>38412</c:v>
                </c:pt>
                <c:pt idx="20">
                  <c:v>38443</c:v>
                </c:pt>
                <c:pt idx="21">
                  <c:v>38473</c:v>
                </c:pt>
                <c:pt idx="22">
                  <c:v>38504</c:v>
                </c:pt>
                <c:pt idx="23">
                  <c:v>38534</c:v>
                </c:pt>
                <c:pt idx="24">
                  <c:v>38565</c:v>
                </c:pt>
                <c:pt idx="25">
                  <c:v>38596</c:v>
                </c:pt>
                <c:pt idx="26">
                  <c:v>38626</c:v>
                </c:pt>
                <c:pt idx="27">
                  <c:v>38657</c:v>
                </c:pt>
                <c:pt idx="28">
                  <c:v>38687</c:v>
                </c:pt>
                <c:pt idx="29">
                  <c:v>38718</c:v>
                </c:pt>
                <c:pt idx="30">
                  <c:v>38749</c:v>
                </c:pt>
                <c:pt idx="31">
                  <c:v>38777</c:v>
                </c:pt>
                <c:pt idx="32">
                  <c:v>38808</c:v>
                </c:pt>
                <c:pt idx="33">
                  <c:v>38838</c:v>
                </c:pt>
                <c:pt idx="34">
                  <c:v>38869</c:v>
                </c:pt>
                <c:pt idx="35">
                  <c:v>38899</c:v>
                </c:pt>
                <c:pt idx="36">
                  <c:v>38930</c:v>
                </c:pt>
                <c:pt idx="37">
                  <c:v>38961</c:v>
                </c:pt>
                <c:pt idx="38">
                  <c:v>38991</c:v>
                </c:pt>
                <c:pt idx="39">
                  <c:v>39022</c:v>
                </c:pt>
                <c:pt idx="40">
                  <c:v>39052</c:v>
                </c:pt>
                <c:pt idx="41">
                  <c:v>39083</c:v>
                </c:pt>
                <c:pt idx="42">
                  <c:v>39114</c:v>
                </c:pt>
                <c:pt idx="43">
                  <c:v>39142</c:v>
                </c:pt>
                <c:pt idx="44">
                  <c:v>39173</c:v>
                </c:pt>
                <c:pt idx="45">
                  <c:v>39203</c:v>
                </c:pt>
                <c:pt idx="46">
                  <c:v>39234</c:v>
                </c:pt>
                <c:pt idx="47">
                  <c:v>39264</c:v>
                </c:pt>
                <c:pt idx="48">
                  <c:v>39295</c:v>
                </c:pt>
                <c:pt idx="49">
                  <c:v>39326</c:v>
                </c:pt>
                <c:pt idx="50">
                  <c:v>39356</c:v>
                </c:pt>
                <c:pt idx="51">
                  <c:v>39387</c:v>
                </c:pt>
                <c:pt idx="52">
                  <c:v>39417</c:v>
                </c:pt>
                <c:pt idx="53">
                  <c:v>39448</c:v>
                </c:pt>
                <c:pt idx="54">
                  <c:v>39479</c:v>
                </c:pt>
                <c:pt idx="55">
                  <c:v>39508</c:v>
                </c:pt>
                <c:pt idx="56">
                  <c:v>39539</c:v>
                </c:pt>
                <c:pt idx="57">
                  <c:v>39569</c:v>
                </c:pt>
                <c:pt idx="58">
                  <c:v>39600</c:v>
                </c:pt>
                <c:pt idx="59">
                  <c:v>39630</c:v>
                </c:pt>
                <c:pt idx="60">
                  <c:v>39661</c:v>
                </c:pt>
                <c:pt idx="61">
                  <c:v>39692</c:v>
                </c:pt>
                <c:pt idx="62">
                  <c:v>39722</c:v>
                </c:pt>
                <c:pt idx="63">
                  <c:v>39753</c:v>
                </c:pt>
                <c:pt idx="64">
                  <c:v>39783</c:v>
                </c:pt>
                <c:pt idx="65">
                  <c:v>39814</c:v>
                </c:pt>
                <c:pt idx="66">
                  <c:v>39845</c:v>
                </c:pt>
                <c:pt idx="67">
                  <c:v>39873</c:v>
                </c:pt>
                <c:pt idx="68">
                  <c:v>39904</c:v>
                </c:pt>
                <c:pt idx="69">
                  <c:v>39934</c:v>
                </c:pt>
                <c:pt idx="70">
                  <c:v>39965</c:v>
                </c:pt>
                <c:pt idx="71">
                  <c:v>39995</c:v>
                </c:pt>
                <c:pt idx="72">
                  <c:v>40026</c:v>
                </c:pt>
                <c:pt idx="73">
                  <c:v>40057</c:v>
                </c:pt>
                <c:pt idx="74">
                  <c:v>40087</c:v>
                </c:pt>
                <c:pt idx="75">
                  <c:v>40118</c:v>
                </c:pt>
                <c:pt idx="76">
                  <c:v>40148</c:v>
                </c:pt>
                <c:pt idx="77">
                  <c:v>40179</c:v>
                </c:pt>
                <c:pt idx="78">
                  <c:v>40210</c:v>
                </c:pt>
                <c:pt idx="79">
                  <c:v>40238</c:v>
                </c:pt>
                <c:pt idx="80">
                  <c:v>40269</c:v>
                </c:pt>
                <c:pt idx="81">
                  <c:v>40299</c:v>
                </c:pt>
                <c:pt idx="82">
                  <c:v>40330</c:v>
                </c:pt>
                <c:pt idx="83">
                  <c:v>40360</c:v>
                </c:pt>
                <c:pt idx="84">
                  <c:v>40391</c:v>
                </c:pt>
                <c:pt idx="85">
                  <c:v>40422</c:v>
                </c:pt>
                <c:pt idx="86">
                  <c:v>40452</c:v>
                </c:pt>
                <c:pt idx="87">
                  <c:v>40483</c:v>
                </c:pt>
                <c:pt idx="88">
                  <c:v>40513</c:v>
                </c:pt>
                <c:pt idx="89">
                  <c:v>40544</c:v>
                </c:pt>
                <c:pt idx="90">
                  <c:v>40575</c:v>
                </c:pt>
                <c:pt idx="91">
                  <c:v>40603</c:v>
                </c:pt>
                <c:pt idx="92">
                  <c:v>40634</c:v>
                </c:pt>
                <c:pt idx="93">
                  <c:v>40664</c:v>
                </c:pt>
                <c:pt idx="94">
                  <c:v>40695</c:v>
                </c:pt>
                <c:pt idx="95">
                  <c:v>40725</c:v>
                </c:pt>
                <c:pt idx="96">
                  <c:v>40756</c:v>
                </c:pt>
                <c:pt idx="97">
                  <c:v>40787</c:v>
                </c:pt>
                <c:pt idx="98">
                  <c:v>40817</c:v>
                </c:pt>
                <c:pt idx="99">
                  <c:v>40848</c:v>
                </c:pt>
                <c:pt idx="100">
                  <c:v>40878</c:v>
                </c:pt>
                <c:pt idx="101">
                  <c:v>40909</c:v>
                </c:pt>
                <c:pt idx="102">
                  <c:v>40940</c:v>
                </c:pt>
                <c:pt idx="103">
                  <c:v>40969</c:v>
                </c:pt>
                <c:pt idx="104">
                  <c:v>41000</c:v>
                </c:pt>
                <c:pt idx="105">
                  <c:v>41030</c:v>
                </c:pt>
                <c:pt idx="106">
                  <c:v>41061</c:v>
                </c:pt>
                <c:pt idx="107">
                  <c:v>41091</c:v>
                </c:pt>
                <c:pt idx="108">
                  <c:v>41122</c:v>
                </c:pt>
                <c:pt idx="109">
                  <c:v>41153</c:v>
                </c:pt>
                <c:pt idx="110">
                  <c:v>41183</c:v>
                </c:pt>
                <c:pt idx="111">
                  <c:v>41214</c:v>
                </c:pt>
                <c:pt idx="112">
                  <c:v>41244</c:v>
                </c:pt>
                <c:pt idx="113">
                  <c:v>41275</c:v>
                </c:pt>
                <c:pt idx="114">
                  <c:v>41306</c:v>
                </c:pt>
                <c:pt idx="115">
                  <c:v>41334</c:v>
                </c:pt>
                <c:pt idx="116">
                  <c:v>41365</c:v>
                </c:pt>
                <c:pt idx="117">
                  <c:v>41395</c:v>
                </c:pt>
                <c:pt idx="118">
                  <c:v>41426</c:v>
                </c:pt>
                <c:pt idx="119">
                  <c:v>41456</c:v>
                </c:pt>
                <c:pt idx="120">
                  <c:v>41487</c:v>
                </c:pt>
                <c:pt idx="121">
                  <c:v>41518</c:v>
                </c:pt>
                <c:pt idx="122">
                  <c:v>41548</c:v>
                </c:pt>
                <c:pt idx="123">
                  <c:v>41579</c:v>
                </c:pt>
                <c:pt idx="124">
                  <c:v>41609</c:v>
                </c:pt>
                <c:pt idx="125">
                  <c:v>41640</c:v>
                </c:pt>
                <c:pt idx="126">
                  <c:v>41671</c:v>
                </c:pt>
                <c:pt idx="127">
                  <c:v>41699</c:v>
                </c:pt>
                <c:pt idx="128">
                  <c:v>41730</c:v>
                </c:pt>
                <c:pt idx="129">
                  <c:v>41760</c:v>
                </c:pt>
                <c:pt idx="130">
                  <c:v>41791</c:v>
                </c:pt>
                <c:pt idx="131">
                  <c:v>41821</c:v>
                </c:pt>
                <c:pt idx="132">
                  <c:v>41852</c:v>
                </c:pt>
                <c:pt idx="133">
                  <c:v>41883</c:v>
                </c:pt>
                <c:pt idx="134">
                  <c:v>41913</c:v>
                </c:pt>
                <c:pt idx="135">
                  <c:v>41944</c:v>
                </c:pt>
                <c:pt idx="136">
                  <c:v>41974</c:v>
                </c:pt>
                <c:pt idx="137">
                  <c:v>42005</c:v>
                </c:pt>
                <c:pt idx="138">
                  <c:v>42036</c:v>
                </c:pt>
                <c:pt idx="139">
                  <c:v>42064</c:v>
                </c:pt>
                <c:pt idx="140">
                  <c:v>42095</c:v>
                </c:pt>
                <c:pt idx="141">
                  <c:v>42125</c:v>
                </c:pt>
                <c:pt idx="142">
                  <c:v>42156</c:v>
                </c:pt>
                <c:pt idx="143">
                  <c:v>42186</c:v>
                </c:pt>
              </c:numCache>
            </c:numRef>
          </c:cat>
          <c:val>
            <c:numRef>
              <c:f>Hoja1!$B$2:$B$145</c:f>
              <c:numCache>
                <c:formatCode>0.00</c:formatCode>
                <c:ptCount val="144"/>
                <c:pt idx="0">
                  <c:v>1.07829439271711</c:v>
                </c:pt>
                <c:pt idx="1">
                  <c:v>5.2145629262716797</c:v>
                </c:pt>
                <c:pt idx="2">
                  <c:v>6.8800402474669786</c:v>
                </c:pt>
                <c:pt idx="3">
                  <c:v>-0.30879499785672998</c:v>
                </c:pt>
                <c:pt idx="4">
                  <c:v>10.3627097264103</c:v>
                </c:pt>
                <c:pt idx="5">
                  <c:v>8.6951608151067301</c:v>
                </c:pt>
                <c:pt idx="6">
                  <c:v>10.56109693518</c:v>
                </c:pt>
                <c:pt idx="7">
                  <c:v>12.0921376282786</c:v>
                </c:pt>
                <c:pt idx="8">
                  <c:v>9.5142600529559687</c:v>
                </c:pt>
                <c:pt idx="9">
                  <c:v>10.302542366348209</c:v>
                </c:pt>
                <c:pt idx="10">
                  <c:v>7.77796189238338</c:v>
                </c:pt>
                <c:pt idx="11">
                  <c:v>7.1349660641667088</c:v>
                </c:pt>
                <c:pt idx="12">
                  <c:v>6.03963391202086</c:v>
                </c:pt>
                <c:pt idx="13">
                  <c:v>4.74969517987443</c:v>
                </c:pt>
                <c:pt idx="14">
                  <c:v>4.3402708722480092</c:v>
                </c:pt>
                <c:pt idx="15">
                  <c:v>3.9977118630880302</c:v>
                </c:pt>
                <c:pt idx="16">
                  <c:v>4.4874180664910286</c:v>
                </c:pt>
                <c:pt idx="17">
                  <c:v>2.0003297801309601</c:v>
                </c:pt>
                <c:pt idx="18">
                  <c:v>3.2253485255272798</c:v>
                </c:pt>
                <c:pt idx="19">
                  <c:v>5.6222235770844486</c:v>
                </c:pt>
                <c:pt idx="20">
                  <c:v>4.0156244769594291</c:v>
                </c:pt>
                <c:pt idx="21">
                  <c:v>-3.1469768412500301</c:v>
                </c:pt>
                <c:pt idx="22">
                  <c:v>2.5863415223098301</c:v>
                </c:pt>
                <c:pt idx="23">
                  <c:v>0.914632762997035</c:v>
                </c:pt>
                <c:pt idx="24">
                  <c:v>4.55600641663864</c:v>
                </c:pt>
                <c:pt idx="25">
                  <c:v>5.0715700609143299</c:v>
                </c:pt>
                <c:pt idx="26">
                  <c:v>4.7134575386038202</c:v>
                </c:pt>
                <c:pt idx="27">
                  <c:v>6.9592048423700401</c:v>
                </c:pt>
                <c:pt idx="28">
                  <c:v>5.5086981667114703</c:v>
                </c:pt>
                <c:pt idx="29">
                  <c:v>8.1260075098408127</c:v>
                </c:pt>
                <c:pt idx="30">
                  <c:v>9.9565371028002403</c:v>
                </c:pt>
                <c:pt idx="31">
                  <c:v>10.990577562700199</c:v>
                </c:pt>
                <c:pt idx="32">
                  <c:v>14.0762658342843</c:v>
                </c:pt>
                <c:pt idx="33">
                  <c:v>16.8085711670394</c:v>
                </c:pt>
                <c:pt idx="34">
                  <c:v>17.339265716394301</c:v>
                </c:pt>
                <c:pt idx="35">
                  <c:v>16.2072320721566</c:v>
                </c:pt>
                <c:pt idx="36">
                  <c:v>17.346010903713299</c:v>
                </c:pt>
                <c:pt idx="37">
                  <c:v>18.042197370969689</c:v>
                </c:pt>
                <c:pt idx="38">
                  <c:v>17.448718608458499</c:v>
                </c:pt>
                <c:pt idx="39">
                  <c:v>15.2054001517108</c:v>
                </c:pt>
                <c:pt idx="40">
                  <c:v>12.7454535889421</c:v>
                </c:pt>
                <c:pt idx="41">
                  <c:v>14.1256452781089</c:v>
                </c:pt>
                <c:pt idx="42">
                  <c:v>14.7223605875036</c:v>
                </c:pt>
                <c:pt idx="43">
                  <c:v>14.606491930416601</c:v>
                </c:pt>
                <c:pt idx="44">
                  <c:v>11.5591822673462</c:v>
                </c:pt>
                <c:pt idx="45">
                  <c:v>10.499955194905599</c:v>
                </c:pt>
                <c:pt idx="46">
                  <c:v>12.356556278824399</c:v>
                </c:pt>
                <c:pt idx="47">
                  <c:v>10.2166924073386</c:v>
                </c:pt>
                <c:pt idx="48">
                  <c:v>10.7292794395757</c:v>
                </c:pt>
                <c:pt idx="49">
                  <c:v>8.5901914596760278</c:v>
                </c:pt>
                <c:pt idx="50">
                  <c:v>8.2910108845939376</c:v>
                </c:pt>
                <c:pt idx="51">
                  <c:v>8.4187647041843494</c:v>
                </c:pt>
                <c:pt idx="52">
                  <c:v>8.3191966632490608</c:v>
                </c:pt>
                <c:pt idx="53">
                  <c:v>2.8819826053237589</c:v>
                </c:pt>
                <c:pt idx="54">
                  <c:v>-2.4169795797914602</c:v>
                </c:pt>
                <c:pt idx="55">
                  <c:v>-5.1627568456238304</c:v>
                </c:pt>
                <c:pt idx="56">
                  <c:v>-3.2088979370305899</c:v>
                </c:pt>
                <c:pt idx="57">
                  <c:v>-9.0147996785774804</c:v>
                </c:pt>
                <c:pt idx="58">
                  <c:v>-11.3975467266586</c:v>
                </c:pt>
                <c:pt idx="59">
                  <c:v>-8.996061966940708</c:v>
                </c:pt>
                <c:pt idx="60">
                  <c:v>-14.158849810318699</c:v>
                </c:pt>
                <c:pt idx="61">
                  <c:v>-11.394807691671801</c:v>
                </c:pt>
                <c:pt idx="62">
                  <c:v>-18.196533337538401</c:v>
                </c:pt>
                <c:pt idx="63">
                  <c:v>-18.3931253600432</c:v>
                </c:pt>
                <c:pt idx="64">
                  <c:v>-17.969226551146591</c:v>
                </c:pt>
                <c:pt idx="65">
                  <c:v>-25.095881092484099</c:v>
                </c:pt>
                <c:pt idx="66">
                  <c:v>-19.7034855042054</c:v>
                </c:pt>
                <c:pt idx="67">
                  <c:v>-17.6402868074574</c:v>
                </c:pt>
                <c:pt idx="68">
                  <c:v>-19.3677412621605</c:v>
                </c:pt>
                <c:pt idx="69">
                  <c:v>-16.152722668748101</c:v>
                </c:pt>
                <c:pt idx="70">
                  <c:v>-14.2551211776358</c:v>
                </c:pt>
                <c:pt idx="71">
                  <c:v>-10.5675397170109</c:v>
                </c:pt>
                <c:pt idx="72">
                  <c:v>-12.784607428221999</c:v>
                </c:pt>
                <c:pt idx="73">
                  <c:v>-11.283402540645699</c:v>
                </c:pt>
                <c:pt idx="74">
                  <c:v>-6.6120678293194777</c:v>
                </c:pt>
                <c:pt idx="75">
                  <c:v>-6.3119385827266496</c:v>
                </c:pt>
                <c:pt idx="76">
                  <c:v>-6.3226104579789686</c:v>
                </c:pt>
                <c:pt idx="77">
                  <c:v>0.50849378040245696</c:v>
                </c:pt>
                <c:pt idx="78">
                  <c:v>-0.74350097645485802</c:v>
                </c:pt>
                <c:pt idx="79">
                  <c:v>0.38351377263480102</c:v>
                </c:pt>
                <c:pt idx="80">
                  <c:v>2.8286534567635102</c:v>
                </c:pt>
                <c:pt idx="81">
                  <c:v>1.2984892998755799</c:v>
                </c:pt>
                <c:pt idx="82">
                  <c:v>2.8485971544830102</c:v>
                </c:pt>
                <c:pt idx="83">
                  <c:v>0.45634105242572198</c:v>
                </c:pt>
                <c:pt idx="84">
                  <c:v>5.5017521649349703</c:v>
                </c:pt>
                <c:pt idx="85">
                  <c:v>3.58941409087481</c:v>
                </c:pt>
                <c:pt idx="86">
                  <c:v>1.7861024550820099</c:v>
                </c:pt>
                <c:pt idx="87">
                  <c:v>-0.36718826806950999</c:v>
                </c:pt>
                <c:pt idx="88">
                  <c:v>5.68257196300166</c:v>
                </c:pt>
                <c:pt idx="89">
                  <c:v>5.4714660301451001</c:v>
                </c:pt>
                <c:pt idx="90">
                  <c:v>9.1108078172650604</c:v>
                </c:pt>
                <c:pt idx="91">
                  <c:v>9.9609271786958686</c:v>
                </c:pt>
                <c:pt idx="92">
                  <c:v>5.3076601913912898</c:v>
                </c:pt>
                <c:pt idx="93">
                  <c:v>8.1586407876194986</c:v>
                </c:pt>
                <c:pt idx="94">
                  <c:v>7.3799977816579698</c:v>
                </c:pt>
                <c:pt idx="95">
                  <c:v>6.6548503900735092</c:v>
                </c:pt>
                <c:pt idx="96">
                  <c:v>7.7393895218906703</c:v>
                </c:pt>
                <c:pt idx="97">
                  <c:v>6.5834104887626896</c:v>
                </c:pt>
                <c:pt idx="98">
                  <c:v>3.18124400124371</c:v>
                </c:pt>
                <c:pt idx="99">
                  <c:v>7.9322253695867797</c:v>
                </c:pt>
                <c:pt idx="100">
                  <c:v>7.8846327930580999</c:v>
                </c:pt>
                <c:pt idx="101">
                  <c:v>6.4153071377421398</c:v>
                </c:pt>
                <c:pt idx="102">
                  <c:v>6.1848454119905396</c:v>
                </c:pt>
                <c:pt idx="103">
                  <c:v>4.7676109732447891</c:v>
                </c:pt>
                <c:pt idx="104">
                  <c:v>4.2416717754650701</c:v>
                </c:pt>
                <c:pt idx="105">
                  <c:v>3.27519783354645</c:v>
                </c:pt>
                <c:pt idx="106">
                  <c:v>2.2103968194501</c:v>
                </c:pt>
                <c:pt idx="107">
                  <c:v>0.57686947051281701</c:v>
                </c:pt>
                <c:pt idx="108">
                  <c:v>0.52214124075935298</c:v>
                </c:pt>
                <c:pt idx="109">
                  <c:v>-0.16236394414526401</c:v>
                </c:pt>
                <c:pt idx="110">
                  <c:v>-8.4783242905313902E-2</c:v>
                </c:pt>
                <c:pt idx="111">
                  <c:v>-0.6264892118198</c:v>
                </c:pt>
                <c:pt idx="112">
                  <c:v>-0.82110572750773403</c:v>
                </c:pt>
                <c:pt idx="113">
                  <c:v>-2.1751799545758801</c:v>
                </c:pt>
                <c:pt idx="114">
                  <c:v>-6.9715707845127497</c:v>
                </c:pt>
                <c:pt idx="115">
                  <c:v>-7.1806237524052596</c:v>
                </c:pt>
                <c:pt idx="116">
                  <c:v>-0.81735946901161105</c:v>
                </c:pt>
                <c:pt idx="117">
                  <c:v>-1.2538671959746599</c:v>
                </c:pt>
                <c:pt idx="118">
                  <c:v>-2.3184639763682191</c:v>
                </c:pt>
                <c:pt idx="119">
                  <c:v>-2.5889849374901202</c:v>
                </c:pt>
                <c:pt idx="120">
                  <c:v>-3.9288734359538489</c:v>
                </c:pt>
                <c:pt idx="121">
                  <c:v>-0.428695339942265</c:v>
                </c:pt>
                <c:pt idx="122">
                  <c:v>0.62617760099271003</c:v>
                </c:pt>
                <c:pt idx="123">
                  <c:v>-0.306601469008011</c:v>
                </c:pt>
                <c:pt idx="124">
                  <c:v>0.22741615331676401</c:v>
                </c:pt>
                <c:pt idx="125">
                  <c:v>2.3947369684797701</c:v>
                </c:pt>
                <c:pt idx="126">
                  <c:v>1.8816819661787101</c:v>
                </c:pt>
                <c:pt idx="127">
                  <c:v>2.01627254581107</c:v>
                </c:pt>
                <c:pt idx="128">
                  <c:v>4.5781129083942904</c:v>
                </c:pt>
                <c:pt idx="129">
                  <c:v>3.8589671013289002</c:v>
                </c:pt>
                <c:pt idx="130">
                  <c:v>3.5593318469765598</c:v>
                </c:pt>
                <c:pt idx="131">
                  <c:v>8.5018323020642708</c:v>
                </c:pt>
                <c:pt idx="132">
                  <c:v>6.6466793059820102</c:v>
                </c:pt>
                <c:pt idx="133">
                  <c:v>6.1272173081516392</c:v>
                </c:pt>
                <c:pt idx="134">
                  <c:v>4.3409200483312791</c:v>
                </c:pt>
                <c:pt idx="135">
                  <c:v>1.01685940402395</c:v>
                </c:pt>
                <c:pt idx="136">
                  <c:v>-0.31135094355656701</c:v>
                </c:pt>
                <c:pt idx="137">
                  <c:v>-3.61516165410753</c:v>
                </c:pt>
                <c:pt idx="138">
                  <c:v>3.5455198021677901</c:v>
                </c:pt>
                <c:pt idx="139">
                  <c:v>3.53941635686704</c:v>
                </c:pt>
                <c:pt idx="140">
                  <c:v>0.179386954873934</c:v>
                </c:pt>
                <c:pt idx="141">
                  <c:v>1.7860137276455901</c:v>
                </c:pt>
                <c:pt idx="142">
                  <c:v>2.9961005799136591</c:v>
                </c:pt>
                <c:pt idx="143">
                  <c:v>0.6</c:v>
                </c:pt>
              </c:numCache>
            </c:numRef>
          </c:val>
          <c:smooth val="1"/>
        </c:ser>
        <c:ser>
          <c:idx val="1"/>
          <c:order val="1"/>
          <c:tx>
            <c:strRef>
              <c:f>Hoja1!$C$1</c:f>
              <c:strCache>
                <c:ptCount val="1"/>
                <c:pt idx="0">
                  <c:v>Índice de Producción Industrial -IPI (PM3)</c:v>
                </c:pt>
              </c:strCache>
            </c:strRef>
          </c:tx>
          <c:spPr>
            <a:ln w="28575" cap="rnd">
              <a:solidFill>
                <a:schemeClr val="accent3">
                  <a:lumMod val="75000"/>
                </a:schemeClr>
              </a:solidFill>
              <a:round/>
            </a:ln>
            <a:effectLst/>
          </c:spPr>
          <c:marker>
            <c:symbol val="none"/>
          </c:marker>
          <c:dLbls>
            <c:dLbl>
              <c:idx val="143"/>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Hoja1!$A$2:$A$145</c:f>
              <c:numCache>
                <c:formatCode>mmm\-yy</c:formatCode>
                <c:ptCount val="144"/>
                <c:pt idx="0">
                  <c:v>37834</c:v>
                </c:pt>
                <c:pt idx="1">
                  <c:v>37865</c:v>
                </c:pt>
                <c:pt idx="2">
                  <c:v>37895</c:v>
                </c:pt>
                <c:pt idx="3">
                  <c:v>37926</c:v>
                </c:pt>
                <c:pt idx="4">
                  <c:v>37956</c:v>
                </c:pt>
                <c:pt idx="5">
                  <c:v>37987</c:v>
                </c:pt>
                <c:pt idx="6">
                  <c:v>38018</c:v>
                </c:pt>
                <c:pt idx="7">
                  <c:v>38047</c:v>
                </c:pt>
                <c:pt idx="8">
                  <c:v>38078</c:v>
                </c:pt>
                <c:pt idx="9">
                  <c:v>38108</c:v>
                </c:pt>
                <c:pt idx="10">
                  <c:v>38139</c:v>
                </c:pt>
                <c:pt idx="11">
                  <c:v>38169</c:v>
                </c:pt>
                <c:pt idx="12">
                  <c:v>38200</c:v>
                </c:pt>
                <c:pt idx="13">
                  <c:v>38231</c:v>
                </c:pt>
                <c:pt idx="14">
                  <c:v>38261</c:v>
                </c:pt>
                <c:pt idx="15">
                  <c:v>38292</c:v>
                </c:pt>
                <c:pt idx="16">
                  <c:v>38322</c:v>
                </c:pt>
                <c:pt idx="17">
                  <c:v>38353</c:v>
                </c:pt>
                <c:pt idx="18">
                  <c:v>38384</c:v>
                </c:pt>
                <c:pt idx="19">
                  <c:v>38412</c:v>
                </c:pt>
                <c:pt idx="20">
                  <c:v>38443</c:v>
                </c:pt>
                <c:pt idx="21">
                  <c:v>38473</c:v>
                </c:pt>
                <c:pt idx="22">
                  <c:v>38504</c:v>
                </c:pt>
                <c:pt idx="23">
                  <c:v>38534</c:v>
                </c:pt>
                <c:pt idx="24">
                  <c:v>38565</c:v>
                </c:pt>
                <c:pt idx="25">
                  <c:v>38596</c:v>
                </c:pt>
                <c:pt idx="26">
                  <c:v>38626</c:v>
                </c:pt>
                <c:pt idx="27">
                  <c:v>38657</c:v>
                </c:pt>
                <c:pt idx="28">
                  <c:v>38687</c:v>
                </c:pt>
                <c:pt idx="29">
                  <c:v>38718</c:v>
                </c:pt>
                <c:pt idx="30">
                  <c:v>38749</c:v>
                </c:pt>
                <c:pt idx="31">
                  <c:v>38777</c:v>
                </c:pt>
                <c:pt idx="32">
                  <c:v>38808</c:v>
                </c:pt>
                <c:pt idx="33">
                  <c:v>38838</c:v>
                </c:pt>
                <c:pt idx="34">
                  <c:v>38869</c:v>
                </c:pt>
                <c:pt idx="35">
                  <c:v>38899</c:v>
                </c:pt>
                <c:pt idx="36">
                  <c:v>38930</c:v>
                </c:pt>
                <c:pt idx="37">
                  <c:v>38961</c:v>
                </c:pt>
                <c:pt idx="38">
                  <c:v>38991</c:v>
                </c:pt>
                <c:pt idx="39">
                  <c:v>39022</c:v>
                </c:pt>
                <c:pt idx="40">
                  <c:v>39052</c:v>
                </c:pt>
                <c:pt idx="41">
                  <c:v>39083</c:v>
                </c:pt>
                <c:pt idx="42">
                  <c:v>39114</c:v>
                </c:pt>
                <c:pt idx="43">
                  <c:v>39142</c:v>
                </c:pt>
                <c:pt idx="44">
                  <c:v>39173</c:v>
                </c:pt>
                <c:pt idx="45">
                  <c:v>39203</c:v>
                </c:pt>
                <c:pt idx="46">
                  <c:v>39234</c:v>
                </c:pt>
                <c:pt idx="47">
                  <c:v>39264</c:v>
                </c:pt>
                <c:pt idx="48">
                  <c:v>39295</c:v>
                </c:pt>
                <c:pt idx="49">
                  <c:v>39326</c:v>
                </c:pt>
                <c:pt idx="50">
                  <c:v>39356</c:v>
                </c:pt>
                <c:pt idx="51">
                  <c:v>39387</c:v>
                </c:pt>
                <c:pt idx="52">
                  <c:v>39417</c:v>
                </c:pt>
                <c:pt idx="53">
                  <c:v>39448</c:v>
                </c:pt>
                <c:pt idx="54">
                  <c:v>39479</c:v>
                </c:pt>
                <c:pt idx="55">
                  <c:v>39508</c:v>
                </c:pt>
                <c:pt idx="56">
                  <c:v>39539</c:v>
                </c:pt>
                <c:pt idx="57">
                  <c:v>39569</c:v>
                </c:pt>
                <c:pt idx="58">
                  <c:v>39600</c:v>
                </c:pt>
                <c:pt idx="59">
                  <c:v>39630</c:v>
                </c:pt>
                <c:pt idx="60">
                  <c:v>39661</c:v>
                </c:pt>
                <c:pt idx="61">
                  <c:v>39692</c:v>
                </c:pt>
                <c:pt idx="62">
                  <c:v>39722</c:v>
                </c:pt>
                <c:pt idx="63">
                  <c:v>39753</c:v>
                </c:pt>
                <c:pt idx="64">
                  <c:v>39783</c:v>
                </c:pt>
                <c:pt idx="65">
                  <c:v>39814</c:v>
                </c:pt>
                <c:pt idx="66">
                  <c:v>39845</c:v>
                </c:pt>
                <c:pt idx="67">
                  <c:v>39873</c:v>
                </c:pt>
                <c:pt idx="68">
                  <c:v>39904</c:v>
                </c:pt>
                <c:pt idx="69">
                  <c:v>39934</c:v>
                </c:pt>
                <c:pt idx="70">
                  <c:v>39965</c:v>
                </c:pt>
                <c:pt idx="71">
                  <c:v>39995</c:v>
                </c:pt>
                <c:pt idx="72">
                  <c:v>40026</c:v>
                </c:pt>
                <c:pt idx="73">
                  <c:v>40057</c:v>
                </c:pt>
                <c:pt idx="74">
                  <c:v>40087</c:v>
                </c:pt>
                <c:pt idx="75">
                  <c:v>40118</c:v>
                </c:pt>
                <c:pt idx="76">
                  <c:v>40148</c:v>
                </c:pt>
                <c:pt idx="77">
                  <c:v>40179</c:v>
                </c:pt>
                <c:pt idx="78">
                  <c:v>40210</c:v>
                </c:pt>
                <c:pt idx="79">
                  <c:v>40238</c:v>
                </c:pt>
                <c:pt idx="80">
                  <c:v>40269</c:v>
                </c:pt>
                <c:pt idx="81">
                  <c:v>40299</c:v>
                </c:pt>
                <c:pt idx="82">
                  <c:v>40330</c:v>
                </c:pt>
                <c:pt idx="83">
                  <c:v>40360</c:v>
                </c:pt>
                <c:pt idx="84">
                  <c:v>40391</c:v>
                </c:pt>
                <c:pt idx="85">
                  <c:v>40422</c:v>
                </c:pt>
                <c:pt idx="86">
                  <c:v>40452</c:v>
                </c:pt>
                <c:pt idx="87">
                  <c:v>40483</c:v>
                </c:pt>
                <c:pt idx="88">
                  <c:v>40513</c:v>
                </c:pt>
                <c:pt idx="89">
                  <c:v>40544</c:v>
                </c:pt>
                <c:pt idx="90">
                  <c:v>40575</c:v>
                </c:pt>
                <c:pt idx="91">
                  <c:v>40603</c:v>
                </c:pt>
                <c:pt idx="92">
                  <c:v>40634</c:v>
                </c:pt>
                <c:pt idx="93">
                  <c:v>40664</c:v>
                </c:pt>
                <c:pt idx="94">
                  <c:v>40695</c:v>
                </c:pt>
                <c:pt idx="95">
                  <c:v>40725</c:v>
                </c:pt>
                <c:pt idx="96">
                  <c:v>40756</c:v>
                </c:pt>
                <c:pt idx="97">
                  <c:v>40787</c:v>
                </c:pt>
                <c:pt idx="98">
                  <c:v>40817</c:v>
                </c:pt>
                <c:pt idx="99">
                  <c:v>40848</c:v>
                </c:pt>
                <c:pt idx="100">
                  <c:v>40878</c:v>
                </c:pt>
                <c:pt idx="101">
                  <c:v>40909</c:v>
                </c:pt>
                <c:pt idx="102">
                  <c:v>40940</c:v>
                </c:pt>
                <c:pt idx="103">
                  <c:v>40969</c:v>
                </c:pt>
                <c:pt idx="104">
                  <c:v>41000</c:v>
                </c:pt>
                <c:pt idx="105">
                  <c:v>41030</c:v>
                </c:pt>
                <c:pt idx="106">
                  <c:v>41061</c:v>
                </c:pt>
                <c:pt idx="107">
                  <c:v>41091</c:v>
                </c:pt>
                <c:pt idx="108">
                  <c:v>41122</c:v>
                </c:pt>
                <c:pt idx="109">
                  <c:v>41153</c:v>
                </c:pt>
                <c:pt idx="110">
                  <c:v>41183</c:v>
                </c:pt>
                <c:pt idx="111">
                  <c:v>41214</c:v>
                </c:pt>
                <c:pt idx="112">
                  <c:v>41244</c:v>
                </c:pt>
                <c:pt idx="113">
                  <c:v>41275</c:v>
                </c:pt>
                <c:pt idx="114">
                  <c:v>41306</c:v>
                </c:pt>
                <c:pt idx="115">
                  <c:v>41334</c:v>
                </c:pt>
                <c:pt idx="116">
                  <c:v>41365</c:v>
                </c:pt>
                <c:pt idx="117">
                  <c:v>41395</c:v>
                </c:pt>
                <c:pt idx="118">
                  <c:v>41426</c:v>
                </c:pt>
                <c:pt idx="119">
                  <c:v>41456</c:v>
                </c:pt>
                <c:pt idx="120">
                  <c:v>41487</c:v>
                </c:pt>
                <c:pt idx="121">
                  <c:v>41518</c:v>
                </c:pt>
                <c:pt idx="122">
                  <c:v>41548</c:v>
                </c:pt>
                <c:pt idx="123">
                  <c:v>41579</c:v>
                </c:pt>
                <c:pt idx="124">
                  <c:v>41609</c:v>
                </c:pt>
                <c:pt idx="125">
                  <c:v>41640</c:v>
                </c:pt>
                <c:pt idx="126">
                  <c:v>41671</c:v>
                </c:pt>
                <c:pt idx="127">
                  <c:v>41699</c:v>
                </c:pt>
                <c:pt idx="128">
                  <c:v>41730</c:v>
                </c:pt>
                <c:pt idx="129">
                  <c:v>41760</c:v>
                </c:pt>
                <c:pt idx="130">
                  <c:v>41791</c:v>
                </c:pt>
                <c:pt idx="131">
                  <c:v>41821</c:v>
                </c:pt>
                <c:pt idx="132">
                  <c:v>41852</c:v>
                </c:pt>
                <c:pt idx="133">
                  <c:v>41883</c:v>
                </c:pt>
                <c:pt idx="134">
                  <c:v>41913</c:v>
                </c:pt>
                <c:pt idx="135">
                  <c:v>41944</c:v>
                </c:pt>
                <c:pt idx="136">
                  <c:v>41974</c:v>
                </c:pt>
                <c:pt idx="137">
                  <c:v>42005</c:v>
                </c:pt>
                <c:pt idx="138">
                  <c:v>42036</c:v>
                </c:pt>
                <c:pt idx="139">
                  <c:v>42064</c:v>
                </c:pt>
                <c:pt idx="140">
                  <c:v>42095</c:v>
                </c:pt>
                <c:pt idx="141">
                  <c:v>42125</c:v>
                </c:pt>
                <c:pt idx="142">
                  <c:v>42156</c:v>
                </c:pt>
                <c:pt idx="143">
                  <c:v>42186</c:v>
                </c:pt>
              </c:numCache>
            </c:numRef>
          </c:cat>
          <c:val>
            <c:numRef>
              <c:f>Hoja1!$C$2:$C$145</c:f>
              <c:numCache>
                <c:formatCode>0.0</c:formatCode>
                <c:ptCount val="144"/>
                <c:pt idx="0">
                  <c:v>1.1143508284218451</c:v>
                </c:pt>
                <c:pt idx="1">
                  <c:v>2.6518661953090779</c:v>
                </c:pt>
                <c:pt idx="2">
                  <c:v>1.864799350574349</c:v>
                </c:pt>
                <c:pt idx="3">
                  <c:v>4.1976622719378147</c:v>
                </c:pt>
                <c:pt idx="4">
                  <c:v>3.688913836516424</c:v>
                </c:pt>
                <c:pt idx="5">
                  <c:v>3.1450196829130528</c:v>
                </c:pt>
                <c:pt idx="6">
                  <c:v>3.237759875123277</c:v>
                </c:pt>
                <c:pt idx="7">
                  <c:v>4.6274415480651996</c:v>
                </c:pt>
                <c:pt idx="8">
                  <c:v>6.1618693110245903</c:v>
                </c:pt>
                <c:pt idx="9">
                  <c:v>5.4497568618360921</c:v>
                </c:pt>
                <c:pt idx="10">
                  <c:v>6.8226016188980783</c:v>
                </c:pt>
                <c:pt idx="11">
                  <c:v>6.7358338410257463</c:v>
                </c:pt>
                <c:pt idx="12">
                  <c:v>8.8120955247316193</c:v>
                </c:pt>
                <c:pt idx="13">
                  <c:v>6.1925705811634826</c:v>
                </c:pt>
                <c:pt idx="14">
                  <c:v>6.039253961328968</c:v>
                </c:pt>
                <c:pt idx="15">
                  <c:v>5.4611339182933714</c:v>
                </c:pt>
                <c:pt idx="16">
                  <c:v>6.5117958513255223</c:v>
                </c:pt>
                <c:pt idx="17">
                  <c:v>6.9271021925792153</c:v>
                </c:pt>
                <c:pt idx="18">
                  <c:v>5.748917020701831</c:v>
                </c:pt>
                <c:pt idx="19">
                  <c:v>2.7989617661626518</c:v>
                </c:pt>
                <c:pt idx="20">
                  <c:v>5.6101590065085496</c:v>
                </c:pt>
                <c:pt idx="21">
                  <c:v>5.6737367590909553</c:v>
                </c:pt>
                <c:pt idx="22">
                  <c:v>7.6251351081860888</c:v>
                </c:pt>
                <c:pt idx="23">
                  <c:v>3.186182799898869</c:v>
                </c:pt>
                <c:pt idx="24">
                  <c:v>4.1880451963371756</c:v>
                </c:pt>
                <c:pt idx="25">
                  <c:v>4.0792047890039367</c:v>
                </c:pt>
                <c:pt idx="26">
                  <c:v>4.8102795409238341</c:v>
                </c:pt>
                <c:pt idx="27">
                  <c:v>2.7979008972400359</c:v>
                </c:pt>
                <c:pt idx="28">
                  <c:v>1.7918520153812201</c:v>
                </c:pt>
                <c:pt idx="29">
                  <c:v>3.095829839476826</c:v>
                </c:pt>
                <c:pt idx="30">
                  <c:v>4.7162806314703003</c:v>
                </c:pt>
                <c:pt idx="31">
                  <c:v>8.2538286026651999</c:v>
                </c:pt>
                <c:pt idx="32">
                  <c:v>5.3815055877170916</c:v>
                </c:pt>
                <c:pt idx="33">
                  <c:v>6.8454002580014306</c:v>
                </c:pt>
                <c:pt idx="34">
                  <c:v>5.9661990933052138</c:v>
                </c:pt>
                <c:pt idx="35">
                  <c:v>10.9580490654789</c:v>
                </c:pt>
                <c:pt idx="36">
                  <c:v>11.187183646813439</c:v>
                </c:pt>
                <c:pt idx="37">
                  <c:v>12.67978197278932</c:v>
                </c:pt>
                <c:pt idx="38">
                  <c:v>13.709123951767531</c:v>
                </c:pt>
                <c:pt idx="39">
                  <c:v>15.17056220910727</c:v>
                </c:pt>
                <c:pt idx="40">
                  <c:v>14.29142029183711</c:v>
                </c:pt>
                <c:pt idx="41">
                  <c:v>13.53566689957761</c:v>
                </c:pt>
                <c:pt idx="42">
                  <c:v>12.707494951150739</c:v>
                </c:pt>
                <c:pt idx="43">
                  <c:v>13.29882984213685</c:v>
                </c:pt>
                <c:pt idx="44">
                  <c:v>12.84507084621209</c:v>
                </c:pt>
                <c:pt idx="45">
                  <c:v>12.10208968920672</c:v>
                </c:pt>
                <c:pt idx="46">
                  <c:v>11.31372901948672</c:v>
                </c:pt>
                <c:pt idx="47">
                  <c:v>10.3486053656735</c:v>
                </c:pt>
                <c:pt idx="48">
                  <c:v>9.0930048966194494</c:v>
                </c:pt>
                <c:pt idx="49">
                  <c:v>7.4120662153821151</c:v>
                </c:pt>
                <c:pt idx="50">
                  <c:v>7.1634865139668156</c:v>
                </c:pt>
                <c:pt idx="51">
                  <c:v>7.0586394774091827</c:v>
                </c:pt>
                <c:pt idx="52">
                  <c:v>8.0614079182461609</c:v>
                </c:pt>
                <c:pt idx="53">
                  <c:v>7.2490044097652371</c:v>
                </c:pt>
                <c:pt idx="54">
                  <c:v>7.5272999571044066</c:v>
                </c:pt>
                <c:pt idx="55">
                  <c:v>1.9455267558273379</c:v>
                </c:pt>
                <c:pt idx="56">
                  <c:v>3.2905780135659821</c:v>
                </c:pt>
                <c:pt idx="57">
                  <c:v>-0.71128966797465698</c:v>
                </c:pt>
                <c:pt idx="58">
                  <c:v>9.6404217645991594E-2</c:v>
                </c:pt>
                <c:pt idx="59">
                  <c:v>-3.0773582447188268</c:v>
                </c:pt>
                <c:pt idx="60">
                  <c:v>-4.6059349026139706</c:v>
                </c:pt>
                <c:pt idx="61">
                  <c:v>-3.9029412935104051</c:v>
                </c:pt>
                <c:pt idx="62">
                  <c:v>-6.6646767016536188</c:v>
                </c:pt>
                <c:pt idx="63">
                  <c:v>-8.1720556283501651</c:v>
                </c:pt>
                <c:pt idx="64">
                  <c:v>-9.6546215132476476</c:v>
                </c:pt>
                <c:pt idx="65">
                  <c:v>-9.8531366084739282</c:v>
                </c:pt>
                <c:pt idx="66">
                  <c:v>-9.250126137576558</c:v>
                </c:pt>
                <c:pt idx="67">
                  <c:v>-6.787382786462385</c:v>
                </c:pt>
                <c:pt idx="68">
                  <c:v>-8.6148446948811301</c:v>
                </c:pt>
                <c:pt idx="69">
                  <c:v>-6.4276924584349864</c:v>
                </c:pt>
                <c:pt idx="70">
                  <c:v>-7.944259072346175</c:v>
                </c:pt>
                <c:pt idx="71">
                  <c:v>-5.1105521745454681</c:v>
                </c:pt>
                <c:pt idx="72">
                  <c:v>-4.5104723660843424</c:v>
                </c:pt>
                <c:pt idx="73">
                  <c:v>-4.0368535838197301</c:v>
                </c:pt>
                <c:pt idx="74">
                  <c:v>-3.0700994028318571</c:v>
                </c:pt>
                <c:pt idx="75">
                  <c:v>-1.34699510652296</c:v>
                </c:pt>
                <c:pt idx="76">
                  <c:v>0.59112102480682904</c:v>
                </c:pt>
                <c:pt idx="77">
                  <c:v>1.506660497951946</c:v>
                </c:pt>
                <c:pt idx="78">
                  <c:v>1.7354206776087009</c:v>
                </c:pt>
                <c:pt idx="79">
                  <c:v>3.2383364480873098</c:v>
                </c:pt>
                <c:pt idx="80">
                  <c:v>5.3061790327585543</c:v>
                </c:pt>
                <c:pt idx="81">
                  <c:v>6.1746389825133896</c:v>
                </c:pt>
                <c:pt idx="82">
                  <c:v>6.409363624653083</c:v>
                </c:pt>
                <c:pt idx="83">
                  <c:v>4.484062716702697</c:v>
                </c:pt>
                <c:pt idx="84">
                  <c:v>4.4113813005060463</c:v>
                </c:pt>
                <c:pt idx="85">
                  <c:v>3.3575794077694918</c:v>
                </c:pt>
                <c:pt idx="86">
                  <c:v>4.244728496610402</c:v>
                </c:pt>
                <c:pt idx="87">
                  <c:v>4.1802623476941463</c:v>
                </c:pt>
                <c:pt idx="88">
                  <c:v>4.2178910645118846</c:v>
                </c:pt>
                <c:pt idx="89">
                  <c:v>5.5070248549541203</c:v>
                </c:pt>
                <c:pt idx="90">
                  <c:v>5.0940843935324649</c:v>
                </c:pt>
                <c:pt idx="91">
                  <c:v>5.8470242326020676</c:v>
                </c:pt>
                <c:pt idx="92">
                  <c:v>4.1651885586054647</c:v>
                </c:pt>
                <c:pt idx="93">
                  <c:v>4.8521141261244276</c:v>
                </c:pt>
                <c:pt idx="94">
                  <c:v>3.6147010399082711</c:v>
                </c:pt>
                <c:pt idx="95">
                  <c:v>4.5616779442346864</c:v>
                </c:pt>
                <c:pt idx="96">
                  <c:v>5.8763118032441426</c:v>
                </c:pt>
                <c:pt idx="97">
                  <c:v>6.5386959588768017</c:v>
                </c:pt>
                <c:pt idx="98">
                  <c:v>6.1236669245843034</c:v>
                </c:pt>
                <c:pt idx="99">
                  <c:v>4.8713904071139602</c:v>
                </c:pt>
                <c:pt idx="100">
                  <c:v>4.0516804305859981</c:v>
                </c:pt>
                <c:pt idx="101">
                  <c:v>3.3290342758212601</c:v>
                </c:pt>
                <c:pt idx="102">
                  <c:v>2.754483216479938</c:v>
                </c:pt>
                <c:pt idx="103">
                  <c:v>1.908300426359703</c:v>
                </c:pt>
                <c:pt idx="104">
                  <c:v>0.45308258730766998</c:v>
                </c:pt>
                <c:pt idx="105">
                  <c:v>-0.82082285799438903</c:v>
                </c:pt>
                <c:pt idx="106">
                  <c:v>0.262038596365051</c:v>
                </c:pt>
                <c:pt idx="107">
                  <c:v>1.833096838247676</c:v>
                </c:pt>
                <c:pt idx="108">
                  <c:v>0.78902506006761197</c:v>
                </c:pt>
                <c:pt idx="109">
                  <c:v>-0.76616095975788101</c:v>
                </c:pt>
                <c:pt idx="110">
                  <c:v>-1.093451595438429</c:v>
                </c:pt>
                <c:pt idx="111">
                  <c:v>-1.588355763951621</c:v>
                </c:pt>
                <c:pt idx="112">
                  <c:v>-1.981881785561145</c:v>
                </c:pt>
                <c:pt idx="113">
                  <c:v>-2.6326574817364659</c:v>
                </c:pt>
                <c:pt idx="114">
                  <c:v>-2.9918888706166582</c:v>
                </c:pt>
                <c:pt idx="115">
                  <c:v>-6.0121792338685607</c:v>
                </c:pt>
                <c:pt idx="116">
                  <c:v>-2.7907782743359442</c:v>
                </c:pt>
                <c:pt idx="117">
                  <c:v>-1.883438790445106</c:v>
                </c:pt>
                <c:pt idx="118">
                  <c:v>0.38959451230521702</c:v>
                </c:pt>
                <c:pt idx="119">
                  <c:v>-2.3719455511132042</c:v>
                </c:pt>
                <c:pt idx="120">
                  <c:v>-2.6989469891170201</c:v>
                </c:pt>
                <c:pt idx="121">
                  <c:v>-1.3945504313245261</c:v>
                </c:pt>
                <c:pt idx="122">
                  <c:v>-1.475445388517604</c:v>
                </c:pt>
                <c:pt idx="123">
                  <c:v>-0.50270607660834299</c:v>
                </c:pt>
                <c:pt idx="124">
                  <c:v>0.43917151214158201</c:v>
                </c:pt>
                <c:pt idx="125">
                  <c:v>0.49437292237761699</c:v>
                </c:pt>
                <c:pt idx="126">
                  <c:v>1.9165661826662239</c:v>
                </c:pt>
                <c:pt idx="127">
                  <c:v>4.2894396887058468</c:v>
                </c:pt>
                <c:pt idx="128">
                  <c:v>3.309234221388794</c:v>
                </c:pt>
                <c:pt idx="129">
                  <c:v>2.7748178446258911</c:v>
                </c:pt>
                <c:pt idx="130">
                  <c:v>-0.36766193974276601</c:v>
                </c:pt>
                <c:pt idx="131">
                  <c:v>1.0096084603166799</c:v>
                </c:pt>
                <c:pt idx="132">
                  <c:v>0.47864920913951398</c:v>
                </c:pt>
                <c:pt idx="133">
                  <c:v>1.080902460618671</c:v>
                </c:pt>
                <c:pt idx="134">
                  <c:v>0.5</c:v>
                </c:pt>
                <c:pt idx="135">
                  <c:v>0.04</c:v>
                </c:pt>
                <c:pt idx="136">
                  <c:v>0.26</c:v>
                </c:pt>
                <c:pt idx="137" formatCode="General">
                  <c:v>-0.6</c:v>
                </c:pt>
                <c:pt idx="138" formatCode="0.00">
                  <c:v>-0.65338479395521298</c:v>
                </c:pt>
                <c:pt idx="139" formatCode="0.00">
                  <c:v>-1.328294691071662</c:v>
                </c:pt>
                <c:pt idx="140" formatCode="0.00">
                  <c:v>-1.6837998817684441</c:v>
                </c:pt>
                <c:pt idx="141" formatCode="0.00">
                  <c:v>-2.5433855881101111</c:v>
                </c:pt>
                <c:pt idx="142" formatCode="0.00">
                  <c:v>-2</c:v>
                </c:pt>
                <c:pt idx="143" formatCode="0.00">
                  <c:v>-0.78</c:v>
                </c:pt>
              </c:numCache>
            </c:numRef>
          </c:val>
          <c:smooth val="1"/>
        </c:ser>
        <c:dLbls>
          <c:showLegendKey val="0"/>
          <c:showVal val="0"/>
          <c:showCatName val="0"/>
          <c:showSerName val="0"/>
          <c:showPercent val="0"/>
          <c:showBubbleSize val="0"/>
        </c:dLbls>
        <c:marker val="1"/>
        <c:smooth val="0"/>
        <c:axId val="35373440"/>
        <c:axId val="35374976"/>
      </c:lineChart>
      <c:dateAx>
        <c:axId val="35373440"/>
        <c:scaling>
          <c:orientation val="minMax"/>
          <c:min val="41244"/>
        </c:scaling>
        <c:delete val="0"/>
        <c:axPos val="b"/>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s-CO"/>
          </a:p>
        </c:txPr>
        <c:crossAx val="35374976"/>
        <c:crosses val="autoZero"/>
        <c:auto val="1"/>
        <c:lblOffset val="100"/>
        <c:baseTimeUnit val="months"/>
      </c:dateAx>
      <c:valAx>
        <c:axId val="35374976"/>
        <c:scaling>
          <c:orientation val="minMax"/>
          <c:max val="12"/>
          <c:min val="-8"/>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smtClean="0"/>
                  <a:t>Variación anual, %</a:t>
                </a:r>
                <a:endParaRPr lang="es-CO" b="1" dirty="0"/>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35373440"/>
        <c:crosses val="autoZero"/>
        <c:crossBetween val="between"/>
      </c:valAx>
      <c:spPr>
        <a:noFill/>
        <a:ln>
          <a:noFill/>
        </a:ln>
        <a:effectLst/>
      </c:spPr>
    </c:plotArea>
    <c:legend>
      <c:legendPos val="b"/>
      <c:layout>
        <c:manualLayout>
          <c:xMode val="edge"/>
          <c:yMode val="edge"/>
          <c:x val="7.2564315339916696E-2"/>
          <c:y val="4.1890226276781503E-2"/>
          <c:w val="0.71077713315634805"/>
          <c:h val="0.129915941124099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Índice de Confianza al Consumidor (ICC) – PM3</a:t>
            </a:r>
          </a:p>
        </c:rich>
      </c:tx>
      <c:layout>
        <c:manualLayout>
          <c:xMode val="edge"/>
          <c:yMode val="edge"/>
          <c:x val="0.244425741824955"/>
          <c:y val="2.9847111004760198E-2"/>
        </c:manualLayout>
      </c:layout>
      <c:overlay val="1"/>
    </c:title>
    <c:autoTitleDeleted val="0"/>
    <c:plotArea>
      <c:layout>
        <c:manualLayout>
          <c:layoutTarget val="inner"/>
          <c:xMode val="edge"/>
          <c:yMode val="edge"/>
          <c:x val="7.9888572956158505E-2"/>
          <c:y val="0.10458393708908099"/>
          <c:w val="0.90117567465297899"/>
          <c:h val="0.75402803177219202"/>
        </c:manualLayout>
      </c:layout>
      <c:lineChart>
        <c:grouping val="standard"/>
        <c:varyColors val="0"/>
        <c:ser>
          <c:idx val="0"/>
          <c:order val="0"/>
          <c:tx>
            <c:strRef>
              <c:f>Hoja1!$B$1</c:f>
              <c:strCache>
                <c:ptCount val="1"/>
                <c:pt idx="0">
                  <c:v>ICC</c:v>
                </c:pt>
              </c:strCache>
            </c:strRef>
          </c:tx>
          <c:spPr>
            <a:ln>
              <a:solidFill>
                <a:schemeClr val="tx2"/>
              </a:solidFill>
            </a:ln>
          </c:spPr>
          <c:marker>
            <c:symbol val="none"/>
          </c:marker>
          <c:trendline>
            <c:trendlineType val="linear"/>
            <c:dispRSqr val="0"/>
            <c:dispEq val="0"/>
          </c:trendline>
          <c:cat>
            <c:numRef>
              <c:f>Hoja1!$A$2:$A$167</c:f>
              <c:numCache>
                <c:formatCode>mmm\-yy</c:formatCode>
                <c:ptCount val="166"/>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numCache>
            </c:numRef>
          </c:cat>
          <c:val>
            <c:numRef>
              <c:f>Hoja1!$B$2:$B$167</c:f>
              <c:numCache>
                <c:formatCode>General</c:formatCode>
                <c:ptCount val="166"/>
                <c:pt idx="2" formatCode="0.0">
                  <c:v>-10.291333333333331</c:v>
                </c:pt>
                <c:pt idx="3" formatCode="0.0">
                  <c:v>-9.9126666666666665</c:v>
                </c:pt>
                <c:pt idx="4" formatCode="0.0">
                  <c:v>-13.46133333333333</c:v>
                </c:pt>
                <c:pt idx="5" formatCode="0.0">
                  <c:v>-20.010666666666669</c:v>
                </c:pt>
                <c:pt idx="6" formatCode="0.0">
                  <c:v>-19.34866666666667</c:v>
                </c:pt>
                <c:pt idx="7" formatCode="0.0">
                  <c:v>-11.330666666666669</c:v>
                </c:pt>
                <c:pt idx="8" formatCode="0.0">
                  <c:v>-5.3466666666666667</c:v>
                </c:pt>
                <c:pt idx="9" formatCode="0.0">
                  <c:v>0.63533333333333197</c:v>
                </c:pt>
                <c:pt idx="10" formatCode="0.0">
                  <c:v>-2.604666666666668</c:v>
                </c:pt>
                <c:pt idx="11" formatCode="0.0">
                  <c:v>-2.3820000000000001</c:v>
                </c:pt>
                <c:pt idx="12" formatCode="0.0">
                  <c:v>-4.0046666666666662</c:v>
                </c:pt>
                <c:pt idx="13" formatCode="0.0">
                  <c:v>7.5999999999999901E-2</c:v>
                </c:pt>
                <c:pt idx="14" formatCode="0.0">
                  <c:v>1.798</c:v>
                </c:pt>
                <c:pt idx="15" formatCode="0.0">
                  <c:v>1.863999999999999</c:v>
                </c:pt>
                <c:pt idx="16" formatCode="0.0">
                  <c:v>-2.7786666666666671</c:v>
                </c:pt>
                <c:pt idx="17" formatCode="0.0">
                  <c:v>-5.88</c:v>
                </c:pt>
                <c:pt idx="18" formatCode="0.0">
                  <c:v>-5.9586666666666659</c:v>
                </c:pt>
                <c:pt idx="19" formatCode="0.0">
                  <c:v>-1.587333333333333</c:v>
                </c:pt>
                <c:pt idx="20" formatCode="0.0">
                  <c:v>1.876666666666666</c:v>
                </c:pt>
                <c:pt idx="21" formatCode="0.0">
                  <c:v>5.7113333333333332</c:v>
                </c:pt>
                <c:pt idx="22" formatCode="0.0">
                  <c:v>5.6193333333333344</c:v>
                </c:pt>
                <c:pt idx="23" formatCode="0.0">
                  <c:v>6.9473333333333329</c:v>
                </c:pt>
                <c:pt idx="24" formatCode="0.0">
                  <c:v>5.2599999999999989</c:v>
                </c:pt>
                <c:pt idx="25" formatCode="0.0">
                  <c:v>8.4233333333333302</c:v>
                </c:pt>
                <c:pt idx="26" formatCode="0.0">
                  <c:v>15.028</c:v>
                </c:pt>
                <c:pt idx="27" formatCode="0.0">
                  <c:v>18.716666666666669</c:v>
                </c:pt>
                <c:pt idx="28" formatCode="0.0">
                  <c:v>18.231999999999999</c:v>
                </c:pt>
                <c:pt idx="29" formatCode="0.0">
                  <c:v>14.124666666666659</c:v>
                </c:pt>
                <c:pt idx="30" formatCode="0.0">
                  <c:v>12.94533333333333</c:v>
                </c:pt>
                <c:pt idx="31" formatCode="0.0">
                  <c:v>12.84333333333333</c:v>
                </c:pt>
                <c:pt idx="32" formatCode="0.0">
                  <c:v>12.98066666666667</c:v>
                </c:pt>
                <c:pt idx="33" formatCode="0.0">
                  <c:v>12.291333333333331</c:v>
                </c:pt>
                <c:pt idx="34" formatCode="0.0">
                  <c:v>10.006</c:v>
                </c:pt>
                <c:pt idx="35" formatCode="0.0">
                  <c:v>8.4479999999999986</c:v>
                </c:pt>
                <c:pt idx="36" formatCode="0.0">
                  <c:v>10.23466666666666</c:v>
                </c:pt>
                <c:pt idx="37" formatCode="0.0">
                  <c:v>12.57266666666667</c:v>
                </c:pt>
                <c:pt idx="38" formatCode="0.0">
                  <c:v>15.956666666666671</c:v>
                </c:pt>
                <c:pt idx="39" formatCode="0.0">
                  <c:v>15.362666666666669</c:v>
                </c:pt>
                <c:pt idx="40" formatCode="0.0">
                  <c:v>14.26333333333333</c:v>
                </c:pt>
                <c:pt idx="41" formatCode="0.0">
                  <c:v>12.286</c:v>
                </c:pt>
                <c:pt idx="42" formatCode="0.0">
                  <c:v>12.329333333333331</c:v>
                </c:pt>
                <c:pt idx="43" formatCode="0.0">
                  <c:v>15.35</c:v>
                </c:pt>
                <c:pt idx="44" formatCode="0.0">
                  <c:v>18.207999999999998</c:v>
                </c:pt>
                <c:pt idx="45" formatCode="0.0">
                  <c:v>22.847333333333321</c:v>
                </c:pt>
                <c:pt idx="46" formatCode="0.0">
                  <c:v>22.915333333333319</c:v>
                </c:pt>
                <c:pt idx="47" formatCode="0.0">
                  <c:v>21.832666666666661</c:v>
                </c:pt>
                <c:pt idx="48" formatCode="0.0">
                  <c:v>18.772666666666669</c:v>
                </c:pt>
                <c:pt idx="49" formatCode="0.0">
                  <c:v>20.001333333333321</c:v>
                </c:pt>
                <c:pt idx="50" formatCode="0.0">
                  <c:v>22.68266666666667</c:v>
                </c:pt>
                <c:pt idx="51" formatCode="0.0">
                  <c:v>24.794666666666661</c:v>
                </c:pt>
                <c:pt idx="52" formatCode="0.0">
                  <c:v>27.28533333333332</c:v>
                </c:pt>
                <c:pt idx="53" formatCode="0.0">
                  <c:v>28.28533333333332</c:v>
                </c:pt>
                <c:pt idx="54" formatCode="0.0">
                  <c:v>30.646000000000001</c:v>
                </c:pt>
                <c:pt idx="55" formatCode="0.0">
                  <c:v>32.072666666666663</c:v>
                </c:pt>
                <c:pt idx="56" formatCode="0.0">
                  <c:v>32.106000000000002</c:v>
                </c:pt>
                <c:pt idx="57" formatCode="0.0">
                  <c:v>32.252666666666663</c:v>
                </c:pt>
                <c:pt idx="58" formatCode="0.0">
                  <c:v>29.248000000000001</c:v>
                </c:pt>
                <c:pt idx="59" formatCode="0.0">
                  <c:v>30.048666666666669</c:v>
                </c:pt>
                <c:pt idx="60" formatCode="0.0">
                  <c:v>29.795999999999989</c:v>
                </c:pt>
                <c:pt idx="61" formatCode="0.0">
                  <c:v>33.717333333333343</c:v>
                </c:pt>
                <c:pt idx="62" formatCode="0.0">
                  <c:v>33.602000000000011</c:v>
                </c:pt>
                <c:pt idx="63" formatCode="0.0">
                  <c:v>33.035333333333341</c:v>
                </c:pt>
                <c:pt idx="64" formatCode="0.0">
                  <c:v>30.72133333333332</c:v>
                </c:pt>
                <c:pt idx="65" formatCode="0.0">
                  <c:v>30.114000000000011</c:v>
                </c:pt>
                <c:pt idx="66" formatCode="0.0">
                  <c:v>27.306666666666668</c:v>
                </c:pt>
                <c:pt idx="67" formatCode="0.0">
                  <c:v>25.651333333333319</c:v>
                </c:pt>
                <c:pt idx="68" formatCode="0.0">
                  <c:v>25.17733333333333</c:v>
                </c:pt>
                <c:pt idx="69" formatCode="0.0">
                  <c:v>27.410666666666671</c:v>
                </c:pt>
                <c:pt idx="70" formatCode="0.0">
                  <c:v>29.29</c:v>
                </c:pt>
                <c:pt idx="71" formatCode="0.0">
                  <c:v>32.324000000000012</c:v>
                </c:pt>
                <c:pt idx="72" formatCode="0.0">
                  <c:v>33.47</c:v>
                </c:pt>
                <c:pt idx="73" formatCode="0.0">
                  <c:v>34.554666666666648</c:v>
                </c:pt>
                <c:pt idx="74" formatCode="0.0">
                  <c:v>32.408666666666647</c:v>
                </c:pt>
                <c:pt idx="75" formatCode="0.0">
                  <c:v>29.66266666666667</c:v>
                </c:pt>
                <c:pt idx="76" formatCode="0.0">
                  <c:v>28.626000000000001</c:v>
                </c:pt>
                <c:pt idx="77" formatCode="0.0">
                  <c:v>28.071999999999999</c:v>
                </c:pt>
                <c:pt idx="78" formatCode="0.0">
                  <c:v>27.323999999999991</c:v>
                </c:pt>
                <c:pt idx="79" formatCode="0.0">
                  <c:v>20.800666666666661</c:v>
                </c:pt>
                <c:pt idx="80" formatCode="0.0">
                  <c:v>18.174666666666671</c:v>
                </c:pt>
                <c:pt idx="81" formatCode="0.0">
                  <c:v>17.132666666666669</c:v>
                </c:pt>
                <c:pt idx="82" formatCode="0.0">
                  <c:v>18.292000000000002</c:v>
                </c:pt>
                <c:pt idx="83" formatCode="0.0">
                  <c:v>13.28866666666667</c:v>
                </c:pt>
                <c:pt idx="84" formatCode="0.0">
                  <c:v>8.4500000000000028</c:v>
                </c:pt>
                <c:pt idx="85" formatCode="0.0">
                  <c:v>4.3926666666666678</c:v>
                </c:pt>
                <c:pt idx="86" formatCode="0.0">
                  <c:v>5.0153333333333334</c:v>
                </c:pt>
                <c:pt idx="87" formatCode="0.0">
                  <c:v>3.206</c:v>
                </c:pt>
                <c:pt idx="88" formatCode="0.0">
                  <c:v>0.73199999999999898</c:v>
                </c:pt>
                <c:pt idx="89" formatCode="0.0">
                  <c:v>-6.041333333333335</c:v>
                </c:pt>
                <c:pt idx="90" formatCode="0.0">
                  <c:v>-5.2313333333333372</c:v>
                </c:pt>
                <c:pt idx="91" formatCode="0.0">
                  <c:v>-2.957333333333334</c:v>
                </c:pt>
                <c:pt idx="92" formatCode="0.0">
                  <c:v>1.927999999999999</c:v>
                </c:pt>
                <c:pt idx="93" formatCode="0.0">
                  <c:v>4.5706666666666669</c:v>
                </c:pt>
                <c:pt idx="94" formatCode="0.0">
                  <c:v>6.5733333333333341</c:v>
                </c:pt>
                <c:pt idx="95" formatCode="0.0">
                  <c:v>7.1073333333333339</c:v>
                </c:pt>
                <c:pt idx="96" formatCode="0.0">
                  <c:v>8.5646666666666693</c:v>
                </c:pt>
                <c:pt idx="97" formatCode="0.0">
                  <c:v>7.9786666666666672</c:v>
                </c:pt>
                <c:pt idx="98" formatCode="0.0">
                  <c:v>8.8246666666666673</c:v>
                </c:pt>
                <c:pt idx="99" formatCode="0.0">
                  <c:v>8.2846666666666664</c:v>
                </c:pt>
                <c:pt idx="100" formatCode="0.0">
                  <c:v>11.55666666666667</c:v>
                </c:pt>
                <c:pt idx="101" formatCode="0.0">
                  <c:v>15.644</c:v>
                </c:pt>
                <c:pt idx="102" formatCode="0.0">
                  <c:v>19.334</c:v>
                </c:pt>
                <c:pt idx="103" formatCode="0.0">
                  <c:v>23.02399999999999</c:v>
                </c:pt>
                <c:pt idx="104" formatCode="0.0">
                  <c:v>25.646666666666661</c:v>
                </c:pt>
                <c:pt idx="105" formatCode="0.0">
                  <c:v>31.06466666666666</c:v>
                </c:pt>
                <c:pt idx="106" formatCode="0.0">
                  <c:v>33.807752314090052</c:v>
                </c:pt>
                <c:pt idx="107" formatCode="0.0">
                  <c:v>34.851873974875332</c:v>
                </c:pt>
                <c:pt idx="108" formatCode="0.0">
                  <c:v>30.54421554641193</c:v>
                </c:pt>
                <c:pt idx="109" formatCode="0.0">
                  <c:v>24.305458166774269</c:v>
                </c:pt>
                <c:pt idx="110" formatCode="0.0">
                  <c:v>19.641802779257311</c:v>
                </c:pt>
                <c:pt idx="111" formatCode="0.0">
                  <c:v>17.99839670711015</c:v>
                </c:pt>
                <c:pt idx="112" formatCode="0.0">
                  <c:v>19.46674043364947</c:v>
                </c:pt>
                <c:pt idx="113" formatCode="0.0">
                  <c:v>17.987913320942429</c:v>
                </c:pt>
                <c:pt idx="114" formatCode="0.0">
                  <c:v>14.386158656921481</c:v>
                </c:pt>
                <c:pt idx="115" formatCode="0.0">
                  <c:v>16.544261184736559</c:v>
                </c:pt>
                <c:pt idx="116" formatCode="0.0">
                  <c:v>21.729000822535259</c:v>
                </c:pt>
                <c:pt idx="117" formatCode="0.0">
                  <c:v>26.639031161381851</c:v>
                </c:pt>
                <c:pt idx="118" formatCode="0.0">
                  <c:v>25.133438648903262</c:v>
                </c:pt>
                <c:pt idx="119" formatCode="0.0">
                  <c:v>22.85849468625311</c:v>
                </c:pt>
                <c:pt idx="120" formatCode="0.0">
                  <c:v>22.437776958573661</c:v>
                </c:pt>
                <c:pt idx="121" formatCode="0.0">
                  <c:v>24.674267276166869</c:v>
                </c:pt>
                <c:pt idx="122" formatCode="0.0">
                  <c:v>28.700477502208599</c:v>
                </c:pt>
                <c:pt idx="123" formatCode="0.0">
                  <c:v>29.755509876982622</c:v>
                </c:pt>
                <c:pt idx="124" formatCode="0.0">
                  <c:v>27.966050774639321</c:v>
                </c:pt>
                <c:pt idx="125" formatCode="0.0">
                  <c:v>25.938102411644749</c:v>
                </c:pt>
                <c:pt idx="126" formatCode="0.0">
                  <c:v>25.852753129271729</c:v>
                </c:pt>
                <c:pt idx="127" formatCode="0.0">
                  <c:v>24.585618097141381</c:v>
                </c:pt>
                <c:pt idx="128" formatCode="0.0">
                  <c:v>23.42514152563324</c:v>
                </c:pt>
                <c:pt idx="129" formatCode="0.0">
                  <c:v>20.607823865710149</c:v>
                </c:pt>
                <c:pt idx="130" formatCode="0.0">
                  <c:v>22.073845711669051</c:v>
                </c:pt>
                <c:pt idx="131" formatCode="0.0">
                  <c:v>22.889292251086829</c:v>
                </c:pt>
                <c:pt idx="132" formatCode="0.0">
                  <c:v>25.301457402835691</c:v>
                </c:pt>
                <c:pt idx="133" formatCode="0.0">
                  <c:v>24.113906520340919</c:v>
                </c:pt>
                <c:pt idx="134" formatCode="0.0">
                  <c:v>23.295409921156558</c:v>
                </c:pt>
                <c:pt idx="135" formatCode="0.0">
                  <c:v>19.819790950444961</c:v>
                </c:pt>
                <c:pt idx="136" formatCode="0.0">
                  <c:v>17.60098383943587</c:v>
                </c:pt>
                <c:pt idx="137" formatCode="0.0">
                  <c:v>17.777462417144431</c:v>
                </c:pt>
                <c:pt idx="138" formatCode="0.0">
                  <c:v>19.521640744218232</c:v>
                </c:pt>
                <c:pt idx="139" formatCode="0.0">
                  <c:v>23.712933433834252</c:v>
                </c:pt>
                <c:pt idx="140" formatCode="0.0">
                  <c:v>24.18166696028668</c:v>
                </c:pt>
                <c:pt idx="141" formatCode="0.0">
                  <c:v>21.94868103307051</c:v>
                </c:pt>
                <c:pt idx="142" formatCode="0.0">
                  <c:v>17.7078896363445</c:v>
                </c:pt>
                <c:pt idx="143" formatCode="0.0">
                  <c:v>16.781174131367859</c:v>
                </c:pt>
                <c:pt idx="144" formatCode="0.0">
                  <c:v>20.0152541628091</c:v>
                </c:pt>
                <c:pt idx="145" formatCode="0.0">
                  <c:v>22.85858677260838</c:v>
                </c:pt>
                <c:pt idx="146" formatCode="0.0">
                  <c:v>24.29192010594172</c:v>
                </c:pt>
                <c:pt idx="147" formatCode="0.0">
                  <c:v>21.825242614592071</c:v>
                </c:pt>
                <c:pt idx="148" formatCode="0.0">
                  <c:v>19.933333333333319</c:v>
                </c:pt>
                <c:pt idx="149" formatCode="0.0">
                  <c:v>17.033333333333321</c:v>
                </c:pt>
                <c:pt idx="150" formatCode="0.0">
                  <c:v>19.534518605543411</c:v>
                </c:pt>
                <c:pt idx="151" formatCode="0.0">
                  <c:v>22.56785193887675</c:v>
                </c:pt>
                <c:pt idx="152" formatCode="0.0">
                  <c:v>25.50118527221008</c:v>
                </c:pt>
                <c:pt idx="153" formatCode="0.0">
                  <c:v>24.426150295608931</c:v>
                </c:pt>
                <c:pt idx="154" formatCode="0.0">
                  <c:v>21.259816885215091</c:v>
                </c:pt>
                <c:pt idx="155" formatCode="0.0">
                  <c:v>19.559816885215099</c:v>
                </c:pt>
                <c:pt idx="156" formatCode="0.0">
                  <c:v>21.2</c:v>
                </c:pt>
                <c:pt idx="157" formatCode="0.0">
                  <c:v>22.9</c:v>
                </c:pt>
                <c:pt idx="158" formatCode="0.0">
                  <c:v>21.6</c:v>
                </c:pt>
                <c:pt idx="159" formatCode="0.0">
                  <c:v>18.100000000000001</c:v>
                </c:pt>
                <c:pt idx="160" formatCode="0.0">
                  <c:v>11.4</c:v>
                </c:pt>
                <c:pt idx="161" formatCode="0.0">
                  <c:v>8.2000000000000011</c:v>
                </c:pt>
                <c:pt idx="162">
                  <c:v>8.1</c:v>
                </c:pt>
                <c:pt idx="163">
                  <c:v>12.2</c:v>
                </c:pt>
                <c:pt idx="164" formatCode="0.0">
                  <c:v>10.3</c:v>
                </c:pt>
                <c:pt idx="165" formatCode="0.0">
                  <c:v>5.6</c:v>
                </c:pt>
              </c:numCache>
            </c:numRef>
          </c:val>
          <c:smooth val="1"/>
        </c:ser>
        <c:ser>
          <c:idx val="1"/>
          <c:order val="1"/>
          <c:tx>
            <c:strRef>
              <c:f>Hoja1!$C$1</c:f>
              <c:strCache>
                <c:ptCount val="1"/>
                <c:pt idx="0">
                  <c:v>Índice Expectativas del Consumidor</c:v>
                </c:pt>
              </c:strCache>
            </c:strRef>
          </c:tx>
          <c:marker>
            <c:symbol val="none"/>
          </c:marker>
          <c:cat>
            <c:numRef>
              <c:f>Hoja1!$A$2:$A$167</c:f>
              <c:numCache>
                <c:formatCode>mmm\-yy</c:formatCode>
                <c:ptCount val="166"/>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numCache>
            </c:numRef>
          </c:cat>
          <c:val>
            <c:numRef>
              <c:f>Hoja1!$C$2:$C$167</c:f>
              <c:numCache>
                <c:formatCode>General</c:formatCode>
                <c:ptCount val="166"/>
                <c:pt idx="12" formatCode="0.0">
                  <c:v>8.3422222222222207</c:v>
                </c:pt>
                <c:pt idx="13" formatCode="0.0">
                  <c:v>11.30111111111111</c:v>
                </c:pt>
                <c:pt idx="14" formatCode="0.0">
                  <c:v>12.83555555555556</c:v>
                </c:pt>
                <c:pt idx="15" formatCode="0.0">
                  <c:v>12.207777777777769</c:v>
                </c:pt>
                <c:pt idx="16" formatCode="0.0">
                  <c:v>6.9077777777777776</c:v>
                </c:pt>
                <c:pt idx="17" formatCode="0.0">
                  <c:v>2.4755555555555562</c:v>
                </c:pt>
                <c:pt idx="18" formatCode="0.0">
                  <c:v>2.0622222222222231</c:v>
                </c:pt>
                <c:pt idx="19" formatCode="0.0">
                  <c:v>7.7566666666666677</c:v>
                </c:pt>
                <c:pt idx="20" formatCode="0.0">
                  <c:v>12.15111111111111</c:v>
                </c:pt>
                <c:pt idx="21" formatCode="0.0">
                  <c:v>16.76222222222221</c:v>
                </c:pt>
                <c:pt idx="22" formatCode="0.0">
                  <c:v>15.814444444444449</c:v>
                </c:pt>
                <c:pt idx="23" formatCode="0.0">
                  <c:v>17.055555555555561</c:v>
                </c:pt>
                <c:pt idx="24" formatCode="0.0">
                  <c:v>13.804444444444449</c:v>
                </c:pt>
                <c:pt idx="25" formatCode="0.0">
                  <c:v>18.137777777777771</c:v>
                </c:pt>
                <c:pt idx="26" formatCode="0.0">
                  <c:v>25.977777777777771</c:v>
                </c:pt>
                <c:pt idx="27" formatCode="0.0">
                  <c:v>30.63</c:v>
                </c:pt>
                <c:pt idx="28" formatCode="0.0">
                  <c:v>29.533333333333321</c:v>
                </c:pt>
                <c:pt idx="29" formatCode="0.0">
                  <c:v>23.718888888888898</c:v>
                </c:pt>
                <c:pt idx="30" formatCode="0.0">
                  <c:v>21.344444444444441</c:v>
                </c:pt>
                <c:pt idx="31" formatCode="0.0">
                  <c:v>19.975555555555559</c:v>
                </c:pt>
                <c:pt idx="32" formatCode="0.0">
                  <c:v>19.61333333333333</c:v>
                </c:pt>
                <c:pt idx="33" formatCode="0.0">
                  <c:v>18.72111111111111</c:v>
                </c:pt>
                <c:pt idx="34" formatCode="0.0">
                  <c:v>15.475555555555561</c:v>
                </c:pt>
                <c:pt idx="35" formatCode="0.0">
                  <c:v>12.823333333333331</c:v>
                </c:pt>
                <c:pt idx="36" formatCode="0.0">
                  <c:v>14.681111111111109</c:v>
                </c:pt>
                <c:pt idx="37" formatCode="0.0">
                  <c:v>17.766666666666669</c:v>
                </c:pt>
                <c:pt idx="38" formatCode="0.0">
                  <c:v>22.277777777777779</c:v>
                </c:pt>
                <c:pt idx="39" formatCode="0.0">
                  <c:v>21.538888888888899</c:v>
                </c:pt>
                <c:pt idx="40" formatCode="0.0">
                  <c:v>19.428888888888888</c:v>
                </c:pt>
                <c:pt idx="41" formatCode="0.0">
                  <c:v>16.193333333333321</c:v>
                </c:pt>
                <c:pt idx="42" formatCode="0.0">
                  <c:v>14.82</c:v>
                </c:pt>
                <c:pt idx="43" formatCode="0.0">
                  <c:v>17.585555555555551</c:v>
                </c:pt>
                <c:pt idx="44" formatCode="0.0">
                  <c:v>20.937777777777779</c:v>
                </c:pt>
                <c:pt idx="45" formatCode="0.0">
                  <c:v>27.09666666666666</c:v>
                </c:pt>
                <c:pt idx="46" formatCode="0.0">
                  <c:v>27.36888888888889</c:v>
                </c:pt>
                <c:pt idx="47" formatCode="0.0">
                  <c:v>24.806666666666661</c:v>
                </c:pt>
                <c:pt idx="48" formatCode="0.0">
                  <c:v>20.501111111111111</c:v>
                </c:pt>
                <c:pt idx="49" formatCode="0.0">
                  <c:v>22.40111111111111</c:v>
                </c:pt>
                <c:pt idx="50" formatCode="0.0">
                  <c:v>26.335555555555558</c:v>
                </c:pt>
                <c:pt idx="51" formatCode="0.0">
                  <c:v>28.94777777777777</c:v>
                </c:pt>
                <c:pt idx="52" formatCode="0.0">
                  <c:v>30.67444444444445</c:v>
                </c:pt>
                <c:pt idx="53" formatCode="0.0">
                  <c:v>30.22111111111111</c:v>
                </c:pt>
                <c:pt idx="54" formatCode="0.0">
                  <c:v>31.403333333333322</c:v>
                </c:pt>
                <c:pt idx="55" formatCode="0.0">
                  <c:v>32.064444444444433</c:v>
                </c:pt>
                <c:pt idx="56" formatCode="0.0">
                  <c:v>31.941111111111109</c:v>
                </c:pt>
                <c:pt idx="57" formatCode="0.0">
                  <c:v>32.090000000000003</c:v>
                </c:pt>
                <c:pt idx="58" formatCode="0.0">
                  <c:v>28.344444444444441</c:v>
                </c:pt>
                <c:pt idx="59" formatCode="0.0">
                  <c:v>28.611111111111111</c:v>
                </c:pt>
                <c:pt idx="60" formatCode="0.0">
                  <c:v>27.946666666666669</c:v>
                </c:pt>
                <c:pt idx="61" formatCode="0.0">
                  <c:v>31.616666666666671</c:v>
                </c:pt>
                <c:pt idx="62" formatCode="0.0">
                  <c:v>32.336666666666638</c:v>
                </c:pt>
                <c:pt idx="63" formatCode="0.0">
                  <c:v>32.635555555555563</c:v>
                </c:pt>
                <c:pt idx="64" formatCode="0.0">
                  <c:v>30.993333333333329</c:v>
                </c:pt>
                <c:pt idx="65" formatCode="0.0">
                  <c:v>29.803333333333331</c:v>
                </c:pt>
                <c:pt idx="66" formatCode="0.0">
                  <c:v>24.786666666666669</c:v>
                </c:pt>
                <c:pt idx="67" formatCode="0.0">
                  <c:v>21.677777777777781</c:v>
                </c:pt>
                <c:pt idx="68" formatCode="0.0">
                  <c:v>20.077777777777779</c:v>
                </c:pt>
                <c:pt idx="69" formatCode="0.0">
                  <c:v>23.635555555555559</c:v>
                </c:pt>
                <c:pt idx="70" formatCode="0.0">
                  <c:v>26.47</c:v>
                </c:pt>
                <c:pt idx="71" formatCode="0.0">
                  <c:v>30.88666666666667</c:v>
                </c:pt>
                <c:pt idx="72" formatCode="0.0">
                  <c:v>32.378888888888888</c:v>
                </c:pt>
                <c:pt idx="73" formatCode="0.0">
                  <c:v>33.791111111111121</c:v>
                </c:pt>
                <c:pt idx="74" formatCode="0.0">
                  <c:v>32.332222222222221</c:v>
                </c:pt>
                <c:pt idx="75" formatCode="0.0">
                  <c:v>30.73333333333332</c:v>
                </c:pt>
                <c:pt idx="76" formatCode="0.0">
                  <c:v>31.20999999999999</c:v>
                </c:pt>
                <c:pt idx="77" formatCode="0.0">
                  <c:v>30.11333333333333</c:v>
                </c:pt>
                <c:pt idx="78" formatCode="0.0">
                  <c:v>28.782222222222209</c:v>
                </c:pt>
                <c:pt idx="79" formatCode="0.0">
                  <c:v>20.603333333333321</c:v>
                </c:pt>
                <c:pt idx="80" formatCode="0.0">
                  <c:v>18.849999999999991</c:v>
                </c:pt>
                <c:pt idx="81" formatCode="0.0">
                  <c:v>17.87</c:v>
                </c:pt>
                <c:pt idx="82" formatCode="0.0">
                  <c:v>19.39</c:v>
                </c:pt>
                <c:pt idx="83" formatCode="0.0">
                  <c:v>13.79444444444445</c:v>
                </c:pt>
                <c:pt idx="84" formatCode="0.0">
                  <c:v>8.9644444444444442</c:v>
                </c:pt>
                <c:pt idx="85" formatCode="0.0">
                  <c:v>4.3988888888888882</c:v>
                </c:pt>
                <c:pt idx="86" formatCode="0.0">
                  <c:v>6.5344444444444454</c:v>
                </c:pt>
                <c:pt idx="87" formatCode="0.0">
                  <c:v>5.8855555555555537</c:v>
                </c:pt>
                <c:pt idx="88" formatCode="0.0">
                  <c:v>5.2833333333333341</c:v>
                </c:pt>
                <c:pt idx="89" formatCode="0.0">
                  <c:v>-1.644444444444445</c:v>
                </c:pt>
                <c:pt idx="90" formatCode="0.0">
                  <c:v>0.146666666666666</c:v>
                </c:pt>
                <c:pt idx="91" formatCode="0.0">
                  <c:v>3.8266666666666649</c:v>
                </c:pt>
                <c:pt idx="92" formatCode="0.0">
                  <c:v>8.1188888888888879</c:v>
                </c:pt>
                <c:pt idx="93" formatCode="0.0">
                  <c:v>10.64444444444444</c:v>
                </c:pt>
                <c:pt idx="94" formatCode="0.0">
                  <c:v>12.03</c:v>
                </c:pt>
                <c:pt idx="95" formatCode="0.0">
                  <c:v>13.341111111111109</c:v>
                </c:pt>
                <c:pt idx="96" formatCode="0.0">
                  <c:v>14.60333333333333</c:v>
                </c:pt>
                <c:pt idx="97" formatCode="0.0">
                  <c:v>12.7</c:v>
                </c:pt>
                <c:pt idx="98" formatCode="0.0">
                  <c:v>13.766666666666669</c:v>
                </c:pt>
                <c:pt idx="99" formatCode="0.0">
                  <c:v>12.6</c:v>
                </c:pt>
                <c:pt idx="100" formatCode="0.0">
                  <c:v>17.73333333333332</c:v>
                </c:pt>
                <c:pt idx="101" formatCode="0.0">
                  <c:v>22</c:v>
                </c:pt>
                <c:pt idx="102" formatCode="0.0">
                  <c:v>26.668888888888901</c:v>
                </c:pt>
                <c:pt idx="103" formatCode="0.0">
                  <c:v>30.06444444444444</c:v>
                </c:pt>
                <c:pt idx="104" formatCode="0.0">
                  <c:v>32.922222222222231</c:v>
                </c:pt>
                <c:pt idx="105" formatCode="0.0">
                  <c:v>39.115555555555552</c:v>
                </c:pt>
                <c:pt idx="106" formatCode="0.0">
                  <c:v>42.557134624009677</c:v>
                </c:pt>
                <c:pt idx="107" formatCode="0.0">
                  <c:v>43.60315860246024</c:v>
                </c:pt>
                <c:pt idx="108" formatCode="0.0">
                  <c:v>37.674269713571363</c:v>
                </c:pt>
                <c:pt idx="109" formatCode="0.0">
                  <c:v>30.570468422895001</c:v>
                </c:pt>
                <c:pt idx="110" formatCode="0.0">
                  <c:v>25.285792553192429</c:v>
                </c:pt>
                <c:pt idx="111" formatCode="0.0">
                  <c:v>24.292349004043611</c:v>
                </c:pt>
                <c:pt idx="112" formatCode="0.0">
                  <c:v>25.101567058138631</c:v>
                </c:pt>
                <c:pt idx="113" formatCode="0.0">
                  <c:v>23.2941325956977</c:v>
                </c:pt>
                <c:pt idx="114" formatCode="0.0">
                  <c:v>19.048154310685849</c:v>
                </c:pt>
                <c:pt idx="115" formatCode="0.0">
                  <c:v>21.296679987806119</c:v>
                </c:pt>
                <c:pt idx="116" formatCode="0.0">
                  <c:v>25.87509994201665</c:v>
                </c:pt>
                <c:pt idx="117" formatCode="0.0">
                  <c:v>30.7082023344169</c:v>
                </c:pt>
                <c:pt idx="118" formatCode="0.0">
                  <c:v>27.558762529536999</c:v>
                </c:pt>
                <c:pt idx="119" formatCode="0.0">
                  <c:v>26.039345996802869</c:v>
                </c:pt>
                <c:pt idx="120" formatCode="0.0">
                  <c:v>25.943185492348832</c:v>
                </c:pt>
                <c:pt idx="121" formatCode="0.0">
                  <c:v>30.635883494632999</c:v>
                </c:pt>
                <c:pt idx="122" formatCode="0.0">
                  <c:v>35.256785096171377</c:v>
                </c:pt>
                <c:pt idx="123" formatCode="0.0">
                  <c:v>35.108978309258582</c:v>
                </c:pt>
                <c:pt idx="124" formatCode="0.0">
                  <c:v>32.156873896474139</c:v>
                </c:pt>
                <c:pt idx="125" formatCode="0.0">
                  <c:v>31.22554791392248</c:v>
                </c:pt>
                <c:pt idx="126" formatCode="0.0">
                  <c:v>32.914899250280939</c:v>
                </c:pt>
                <c:pt idx="127" formatCode="0.0">
                  <c:v>31.943604024436929</c:v>
                </c:pt>
                <c:pt idx="128" formatCode="0.0">
                  <c:v>29.081177049366801</c:v>
                </c:pt>
                <c:pt idx="129" formatCode="0.0">
                  <c:v>25.199470035434221</c:v>
                </c:pt>
                <c:pt idx="130" formatCode="0.0">
                  <c:v>26.103791431693171</c:v>
                </c:pt>
                <c:pt idx="131" formatCode="0.0">
                  <c:v>25.200559676159319</c:v>
                </c:pt>
                <c:pt idx="132" formatCode="0.0">
                  <c:v>27.070793342332511</c:v>
                </c:pt>
                <c:pt idx="133" formatCode="0.0">
                  <c:v>26.455500391884851</c:v>
                </c:pt>
                <c:pt idx="134" formatCode="0.0">
                  <c:v>27.177057136331811</c:v>
                </c:pt>
                <c:pt idx="135" formatCode="0.0">
                  <c:v>23.27156222022985</c:v>
                </c:pt>
                <c:pt idx="136" formatCode="0.0">
                  <c:v>19.575177467097109</c:v>
                </c:pt>
                <c:pt idx="137" formatCode="0.0">
                  <c:v>20.312842490191869</c:v>
                </c:pt>
                <c:pt idx="138" formatCode="0.0">
                  <c:v>22.766266413190529</c:v>
                </c:pt>
                <c:pt idx="139" formatCode="0.0">
                  <c:v>27.406936182769819</c:v>
                </c:pt>
                <c:pt idx="140" formatCode="0.0">
                  <c:v>25.869558148967471</c:v>
                </c:pt>
                <c:pt idx="141" formatCode="0.0">
                  <c:v>21.77512508330987</c:v>
                </c:pt>
                <c:pt idx="142" formatCode="0.0">
                  <c:v>16.353062166136251</c:v>
                </c:pt>
                <c:pt idx="143" formatCode="0.0">
                  <c:v>15.029616364391281</c:v>
                </c:pt>
                <c:pt idx="144" formatCode="0.0">
                  <c:v>18.476775363269439</c:v>
                </c:pt>
                <c:pt idx="145" formatCode="0.0">
                  <c:v>22.319261939567991</c:v>
                </c:pt>
                <c:pt idx="146" formatCode="0.0">
                  <c:v>24.486428761222921</c:v>
                </c:pt>
                <c:pt idx="147" formatCode="0.0">
                  <c:v>22.090348367398931</c:v>
                </c:pt>
                <c:pt idx="148" formatCode="0.0">
                  <c:v>19.78025250042618</c:v>
                </c:pt>
                <c:pt idx="149" formatCode="0.0">
                  <c:v>15.862377607496949</c:v>
                </c:pt>
                <c:pt idx="150" formatCode="0.0">
                  <c:v>18.33021180573186</c:v>
                </c:pt>
                <c:pt idx="151" formatCode="0.0">
                  <c:v>22.242301594664081</c:v>
                </c:pt>
                <c:pt idx="152" formatCode="0.0">
                  <c:v>25.5</c:v>
                </c:pt>
                <c:pt idx="153" formatCode="0.0">
                  <c:v>23.366786934633581</c:v>
                </c:pt>
                <c:pt idx="154" formatCode="0.0">
                  <c:v>18.943776519682981</c:v>
                </c:pt>
                <c:pt idx="155" formatCode="0.0">
                  <c:v>17.277109853016309</c:v>
                </c:pt>
                <c:pt idx="156" formatCode="0.0">
                  <c:v>20.2</c:v>
                </c:pt>
                <c:pt idx="157" formatCode="0.0">
                  <c:v>22.3</c:v>
                </c:pt>
                <c:pt idx="158" formatCode="0.0">
                  <c:v>21.4</c:v>
                </c:pt>
                <c:pt idx="159" formatCode="0.0">
                  <c:v>18</c:v>
                </c:pt>
                <c:pt idx="160" formatCode="0.0">
                  <c:v>10.8</c:v>
                </c:pt>
                <c:pt idx="161" formatCode="0.0">
                  <c:v>7.4484227501195166</c:v>
                </c:pt>
                <c:pt idx="162" formatCode="0.0">
                  <c:v>7.3670468911774973</c:v>
                </c:pt>
                <c:pt idx="163" formatCode="0.0">
                  <c:v>10.99166369991061</c:v>
                </c:pt>
                <c:pt idx="164" formatCode="0.0">
                  <c:v>9.1</c:v>
                </c:pt>
                <c:pt idx="165" formatCode="0.0">
                  <c:v>6</c:v>
                </c:pt>
              </c:numCache>
            </c:numRef>
          </c:val>
          <c:smooth val="0"/>
        </c:ser>
        <c:ser>
          <c:idx val="2"/>
          <c:order val="2"/>
          <c:tx>
            <c:strRef>
              <c:f>Hoja1!$D$1</c:f>
              <c:strCache>
                <c:ptCount val="1"/>
                <c:pt idx="0">
                  <c:v>Índice de Condiciones Económicas</c:v>
                </c:pt>
              </c:strCache>
            </c:strRef>
          </c:tx>
          <c:marker>
            <c:symbol val="none"/>
          </c:marker>
          <c:cat>
            <c:numRef>
              <c:f>Hoja1!$A$2:$A$167</c:f>
              <c:numCache>
                <c:formatCode>mmm\-yy</c:formatCode>
                <c:ptCount val="166"/>
                <c:pt idx="0">
                  <c:v>37196</c:v>
                </c:pt>
                <c:pt idx="1">
                  <c:v>37226</c:v>
                </c:pt>
                <c:pt idx="2">
                  <c:v>37257</c:v>
                </c:pt>
                <c:pt idx="3">
                  <c:v>37288</c:v>
                </c:pt>
                <c:pt idx="4">
                  <c:v>37316</c:v>
                </c:pt>
                <c:pt idx="5">
                  <c:v>37347</c:v>
                </c:pt>
                <c:pt idx="6">
                  <c:v>37377</c:v>
                </c:pt>
                <c:pt idx="7">
                  <c:v>37408</c:v>
                </c:pt>
                <c:pt idx="8">
                  <c:v>37438</c:v>
                </c:pt>
                <c:pt idx="9">
                  <c:v>37469</c:v>
                </c:pt>
                <c:pt idx="10">
                  <c:v>37500</c:v>
                </c:pt>
                <c:pt idx="11">
                  <c:v>37530</c:v>
                </c:pt>
                <c:pt idx="12">
                  <c:v>37561</c:v>
                </c:pt>
                <c:pt idx="13">
                  <c:v>37591</c:v>
                </c:pt>
                <c:pt idx="14">
                  <c:v>37622</c:v>
                </c:pt>
                <c:pt idx="15">
                  <c:v>37653</c:v>
                </c:pt>
                <c:pt idx="16">
                  <c:v>37681</c:v>
                </c:pt>
                <c:pt idx="17">
                  <c:v>37712</c:v>
                </c:pt>
                <c:pt idx="18">
                  <c:v>37742</c:v>
                </c:pt>
                <c:pt idx="19">
                  <c:v>37773</c:v>
                </c:pt>
                <c:pt idx="20">
                  <c:v>37803</c:v>
                </c:pt>
                <c:pt idx="21">
                  <c:v>37834</c:v>
                </c:pt>
                <c:pt idx="22">
                  <c:v>37865</c:v>
                </c:pt>
                <c:pt idx="23">
                  <c:v>37895</c:v>
                </c:pt>
                <c:pt idx="24">
                  <c:v>37926</c:v>
                </c:pt>
                <c:pt idx="25">
                  <c:v>37956</c:v>
                </c:pt>
                <c:pt idx="26">
                  <c:v>37987</c:v>
                </c:pt>
                <c:pt idx="27">
                  <c:v>38018</c:v>
                </c:pt>
                <c:pt idx="28">
                  <c:v>38047</c:v>
                </c:pt>
                <c:pt idx="29">
                  <c:v>38078</c:v>
                </c:pt>
                <c:pt idx="30">
                  <c:v>38108</c:v>
                </c:pt>
                <c:pt idx="31">
                  <c:v>38139</c:v>
                </c:pt>
                <c:pt idx="32">
                  <c:v>38169</c:v>
                </c:pt>
                <c:pt idx="33">
                  <c:v>38200</c:v>
                </c:pt>
                <c:pt idx="34">
                  <c:v>38231</c:v>
                </c:pt>
                <c:pt idx="35">
                  <c:v>38261</c:v>
                </c:pt>
                <c:pt idx="36">
                  <c:v>38292</c:v>
                </c:pt>
                <c:pt idx="37">
                  <c:v>38322</c:v>
                </c:pt>
                <c:pt idx="38">
                  <c:v>38353</c:v>
                </c:pt>
                <c:pt idx="39">
                  <c:v>38384</c:v>
                </c:pt>
                <c:pt idx="40">
                  <c:v>38412</c:v>
                </c:pt>
                <c:pt idx="41">
                  <c:v>38443</c:v>
                </c:pt>
                <c:pt idx="42">
                  <c:v>38473</c:v>
                </c:pt>
                <c:pt idx="43">
                  <c:v>38504</c:v>
                </c:pt>
                <c:pt idx="44">
                  <c:v>38534</c:v>
                </c:pt>
                <c:pt idx="45">
                  <c:v>38565</c:v>
                </c:pt>
                <c:pt idx="46">
                  <c:v>38596</c:v>
                </c:pt>
                <c:pt idx="47">
                  <c:v>38626</c:v>
                </c:pt>
                <c:pt idx="48">
                  <c:v>38657</c:v>
                </c:pt>
                <c:pt idx="49">
                  <c:v>38687</c:v>
                </c:pt>
                <c:pt idx="50">
                  <c:v>38718</c:v>
                </c:pt>
                <c:pt idx="51">
                  <c:v>38749</c:v>
                </c:pt>
                <c:pt idx="52">
                  <c:v>38777</c:v>
                </c:pt>
                <c:pt idx="53">
                  <c:v>38808</c:v>
                </c:pt>
                <c:pt idx="54">
                  <c:v>38838</c:v>
                </c:pt>
                <c:pt idx="55">
                  <c:v>38869</c:v>
                </c:pt>
                <c:pt idx="56">
                  <c:v>38899</c:v>
                </c:pt>
                <c:pt idx="57">
                  <c:v>38930</c:v>
                </c:pt>
                <c:pt idx="58">
                  <c:v>38961</c:v>
                </c:pt>
                <c:pt idx="59">
                  <c:v>38991</c:v>
                </c:pt>
                <c:pt idx="60">
                  <c:v>39022</c:v>
                </c:pt>
                <c:pt idx="61">
                  <c:v>39052</c:v>
                </c:pt>
                <c:pt idx="62">
                  <c:v>39083</c:v>
                </c:pt>
                <c:pt idx="63">
                  <c:v>39114</c:v>
                </c:pt>
                <c:pt idx="64">
                  <c:v>39142</c:v>
                </c:pt>
                <c:pt idx="65">
                  <c:v>39173</c:v>
                </c:pt>
                <c:pt idx="66">
                  <c:v>39203</c:v>
                </c:pt>
                <c:pt idx="67">
                  <c:v>39234</c:v>
                </c:pt>
                <c:pt idx="68">
                  <c:v>39264</c:v>
                </c:pt>
                <c:pt idx="69">
                  <c:v>39295</c:v>
                </c:pt>
                <c:pt idx="70">
                  <c:v>39326</c:v>
                </c:pt>
                <c:pt idx="71">
                  <c:v>39356</c:v>
                </c:pt>
                <c:pt idx="72">
                  <c:v>39387</c:v>
                </c:pt>
                <c:pt idx="73">
                  <c:v>39417</c:v>
                </c:pt>
                <c:pt idx="74">
                  <c:v>39448</c:v>
                </c:pt>
                <c:pt idx="75">
                  <c:v>39479</c:v>
                </c:pt>
                <c:pt idx="76">
                  <c:v>39508</c:v>
                </c:pt>
                <c:pt idx="77">
                  <c:v>39539</c:v>
                </c:pt>
                <c:pt idx="78">
                  <c:v>39569</c:v>
                </c:pt>
                <c:pt idx="79">
                  <c:v>39600</c:v>
                </c:pt>
                <c:pt idx="80">
                  <c:v>39630</c:v>
                </c:pt>
                <c:pt idx="81">
                  <c:v>39661</c:v>
                </c:pt>
                <c:pt idx="82">
                  <c:v>39692</c:v>
                </c:pt>
                <c:pt idx="83">
                  <c:v>39722</c:v>
                </c:pt>
                <c:pt idx="84">
                  <c:v>39753</c:v>
                </c:pt>
                <c:pt idx="85">
                  <c:v>39783</c:v>
                </c:pt>
                <c:pt idx="86">
                  <c:v>39814</c:v>
                </c:pt>
                <c:pt idx="87">
                  <c:v>39845</c:v>
                </c:pt>
                <c:pt idx="88">
                  <c:v>39873</c:v>
                </c:pt>
                <c:pt idx="89">
                  <c:v>39904</c:v>
                </c:pt>
                <c:pt idx="90">
                  <c:v>39934</c:v>
                </c:pt>
                <c:pt idx="91">
                  <c:v>39965</c:v>
                </c:pt>
                <c:pt idx="92">
                  <c:v>39995</c:v>
                </c:pt>
                <c:pt idx="93">
                  <c:v>40026</c:v>
                </c:pt>
                <c:pt idx="94">
                  <c:v>40057</c:v>
                </c:pt>
                <c:pt idx="95">
                  <c:v>40087</c:v>
                </c:pt>
                <c:pt idx="96">
                  <c:v>40118</c:v>
                </c:pt>
                <c:pt idx="97">
                  <c:v>40148</c:v>
                </c:pt>
                <c:pt idx="98">
                  <c:v>40179</c:v>
                </c:pt>
                <c:pt idx="99">
                  <c:v>40210</c:v>
                </c:pt>
                <c:pt idx="100">
                  <c:v>40238</c:v>
                </c:pt>
                <c:pt idx="101">
                  <c:v>40269</c:v>
                </c:pt>
                <c:pt idx="102">
                  <c:v>40299</c:v>
                </c:pt>
                <c:pt idx="103">
                  <c:v>40330</c:v>
                </c:pt>
                <c:pt idx="104">
                  <c:v>40360</c:v>
                </c:pt>
                <c:pt idx="105">
                  <c:v>40391</c:v>
                </c:pt>
                <c:pt idx="106">
                  <c:v>40422</c:v>
                </c:pt>
                <c:pt idx="107">
                  <c:v>40452</c:v>
                </c:pt>
                <c:pt idx="108">
                  <c:v>40483</c:v>
                </c:pt>
                <c:pt idx="109">
                  <c:v>40513</c:v>
                </c:pt>
                <c:pt idx="110">
                  <c:v>40544</c:v>
                </c:pt>
                <c:pt idx="111">
                  <c:v>40575</c:v>
                </c:pt>
                <c:pt idx="112">
                  <c:v>40603</c:v>
                </c:pt>
                <c:pt idx="113">
                  <c:v>40634</c:v>
                </c:pt>
                <c:pt idx="114">
                  <c:v>40664</c:v>
                </c:pt>
                <c:pt idx="115">
                  <c:v>40695</c:v>
                </c:pt>
                <c:pt idx="116">
                  <c:v>40725</c:v>
                </c:pt>
                <c:pt idx="117">
                  <c:v>40756</c:v>
                </c:pt>
                <c:pt idx="118">
                  <c:v>40787</c:v>
                </c:pt>
                <c:pt idx="119">
                  <c:v>40817</c:v>
                </c:pt>
                <c:pt idx="120">
                  <c:v>40848</c:v>
                </c:pt>
                <c:pt idx="121">
                  <c:v>40878</c:v>
                </c:pt>
                <c:pt idx="122">
                  <c:v>40909</c:v>
                </c:pt>
                <c:pt idx="123">
                  <c:v>40940</c:v>
                </c:pt>
                <c:pt idx="124">
                  <c:v>40969</c:v>
                </c:pt>
                <c:pt idx="125">
                  <c:v>41000</c:v>
                </c:pt>
                <c:pt idx="126">
                  <c:v>41030</c:v>
                </c:pt>
                <c:pt idx="127">
                  <c:v>41061</c:v>
                </c:pt>
                <c:pt idx="128">
                  <c:v>41091</c:v>
                </c:pt>
                <c:pt idx="129">
                  <c:v>41122</c:v>
                </c:pt>
                <c:pt idx="130">
                  <c:v>41153</c:v>
                </c:pt>
                <c:pt idx="131">
                  <c:v>41183</c:v>
                </c:pt>
                <c:pt idx="132">
                  <c:v>41214</c:v>
                </c:pt>
                <c:pt idx="133">
                  <c:v>41244</c:v>
                </c:pt>
                <c:pt idx="134">
                  <c:v>41275</c:v>
                </c:pt>
                <c:pt idx="135">
                  <c:v>41306</c:v>
                </c:pt>
                <c:pt idx="136">
                  <c:v>41334</c:v>
                </c:pt>
                <c:pt idx="137">
                  <c:v>41365</c:v>
                </c:pt>
                <c:pt idx="138">
                  <c:v>41395</c:v>
                </c:pt>
                <c:pt idx="139">
                  <c:v>41426</c:v>
                </c:pt>
                <c:pt idx="140">
                  <c:v>41456</c:v>
                </c:pt>
                <c:pt idx="141">
                  <c:v>41487</c:v>
                </c:pt>
                <c:pt idx="142">
                  <c:v>41518</c:v>
                </c:pt>
                <c:pt idx="143">
                  <c:v>41548</c:v>
                </c:pt>
                <c:pt idx="144">
                  <c:v>41579</c:v>
                </c:pt>
                <c:pt idx="145">
                  <c:v>41609</c:v>
                </c:pt>
                <c:pt idx="146">
                  <c:v>41640</c:v>
                </c:pt>
                <c:pt idx="147">
                  <c:v>41671</c:v>
                </c:pt>
                <c:pt idx="148">
                  <c:v>41699</c:v>
                </c:pt>
                <c:pt idx="149">
                  <c:v>41730</c:v>
                </c:pt>
                <c:pt idx="150">
                  <c:v>41760</c:v>
                </c:pt>
                <c:pt idx="151">
                  <c:v>41791</c:v>
                </c:pt>
                <c:pt idx="152">
                  <c:v>41821</c:v>
                </c:pt>
                <c:pt idx="153">
                  <c:v>41852</c:v>
                </c:pt>
                <c:pt idx="154">
                  <c:v>41883</c:v>
                </c:pt>
                <c:pt idx="155">
                  <c:v>41913</c:v>
                </c:pt>
                <c:pt idx="156">
                  <c:v>41944</c:v>
                </c:pt>
                <c:pt idx="157">
                  <c:v>41974</c:v>
                </c:pt>
                <c:pt idx="158">
                  <c:v>42005</c:v>
                </c:pt>
                <c:pt idx="159">
                  <c:v>42036</c:v>
                </c:pt>
                <c:pt idx="160">
                  <c:v>42064</c:v>
                </c:pt>
                <c:pt idx="161">
                  <c:v>42095</c:v>
                </c:pt>
                <c:pt idx="162">
                  <c:v>42125</c:v>
                </c:pt>
                <c:pt idx="163">
                  <c:v>42156</c:v>
                </c:pt>
                <c:pt idx="164">
                  <c:v>42186</c:v>
                </c:pt>
                <c:pt idx="165">
                  <c:v>42217</c:v>
                </c:pt>
              </c:numCache>
            </c:numRef>
          </c:cat>
          <c:val>
            <c:numRef>
              <c:f>Hoja1!$D$2:$D$167</c:f>
              <c:numCache>
                <c:formatCode>General</c:formatCode>
                <c:ptCount val="166"/>
                <c:pt idx="12" formatCode="0.0">
                  <c:v>-22.524999999999991</c:v>
                </c:pt>
                <c:pt idx="13" formatCode="0.0">
                  <c:v>-16.76166666666667</c:v>
                </c:pt>
                <c:pt idx="14" formatCode="0.0">
                  <c:v>-14.758333333333329</c:v>
                </c:pt>
                <c:pt idx="15" formatCode="0.0">
                  <c:v>-13.651666666666671</c:v>
                </c:pt>
                <c:pt idx="16" formatCode="0.0">
                  <c:v>-17.308333333333319</c:v>
                </c:pt>
                <c:pt idx="17" formatCode="0.0">
                  <c:v>-18.41333333333332</c:v>
                </c:pt>
                <c:pt idx="18" formatCode="0.0">
                  <c:v>-17.989999999999991</c:v>
                </c:pt>
                <c:pt idx="19" formatCode="0.0">
                  <c:v>-15.60333333333333</c:v>
                </c:pt>
                <c:pt idx="20" formatCode="0.0">
                  <c:v>-13.535</c:v>
                </c:pt>
                <c:pt idx="21" formatCode="0.0">
                  <c:v>-10.865</c:v>
                </c:pt>
                <c:pt idx="22" formatCode="0.0">
                  <c:v>-9.6733333333333302</c:v>
                </c:pt>
                <c:pt idx="23" formatCode="0.0">
                  <c:v>-8.2150000000000016</c:v>
                </c:pt>
                <c:pt idx="24" formatCode="0.0">
                  <c:v>-7.5566666666666684</c:v>
                </c:pt>
                <c:pt idx="25" formatCode="0.0">
                  <c:v>-6.1483333333333361</c:v>
                </c:pt>
                <c:pt idx="26" formatCode="0.0">
                  <c:v>-1.3966666666666669</c:v>
                </c:pt>
                <c:pt idx="27" formatCode="0.0">
                  <c:v>0.84666666666666801</c:v>
                </c:pt>
                <c:pt idx="28" formatCode="0.0">
                  <c:v>1.280000000000002</c:v>
                </c:pt>
                <c:pt idx="29" formatCode="0.0">
                  <c:v>-0.266666666666666</c:v>
                </c:pt>
                <c:pt idx="30" formatCode="0.0">
                  <c:v>0.34666666666666701</c:v>
                </c:pt>
                <c:pt idx="31" formatCode="0.0">
                  <c:v>2.145</c:v>
                </c:pt>
                <c:pt idx="32" formatCode="0.0">
                  <c:v>3.0316666666666681</c:v>
                </c:pt>
                <c:pt idx="33" formatCode="0.0">
                  <c:v>2.6466666666666678</c:v>
                </c:pt>
                <c:pt idx="34" formatCode="0.0">
                  <c:v>1.8016666666666681</c:v>
                </c:pt>
                <c:pt idx="35" formatCode="0.0">
                  <c:v>1.885</c:v>
                </c:pt>
                <c:pt idx="36" formatCode="0.0">
                  <c:v>3.5649999999999991</c:v>
                </c:pt>
                <c:pt idx="37" formatCode="0.0">
                  <c:v>4.7816666666666672</c:v>
                </c:pt>
                <c:pt idx="38" formatCode="0.0">
                  <c:v>6.4750000000000014</c:v>
                </c:pt>
                <c:pt idx="39" formatCode="0.0">
                  <c:v>6.0983333333333336</c:v>
                </c:pt>
                <c:pt idx="40" formatCode="0.0">
                  <c:v>6.5149999999999988</c:v>
                </c:pt>
                <c:pt idx="41" formatCode="0.0">
                  <c:v>6.4249999999999989</c:v>
                </c:pt>
                <c:pt idx="42" formatCode="0.0">
                  <c:v>8.5933333333333337</c:v>
                </c:pt>
                <c:pt idx="43" formatCode="0.0">
                  <c:v>11.99666666666667</c:v>
                </c:pt>
                <c:pt idx="44" formatCode="0.0">
                  <c:v>14.11333333333334</c:v>
                </c:pt>
                <c:pt idx="45" formatCode="0.0">
                  <c:v>16.473333333333319</c:v>
                </c:pt>
                <c:pt idx="46" formatCode="0.0">
                  <c:v>16.234999999999999</c:v>
                </c:pt>
                <c:pt idx="47" formatCode="0.0">
                  <c:v>17.37166666666667</c:v>
                </c:pt>
                <c:pt idx="48" formatCode="0.0">
                  <c:v>16.18</c:v>
                </c:pt>
                <c:pt idx="49" formatCode="0.0">
                  <c:v>16.401666666666671</c:v>
                </c:pt>
                <c:pt idx="50" formatCode="0.0">
                  <c:v>17.203333333333319</c:v>
                </c:pt>
                <c:pt idx="51" formatCode="0.0">
                  <c:v>18.564999999999991</c:v>
                </c:pt>
                <c:pt idx="52" formatCode="0.0">
                  <c:v>22.201666666666661</c:v>
                </c:pt>
                <c:pt idx="53" formatCode="0.0">
                  <c:v>25.381666666666661</c:v>
                </c:pt>
                <c:pt idx="54" formatCode="0.0">
                  <c:v>29.51</c:v>
                </c:pt>
                <c:pt idx="55" formatCode="0.0">
                  <c:v>32.085000000000001</c:v>
                </c:pt>
                <c:pt idx="56" formatCode="0.0">
                  <c:v>32.353333333333318</c:v>
                </c:pt>
                <c:pt idx="57" formatCode="0.0">
                  <c:v>32.496666666666663</c:v>
                </c:pt>
                <c:pt idx="58" formatCode="0.0">
                  <c:v>30.603333333333321</c:v>
                </c:pt>
                <c:pt idx="59" formatCode="0.0">
                  <c:v>32.205000000000013</c:v>
                </c:pt>
                <c:pt idx="60" formatCode="0.0">
                  <c:v>32.57</c:v>
                </c:pt>
                <c:pt idx="61" formatCode="0.0">
                  <c:v>36.868333333333332</c:v>
                </c:pt>
                <c:pt idx="62" formatCode="0.0">
                  <c:v>35.5</c:v>
                </c:pt>
                <c:pt idx="63" formatCode="0.0">
                  <c:v>33.634999999999998</c:v>
                </c:pt>
                <c:pt idx="64" formatCode="0.0">
                  <c:v>30.313333333333329</c:v>
                </c:pt>
                <c:pt idx="65" formatCode="0.0">
                  <c:v>30.58</c:v>
                </c:pt>
                <c:pt idx="66" formatCode="0.0">
                  <c:v>31.086666666666659</c:v>
                </c:pt>
                <c:pt idx="67" formatCode="0.0">
                  <c:v>31.611666666666672</c:v>
                </c:pt>
                <c:pt idx="68" formatCode="0.0">
                  <c:v>32.826666666666647</c:v>
                </c:pt>
                <c:pt idx="69" formatCode="0.0">
                  <c:v>33.073333333333331</c:v>
                </c:pt>
                <c:pt idx="70" formatCode="0.0">
                  <c:v>33.520000000000003</c:v>
                </c:pt>
                <c:pt idx="71" formatCode="0.0">
                  <c:v>34.479999999999997</c:v>
                </c:pt>
                <c:pt idx="72" formatCode="0.0">
                  <c:v>35.106666666666641</c:v>
                </c:pt>
                <c:pt idx="73" formatCode="0.0">
                  <c:v>35.70000000000001</c:v>
                </c:pt>
                <c:pt idx="74" formatCode="0.0">
                  <c:v>32.523333333333333</c:v>
                </c:pt>
                <c:pt idx="75" formatCode="0.0">
                  <c:v>28.056666666666668</c:v>
                </c:pt>
                <c:pt idx="76" formatCode="0.0">
                  <c:v>24.75</c:v>
                </c:pt>
                <c:pt idx="77" formatCode="0.0">
                  <c:v>25.01</c:v>
                </c:pt>
                <c:pt idx="78" formatCode="0.0">
                  <c:v>25.13666666666667</c:v>
                </c:pt>
                <c:pt idx="79" formatCode="0.0">
                  <c:v>21.09666666666666</c:v>
                </c:pt>
                <c:pt idx="80" formatCode="0.0">
                  <c:v>17.161666666666669</c:v>
                </c:pt>
                <c:pt idx="81" formatCode="0.0">
                  <c:v>16.026666666666671</c:v>
                </c:pt>
                <c:pt idx="82" formatCode="0.0">
                  <c:v>16.645</c:v>
                </c:pt>
                <c:pt idx="83" formatCode="0.0">
                  <c:v>12.53</c:v>
                </c:pt>
                <c:pt idx="84" formatCode="0.0">
                  <c:v>7.6783333333333372</c:v>
                </c:pt>
                <c:pt idx="85" formatCode="0.0">
                  <c:v>4.3833333333333373</c:v>
                </c:pt>
                <c:pt idx="86" formatCode="0.0">
                  <c:v>2.7366666666666668</c:v>
                </c:pt>
                <c:pt idx="87" formatCode="0.0">
                  <c:v>-0.81333333333333302</c:v>
                </c:pt>
                <c:pt idx="88" formatCode="0.0">
                  <c:v>-6.0950000000000024</c:v>
                </c:pt>
                <c:pt idx="89" formatCode="0.0">
                  <c:v>-12.63666666666667</c:v>
                </c:pt>
                <c:pt idx="90" formatCode="0.0">
                  <c:v>-13.29833333333333</c:v>
                </c:pt>
                <c:pt idx="91" formatCode="0.0">
                  <c:v>-13.133333333333329</c:v>
                </c:pt>
                <c:pt idx="92" formatCode="0.0">
                  <c:v>-7.3583333333333352</c:v>
                </c:pt>
                <c:pt idx="93" formatCode="0.0">
                  <c:v>-4.54</c:v>
                </c:pt>
                <c:pt idx="94" formatCode="0.0">
                  <c:v>-1.6116666666666659</c:v>
                </c:pt>
                <c:pt idx="95" formatCode="0.0">
                  <c:v>-2.2416666666666649</c:v>
                </c:pt>
                <c:pt idx="96" formatCode="0.0">
                  <c:v>-0.51166666666666605</c:v>
                </c:pt>
                <c:pt idx="97" formatCode="0.0">
                  <c:v>0.9</c:v>
                </c:pt>
                <c:pt idx="98" formatCode="0.0">
                  <c:v>1.433333333333334</c:v>
                </c:pt>
                <c:pt idx="99" formatCode="0.0">
                  <c:v>1.833333333333333</c:v>
                </c:pt>
                <c:pt idx="100" formatCode="0.0">
                  <c:v>2.2999999999999998</c:v>
                </c:pt>
                <c:pt idx="101" formatCode="0.0">
                  <c:v>6.1333333333333329</c:v>
                </c:pt>
                <c:pt idx="102" formatCode="0.0">
                  <c:v>8.375</c:v>
                </c:pt>
                <c:pt idx="103" formatCode="0.0">
                  <c:v>12.49833333333333</c:v>
                </c:pt>
                <c:pt idx="104" formatCode="0.0">
                  <c:v>16.756666666666671</c:v>
                </c:pt>
                <c:pt idx="105" formatCode="0.0">
                  <c:v>21.01166666666667</c:v>
                </c:pt>
                <c:pt idx="106" formatCode="0.0">
                  <c:v>22.707012182543941</c:v>
                </c:pt>
                <c:pt idx="107" formatCode="0.0">
                  <c:v>21.724947033498001</c:v>
                </c:pt>
                <c:pt idx="108" formatCode="0.0">
                  <c:v>19.861613700164661</c:v>
                </c:pt>
                <c:pt idx="109" formatCode="0.0">
                  <c:v>14.909601517620731</c:v>
                </c:pt>
                <c:pt idx="110" formatCode="0.0">
                  <c:v>11.17747685338222</c:v>
                </c:pt>
                <c:pt idx="111" formatCode="0.0">
                  <c:v>8.5466475922456748</c:v>
                </c:pt>
                <c:pt idx="112" formatCode="0.0">
                  <c:v>11.014500496915749</c:v>
                </c:pt>
                <c:pt idx="113" formatCode="0.0">
                  <c:v>10.028584408809509</c:v>
                </c:pt>
                <c:pt idx="114" formatCode="0.0">
                  <c:v>7.3931651762749189</c:v>
                </c:pt>
                <c:pt idx="115" formatCode="0.0">
                  <c:v>9.4156329801321998</c:v>
                </c:pt>
                <c:pt idx="116" formatCode="0.0">
                  <c:v>15.50985214331318</c:v>
                </c:pt>
                <c:pt idx="117" formatCode="0.0">
                  <c:v>20.53527440182928</c:v>
                </c:pt>
                <c:pt idx="118" formatCode="0.0">
                  <c:v>21.495452827952629</c:v>
                </c:pt>
                <c:pt idx="119" formatCode="0.0">
                  <c:v>18.08721772042848</c:v>
                </c:pt>
                <c:pt idx="120" formatCode="0.0">
                  <c:v>17.179664157910921</c:v>
                </c:pt>
                <c:pt idx="121" formatCode="0.0">
                  <c:v>15.73184294846769</c:v>
                </c:pt>
                <c:pt idx="122" formatCode="0.0">
                  <c:v>18.866016111264429</c:v>
                </c:pt>
                <c:pt idx="123" formatCode="0.0">
                  <c:v>21.725307228568681</c:v>
                </c:pt>
                <c:pt idx="124" formatCode="0.0">
                  <c:v>21.679816091887119</c:v>
                </c:pt>
                <c:pt idx="125" formatCode="0.0">
                  <c:v>18.006934158228169</c:v>
                </c:pt>
                <c:pt idx="126" formatCode="0.0">
                  <c:v>15.25953394775788</c:v>
                </c:pt>
                <c:pt idx="127" formatCode="0.0">
                  <c:v>13.54863920619808</c:v>
                </c:pt>
                <c:pt idx="128" formatCode="0.0">
                  <c:v>14.94108824003292</c:v>
                </c:pt>
                <c:pt idx="129" formatCode="0.0">
                  <c:v>13.720354611124041</c:v>
                </c:pt>
                <c:pt idx="130" formatCode="0.0">
                  <c:v>16.028927131632852</c:v>
                </c:pt>
                <c:pt idx="131" formatCode="0.0">
                  <c:v>19.413033490518401</c:v>
                </c:pt>
                <c:pt idx="132" formatCode="0.0">
                  <c:v>22.63809587063075</c:v>
                </c:pt>
                <c:pt idx="133" formatCode="0.0">
                  <c:v>20.592158090065311</c:v>
                </c:pt>
                <c:pt idx="134" formatCode="0.0">
                  <c:v>17.472939098393692</c:v>
                </c:pt>
                <c:pt idx="135" formatCode="0.0">
                  <c:v>14.642134045767641</c:v>
                </c:pt>
                <c:pt idx="136" formatCode="0.0">
                  <c:v>14.639693397944001</c:v>
                </c:pt>
                <c:pt idx="137" formatCode="0.0">
                  <c:v>13.974392307573281</c:v>
                </c:pt>
                <c:pt idx="138" formatCode="0.0">
                  <c:v>14.6547022407598</c:v>
                </c:pt>
                <c:pt idx="139" formatCode="0.0">
                  <c:v>18.171929310430901</c:v>
                </c:pt>
                <c:pt idx="140" formatCode="0.0">
                  <c:v>21.649830177265489</c:v>
                </c:pt>
                <c:pt idx="141" formatCode="0.0">
                  <c:v>22.209014957711489</c:v>
                </c:pt>
                <c:pt idx="142" formatCode="0.0">
                  <c:v>19.740130841656871</c:v>
                </c:pt>
                <c:pt idx="143" formatCode="0.0">
                  <c:v>19.39834089532501</c:v>
                </c:pt>
                <c:pt idx="144" formatCode="0.0">
                  <c:v>22.312802475610859</c:v>
                </c:pt>
                <c:pt idx="145" formatCode="0.0">
                  <c:v>23.657404135661231</c:v>
                </c:pt>
                <c:pt idx="146" formatCode="0.0">
                  <c:v>23.997919151420721</c:v>
                </c:pt>
                <c:pt idx="147" formatCode="0.0">
                  <c:v>21.401552026061271</c:v>
                </c:pt>
                <c:pt idx="148" formatCode="0.0">
                  <c:v>20.132722361277001</c:v>
                </c:pt>
                <c:pt idx="149" formatCode="0.0">
                  <c:v>18.787648496303841</c:v>
                </c:pt>
                <c:pt idx="150" formatCode="0.0">
                  <c:v>21.326357853339459</c:v>
                </c:pt>
                <c:pt idx="151" formatCode="0.0">
                  <c:v>23.02909009870433</c:v>
                </c:pt>
                <c:pt idx="152" formatCode="0.0">
                  <c:v>25.5</c:v>
                </c:pt>
                <c:pt idx="153" formatCode="0.0">
                  <c:v>26.04852867040529</c:v>
                </c:pt>
                <c:pt idx="154" formatCode="0.0">
                  <c:v>24.783877433513279</c:v>
                </c:pt>
                <c:pt idx="155" formatCode="0.0">
                  <c:v>22.983877433513278</c:v>
                </c:pt>
                <c:pt idx="156" formatCode="0.0">
                  <c:v>22.6</c:v>
                </c:pt>
                <c:pt idx="157" formatCode="0.0">
                  <c:v>23.7</c:v>
                </c:pt>
                <c:pt idx="158" formatCode="0.0">
                  <c:v>22</c:v>
                </c:pt>
                <c:pt idx="159" formatCode="0.0">
                  <c:v>18.3</c:v>
                </c:pt>
                <c:pt idx="160" formatCode="0.0">
                  <c:v>12.3</c:v>
                </c:pt>
                <c:pt idx="161" formatCode="0.0">
                  <c:v>9.2301653333744973</c:v>
                </c:pt>
                <c:pt idx="162" formatCode="0.0">
                  <c:v>9.0871881785165129</c:v>
                </c:pt>
                <c:pt idx="163" formatCode="0.0">
                  <c:v>14.0392835278261</c:v>
                </c:pt>
                <c:pt idx="164" formatCode="0.0">
                  <c:v>12.3</c:v>
                </c:pt>
                <c:pt idx="165" formatCode="0.0">
                  <c:v>5.0999999999999996</c:v>
                </c:pt>
              </c:numCache>
            </c:numRef>
          </c:val>
          <c:smooth val="0"/>
        </c:ser>
        <c:dLbls>
          <c:showLegendKey val="0"/>
          <c:showVal val="0"/>
          <c:showCatName val="0"/>
          <c:showSerName val="0"/>
          <c:showPercent val="0"/>
          <c:showBubbleSize val="0"/>
        </c:dLbls>
        <c:marker val="1"/>
        <c:smooth val="0"/>
        <c:axId val="35743616"/>
        <c:axId val="35745152"/>
      </c:lineChart>
      <c:dateAx>
        <c:axId val="35743616"/>
        <c:scaling>
          <c:orientation val="minMax"/>
          <c:max val="42217"/>
          <c:min val="38565"/>
        </c:scaling>
        <c:delete val="0"/>
        <c:axPos val="b"/>
        <c:numFmt formatCode="[$-C0A]mmm\-yy;@" sourceLinked="0"/>
        <c:majorTickMark val="none"/>
        <c:minorTickMark val="none"/>
        <c:tickLblPos val="low"/>
        <c:txPr>
          <a:bodyPr rot="-5400000" vert="horz"/>
          <a:lstStyle/>
          <a:p>
            <a:pPr>
              <a:defRPr/>
            </a:pPr>
            <a:endParaRPr lang="es-CO"/>
          </a:p>
        </c:txPr>
        <c:crossAx val="35745152"/>
        <c:crosses val="autoZero"/>
        <c:auto val="1"/>
        <c:lblOffset val="100"/>
        <c:baseTimeUnit val="months"/>
        <c:majorUnit val="6"/>
        <c:majorTimeUnit val="months"/>
      </c:dateAx>
      <c:valAx>
        <c:axId val="35745152"/>
        <c:scaling>
          <c:orientation val="minMax"/>
          <c:max val="45"/>
          <c:min val="-15"/>
        </c:scaling>
        <c:delete val="0"/>
        <c:axPos val="l"/>
        <c:title>
          <c:tx>
            <c:rich>
              <a:bodyPr rot="-5400000" vert="horz"/>
              <a:lstStyle/>
              <a:p>
                <a:pPr>
                  <a:defRPr/>
                </a:pPr>
                <a:r>
                  <a:rPr lang="es-CO"/>
                  <a:t>Balance, %</a:t>
                </a:r>
              </a:p>
            </c:rich>
          </c:tx>
          <c:layout>
            <c:manualLayout>
              <c:xMode val="edge"/>
              <c:yMode val="edge"/>
              <c:x val="4.7508991931564199E-3"/>
              <c:y val="0.345800789543802"/>
            </c:manualLayout>
          </c:layout>
          <c:overlay val="0"/>
        </c:title>
        <c:numFmt formatCode="0" sourceLinked="0"/>
        <c:majorTickMark val="none"/>
        <c:minorTickMark val="none"/>
        <c:tickLblPos val="nextTo"/>
        <c:crossAx val="35743616"/>
        <c:crosses val="autoZero"/>
        <c:crossBetween val="between"/>
      </c:valAx>
    </c:plotArea>
    <c:legend>
      <c:legendPos val="r"/>
      <c:layout>
        <c:manualLayout>
          <c:xMode val="edge"/>
          <c:yMode val="edge"/>
          <c:x val="8.6349003746901007E-2"/>
          <c:y val="6.3740139984446206E-2"/>
          <c:w val="0.38072579469232998"/>
          <c:h val="0.12675650951908901"/>
        </c:manualLayout>
      </c:layout>
      <c:overlay val="0"/>
    </c:legend>
    <c:plotVisOnly val="1"/>
    <c:dispBlanksAs val="gap"/>
    <c:showDLblsOverMax val="0"/>
  </c:chart>
  <c:txPr>
    <a:bodyPr/>
    <a:lstStyle/>
    <a:p>
      <a:pPr>
        <a:defRPr sz="1200">
          <a:latin typeface="Tahoma" pitchFamily="34" charset="0"/>
          <a:cs typeface="Tahoma" pitchFamily="34" charset="0"/>
        </a:defRPr>
      </a:pPr>
      <a:endParaRPr lang="es-CO"/>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Confianza de los consumidores</a:t>
            </a:r>
            <a:endParaRPr lang="es-CO" b="1" dirty="0"/>
          </a:p>
        </c:rich>
      </c:tx>
      <c:overlay val="0"/>
      <c:spPr>
        <a:noFill/>
        <a:ln>
          <a:noFill/>
        </a:ln>
        <a:effectLst/>
      </c:spPr>
    </c:title>
    <c:autoTitleDeleted val="0"/>
    <c:plotArea>
      <c:layout>
        <c:manualLayout>
          <c:layoutTarget val="inner"/>
          <c:xMode val="edge"/>
          <c:yMode val="edge"/>
          <c:x val="7.3196358267716505E-2"/>
          <c:y val="0.13655487204724401"/>
          <c:w val="0.90388697506561699"/>
          <c:h val="0.67835506889763797"/>
        </c:manualLayout>
      </c:layout>
      <c:barChart>
        <c:barDir val="col"/>
        <c:grouping val="clustered"/>
        <c:varyColors val="0"/>
        <c:ser>
          <c:idx val="0"/>
          <c:order val="0"/>
          <c:tx>
            <c:strRef>
              <c:f>Hoja1!$B$1</c:f>
              <c:strCache>
                <c:ptCount val="1"/>
                <c:pt idx="0">
                  <c:v>1T14</c:v>
                </c:pt>
              </c:strCache>
            </c:strRef>
          </c:tx>
          <c:spPr>
            <a:solidFill>
              <a:schemeClr val="accent1"/>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Hoja1!$B$2:$B$4</c:f>
              <c:numCache>
                <c:formatCode>General</c:formatCode>
                <c:ptCount val="3"/>
                <c:pt idx="0">
                  <c:v>20.5</c:v>
                </c:pt>
                <c:pt idx="1">
                  <c:v>0.7</c:v>
                </c:pt>
                <c:pt idx="2">
                  <c:v>30.2</c:v>
                </c:pt>
              </c:numCache>
            </c:numRef>
          </c:val>
        </c:ser>
        <c:ser>
          <c:idx val="1"/>
          <c:order val="1"/>
          <c:tx>
            <c:strRef>
              <c:f>Hoja1!$C$1</c:f>
              <c:strCache>
                <c:ptCount val="1"/>
                <c:pt idx="0">
                  <c:v>2T14</c:v>
                </c:pt>
              </c:strCache>
            </c:strRef>
          </c:tx>
          <c:spPr>
            <a:solidFill>
              <a:schemeClr val="accent2"/>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Hoja1!$C$2:$C$4</c:f>
              <c:numCache>
                <c:formatCode>General</c:formatCode>
                <c:ptCount val="3"/>
                <c:pt idx="0">
                  <c:v>23</c:v>
                </c:pt>
                <c:pt idx="1">
                  <c:v>1.8</c:v>
                </c:pt>
                <c:pt idx="2">
                  <c:v>29</c:v>
                </c:pt>
              </c:numCache>
            </c:numRef>
          </c:val>
        </c:ser>
        <c:ser>
          <c:idx val="2"/>
          <c:order val="2"/>
          <c:tx>
            <c:strRef>
              <c:f>Hoja1!$D$1</c:f>
              <c:strCache>
                <c:ptCount val="1"/>
                <c:pt idx="0">
                  <c:v>3T14</c:v>
                </c:pt>
              </c:strCache>
            </c:strRef>
          </c:tx>
          <c:spPr>
            <a:solidFill>
              <a:schemeClr val="accent3"/>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Hoja1!$D$2:$D$4</c:f>
              <c:numCache>
                <c:formatCode>General</c:formatCode>
                <c:ptCount val="3"/>
                <c:pt idx="0">
                  <c:v>21.5</c:v>
                </c:pt>
                <c:pt idx="1">
                  <c:v>3.1</c:v>
                </c:pt>
                <c:pt idx="2">
                  <c:v>29.3</c:v>
                </c:pt>
              </c:numCache>
            </c:numRef>
          </c:val>
        </c:ser>
        <c:ser>
          <c:idx val="3"/>
          <c:order val="3"/>
          <c:tx>
            <c:strRef>
              <c:f>Hoja1!$E$1</c:f>
              <c:strCache>
                <c:ptCount val="1"/>
                <c:pt idx="0">
                  <c:v>4T14</c:v>
                </c:pt>
              </c:strCache>
            </c:strRef>
          </c:tx>
          <c:spPr>
            <a:solidFill>
              <a:schemeClr val="accent4"/>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Hoja1!$E$2:$E$4</c:f>
              <c:numCache>
                <c:formatCode>General</c:formatCode>
                <c:ptCount val="3"/>
                <c:pt idx="0">
                  <c:v>22.9</c:v>
                </c:pt>
                <c:pt idx="1">
                  <c:v>4.5</c:v>
                </c:pt>
                <c:pt idx="2">
                  <c:v>31.2</c:v>
                </c:pt>
              </c:numCache>
            </c:numRef>
          </c:val>
        </c:ser>
        <c:ser>
          <c:idx val="4"/>
          <c:order val="4"/>
          <c:tx>
            <c:strRef>
              <c:f>Hoja1!$F$1</c:f>
              <c:strCache>
                <c:ptCount val="1"/>
                <c:pt idx="0">
                  <c:v>1T15</c:v>
                </c:pt>
              </c:strCache>
            </c:strRef>
          </c:tx>
          <c:spPr>
            <a:solidFill>
              <a:schemeClr val="accent5"/>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Hoja1!$F$2:$F$4</c:f>
              <c:numCache>
                <c:formatCode>General</c:formatCode>
                <c:ptCount val="3"/>
                <c:pt idx="0">
                  <c:v>11.4</c:v>
                </c:pt>
                <c:pt idx="1">
                  <c:v>-6.6</c:v>
                </c:pt>
                <c:pt idx="2">
                  <c:v>23.6</c:v>
                </c:pt>
              </c:numCache>
            </c:numRef>
          </c:val>
        </c:ser>
        <c:ser>
          <c:idx val="5"/>
          <c:order val="5"/>
          <c:tx>
            <c:strRef>
              <c:f>Hoja1!$G$1</c:f>
              <c:strCache>
                <c:ptCount val="1"/>
                <c:pt idx="0">
                  <c:v>jun-15</c:v>
                </c:pt>
              </c:strCache>
            </c:strRef>
          </c:tx>
          <c:spPr>
            <a:solidFill>
              <a:schemeClr val="accent6"/>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Hoja1!$G$2:$G$4</c:f>
              <c:numCache>
                <c:formatCode>General</c:formatCode>
                <c:ptCount val="3"/>
                <c:pt idx="0">
                  <c:v>14.7</c:v>
                </c:pt>
                <c:pt idx="1">
                  <c:v>-13</c:v>
                </c:pt>
                <c:pt idx="2">
                  <c:v>25.5</c:v>
                </c:pt>
              </c:numCache>
            </c:numRef>
          </c:val>
        </c:ser>
        <c:ser>
          <c:idx val="6"/>
          <c:order val="6"/>
          <c:tx>
            <c:strRef>
              <c:f>Hoja1!$H$1</c:f>
              <c:strCache>
                <c:ptCount val="1"/>
                <c:pt idx="0">
                  <c:v>jul-15</c:v>
                </c:pt>
              </c:strCache>
            </c:strRef>
          </c:tx>
          <c:spPr>
            <a:solidFill>
              <a:schemeClr val="accent1">
                <a:lumMod val="60000"/>
              </a:schemeClr>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Hoja1!$H$2:$H$4</c:f>
              <c:numCache>
                <c:formatCode>General</c:formatCode>
                <c:ptCount val="3"/>
                <c:pt idx="0">
                  <c:v>2.6</c:v>
                </c:pt>
                <c:pt idx="1">
                  <c:v>-17.3</c:v>
                </c:pt>
                <c:pt idx="2">
                  <c:v>19.600000000000001</c:v>
                </c:pt>
              </c:numCache>
            </c:numRef>
          </c:val>
        </c:ser>
        <c:ser>
          <c:idx val="7"/>
          <c:order val="7"/>
          <c:tx>
            <c:strRef>
              <c:f>Hoja1!$I$1</c:f>
              <c:strCache>
                <c:ptCount val="1"/>
                <c:pt idx="0">
                  <c:v>ago-15</c:v>
                </c:pt>
              </c:strCache>
            </c:strRef>
          </c:tx>
          <c:spPr>
            <a:solidFill>
              <a:schemeClr val="accent2">
                <a:lumMod val="60000"/>
              </a:schemeClr>
            </a:solidFill>
            <a:ln>
              <a:noFill/>
            </a:ln>
            <a:effectLst/>
          </c:spPr>
          <c:invertIfNegative val="0"/>
          <c:cat>
            <c:strRef>
              <c:f>Hoja1!$A$2:$A$4</c:f>
              <c:strCache>
                <c:ptCount val="3"/>
                <c:pt idx="0">
                  <c:v>Indicador de confianza</c:v>
                </c:pt>
                <c:pt idx="1">
                  <c:v>Valoración del país</c:v>
                </c:pt>
                <c:pt idx="2">
                  <c:v>Valoración del hogar</c:v>
                </c:pt>
              </c:strCache>
            </c:strRef>
          </c:cat>
          <c:val>
            <c:numRef>
              <c:f>Hoja1!$I$2:$I$4</c:f>
              <c:numCache>
                <c:formatCode>General</c:formatCode>
                <c:ptCount val="3"/>
                <c:pt idx="0">
                  <c:v>-0.4</c:v>
                </c:pt>
                <c:pt idx="1">
                  <c:v>-21.7</c:v>
                </c:pt>
                <c:pt idx="2">
                  <c:v>22.4</c:v>
                </c:pt>
              </c:numCache>
            </c:numRef>
          </c:val>
        </c:ser>
        <c:dLbls>
          <c:showLegendKey val="0"/>
          <c:showVal val="0"/>
          <c:showCatName val="0"/>
          <c:showSerName val="0"/>
          <c:showPercent val="0"/>
          <c:showBubbleSize val="0"/>
        </c:dLbls>
        <c:gapWidth val="219"/>
        <c:overlap val="-27"/>
        <c:axId val="35131776"/>
        <c:axId val="35133312"/>
      </c:barChart>
      <c:catAx>
        <c:axId val="35131776"/>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33312"/>
        <c:crosses val="autoZero"/>
        <c:auto val="1"/>
        <c:lblAlgn val="ctr"/>
        <c:lblOffset val="100"/>
        <c:noMultiLvlLbl val="0"/>
      </c:catAx>
      <c:valAx>
        <c:axId val="35133312"/>
        <c:scaling>
          <c:orientation val="minMax"/>
        </c:scaling>
        <c:delete val="0"/>
        <c:axPos val="l"/>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31776"/>
        <c:crosses val="autoZero"/>
        <c:crossBetween val="between"/>
      </c:valAx>
      <c:spPr>
        <a:noFill/>
        <a:ln>
          <a:noFill/>
        </a:ln>
        <a:effectLst/>
      </c:spPr>
    </c:plotArea>
    <c:legend>
      <c:legendPos val="b"/>
      <c:layout>
        <c:manualLayout>
          <c:xMode val="edge"/>
          <c:yMode val="edge"/>
          <c:x val="8.0656332020997396E-2"/>
          <c:y val="0.93656102362204696"/>
          <c:w val="0.86368717191600997"/>
          <c:h val="6.34389763779527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sz="1600" b="1" dirty="0"/>
              <a:t>Volatilidad de los componentes del </a:t>
            </a:r>
            <a:r>
              <a:rPr lang="es-CO" sz="1600" b="1" dirty="0" smtClean="0"/>
              <a:t>consumo</a:t>
            </a:r>
          </a:p>
          <a:p>
            <a:pPr>
              <a:defRPr sz="16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sz="1600" dirty="0" smtClean="0"/>
              <a:t>(Desviación</a:t>
            </a:r>
            <a:r>
              <a:rPr lang="es-CO" sz="1600" baseline="0" dirty="0" smtClean="0"/>
              <a:t> estándar a dos años)</a:t>
            </a:r>
            <a:endParaRPr lang="es-CO" sz="1600" dirty="0"/>
          </a:p>
        </c:rich>
      </c:tx>
      <c:overlay val="0"/>
      <c:spPr>
        <a:noFill/>
        <a:ln>
          <a:noFill/>
        </a:ln>
        <a:effectLst/>
      </c:spPr>
    </c:title>
    <c:autoTitleDeleted val="0"/>
    <c:plotArea>
      <c:layout>
        <c:manualLayout>
          <c:layoutTarget val="inner"/>
          <c:xMode val="edge"/>
          <c:yMode val="edge"/>
          <c:x val="5.99671916010499E-2"/>
          <c:y val="0.14197040621329299"/>
          <c:w val="0.91294947506561697"/>
          <c:h val="0.53416609688108097"/>
        </c:manualLayout>
      </c:layout>
      <c:lineChart>
        <c:grouping val="standard"/>
        <c:varyColors val="0"/>
        <c:ser>
          <c:idx val="0"/>
          <c:order val="0"/>
          <c:tx>
            <c:strRef>
              <c:f>Hoja1!$B$1</c:f>
              <c:strCache>
                <c:ptCount val="1"/>
                <c:pt idx="0">
                  <c:v>Consumo de Hogares  </c:v>
                </c:pt>
              </c:strCache>
            </c:strRef>
          </c:tx>
          <c:spPr>
            <a:ln w="28575" cap="rnd">
              <a:solidFill>
                <a:schemeClr val="accent1">
                  <a:lumMod val="75000"/>
                </a:schemeClr>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Hoja1!$B$2:$B$57</c:f>
              <c:numCache>
                <c:formatCode>General</c:formatCode>
                <c:ptCount val="56"/>
                <c:pt idx="0">
                  <c:v>0.198515300044629</c:v>
                </c:pt>
                <c:pt idx="1">
                  <c:v>0.27003670885519898</c:v>
                </c:pt>
                <c:pt idx="2">
                  <c:v>0.36077793467982899</c:v>
                </c:pt>
                <c:pt idx="3">
                  <c:v>0.35404011874876301</c:v>
                </c:pt>
                <c:pt idx="4">
                  <c:v>0.42644915789619597</c:v>
                </c:pt>
                <c:pt idx="5">
                  <c:v>0.60589069744761903</c:v>
                </c:pt>
                <c:pt idx="6">
                  <c:v>0.564870772954153</c:v>
                </c:pt>
                <c:pt idx="7">
                  <c:v>0.52843647317939302</c:v>
                </c:pt>
                <c:pt idx="8">
                  <c:v>0.70308815862126395</c:v>
                </c:pt>
                <c:pt idx="9">
                  <c:v>0.78459711125074605</c:v>
                </c:pt>
                <c:pt idx="10">
                  <c:v>0.96918877637892897</c:v>
                </c:pt>
                <c:pt idx="11">
                  <c:v>1.3462101709383141</c:v>
                </c:pt>
                <c:pt idx="12">
                  <c:v>1.2658737132364111</c:v>
                </c:pt>
                <c:pt idx="13">
                  <c:v>1.0353423321544739</c:v>
                </c:pt>
                <c:pt idx="14">
                  <c:v>1.0357633596354601</c:v>
                </c:pt>
                <c:pt idx="15">
                  <c:v>0.95128444277251301</c:v>
                </c:pt>
                <c:pt idx="16">
                  <c:v>0.87554873043764603</c:v>
                </c:pt>
                <c:pt idx="17">
                  <c:v>0.89827891039970098</c:v>
                </c:pt>
                <c:pt idx="18">
                  <c:v>0.84479985910784205</c:v>
                </c:pt>
                <c:pt idx="19">
                  <c:v>0.99342404263580497</c:v>
                </c:pt>
                <c:pt idx="20">
                  <c:v>1.111409849679184</c:v>
                </c:pt>
                <c:pt idx="21">
                  <c:v>1.4619756822792731</c:v>
                </c:pt>
                <c:pt idx="22">
                  <c:v>1.61367710142474</c:v>
                </c:pt>
                <c:pt idx="23">
                  <c:v>1.790235636673795</c:v>
                </c:pt>
                <c:pt idx="24">
                  <c:v>1.4289400472539351</c:v>
                </c:pt>
                <c:pt idx="25">
                  <c:v>1.3642310854611051</c:v>
                </c:pt>
                <c:pt idx="26">
                  <c:v>1.2105983502947251</c:v>
                </c:pt>
                <c:pt idx="27">
                  <c:v>1.0077394352530209</c:v>
                </c:pt>
                <c:pt idx="28">
                  <c:v>1.385346144572456</c:v>
                </c:pt>
                <c:pt idx="29">
                  <c:v>1.783983695376699</c:v>
                </c:pt>
                <c:pt idx="30">
                  <c:v>2.141001035317168</c:v>
                </c:pt>
                <c:pt idx="31">
                  <c:v>2.4560226098881199</c:v>
                </c:pt>
                <c:pt idx="32">
                  <c:v>2.3133552962498229</c:v>
                </c:pt>
                <c:pt idx="33">
                  <c:v>2.3405688253784951</c:v>
                </c:pt>
                <c:pt idx="34">
                  <c:v>2.065725700581087</c:v>
                </c:pt>
                <c:pt idx="35">
                  <c:v>1.549820113175157</c:v>
                </c:pt>
                <c:pt idx="36">
                  <c:v>1.324807204311617</c:v>
                </c:pt>
                <c:pt idx="37">
                  <c:v>1.71346515604539</c:v>
                </c:pt>
                <c:pt idx="38">
                  <c:v>2.194806928550443</c:v>
                </c:pt>
                <c:pt idx="39">
                  <c:v>2.2891796215861122</c:v>
                </c:pt>
                <c:pt idx="40">
                  <c:v>2.483317120691571</c:v>
                </c:pt>
                <c:pt idx="41">
                  <c:v>2.44815557107558</c:v>
                </c:pt>
                <c:pt idx="42">
                  <c:v>1.9560769087650509</c:v>
                </c:pt>
                <c:pt idx="43">
                  <c:v>1.308382180418979</c:v>
                </c:pt>
                <c:pt idx="44">
                  <c:v>1.1529618489123681</c:v>
                </c:pt>
                <c:pt idx="45">
                  <c:v>1.1360493684879751</c:v>
                </c:pt>
                <c:pt idx="46">
                  <c:v>1.2939139159459681</c:v>
                </c:pt>
                <c:pt idx="47">
                  <c:v>1.3659833382538571</c:v>
                </c:pt>
                <c:pt idx="48">
                  <c:v>1.396950643216198</c:v>
                </c:pt>
                <c:pt idx="49">
                  <c:v>1.170184136359848</c:v>
                </c:pt>
                <c:pt idx="50">
                  <c:v>0.98721089061960399</c:v>
                </c:pt>
                <c:pt idx="51">
                  <c:v>0.84340473280341299</c:v>
                </c:pt>
                <c:pt idx="52">
                  <c:v>0.31254714271392697</c:v>
                </c:pt>
                <c:pt idx="53">
                  <c:v>0.31553676747488202</c:v>
                </c:pt>
                <c:pt idx="54">
                  <c:v>0.54673204367386996</c:v>
                </c:pt>
                <c:pt idx="55">
                  <c:v>0.52118781086761601</c:v>
                </c:pt>
              </c:numCache>
            </c:numRef>
          </c:val>
          <c:smooth val="0"/>
        </c:ser>
        <c:ser>
          <c:idx val="1"/>
          <c:order val="1"/>
          <c:tx>
            <c:strRef>
              <c:f>Hoja1!$C$1</c:f>
              <c:strCache>
                <c:ptCount val="1"/>
                <c:pt idx="0">
                  <c:v>Bienes no durables</c:v>
                </c:pt>
              </c:strCache>
            </c:strRef>
          </c:tx>
          <c:spPr>
            <a:ln w="28575" cap="rnd">
              <a:solidFill>
                <a:schemeClr val="bg2">
                  <a:lumMod val="50000"/>
                </a:schemeClr>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Hoja1!$C$2:$C$57</c:f>
              <c:numCache>
                <c:formatCode>General</c:formatCode>
                <c:ptCount val="56"/>
                <c:pt idx="0">
                  <c:v>0.13974694012458</c:v>
                </c:pt>
                <c:pt idx="1">
                  <c:v>0.45758271764240899</c:v>
                </c:pt>
                <c:pt idx="2">
                  <c:v>0.47540389187176002</c:v>
                </c:pt>
                <c:pt idx="3">
                  <c:v>0.43292015897417502</c:v>
                </c:pt>
                <c:pt idx="4">
                  <c:v>0.41155852166671297</c:v>
                </c:pt>
                <c:pt idx="5">
                  <c:v>0.47869580390442801</c:v>
                </c:pt>
                <c:pt idx="6">
                  <c:v>0.51687125776530296</c:v>
                </c:pt>
                <c:pt idx="7">
                  <c:v>0.642002194607034</c:v>
                </c:pt>
                <c:pt idx="8">
                  <c:v>0.64030400857876701</c:v>
                </c:pt>
                <c:pt idx="9">
                  <c:v>0.652132300986212</c:v>
                </c:pt>
                <c:pt idx="10">
                  <c:v>0.81796302852606695</c:v>
                </c:pt>
                <c:pt idx="11">
                  <c:v>1.1517377616598841</c:v>
                </c:pt>
                <c:pt idx="12">
                  <c:v>1.18230624316475</c:v>
                </c:pt>
                <c:pt idx="13">
                  <c:v>1.1503424118510199</c:v>
                </c:pt>
                <c:pt idx="14">
                  <c:v>1.1481209242438031</c:v>
                </c:pt>
                <c:pt idx="15">
                  <c:v>1.1026149833566841</c:v>
                </c:pt>
                <c:pt idx="16">
                  <c:v>0.87808770534514302</c:v>
                </c:pt>
                <c:pt idx="17">
                  <c:v>0.82157045572537002</c:v>
                </c:pt>
                <c:pt idx="18">
                  <c:v>0.85797634045529503</c:v>
                </c:pt>
                <c:pt idx="19">
                  <c:v>0.81747665135830105</c:v>
                </c:pt>
                <c:pt idx="20">
                  <c:v>0.521442388388353</c:v>
                </c:pt>
                <c:pt idx="21">
                  <c:v>1.1081760411252219</c:v>
                </c:pt>
                <c:pt idx="22">
                  <c:v>1.6499675960579741</c:v>
                </c:pt>
                <c:pt idx="23">
                  <c:v>1.9938586290472911</c:v>
                </c:pt>
                <c:pt idx="24">
                  <c:v>1.906194740346683</c:v>
                </c:pt>
                <c:pt idx="25">
                  <c:v>1.843230388684409</c:v>
                </c:pt>
                <c:pt idx="26">
                  <c:v>1.7292717048487221</c:v>
                </c:pt>
                <c:pt idx="27">
                  <c:v>1.4884965418321501</c:v>
                </c:pt>
                <c:pt idx="28">
                  <c:v>1.2899783920282339</c:v>
                </c:pt>
                <c:pt idx="29">
                  <c:v>1.3737745047740779</c:v>
                </c:pt>
                <c:pt idx="30">
                  <c:v>1.561623680790289</c:v>
                </c:pt>
                <c:pt idx="31">
                  <c:v>1.6790191551213121</c:v>
                </c:pt>
                <c:pt idx="32">
                  <c:v>1.429913498825542</c:v>
                </c:pt>
                <c:pt idx="33">
                  <c:v>1.2686260006305601</c:v>
                </c:pt>
                <c:pt idx="34">
                  <c:v>1.1279485110366341</c:v>
                </c:pt>
                <c:pt idx="35">
                  <c:v>0.96608493718787902</c:v>
                </c:pt>
                <c:pt idx="36">
                  <c:v>0.90314754871508696</c:v>
                </c:pt>
                <c:pt idx="37">
                  <c:v>0.96941176970285803</c:v>
                </c:pt>
                <c:pt idx="38">
                  <c:v>1.173542848686562</c:v>
                </c:pt>
                <c:pt idx="39">
                  <c:v>1.172269921220854</c:v>
                </c:pt>
                <c:pt idx="40">
                  <c:v>1.3087482696702131</c:v>
                </c:pt>
                <c:pt idx="41">
                  <c:v>1.1876304928955741</c:v>
                </c:pt>
                <c:pt idx="42">
                  <c:v>0.98716038207769097</c:v>
                </c:pt>
                <c:pt idx="43">
                  <c:v>1.1473582059445591</c:v>
                </c:pt>
                <c:pt idx="44">
                  <c:v>1.1140049773598031</c:v>
                </c:pt>
                <c:pt idx="45">
                  <c:v>1.084011231763391</c:v>
                </c:pt>
                <c:pt idx="46">
                  <c:v>1.089536785064902</c:v>
                </c:pt>
                <c:pt idx="47">
                  <c:v>1.141344888623856</c:v>
                </c:pt>
                <c:pt idx="48">
                  <c:v>0.98823474055899396</c:v>
                </c:pt>
                <c:pt idx="49">
                  <c:v>0.93646962360323904</c:v>
                </c:pt>
                <c:pt idx="50">
                  <c:v>0.94001081879095005</c:v>
                </c:pt>
                <c:pt idx="51">
                  <c:v>0.93499905131620298</c:v>
                </c:pt>
                <c:pt idx="52">
                  <c:v>0.39458888324003</c:v>
                </c:pt>
                <c:pt idx="53">
                  <c:v>0.42114496249759897</c:v>
                </c:pt>
                <c:pt idx="54">
                  <c:v>0.64463809492060498</c:v>
                </c:pt>
                <c:pt idx="55">
                  <c:v>0.64203064681458499</c:v>
                </c:pt>
              </c:numCache>
            </c:numRef>
          </c:val>
          <c:smooth val="0"/>
        </c:ser>
        <c:ser>
          <c:idx val="2"/>
          <c:order val="2"/>
          <c:tx>
            <c:strRef>
              <c:f>Hoja1!$D$1</c:f>
              <c:strCache>
                <c:ptCount val="1"/>
                <c:pt idx="0">
                  <c:v>Bienes semidurables</c:v>
                </c:pt>
              </c:strCache>
            </c:strRef>
          </c:tx>
          <c:spPr>
            <a:ln w="28575" cap="rnd">
              <a:solidFill>
                <a:srgbClr val="FF9933"/>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Hoja1!$D$2:$D$57</c:f>
              <c:numCache>
                <c:formatCode>General</c:formatCode>
                <c:ptCount val="56"/>
                <c:pt idx="0">
                  <c:v>1.413973125217983</c:v>
                </c:pt>
                <c:pt idx="1">
                  <c:v>1.1117933599700269</c:v>
                </c:pt>
                <c:pt idx="2">
                  <c:v>1.0341469516758051</c:v>
                </c:pt>
                <c:pt idx="3">
                  <c:v>1.0290868182964441</c:v>
                </c:pt>
                <c:pt idx="4">
                  <c:v>2.4233349241317672</c:v>
                </c:pt>
                <c:pt idx="5">
                  <c:v>2.2476975697944841</c:v>
                </c:pt>
                <c:pt idx="6">
                  <c:v>2.180954496802717</c:v>
                </c:pt>
                <c:pt idx="7">
                  <c:v>2.084251267112426</c:v>
                </c:pt>
                <c:pt idx="8">
                  <c:v>2.4075658788570271</c:v>
                </c:pt>
                <c:pt idx="9">
                  <c:v>2.3606836661867141</c:v>
                </c:pt>
                <c:pt idx="10">
                  <c:v>2.5443082412047802</c:v>
                </c:pt>
                <c:pt idx="11">
                  <c:v>2.7388350253296339</c:v>
                </c:pt>
                <c:pt idx="12">
                  <c:v>2.719035458209075</c:v>
                </c:pt>
                <c:pt idx="13">
                  <c:v>2.0082354874798551</c:v>
                </c:pt>
                <c:pt idx="14">
                  <c:v>2.0570530609716351</c:v>
                </c:pt>
                <c:pt idx="15">
                  <c:v>1.8950886095485771</c:v>
                </c:pt>
                <c:pt idx="16">
                  <c:v>2.5110538364889781</c:v>
                </c:pt>
                <c:pt idx="17">
                  <c:v>2.5159950691773831</c:v>
                </c:pt>
                <c:pt idx="18">
                  <c:v>2.462869072143695</c:v>
                </c:pt>
                <c:pt idx="19">
                  <c:v>2.5591105229976439</c:v>
                </c:pt>
                <c:pt idx="20">
                  <c:v>2.5645444052920832</c:v>
                </c:pt>
                <c:pt idx="21">
                  <c:v>2.8034235759407782</c:v>
                </c:pt>
                <c:pt idx="22">
                  <c:v>3.3213147060273438</c:v>
                </c:pt>
                <c:pt idx="23">
                  <c:v>3.9765315880821919</c:v>
                </c:pt>
                <c:pt idx="24">
                  <c:v>3.2557513215444289</c:v>
                </c:pt>
                <c:pt idx="25">
                  <c:v>3.354853595850003</c:v>
                </c:pt>
                <c:pt idx="26">
                  <c:v>3.4179894290372821</c:v>
                </c:pt>
                <c:pt idx="27">
                  <c:v>3.5109220118798379</c:v>
                </c:pt>
                <c:pt idx="28">
                  <c:v>3.6952190208427349</c:v>
                </c:pt>
                <c:pt idx="29">
                  <c:v>3.934094120814847</c:v>
                </c:pt>
                <c:pt idx="30">
                  <c:v>4.198434929670448</c:v>
                </c:pt>
                <c:pt idx="31">
                  <c:v>4.3351973408306037</c:v>
                </c:pt>
                <c:pt idx="32">
                  <c:v>3.2709366198470522</c:v>
                </c:pt>
                <c:pt idx="33">
                  <c:v>3.7446704402531119</c:v>
                </c:pt>
                <c:pt idx="34">
                  <c:v>3.5615600323437229</c:v>
                </c:pt>
                <c:pt idx="35">
                  <c:v>3.2934035413785931</c:v>
                </c:pt>
                <c:pt idx="36">
                  <c:v>3.8784444456375531</c:v>
                </c:pt>
                <c:pt idx="37">
                  <c:v>6.1229392775488583</c:v>
                </c:pt>
                <c:pt idx="38">
                  <c:v>7.5354242425250293</c:v>
                </c:pt>
                <c:pt idx="39">
                  <c:v>8.0693343658139405</c:v>
                </c:pt>
                <c:pt idx="40">
                  <c:v>8.8948767105780657</c:v>
                </c:pt>
                <c:pt idx="41">
                  <c:v>8.3435355611829376</c:v>
                </c:pt>
                <c:pt idx="42">
                  <c:v>6.6747985408675126</c:v>
                </c:pt>
                <c:pt idx="43">
                  <c:v>4.7829770634035214</c:v>
                </c:pt>
                <c:pt idx="44">
                  <c:v>4.1860848816178979</c:v>
                </c:pt>
                <c:pt idx="45">
                  <c:v>4.6639504019579689</c:v>
                </c:pt>
                <c:pt idx="46">
                  <c:v>5.8461511259655126</c:v>
                </c:pt>
                <c:pt idx="47">
                  <c:v>6.3050361658457312</c:v>
                </c:pt>
                <c:pt idx="48">
                  <c:v>6.4497438382240704</c:v>
                </c:pt>
                <c:pt idx="49">
                  <c:v>5.4209411940978223</c:v>
                </c:pt>
                <c:pt idx="50">
                  <c:v>4.7507902827606578</c:v>
                </c:pt>
                <c:pt idx="51">
                  <c:v>3.6282604014194741</c:v>
                </c:pt>
                <c:pt idx="52">
                  <c:v>1.3132770081260821</c:v>
                </c:pt>
                <c:pt idx="53">
                  <c:v>1.2253624686666009</c:v>
                </c:pt>
                <c:pt idx="54">
                  <c:v>1.9228984217027341</c:v>
                </c:pt>
                <c:pt idx="55">
                  <c:v>1.6136615058584209</c:v>
                </c:pt>
              </c:numCache>
            </c:numRef>
          </c:val>
          <c:smooth val="0"/>
        </c:ser>
        <c:ser>
          <c:idx val="3"/>
          <c:order val="3"/>
          <c:tx>
            <c:strRef>
              <c:f>Hoja1!$E$1</c:f>
              <c:strCache>
                <c:ptCount val="1"/>
                <c:pt idx="0">
                  <c:v>Servicios</c:v>
                </c:pt>
              </c:strCache>
            </c:strRef>
          </c:tx>
          <c:spPr>
            <a:ln w="28575" cap="rnd">
              <a:solidFill>
                <a:schemeClr val="accent3">
                  <a:lumMod val="75000"/>
                </a:schemeClr>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Hoja1!$E$2:$E$57</c:f>
              <c:numCache>
                <c:formatCode>General</c:formatCode>
                <c:ptCount val="56"/>
                <c:pt idx="0">
                  <c:v>4.10226476093365E-2</c:v>
                </c:pt>
                <c:pt idx="1">
                  <c:v>0.43375573838565501</c:v>
                </c:pt>
                <c:pt idx="2">
                  <c:v>0.35881689839256697</c:v>
                </c:pt>
                <c:pt idx="3">
                  <c:v>0.53870817047150599</c:v>
                </c:pt>
                <c:pt idx="4">
                  <c:v>0.48376968030693601</c:v>
                </c:pt>
                <c:pt idx="5">
                  <c:v>0.74807163343085403</c:v>
                </c:pt>
                <c:pt idx="6">
                  <c:v>0.89854344925609997</c:v>
                </c:pt>
                <c:pt idx="7">
                  <c:v>1.048198751500373</c:v>
                </c:pt>
                <c:pt idx="8">
                  <c:v>1.2918061589936589</c:v>
                </c:pt>
                <c:pt idx="9">
                  <c:v>1.450801958672171</c:v>
                </c:pt>
                <c:pt idx="10">
                  <c:v>1.49665116487198</c:v>
                </c:pt>
                <c:pt idx="11">
                  <c:v>1.6858840080508311</c:v>
                </c:pt>
                <c:pt idx="12">
                  <c:v>1.2807063026297241</c:v>
                </c:pt>
                <c:pt idx="13">
                  <c:v>0.92918412378554804</c:v>
                </c:pt>
                <c:pt idx="14">
                  <c:v>0.82787136869242595</c:v>
                </c:pt>
                <c:pt idx="15">
                  <c:v>0.85151400346299699</c:v>
                </c:pt>
                <c:pt idx="16">
                  <c:v>0.86712757781375605</c:v>
                </c:pt>
                <c:pt idx="17">
                  <c:v>0.93265595123768696</c:v>
                </c:pt>
                <c:pt idx="18">
                  <c:v>0.99563994629049202</c:v>
                </c:pt>
                <c:pt idx="19">
                  <c:v>1.341828936646184</c:v>
                </c:pt>
                <c:pt idx="20">
                  <c:v>1.635056053216726</c:v>
                </c:pt>
                <c:pt idx="21">
                  <c:v>1.7884812059947759</c:v>
                </c:pt>
                <c:pt idx="22">
                  <c:v>1.704966927946199</c:v>
                </c:pt>
                <c:pt idx="23">
                  <c:v>1.627725493772286</c:v>
                </c:pt>
                <c:pt idx="24">
                  <c:v>1.094985892274652</c:v>
                </c:pt>
                <c:pt idx="25">
                  <c:v>0.90184084556725497</c:v>
                </c:pt>
                <c:pt idx="26">
                  <c:v>0.67018811381076904</c:v>
                </c:pt>
                <c:pt idx="27">
                  <c:v>0.49276213845032202</c:v>
                </c:pt>
                <c:pt idx="28">
                  <c:v>1.0287673170810321</c:v>
                </c:pt>
                <c:pt idx="29">
                  <c:v>1.4048779151042641</c:v>
                </c:pt>
                <c:pt idx="30">
                  <c:v>1.8226915659618119</c:v>
                </c:pt>
                <c:pt idx="31">
                  <c:v>2.2025011745247398</c:v>
                </c:pt>
                <c:pt idx="32">
                  <c:v>2.2571824038460671</c:v>
                </c:pt>
                <c:pt idx="33">
                  <c:v>2.3908242553246262</c:v>
                </c:pt>
                <c:pt idx="34">
                  <c:v>2.1794883068220989</c:v>
                </c:pt>
                <c:pt idx="35">
                  <c:v>1.6537754420190349</c:v>
                </c:pt>
                <c:pt idx="36">
                  <c:v>1.161401207618703</c:v>
                </c:pt>
                <c:pt idx="37">
                  <c:v>1.254684548223798</c:v>
                </c:pt>
                <c:pt idx="38">
                  <c:v>1.5192327915272901</c:v>
                </c:pt>
                <c:pt idx="39">
                  <c:v>1.60708210528188</c:v>
                </c:pt>
                <c:pt idx="40">
                  <c:v>1.7273377941832979</c:v>
                </c:pt>
                <c:pt idx="41">
                  <c:v>1.8728553189758379</c:v>
                </c:pt>
                <c:pt idx="42">
                  <c:v>1.575177821957594</c:v>
                </c:pt>
                <c:pt idx="43">
                  <c:v>1.148708510880923</c:v>
                </c:pt>
                <c:pt idx="44">
                  <c:v>0.949397813689699</c:v>
                </c:pt>
                <c:pt idx="45">
                  <c:v>0.75192274408103299</c:v>
                </c:pt>
                <c:pt idx="46">
                  <c:v>0.86734744096757799</c:v>
                </c:pt>
                <c:pt idx="47">
                  <c:v>0.92058049731858704</c:v>
                </c:pt>
                <c:pt idx="48">
                  <c:v>0.91701374649582501</c:v>
                </c:pt>
                <c:pt idx="49">
                  <c:v>0.87564431075843496</c:v>
                </c:pt>
                <c:pt idx="50">
                  <c:v>0.71947334330354296</c:v>
                </c:pt>
                <c:pt idx="51">
                  <c:v>0.59342352864903603</c:v>
                </c:pt>
                <c:pt idx="52">
                  <c:v>0.42949039589240801</c:v>
                </c:pt>
                <c:pt idx="53">
                  <c:v>0.42939269454047901</c:v>
                </c:pt>
                <c:pt idx="54">
                  <c:v>0.41582287190276601</c:v>
                </c:pt>
                <c:pt idx="55">
                  <c:v>0.380613741693068</c:v>
                </c:pt>
              </c:numCache>
            </c:numRef>
          </c:val>
          <c:smooth val="0"/>
        </c:ser>
        <c:ser>
          <c:idx val="4"/>
          <c:order val="4"/>
          <c:tx>
            <c:strRef>
              <c:f>Hoja1!$F$1</c:f>
              <c:strCache>
                <c:ptCount val="1"/>
                <c:pt idx="0">
                  <c:v>Bienes durables</c:v>
                </c:pt>
              </c:strCache>
            </c:strRef>
          </c:tx>
          <c:spPr>
            <a:ln w="28575" cap="rnd">
              <a:solidFill>
                <a:srgbClr val="9E68CA"/>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Hoja1!$F$2:$F$57</c:f>
              <c:numCache>
                <c:formatCode>General</c:formatCode>
                <c:ptCount val="56"/>
                <c:pt idx="0">
                  <c:v>0.70903660134087598</c:v>
                </c:pt>
                <c:pt idx="1">
                  <c:v>6.8459840344659648</c:v>
                </c:pt>
                <c:pt idx="2">
                  <c:v>6.7401013896469886</c:v>
                </c:pt>
                <c:pt idx="3">
                  <c:v>6.1261461371986474</c:v>
                </c:pt>
                <c:pt idx="4">
                  <c:v>5.538013496069885</c:v>
                </c:pt>
                <c:pt idx="5">
                  <c:v>5.2667524724722803</c:v>
                </c:pt>
                <c:pt idx="6">
                  <c:v>5.2896120753993783</c:v>
                </c:pt>
                <c:pt idx="7">
                  <c:v>5.429885443996767</c:v>
                </c:pt>
                <c:pt idx="8">
                  <c:v>6.3125073580013478</c:v>
                </c:pt>
                <c:pt idx="9">
                  <c:v>7.0170274057670268</c:v>
                </c:pt>
                <c:pt idx="10">
                  <c:v>5.7298743049091971</c:v>
                </c:pt>
                <c:pt idx="11">
                  <c:v>4.1439997986131996</c:v>
                </c:pt>
                <c:pt idx="12">
                  <c:v>4.8074436281607023</c:v>
                </c:pt>
                <c:pt idx="13">
                  <c:v>4.862794574912785</c:v>
                </c:pt>
                <c:pt idx="14">
                  <c:v>5.6121283161260171</c:v>
                </c:pt>
                <c:pt idx="15">
                  <c:v>6.0104290317677398</c:v>
                </c:pt>
                <c:pt idx="16">
                  <c:v>7.4773398345407207</c:v>
                </c:pt>
                <c:pt idx="17">
                  <c:v>6.8590455374164616</c:v>
                </c:pt>
                <c:pt idx="18">
                  <c:v>4.9134341522895486</c:v>
                </c:pt>
                <c:pt idx="19">
                  <c:v>4.2979175955735016</c:v>
                </c:pt>
                <c:pt idx="20">
                  <c:v>4.1802227542949701</c:v>
                </c:pt>
                <c:pt idx="21">
                  <c:v>4.156159586050153</c:v>
                </c:pt>
                <c:pt idx="22">
                  <c:v>3.6269272579618979</c:v>
                </c:pt>
                <c:pt idx="23">
                  <c:v>4.6588041037778369</c:v>
                </c:pt>
                <c:pt idx="24">
                  <c:v>4.9233783449841182</c:v>
                </c:pt>
                <c:pt idx="25">
                  <c:v>5.6492833228314314</c:v>
                </c:pt>
                <c:pt idx="26">
                  <c:v>5.8916868058881109</c:v>
                </c:pt>
                <c:pt idx="27">
                  <c:v>8.0925401279838702</c:v>
                </c:pt>
                <c:pt idx="28">
                  <c:v>10.043845168462781</c:v>
                </c:pt>
                <c:pt idx="29">
                  <c:v>11.35725549311223</c:v>
                </c:pt>
                <c:pt idx="30">
                  <c:v>12.240351443455991</c:v>
                </c:pt>
                <c:pt idx="31">
                  <c:v>13.12020938422063</c:v>
                </c:pt>
                <c:pt idx="32">
                  <c:v>13.251934319256939</c:v>
                </c:pt>
                <c:pt idx="33">
                  <c:v>12.32262370272111</c:v>
                </c:pt>
                <c:pt idx="34">
                  <c:v>9.0022114874382684</c:v>
                </c:pt>
                <c:pt idx="35">
                  <c:v>5.5592760428687349</c:v>
                </c:pt>
                <c:pt idx="36">
                  <c:v>9.421835363887773</c:v>
                </c:pt>
                <c:pt idx="37">
                  <c:v>10.952970378085819</c:v>
                </c:pt>
                <c:pt idx="38">
                  <c:v>12.934344709916131</c:v>
                </c:pt>
                <c:pt idx="39">
                  <c:v>14.442590686264969</c:v>
                </c:pt>
                <c:pt idx="40">
                  <c:v>14.71503835953634</c:v>
                </c:pt>
                <c:pt idx="41">
                  <c:v>12.545332980134489</c:v>
                </c:pt>
                <c:pt idx="42">
                  <c:v>10.33884578951899</c:v>
                </c:pt>
                <c:pt idx="43">
                  <c:v>8.4200277435263331</c:v>
                </c:pt>
                <c:pt idx="44">
                  <c:v>9.4400352091291904</c:v>
                </c:pt>
                <c:pt idx="45">
                  <c:v>10.365742060795361</c:v>
                </c:pt>
                <c:pt idx="46">
                  <c:v>10.413933567396651</c:v>
                </c:pt>
                <c:pt idx="47">
                  <c:v>10.036199411757471</c:v>
                </c:pt>
                <c:pt idx="48">
                  <c:v>8.1866123981782675</c:v>
                </c:pt>
                <c:pt idx="49">
                  <c:v>4.7139106240670916</c:v>
                </c:pt>
                <c:pt idx="50">
                  <c:v>2.7829173583738638</c:v>
                </c:pt>
                <c:pt idx="51">
                  <c:v>2.9850494298114212</c:v>
                </c:pt>
                <c:pt idx="52">
                  <c:v>3.0654549911096378</c:v>
                </c:pt>
                <c:pt idx="53">
                  <c:v>3.0868856326437779</c:v>
                </c:pt>
                <c:pt idx="54">
                  <c:v>3.526924704441341</c:v>
                </c:pt>
                <c:pt idx="55">
                  <c:v>3.5806479988858482</c:v>
                </c:pt>
              </c:numCache>
            </c:numRef>
          </c:val>
          <c:smooth val="0"/>
        </c:ser>
        <c:ser>
          <c:idx val="5"/>
          <c:order val="5"/>
          <c:tx>
            <c:strRef>
              <c:f>Hoja1!$G$1</c:f>
              <c:strCache>
                <c:ptCount val="1"/>
                <c:pt idx="0">
                  <c:v>Columna1</c:v>
                </c:pt>
              </c:strCache>
            </c:strRef>
          </c:tx>
          <c:spPr>
            <a:ln w="28575" cap="rnd">
              <a:solidFill>
                <a:schemeClr val="accent6"/>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Hoja1!$G$2:$G$57</c:f>
              <c:numCache>
                <c:formatCode>General</c:formatCode>
                <c:ptCount val="56"/>
              </c:numCache>
            </c:numRef>
          </c:val>
          <c:smooth val="0"/>
        </c:ser>
        <c:ser>
          <c:idx val="6"/>
          <c:order val="6"/>
          <c:tx>
            <c:strRef>
              <c:f>Hoja1!$H$1</c:f>
              <c:strCache>
                <c:ptCount val="1"/>
                <c:pt idx="0">
                  <c:v>Columna2</c:v>
                </c:pt>
              </c:strCache>
            </c:strRef>
          </c:tx>
          <c:spPr>
            <a:ln w="28575" cap="rnd">
              <a:solidFill>
                <a:schemeClr val="accent1">
                  <a:lumMod val="60000"/>
                </a:schemeClr>
              </a:solidFill>
              <a:round/>
            </a:ln>
            <a:effectLst/>
          </c:spPr>
          <c:marker>
            <c:symbol val="none"/>
          </c:marker>
          <c:cat>
            <c:numRef>
              <c:f>Hoja1!$A$2:$A$57</c:f>
              <c:numCache>
                <c:formatCode>mmm\-yy</c:formatCode>
                <c:ptCount val="56"/>
                <c:pt idx="0">
                  <c:v>37043</c:v>
                </c:pt>
                <c:pt idx="1">
                  <c:v>37135</c:v>
                </c:pt>
                <c:pt idx="2">
                  <c:v>37226</c:v>
                </c:pt>
                <c:pt idx="3">
                  <c:v>37316</c:v>
                </c:pt>
                <c:pt idx="4">
                  <c:v>37408</c:v>
                </c:pt>
                <c:pt idx="5">
                  <c:v>37500</c:v>
                </c:pt>
                <c:pt idx="6">
                  <c:v>37591</c:v>
                </c:pt>
                <c:pt idx="7">
                  <c:v>37681</c:v>
                </c:pt>
                <c:pt idx="8">
                  <c:v>37773</c:v>
                </c:pt>
                <c:pt idx="9">
                  <c:v>37865</c:v>
                </c:pt>
                <c:pt idx="10">
                  <c:v>37956</c:v>
                </c:pt>
                <c:pt idx="11">
                  <c:v>38047</c:v>
                </c:pt>
                <c:pt idx="12">
                  <c:v>38139</c:v>
                </c:pt>
                <c:pt idx="13">
                  <c:v>38231</c:v>
                </c:pt>
                <c:pt idx="14">
                  <c:v>38322</c:v>
                </c:pt>
                <c:pt idx="15">
                  <c:v>38412</c:v>
                </c:pt>
                <c:pt idx="16">
                  <c:v>38504</c:v>
                </c:pt>
                <c:pt idx="17">
                  <c:v>38596</c:v>
                </c:pt>
                <c:pt idx="18">
                  <c:v>38687</c:v>
                </c:pt>
                <c:pt idx="19">
                  <c:v>38777</c:v>
                </c:pt>
                <c:pt idx="20">
                  <c:v>38869</c:v>
                </c:pt>
                <c:pt idx="21">
                  <c:v>38961</c:v>
                </c:pt>
                <c:pt idx="22">
                  <c:v>39052</c:v>
                </c:pt>
                <c:pt idx="23">
                  <c:v>39142</c:v>
                </c:pt>
                <c:pt idx="24">
                  <c:v>39234</c:v>
                </c:pt>
                <c:pt idx="25">
                  <c:v>39326</c:v>
                </c:pt>
                <c:pt idx="26">
                  <c:v>39417</c:v>
                </c:pt>
                <c:pt idx="27">
                  <c:v>39508</c:v>
                </c:pt>
                <c:pt idx="28">
                  <c:v>39600</c:v>
                </c:pt>
                <c:pt idx="29">
                  <c:v>39692</c:v>
                </c:pt>
                <c:pt idx="30">
                  <c:v>39783</c:v>
                </c:pt>
                <c:pt idx="31">
                  <c:v>39873</c:v>
                </c:pt>
                <c:pt idx="32">
                  <c:v>39965</c:v>
                </c:pt>
                <c:pt idx="33">
                  <c:v>40057</c:v>
                </c:pt>
                <c:pt idx="34">
                  <c:v>40148</c:v>
                </c:pt>
                <c:pt idx="35">
                  <c:v>40238</c:v>
                </c:pt>
                <c:pt idx="36">
                  <c:v>40330</c:v>
                </c:pt>
                <c:pt idx="37">
                  <c:v>40422</c:v>
                </c:pt>
                <c:pt idx="38">
                  <c:v>40513</c:v>
                </c:pt>
                <c:pt idx="39">
                  <c:v>40603</c:v>
                </c:pt>
                <c:pt idx="40">
                  <c:v>40695</c:v>
                </c:pt>
                <c:pt idx="41">
                  <c:v>40787</c:v>
                </c:pt>
                <c:pt idx="42">
                  <c:v>40878</c:v>
                </c:pt>
                <c:pt idx="43">
                  <c:v>40969</c:v>
                </c:pt>
                <c:pt idx="44">
                  <c:v>41061</c:v>
                </c:pt>
                <c:pt idx="45">
                  <c:v>41153</c:v>
                </c:pt>
                <c:pt idx="46">
                  <c:v>41244</c:v>
                </c:pt>
                <c:pt idx="47">
                  <c:v>41334</c:v>
                </c:pt>
                <c:pt idx="48">
                  <c:v>41426</c:v>
                </c:pt>
                <c:pt idx="49">
                  <c:v>41518</c:v>
                </c:pt>
                <c:pt idx="50">
                  <c:v>41609</c:v>
                </c:pt>
                <c:pt idx="51">
                  <c:v>41699</c:v>
                </c:pt>
                <c:pt idx="52">
                  <c:v>41791</c:v>
                </c:pt>
                <c:pt idx="53">
                  <c:v>41883</c:v>
                </c:pt>
                <c:pt idx="54">
                  <c:v>41974</c:v>
                </c:pt>
                <c:pt idx="55">
                  <c:v>42064</c:v>
                </c:pt>
              </c:numCache>
            </c:numRef>
          </c:cat>
          <c:val>
            <c:numRef>
              <c:f>Hoja1!$H$2:$H$57</c:f>
              <c:numCache>
                <c:formatCode>General</c:formatCode>
                <c:ptCount val="56"/>
              </c:numCache>
            </c:numRef>
          </c:val>
          <c:smooth val="0"/>
        </c:ser>
        <c:dLbls>
          <c:showLegendKey val="0"/>
          <c:showVal val="0"/>
          <c:showCatName val="0"/>
          <c:showSerName val="0"/>
          <c:showPercent val="0"/>
          <c:showBubbleSize val="0"/>
        </c:dLbls>
        <c:marker val="1"/>
        <c:smooth val="0"/>
        <c:axId val="35164544"/>
        <c:axId val="35166080"/>
      </c:lineChart>
      <c:dateAx>
        <c:axId val="35164544"/>
        <c:scaling>
          <c:orientation val="minMax"/>
          <c:min val="37316"/>
        </c:scaling>
        <c:delete val="0"/>
        <c:axPos val="b"/>
        <c:numFmt formatCode="mmm\-yy"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66080"/>
        <c:crosses val="autoZero"/>
        <c:auto val="1"/>
        <c:lblOffset val="100"/>
        <c:baseTimeUnit val="months"/>
      </c:dateAx>
      <c:valAx>
        <c:axId val="35166080"/>
        <c:scaling>
          <c:orientation val="minMax"/>
        </c:scaling>
        <c:delete val="0"/>
        <c:axPos val="l"/>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64544"/>
        <c:crosses val="autoZero"/>
        <c:crossBetween val="between"/>
      </c:valAx>
      <c:spPr>
        <a:noFill/>
        <a:ln>
          <a:noFill/>
        </a:ln>
        <a:effectLst/>
      </c:spPr>
    </c:plotArea>
    <c:legend>
      <c:legendPos val="b"/>
      <c:legendEntry>
        <c:idx val="5"/>
        <c:delete val="1"/>
      </c:legendEntry>
      <c:legendEntry>
        <c:idx val="6"/>
        <c:delete val="1"/>
      </c:legendEntry>
      <c:layout>
        <c:manualLayout>
          <c:xMode val="edge"/>
          <c:yMode val="edge"/>
          <c:x val="8.9061843832020995E-2"/>
          <c:y val="0.81437057086614195"/>
          <c:w val="0.75937631233595781"/>
          <c:h val="0.16532504076158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O" sz="1400" dirty="0" smtClean="0"/>
              <a:t>Disposición</a:t>
            </a:r>
            <a:r>
              <a:rPr lang="es-CO" sz="1400" baseline="0" dirty="0" smtClean="0"/>
              <a:t> a comprar vivienda por nivel socioeconómico</a:t>
            </a:r>
            <a:endParaRPr lang="es-CO" sz="1400" dirty="0"/>
          </a:p>
        </c:rich>
      </c:tx>
      <c:layout>
        <c:manualLayout>
          <c:xMode val="edge"/>
          <c:yMode val="edge"/>
          <c:x val="0.15339929431846799"/>
          <c:y val="6.0816997345122603E-3"/>
        </c:manualLayout>
      </c:layout>
      <c:overlay val="0"/>
    </c:title>
    <c:autoTitleDeleted val="0"/>
    <c:plotArea>
      <c:layout>
        <c:manualLayout>
          <c:layoutTarget val="inner"/>
          <c:xMode val="edge"/>
          <c:yMode val="edge"/>
          <c:x val="0.120508256386723"/>
          <c:y val="5.4187944634504201E-2"/>
          <c:w val="0.85208854046877602"/>
          <c:h val="0.76179490592999199"/>
        </c:manualLayout>
      </c:layout>
      <c:lineChart>
        <c:grouping val="standard"/>
        <c:varyColors val="0"/>
        <c:ser>
          <c:idx val="0"/>
          <c:order val="0"/>
          <c:tx>
            <c:strRef>
              <c:f>Hoja1!$C$11</c:f>
              <c:strCache>
                <c:ptCount val="1"/>
                <c:pt idx="0">
                  <c:v>Alta</c:v>
                </c:pt>
              </c:strCache>
            </c:strRef>
          </c:tx>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Hoja1!$C$146:$C$177</c:f>
              <c:numCache>
                <c:formatCode>General</c:formatCode>
                <c:ptCount val="32"/>
                <c:pt idx="0">
                  <c:v>32.108742068853218</c:v>
                </c:pt>
                <c:pt idx="1">
                  <c:v>-7.09644388641712</c:v>
                </c:pt>
                <c:pt idx="2">
                  <c:v>35.857319375722447</c:v>
                </c:pt>
                <c:pt idx="3">
                  <c:v>67.016423979217294</c:v>
                </c:pt>
                <c:pt idx="4">
                  <c:v>42.933414500661691</c:v>
                </c:pt>
                <c:pt idx="5">
                  <c:v>49.132197483147102</c:v>
                </c:pt>
                <c:pt idx="6">
                  <c:v>-3.4293310759557158</c:v>
                </c:pt>
                <c:pt idx="7">
                  <c:v>28.421832882818681</c:v>
                </c:pt>
                <c:pt idx="8">
                  <c:v>11.185244404592799</c:v>
                </c:pt>
                <c:pt idx="9">
                  <c:v>31.07546535720201</c:v>
                </c:pt>
                <c:pt idx="10">
                  <c:v>14.30705269879715</c:v>
                </c:pt>
                <c:pt idx="11">
                  <c:v>2.3092110941807111</c:v>
                </c:pt>
                <c:pt idx="12">
                  <c:v>-4.8096236835355199</c:v>
                </c:pt>
                <c:pt idx="13">
                  <c:v>5.2596598215223702</c:v>
                </c:pt>
                <c:pt idx="14">
                  <c:v>-5.282588553811344</c:v>
                </c:pt>
                <c:pt idx="15">
                  <c:v>33.803372828424351</c:v>
                </c:pt>
                <c:pt idx="16">
                  <c:v>9.3322687203617658</c:v>
                </c:pt>
                <c:pt idx="17">
                  <c:v>2.976664366555553</c:v>
                </c:pt>
                <c:pt idx="18">
                  <c:v>40.410220416223567</c:v>
                </c:pt>
                <c:pt idx="19">
                  <c:v>22.91226092690615</c:v>
                </c:pt>
                <c:pt idx="20">
                  <c:v>15.26295333004826</c:v>
                </c:pt>
                <c:pt idx="21">
                  <c:v>17.73000848824698</c:v>
                </c:pt>
                <c:pt idx="22">
                  <c:v>10.68905598756619</c:v>
                </c:pt>
                <c:pt idx="23">
                  <c:v>2.1233877497862679</c:v>
                </c:pt>
                <c:pt idx="24">
                  <c:v>27.255430726221469</c:v>
                </c:pt>
                <c:pt idx="25">
                  <c:v>-2.8623973687409401E-2</c:v>
                </c:pt>
                <c:pt idx="26">
                  <c:v>13.285377863743671</c:v>
                </c:pt>
                <c:pt idx="27">
                  <c:v>11.49631625893986</c:v>
                </c:pt>
                <c:pt idx="28">
                  <c:v>22.265012839178858</c:v>
                </c:pt>
                <c:pt idx="29">
                  <c:v>6.5750556707888848</c:v>
                </c:pt>
                <c:pt idx="30">
                  <c:v>-1.003449588415932</c:v>
                </c:pt>
                <c:pt idx="31">
                  <c:v>-8.7150307032622223</c:v>
                </c:pt>
              </c:numCache>
            </c:numRef>
          </c:val>
          <c:smooth val="1"/>
        </c:ser>
        <c:ser>
          <c:idx val="1"/>
          <c:order val="1"/>
          <c:tx>
            <c:strRef>
              <c:f>Hoja1!$D$11</c:f>
              <c:strCache>
                <c:ptCount val="1"/>
                <c:pt idx="0">
                  <c:v>Media</c:v>
                </c:pt>
              </c:strCache>
            </c:strRef>
          </c:tx>
          <c:spPr>
            <a:ln>
              <a:solidFill>
                <a:srgbClr val="FF9933"/>
              </a:solidFill>
            </a:ln>
          </c:spPr>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Hoja1!$D$146:$D$177</c:f>
              <c:numCache>
                <c:formatCode>General</c:formatCode>
                <c:ptCount val="32"/>
                <c:pt idx="0">
                  <c:v>33.915623431931643</c:v>
                </c:pt>
                <c:pt idx="1">
                  <c:v>22.121670706253671</c:v>
                </c:pt>
                <c:pt idx="2">
                  <c:v>20.753762127320051</c:v>
                </c:pt>
                <c:pt idx="3">
                  <c:v>15.24959131383622</c:v>
                </c:pt>
                <c:pt idx="4">
                  <c:v>27.264627952256738</c:v>
                </c:pt>
                <c:pt idx="5">
                  <c:v>30.49035088758766</c:v>
                </c:pt>
                <c:pt idx="6">
                  <c:v>27.292046708759472</c:v>
                </c:pt>
                <c:pt idx="7">
                  <c:v>3.4282347636147472</c:v>
                </c:pt>
                <c:pt idx="8">
                  <c:v>21.062043229956249</c:v>
                </c:pt>
                <c:pt idx="9">
                  <c:v>15.835512845459199</c:v>
                </c:pt>
                <c:pt idx="10">
                  <c:v>25.014446210673121</c:v>
                </c:pt>
                <c:pt idx="11">
                  <c:v>23.9512173971961</c:v>
                </c:pt>
                <c:pt idx="12">
                  <c:v>12.7248849124001</c:v>
                </c:pt>
                <c:pt idx="13">
                  <c:v>25.074742722001961</c:v>
                </c:pt>
                <c:pt idx="14">
                  <c:v>25.180454608731161</c:v>
                </c:pt>
                <c:pt idx="15">
                  <c:v>17.239382108057502</c:v>
                </c:pt>
                <c:pt idx="16">
                  <c:v>25.129557497662681</c:v>
                </c:pt>
                <c:pt idx="17">
                  <c:v>17.472878145759491</c:v>
                </c:pt>
                <c:pt idx="18">
                  <c:v>17.74917474854794</c:v>
                </c:pt>
                <c:pt idx="19">
                  <c:v>24.163689303832779</c:v>
                </c:pt>
                <c:pt idx="20">
                  <c:v>27.202539509173249</c:v>
                </c:pt>
                <c:pt idx="21">
                  <c:v>22.078497064778389</c:v>
                </c:pt>
                <c:pt idx="22">
                  <c:v>29.0864493840709</c:v>
                </c:pt>
                <c:pt idx="23">
                  <c:v>7.4499388416313153</c:v>
                </c:pt>
                <c:pt idx="24">
                  <c:v>17.19809733363854</c:v>
                </c:pt>
                <c:pt idx="25">
                  <c:v>32.161315551103812</c:v>
                </c:pt>
                <c:pt idx="26">
                  <c:v>8.5516815645330553</c:v>
                </c:pt>
                <c:pt idx="27">
                  <c:v>3.085212198902163</c:v>
                </c:pt>
                <c:pt idx="28">
                  <c:v>13.852922606984061</c:v>
                </c:pt>
                <c:pt idx="29">
                  <c:v>19.097385897626459</c:v>
                </c:pt>
                <c:pt idx="30">
                  <c:v>11.72484864398151</c:v>
                </c:pt>
                <c:pt idx="31">
                  <c:v>-0.12032903377357899</c:v>
                </c:pt>
              </c:numCache>
            </c:numRef>
          </c:val>
          <c:smooth val="1"/>
        </c:ser>
        <c:ser>
          <c:idx val="2"/>
          <c:order val="2"/>
          <c:tx>
            <c:strRef>
              <c:f>Hoja1!$E$11</c:f>
              <c:strCache>
                <c:ptCount val="1"/>
                <c:pt idx="0">
                  <c:v>Baja</c:v>
                </c:pt>
              </c:strCache>
            </c:strRef>
          </c:tx>
          <c:spPr>
            <a:ln>
              <a:solidFill>
                <a:schemeClr val="accent3">
                  <a:lumMod val="75000"/>
                </a:schemeClr>
              </a:solidFill>
            </a:ln>
          </c:spPr>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Hoja1!$E$146:$E$177</c:f>
              <c:numCache>
                <c:formatCode>General</c:formatCode>
                <c:ptCount val="32"/>
                <c:pt idx="0">
                  <c:v>42.049787929439333</c:v>
                </c:pt>
                <c:pt idx="1">
                  <c:v>26.562940440024452</c:v>
                </c:pt>
                <c:pt idx="2">
                  <c:v>28.72691576833137</c:v>
                </c:pt>
                <c:pt idx="3">
                  <c:v>24.336495888030861</c:v>
                </c:pt>
                <c:pt idx="4">
                  <c:v>30.321239042372341</c:v>
                </c:pt>
                <c:pt idx="5">
                  <c:v>37.431116466942953</c:v>
                </c:pt>
                <c:pt idx="6">
                  <c:v>41.687305871015063</c:v>
                </c:pt>
                <c:pt idx="7">
                  <c:v>26.851802429302371</c:v>
                </c:pt>
                <c:pt idx="8">
                  <c:v>27.557274641657681</c:v>
                </c:pt>
                <c:pt idx="9">
                  <c:v>30.50104297866271</c:v>
                </c:pt>
                <c:pt idx="10">
                  <c:v>21.838789695075281</c:v>
                </c:pt>
                <c:pt idx="11">
                  <c:v>24.211928763912169</c:v>
                </c:pt>
                <c:pt idx="12">
                  <c:v>38.454105925295202</c:v>
                </c:pt>
                <c:pt idx="13">
                  <c:v>23.668382903333221</c:v>
                </c:pt>
                <c:pt idx="14">
                  <c:v>32.11883293278715</c:v>
                </c:pt>
                <c:pt idx="15">
                  <c:v>30.652357491299401</c:v>
                </c:pt>
                <c:pt idx="16">
                  <c:v>24.061936179815639</c:v>
                </c:pt>
                <c:pt idx="17">
                  <c:v>38.557135800949041</c:v>
                </c:pt>
                <c:pt idx="18">
                  <c:v>32.0964418985129</c:v>
                </c:pt>
                <c:pt idx="19">
                  <c:v>32.109835097596772</c:v>
                </c:pt>
                <c:pt idx="20">
                  <c:v>23.139952345103019</c:v>
                </c:pt>
                <c:pt idx="21">
                  <c:v>31.676536650257461</c:v>
                </c:pt>
                <c:pt idx="22">
                  <c:v>39.449689249967349</c:v>
                </c:pt>
                <c:pt idx="23">
                  <c:v>33.485380800277781</c:v>
                </c:pt>
                <c:pt idx="24">
                  <c:v>36.002172826707238</c:v>
                </c:pt>
                <c:pt idx="25">
                  <c:v>19.99616046132358</c:v>
                </c:pt>
                <c:pt idx="26">
                  <c:v>14.926645609526521</c:v>
                </c:pt>
                <c:pt idx="27">
                  <c:v>17.367175182015021</c:v>
                </c:pt>
                <c:pt idx="28">
                  <c:v>27.436893753886601</c:v>
                </c:pt>
                <c:pt idx="29">
                  <c:v>25.490326289559409</c:v>
                </c:pt>
                <c:pt idx="30">
                  <c:v>13.756159068630421</c:v>
                </c:pt>
                <c:pt idx="31">
                  <c:v>11.745905518704969</c:v>
                </c:pt>
              </c:numCache>
            </c:numRef>
          </c:val>
          <c:smooth val="1"/>
        </c:ser>
        <c:dLbls>
          <c:showLegendKey val="0"/>
          <c:showVal val="0"/>
          <c:showCatName val="0"/>
          <c:showSerName val="0"/>
          <c:showPercent val="0"/>
          <c:showBubbleSize val="0"/>
        </c:dLbls>
        <c:marker val="1"/>
        <c:smooth val="0"/>
        <c:axId val="81450112"/>
        <c:axId val="81451648"/>
      </c:lineChart>
      <c:dateAx>
        <c:axId val="81450112"/>
        <c:scaling>
          <c:orientation val="minMax"/>
          <c:min val="41487"/>
        </c:scaling>
        <c:delete val="0"/>
        <c:axPos val="b"/>
        <c:numFmt formatCode="mmm\-yy" sourceLinked="1"/>
        <c:majorTickMark val="none"/>
        <c:minorTickMark val="none"/>
        <c:tickLblPos val="low"/>
        <c:txPr>
          <a:bodyPr rot="-5400000" vert="horz"/>
          <a:lstStyle/>
          <a:p>
            <a:pPr>
              <a:defRPr sz="1400"/>
            </a:pPr>
            <a:endParaRPr lang="es-CO"/>
          </a:p>
        </c:txPr>
        <c:crossAx val="81451648"/>
        <c:crosses val="autoZero"/>
        <c:auto val="1"/>
        <c:lblOffset val="100"/>
        <c:baseTimeUnit val="months"/>
      </c:dateAx>
      <c:valAx>
        <c:axId val="81451648"/>
        <c:scaling>
          <c:orientation val="minMax"/>
          <c:max val="50"/>
        </c:scaling>
        <c:delete val="0"/>
        <c:axPos val="l"/>
        <c:title>
          <c:tx>
            <c:rich>
              <a:bodyPr/>
              <a:lstStyle/>
              <a:p>
                <a:pPr>
                  <a:defRPr sz="1050"/>
                </a:pPr>
                <a:r>
                  <a:rPr lang="es-CO" sz="1050" dirty="0" smtClean="0"/>
                  <a:t>Balance, %</a:t>
                </a:r>
                <a:endParaRPr lang="es-CO" sz="1050" dirty="0"/>
              </a:p>
            </c:rich>
          </c:tx>
          <c:overlay val="0"/>
        </c:title>
        <c:numFmt formatCode="General" sourceLinked="1"/>
        <c:majorTickMark val="none"/>
        <c:minorTickMark val="none"/>
        <c:tickLblPos val="nextTo"/>
        <c:txPr>
          <a:bodyPr/>
          <a:lstStyle/>
          <a:p>
            <a:pPr>
              <a:defRPr sz="1400"/>
            </a:pPr>
            <a:endParaRPr lang="es-CO"/>
          </a:p>
        </c:txPr>
        <c:crossAx val="81450112"/>
        <c:crosses val="autoZero"/>
        <c:crossBetween val="between"/>
      </c:valAx>
    </c:plotArea>
    <c:legend>
      <c:legendPos val="r"/>
      <c:layout>
        <c:manualLayout>
          <c:xMode val="edge"/>
          <c:yMode val="edge"/>
          <c:x val="0.26704130096655898"/>
          <c:y val="0.72255142148956597"/>
          <c:w val="0.48573643919510101"/>
          <c:h val="0.10300342665500101"/>
        </c:manualLayout>
      </c:layout>
      <c:overlay val="0"/>
      <c:txPr>
        <a:bodyPr/>
        <a:lstStyle/>
        <a:p>
          <a:pPr>
            <a:defRPr sz="1400"/>
          </a:pPr>
          <a:endParaRPr lang="es-CO"/>
        </a:p>
      </c:txPr>
    </c:legend>
    <c:plotVisOnly val="1"/>
    <c:dispBlanksAs val="gap"/>
    <c:showDLblsOverMax val="0"/>
  </c:chart>
  <c:spPr>
    <a:ln>
      <a:noFill/>
    </a:ln>
  </c:spPr>
  <c:txPr>
    <a:bodyPr/>
    <a:lstStyle/>
    <a:p>
      <a:pPr>
        <a:defRPr>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s-CO" sz="1400" dirty="0" smtClean="0"/>
              <a:t>Disposición</a:t>
            </a:r>
            <a:r>
              <a:rPr lang="es-CO" sz="1400" baseline="0" dirty="0" smtClean="0"/>
              <a:t> a comprar bienes durables por nivel socioeconómico</a:t>
            </a:r>
            <a:endParaRPr lang="es-CO" sz="1400" dirty="0"/>
          </a:p>
        </c:rich>
      </c:tx>
      <c:layout>
        <c:manualLayout>
          <c:xMode val="edge"/>
          <c:yMode val="edge"/>
          <c:x val="0.161827358165477"/>
          <c:y val="3.8292650445122402E-2"/>
        </c:manualLayout>
      </c:layout>
      <c:overlay val="0"/>
    </c:title>
    <c:autoTitleDeleted val="0"/>
    <c:plotArea>
      <c:layout>
        <c:manualLayout>
          <c:layoutTarget val="inner"/>
          <c:xMode val="edge"/>
          <c:yMode val="edge"/>
          <c:x val="0.13438525662873599"/>
          <c:y val="0.10481517476108"/>
          <c:w val="0.86561474337126398"/>
          <c:h val="0.72714954354154304"/>
        </c:manualLayout>
      </c:layout>
      <c:lineChart>
        <c:grouping val="standard"/>
        <c:varyColors val="0"/>
        <c:ser>
          <c:idx val="0"/>
          <c:order val="0"/>
          <c:tx>
            <c:strRef>
              <c:f>Hoja1!$H$11</c:f>
              <c:strCache>
                <c:ptCount val="1"/>
                <c:pt idx="0">
                  <c:v>Alta</c:v>
                </c:pt>
              </c:strCache>
            </c:strRef>
          </c:tx>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Hoja1!$H$146:$H$177</c:f>
              <c:numCache>
                <c:formatCode>General</c:formatCode>
                <c:ptCount val="32"/>
                <c:pt idx="0">
                  <c:v>24.42144463540011</c:v>
                </c:pt>
                <c:pt idx="1">
                  <c:v>7.684767480561618</c:v>
                </c:pt>
                <c:pt idx="2">
                  <c:v>17.09044654327322</c:v>
                </c:pt>
                <c:pt idx="3">
                  <c:v>45.54931118771961</c:v>
                </c:pt>
                <c:pt idx="4">
                  <c:v>26.626904901842671</c:v>
                </c:pt>
                <c:pt idx="5">
                  <c:v>45.295077044149643</c:v>
                </c:pt>
                <c:pt idx="6">
                  <c:v>71.476254488785926</c:v>
                </c:pt>
                <c:pt idx="7">
                  <c:v>14.081237891789209</c:v>
                </c:pt>
                <c:pt idx="8">
                  <c:v>53.40257324620115</c:v>
                </c:pt>
                <c:pt idx="9">
                  <c:v>68.911496850060473</c:v>
                </c:pt>
                <c:pt idx="10">
                  <c:v>44.013813094189388</c:v>
                </c:pt>
                <c:pt idx="11">
                  <c:v>21.97882139973914</c:v>
                </c:pt>
                <c:pt idx="12">
                  <c:v>34.235625442846512</c:v>
                </c:pt>
                <c:pt idx="13">
                  <c:v>40.224051731619447</c:v>
                </c:pt>
                <c:pt idx="14">
                  <c:v>41.999224403198959</c:v>
                </c:pt>
                <c:pt idx="15">
                  <c:v>19.663014059346011</c:v>
                </c:pt>
                <c:pt idx="16">
                  <c:v>47.636281384645649</c:v>
                </c:pt>
                <c:pt idx="17">
                  <c:v>49.097972813416781</c:v>
                </c:pt>
                <c:pt idx="18">
                  <c:v>46.362912802161297</c:v>
                </c:pt>
                <c:pt idx="19">
                  <c:v>36.692334160395589</c:v>
                </c:pt>
                <c:pt idx="20">
                  <c:v>57.780797789969739</c:v>
                </c:pt>
                <c:pt idx="21">
                  <c:v>23.485549520586211</c:v>
                </c:pt>
                <c:pt idx="22">
                  <c:v>46.665756083985549</c:v>
                </c:pt>
                <c:pt idx="23">
                  <c:v>15.250656196111541</c:v>
                </c:pt>
                <c:pt idx="24">
                  <c:v>21.723886796479899</c:v>
                </c:pt>
                <c:pt idx="25">
                  <c:v>10.220960462890799</c:v>
                </c:pt>
                <c:pt idx="26">
                  <c:v>11.03505726750598</c:v>
                </c:pt>
                <c:pt idx="27">
                  <c:v>9.9636837271506735</c:v>
                </c:pt>
                <c:pt idx="28">
                  <c:v>22.344893019657679</c:v>
                </c:pt>
                <c:pt idx="29">
                  <c:v>43.235684286831606</c:v>
                </c:pt>
                <c:pt idx="30">
                  <c:v>20.877163906523091</c:v>
                </c:pt>
                <c:pt idx="31">
                  <c:v>-34.365250160812003</c:v>
                </c:pt>
              </c:numCache>
            </c:numRef>
          </c:val>
          <c:smooth val="1"/>
        </c:ser>
        <c:ser>
          <c:idx val="1"/>
          <c:order val="1"/>
          <c:tx>
            <c:strRef>
              <c:f>Hoja1!$I$11</c:f>
              <c:strCache>
                <c:ptCount val="1"/>
                <c:pt idx="0">
                  <c:v>Media</c:v>
                </c:pt>
              </c:strCache>
            </c:strRef>
          </c:tx>
          <c:spPr>
            <a:ln>
              <a:solidFill>
                <a:srgbClr val="FF9933"/>
              </a:solidFill>
            </a:ln>
          </c:spPr>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Hoja1!$I$146:$I$177</c:f>
              <c:numCache>
                <c:formatCode>General</c:formatCode>
                <c:ptCount val="32"/>
                <c:pt idx="0">
                  <c:v>26.444431322248821</c:v>
                </c:pt>
                <c:pt idx="1">
                  <c:v>29.74118098396595</c:v>
                </c:pt>
                <c:pt idx="2">
                  <c:v>27.385172890826119</c:v>
                </c:pt>
                <c:pt idx="3">
                  <c:v>26.520351069074099</c:v>
                </c:pt>
                <c:pt idx="4">
                  <c:v>17.97277694489555</c:v>
                </c:pt>
                <c:pt idx="5">
                  <c:v>40.732926968140838</c:v>
                </c:pt>
                <c:pt idx="6">
                  <c:v>39.402659873517152</c:v>
                </c:pt>
                <c:pt idx="7">
                  <c:v>15.71847638501364</c:v>
                </c:pt>
                <c:pt idx="8">
                  <c:v>21.071732302473279</c:v>
                </c:pt>
                <c:pt idx="9">
                  <c:v>34.409438375208659</c:v>
                </c:pt>
                <c:pt idx="10">
                  <c:v>22.361393827178208</c:v>
                </c:pt>
                <c:pt idx="11">
                  <c:v>22.79392443282163</c:v>
                </c:pt>
                <c:pt idx="12">
                  <c:v>25.988900799646501</c:v>
                </c:pt>
                <c:pt idx="13">
                  <c:v>20.233963287391461</c:v>
                </c:pt>
                <c:pt idx="14">
                  <c:v>26.255282812072601</c:v>
                </c:pt>
                <c:pt idx="15">
                  <c:v>34.688239538569341</c:v>
                </c:pt>
                <c:pt idx="16">
                  <c:v>38.769016937089681</c:v>
                </c:pt>
                <c:pt idx="17">
                  <c:v>26.246065598469151</c:v>
                </c:pt>
                <c:pt idx="18">
                  <c:v>36.828335392490132</c:v>
                </c:pt>
                <c:pt idx="19">
                  <c:v>41.085434707680761</c:v>
                </c:pt>
                <c:pt idx="20">
                  <c:v>16.052985037685101</c:v>
                </c:pt>
                <c:pt idx="21">
                  <c:v>35.04978207823244</c:v>
                </c:pt>
                <c:pt idx="22">
                  <c:v>27.425894271330002</c:v>
                </c:pt>
                <c:pt idx="23">
                  <c:v>26.129948851114641</c:v>
                </c:pt>
                <c:pt idx="24">
                  <c:v>21.38880735046504</c:v>
                </c:pt>
                <c:pt idx="25">
                  <c:v>21.36391013633617</c:v>
                </c:pt>
                <c:pt idx="26">
                  <c:v>9.8880806387694395</c:v>
                </c:pt>
                <c:pt idx="27">
                  <c:v>10.9611461597418</c:v>
                </c:pt>
                <c:pt idx="28">
                  <c:v>5.5207249470958546</c:v>
                </c:pt>
                <c:pt idx="29">
                  <c:v>26.1125998250069</c:v>
                </c:pt>
                <c:pt idx="30">
                  <c:v>-1.811450298510906</c:v>
                </c:pt>
                <c:pt idx="31">
                  <c:v>-29.22412238887684</c:v>
                </c:pt>
              </c:numCache>
            </c:numRef>
          </c:val>
          <c:smooth val="1"/>
        </c:ser>
        <c:ser>
          <c:idx val="2"/>
          <c:order val="2"/>
          <c:tx>
            <c:strRef>
              <c:f>Hoja1!$J$11</c:f>
              <c:strCache>
                <c:ptCount val="1"/>
                <c:pt idx="0">
                  <c:v>Baja</c:v>
                </c:pt>
              </c:strCache>
            </c:strRef>
          </c:tx>
          <c:spPr>
            <a:ln>
              <a:solidFill>
                <a:schemeClr val="accent3">
                  <a:lumMod val="75000"/>
                </a:schemeClr>
              </a:solidFill>
            </a:ln>
          </c:spPr>
          <c:marker>
            <c:symbol val="none"/>
          </c:marker>
          <c:cat>
            <c:numRef>
              <c:f>Hoja1!$B$146:$B$177</c:f>
              <c:numCache>
                <c:formatCode>mmm\-yy</c:formatCode>
                <c:ptCount val="32"/>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numCache>
            </c:numRef>
          </c:cat>
          <c:val>
            <c:numRef>
              <c:f>Hoja1!$J$146:$J$177</c:f>
              <c:numCache>
                <c:formatCode>General</c:formatCode>
                <c:ptCount val="32"/>
                <c:pt idx="0">
                  <c:v>15.14461044266481</c:v>
                </c:pt>
                <c:pt idx="1">
                  <c:v>25.809824685546332</c:v>
                </c:pt>
                <c:pt idx="2">
                  <c:v>26.728060441472952</c:v>
                </c:pt>
                <c:pt idx="3">
                  <c:v>18.364291426931199</c:v>
                </c:pt>
                <c:pt idx="4">
                  <c:v>26.77555091612216</c:v>
                </c:pt>
                <c:pt idx="5">
                  <c:v>29.655731697410321</c:v>
                </c:pt>
                <c:pt idx="6">
                  <c:v>30.500336691578379</c:v>
                </c:pt>
                <c:pt idx="7">
                  <c:v>26.434284731704189</c:v>
                </c:pt>
                <c:pt idx="8">
                  <c:v>29.47709998319511</c:v>
                </c:pt>
                <c:pt idx="9">
                  <c:v>27.435790461159321</c:v>
                </c:pt>
                <c:pt idx="10">
                  <c:v>33.826439227055822</c:v>
                </c:pt>
                <c:pt idx="11">
                  <c:v>16.825539992834148</c:v>
                </c:pt>
                <c:pt idx="12">
                  <c:v>27.28067872249569</c:v>
                </c:pt>
                <c:pt idx="13">
                  <c:v>15.75622026726338</c:v>
                </c:pt>
                <c:pt idx="14">
                  <c:v>25.373220504880312</c:v>
                </c:pt>
                <c:pt idx="15">
                  <c:v>27.76133679017591</c:v>
                </c:pt>
                <c:pt idx="16">
                  <c:v>33.049084517684577</c:v>
                </c:pt>
                <c:pt idx="17">
                  <c:v>40.35178498365245</c:v>
                </c:pt>
                <c:pt idx="18">
                  <c:v>32.996765400847757</c:v>
                </c:pt>
                <c:pt idx="19">
                  <c:v>34.196293830015129</c:v>
                </c:pt>
                <c:pt idx="20">
                  <c:v>37.268245591731727</c:v>
                </c:pt>
                <c:pt idx="21">
                  <c:v>35.145603254342667</c:v>
                </c:pt>
                <c:pt idx="22">
                  <c:v>35.360076481327731</c:v>
                </c:pt>
                <c:pt idx="23">
                  <c:v>26.330845072671611</c:v>
                </c:pt>
                <c:pt idx="24">
                  <c:v>17.88608565879489</c:v>
                </c:pt>
                <c:pt idx="25">
                  <c:v>18.351357952186401</c:v>
                </c:pt>
                <c:pt idx="26">
                  <c:v>3.7710324672358548</c:v>
                </c:pt>
                <c:pt idx="27">
                  <c:v>13.86769697713483</c:v>
                </c:pt>
                <c:pt idx="28">
                  <c:v>18.424664446674679</c:v>
                </c:pt>
                <c:pt idx="29">
                  <c:v>32.305281683068387</c:v>
                </c:pt>
                <c:pt idx="30">
                  <c:v>9.1491138580611047</c:v>
                </c:pt>
                <c:pt idx="31">
                  <c:v>-0.70748839005567299</c:v>
                </c:pt>
              </c:numCache>
            </c:numRef>
          </c:val>
          <c:smooth val="1"/>
        </c:ser>
        <c:dLbls>
          <c:showLegendKey val="0"/>
          <c:showVal val="0"/>
          <c:showCatName val="0"/>
          <c:showSerName val="0"/>
          <c:showPercent val="0"/>
          <c:showBubbleSize val="0"/>
        </c:dLbls>
        <c:marker val="1"/>
        <c:smooth val="0"/>
        <c:axId val="83833600"/>
        <c:axId val="83835136"/>
      </c:lineChart>
      <c:dateAx>
        <c:axId val="83833600"/>
        <c:scaling>
          <c:orientation val="minMax"/>
          <c:min val="41487"/>
        </c:scaling>
        <c:delete val="0"/>
        <c:axPos val="b"/>
        <c:numFmt formatCode="mmm\-yy" sourceLinked="1"/>
        <c:majorTickMark val="none"/>
        <c:minorTickMark val="none"/>
        <c:tickLblPos val="low"/>
        <c:txPr>
          <a:bodyPr rot="-5400000" vert="horz"/>
          <a:lstStyle/>
          <a:p>
            <a:pPr>
              <a:defRPr sz="1400"/>
            </a:pPr>
            <a:endParaRPr lang="es-CO"/>
          </a:p>
        </c:txPr>
        <c:crossAx val="83835136"/>
        <c:crosses val="autoZero"/>
        <c:auto val="1"/>
        <c:lblOffset val="100"/>
        <c:baseTimeUnit val="months"/>
      </c:dateAx>
      <c:valAx>
        <c:axId val="83835136"/>
        <c:scaling>
          <c:orientation val="minMax"/>
        </c:scaling>
        <c:delete val="0"/>
        <c:axPos val="l"/>
        <c:title>
          <c:tx>
            <c:rich>
              <a:bodyPr/>
              <a:lstStyle/>
              <a:p>
                <a:pPr>
                  <a:defRPr sz="1050"/>
                </a:pPr>
                <a:r>
                  <a:rPr lang="es-CO" sz="1050" dirty="0" smtClean="0"/>
                  <a:t>Balance, %</a:t>
                </a:r>
                <a:endParaRPr lang="es-CO" sz="1050" dirty="0"/>
              </a:p>
            </c:rich>
          </c:tx>
          <c:overlay val="0"/>
        </c:title>
        <c:numFmt formatCode="General" sourceLinked="1"/>
        <c:majorTickMark val="none"/>
        <c:minorTickMark val="none"/>
        <c:tickLblPos val="nextTo"/>
        <c:txPr>
          <a:bodyPr/>
          <a:lstStyle/>
          <a:p>
            <a:pPr>
              <a:defRPr sz="1400"/>
            </a:pPr>
            <a:endParaRPr lang="es-CO"/>
          </a:p>
        </c:txPr>
        <c:crossAx val="83833600"/>
        <c:crosses val="autoZero"/>
        <c:crossBetween val="between"/>
      </c:valAx>
    </c:plotArea>
    <c:legend>
      <c:legendPos val="r"/>
      <c:layout>
        <c:manualLayout>
          <c:xMode val="edge"/>
          <c:yMode val="edge"/>
          <c:x val="0.27986101993156798"/>
          <c:y val="0.64170859546679404"/>
          <c:w val="0.44222373159435702"/>
          <c:h val="0.153021839381312"/>
        </c:manualLayout>
      </c:layout>
      <c:overlay val="0"/>
      <c:txPr>
        <a:bodyPr/>
        <a:lstStyle/>
        <a:p>
          <a:pPr>
            <a:defRPr sz="1400"/>
          </a:pPr>
          <a:endParaRPr lang="es-CO"/>
        </a:p>
      </c:txPr>
    </c:legend>
    <c:plotVisOnly val="1"/>
    <c:dispBlanksAs val="gap"/>
    <c:showDLblsOverMax val="0"/>
  </c:chart>
  <c:txPr>
    <a:bodyPr/>
    <a:lstStyle/>
    <a:p>
      <a:pPr>
        <a:defRPr>
          <a:latin typeface="Helvetica" panose="020B0604020202020204" pitchFamily="34" charset="0"/>
          <a:cs typeface="Helvetica" panose="020B0604020202020204" pitchFamily="34" charset="0"/>
        </a:defRPr>
      </a:pPr>
      <a:endParaRPr lang="es-C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CO" sz="1400" noProof="0"/>
            </a:pPr>
            <a:r>
              <a:rPr lang="es-CO" sz="1400" b="1" i="0" baseline="0" dirty="0" smtClean="0">
                <a:effectLst/>
              </a:rPr>
              <a:t>Tasa de desempleo </a:t>
            </a:r>
          </a:p>
          <a:p>
            <a:pPr>
              <a:defRPr lang="es-CO" sz="1400" noProof="0"/>
            </a:pPr>
            <a:r>
              <a:rPr lang="es-CO" sz="1400" b="1" i="0" baseline="0" dirty="0" smtClean="0">
                <a:effectLst/>
              </a:rPr>
              <a:t>(Total nacional)</a:t>
            </a:r>
            <a:endParaRPr lang="es-CO" sz="1400" dirty="0">
              <a:effectLst/>
            </a:endParaRPr>
          </a:p>
        </c:rich>
      </c:tx>
      <c:layout>
        <c:manualLayout>
          <c:xMode val="edge"/>
          <c:yMode val="edge"/>
          <c:x val="0.43445956499882898"/>
          <c:y val="5.6734204940477101E-3"/>
        </c:manualLayout>
      </c:layout>
      <c:overlay val="0"/>
    </c:title>
    <c:autoTitleDeleted val="0"/>
    <c:plotArea>
      <c:layout>
        <c:manualLayout>
          <c:layoutTarget val="inner"/>
          <c:xMode val="edge"/>
          <c:yMode val="edge"/>
          <c:x val="7.1769680649640399E-2"/>
          <c:y val="1.8624986549823801E-2"/>
          <c:w val="0.82401811504356304"/>
          <c:h val="0.77708987015581099"/>
        </c:manualLayout>
      </c:layout>
      <c:barChart>
        <c:barDir val="col"/>
        <c:grouping val="clustered"/>
        <c:varyColors val="0"/>
        <c:ser>
          <c:idx val="0"/>
          <c:order val="0"/>
          <c:tx>
            <c:strRef>
              <c:f>Hoja1!$B$1</c:f>
              <c:strCache>
                <c:ptCount val="1"/>
                <c:pt idx="0">
                  <c:v>TD mensual</c:v>
                </c:pt>
              </c:strCache>
            </c:strRef>
          </c:tx>
          <c:spPr>
            <a:solidFill>
              <a:schemeClr val="tx2">
                <a:lumMod val="40000"/>
                <a:lumOff val="60000"/>
              </a:schemeClr>
            </a:solidFill>
            <a:ln>
              <a:noFill/>
            </a:ln>
          </c:spPr>
          <c:invertIfNegative val="0"/>
          <c:dPt>
            <c:idx val="90"/>
            <c:invertIfNegative val="0"/>
            <c:bubble3D val="0"/>
            <c:spPr>
              <a:solidFill>
                <a:srgbClr val="FF0000"/>
              </a:solidFill>
              <a:ln>
                <a:noFill/>
              </a:ln>
            </c:spPr>
          </c:dPt>
          <c:dPt>
            <c:idx val="94"/>
            <c:invertIfNegative val="0"/>
            <c:bubble3D val="0"/>
            <c:spPr>
              <a:solidFill>
                <a:srgbClr val="FF0000"/>
              </a:solidFill>
              <a:ln>
                <a:noFill/>
              </a:ln>
            </c:spPr>
          </c:dPt>
          <c:dPt>
            <c:idx val="95"/>
            <c:invertIfNegative val="0"/>
            <c:bubble3D val="0"/>
            <c:spPr>
              <a:solidFill>
                <a:srgbClr val="FF0000"/>
              </a:solidFill>
              <a:ln>
                <a:noFill/>
              </a:ln>
            </c:spPr>
          </c:dPt>
          <c:dPt>
            <c:idx val="97"/>
            <c:invertIfNegative val="0"/>
            <c:bubble3D val="0"/>
            <c:spPr>
              <a:solidFill>
                <a:srgbClr val="A71713"/>
              </a:solidFill>
              <a:ln>
                <a:noFill/>
              </a:ln>
            </c:spPr>
          </c:dPt>
          <c:dPt>
            <c:idx val="98"/>
            <c:invertIfNegative val="0"/>
            <c:bubble3D val="0"/>
            <c:spPr>
              <a:solidFill>
                <a:srgbClr val="C00000"/>
              </a:solidFill>
              <a:ln>
                <a:noFill/>
              </a:ln>
            </c:spPr>
          </c:dPt>
          <c:dPt>
            <c:idx val="99"/>
            <c:invertIfNegative val="0"/>
            <c:bubble3D val="0"/>
            <c:spPr>
              <a:solidFill>
                <a:srgbClr val="C00000"/>
              </a:solidFill>
              <a:ln>
                <a:noFill/>
              </a:ln>
            </c:spPr>
          </c:dPt>
          <c:dPt>
            <c:idx val="100"/>
            <c:invertIfNegative val="0"/>
            <c:bubble3D val="0"/>
            <c:spPr>
              <a:solidFill>
                <a:srgbClr val="C00000"/>
              </a:solidFill>
              <a:ln>
                <a:noFill/>
              </a:ln>
            </c:spPr>
          </c:dPt>
          <c:dPt>
            <c:idx val="101"/>
            <c:invertIfNegative val="0"/>
            <c:bubble3D val="0"/>
            <c:spPr>
              <a:solidFill>
                <a:schemeClr val="accent1">
                  <a:lumMod val="60000"/>
                  <a:lumOff val="40000"/>
                </a:schemeClr>
              </a:solidFill>
              <a:ln>
                <a:noFill/>
              </a:ln>
            </c:spPr>
          </c:dPt>
          <c:dPt>
            <c:idx val="106"/>
            <c:invertIfNegative val="0"/>
            <c:bubble3D val="0"/>
            <c:spPr>
              <a:solidFill>
                <a:schemeClr val="accent1">
                  <a:lumMod val="60000"/>
                  <a:lumOff val="40000"/>
                </a:schemeClr>
              </a:solidFill>
              <a:ln>
                <a:noFill/>
              </a:ln>
            </c:spPr>
          </c:dPt>
          <c:dPt>
            <c:idx val="107"/>
            <c:invertIfNegative val="0"/>
            <c:bubble3D val="0"/>
            <c:spPr>
              <a:solidFill>
                <a:schemeClr val="accent1">
                  <a:lumMod val="60000"/>
                  <a:lumOff val="40000"/>
                </a:schemeClr>
              </a:solidFill>
              <a:ln>
                <a:noFill/>
              </a:ln>
            </c:spPr>
          </c:dPt>
          <c:dPt>
            <c:idx val="110"/>
            <c:invertIfNegative val="0"/>
            <c:bubble3D val="0"/>
            <c:spPr>
              <a:solidFill>
                <a:schemeClr val="accent1">
                  <a:lumMod val="60000"/>
                  <a:lumOff val="40000"/>
                </a:schemeClr>
              </a:solidFill>
              <a:ln>
                <a:noFill/>
              </a:ln>
            </c:spPr>
          </c:dPt>
          <c:dPt>
            <c:idx val="113"/>
            <c:invertIfNegative val="0"/>
            <c:bubble3D val="0"/>
            <c:spPr>
              <a:solidFill>
                <a:schemeClr val="accent1">
                  <a:lumMod val="60000"/>
                  <a:lumOff val="40000"/>
                </a:schemeClr>
              </a:solidFill>
              <a:ln>
                <a:noFill/>
              </a:ln>
            </c:spPr>
          </c:dPt>
          <c:dPt>
            <c:idx val="114"/>
            <c:invertIfNegative val="0"/>
            <c:bubble3D val="0"/>
            <c:spPr>
              <a:solidFill>
                <a:schemeClr val="accent1">
                  <a:lumMod val="60000"/>
                  <a:lumOff val="40000"/>
                </a:schemeClr>
              </a:solidFill>
              <a:ln>
                <a:noFill/>
              </a:ln>
            </c:spPr>
          </c:dPt>
          <c:dPt>
            <c:idx val="116"/>
            <c:invertIfNegative val="0"/>
            <c:bubble3D val="0"/>
            <c:spPr>
              <a:solidFill>
                <a:schemeClr val="accent1">
                  <a:lumMod val="60000"/>
                  <a:lumOff val="40000"/>
                </a:schemeClr>
              </a:solidFill>
              <a:ln>
                <a:solidFill>
                  <a:schemeClr val="accent1">
                    <a:lumMod val="60000"/>
                    <a:lumOff val="40000"/>
                  </a:schemeClr>
                </a:solidFill>
              </a:ln>
            </c:spPr>
          </c:dPt>
          <c:dPt>
            <c:idx val="117"/>
            <c:invertIfNegative val="0"/>
            <c:bubble3D val="0"/>
            <c:spPr>
              <a:solidFill>
                <a:schemeClr val="accent1">
                  <a:lumMod val="60000"/>
                  <a:lumOff val="40000"/>
                </a:schemeClr>
              </a:solidFill>
              <a:ln w="3175">
                <a:solidFill>
                  <a:schemeClr val="accent1">
                    <a:lumMod val="60000"/>
                    <a:lumOff val="40000"/>
                  </a:schemeClr>
                </a:solidFill>
              </a:ln>
            </c:spPr>
          </c:dPt>
          <c:dPt>
            <c:idx val="118"/>
            <c:invertIfNegative val="0"/>
            <c:bubble3D val="0"/>
            <c:spPr>
              <a:solidFill>
                <a:schemeClr val="accent1">
                  <a:lumMod val="60000"/>
                  <a:lumOff val="40000"/>
                </a:schemeClr>
              </a:solidFill>
              <a:ln>
                <a:noFill/>
              </a:ln>
            </c:spPr>
          </c:dPt>
          <c:dPt>
            <c:idx val="119"/>
            <c:invertIfNegative val="0"/>
            <c:bubble3D val="0"/>
            <c:spPr>
              <a:solidFill>
                <a:schemeClr val="accent1">
                  <a:lumMod val="60000"/>
                  <a:lumOff val="40000"/>
                </a:schemeClr>
              </a:solidFill>
              <a:ln>
                <a:noFill/>
              </a:ln>
            </c:spPr>
          </c:dPt>
          <c:dPt>
            <c:idx val="120"/>
            <c:invertIfNegative val="0"/>
            <c:bubble3D val="0"/>
            <c:spPr>
              <a:solidFill>
                <a:schemeClr val="accent1">
                  <a:lumMod val="60000"/>
                  <a:lumOff val="40000"/>
                </a:schemeClr>
              </a:solidFill>
              <a:ln>
                <a:solidFill>
                  <a:schemeClr val="accent1">
                    <a:lumMod val="60000"/>
                    <a:lumOff val="40000"/>
                  </a:schemeClr>
                </a:solidFill>
              </a:ln>
            </c:spPr>
          </c:dPt>
          <c:dPt>
            <c:idx val="121"/>
            <c:invertIfNegative val="0"/>
            <c:bubble3D val="0"/>
            <c:spPr>
              <a:solidFill>
                <a:schemeClr val="accent1">
                  <a:lumMod val="60000"/>
                  <a:lumOff val="40000"/>
                </a:schemeClr>
              </a:solidFill>
              <a:ln>
                <a:noFill/>
              </a:ln>
            </c:spPr>
          </c:dPt>
          <c:dPt>
            <c:idx val="122"/>
            <c:invertIfNegative val="0"/>
            <c:bubble3D val="0"/>
            <c:spPr>
              <a:solidFill>
                <a:srgbClr val="C00000"/>
              </a:solidFill>
              <a:ln>
                <a:noFill/>
              </a:ln>
            </c:spPr>
          </c:dPt>
          <c:dPt>
            <c:idx val="123"/>
            <c:invertIfNegative val="0"/>
            <c:bubble3D val="0"/>
            <c:spPr>
              <a:solidFill>
                <a:schemeClr val="accent1">
                  <a:lumMod val="60000"/>
                  <a:lumOff val="40000"/>
                </a:schemeClr>
              </a:solidFill>
              <a:ln>
                <a:noFill/>
              </a:ln>
            </c:spPr>
          </c:dPt>
          <c:dPt>
            <c:idx val="125"/>
            <c:invertIfNegative val="0"/>
            <c:bubble3D val="0"/>
            <c:spPr>
              <a:solidFill>
                <a:schemeClr val="accent1">
                  <a:lumMod val="60000"/>
                  <a:lumOff val="40000"/>
                </a:schemeClr>
              </a:solidFill>
              <a:ln>
                <a:noFill/>
              </a:ln>
            </c:spPr>
          </c:dPt>
          <c:dPt>
            <c:idx val="126"/>
            <c:invertIfNegative val="0"/>
            <c:bubble3D val="0"/>
            <c:spPr>
              <a:solidFill>
                <a:schemeClr val="accent1">
                  <a:lumMod val="60000"/>
                  <a:lumOff val="40000"/>
                </a:schemeClr>
              </a:solidFill>
              <a:ln>
                <a:noFill/>
              </a:ln>
            </c:spPr>
          </c:dPt>
          <c:dPt>
            <c:idx val="127"/>
            <c:invertIfNegative val="0"/>
            <c:bubble3D val="0"/>
            <c:spPr>
              <a:solidFill>
                <a:schemeClr val="accent1">
                  <a:lumMod val="60000"/>
                  <a:lumOff val="40000"/>
                </a:schemeClr>
              </a:solidFill>
              <a:ln>
                <a:noFill/>
              </a:ln>
            </c:spPr>
          </c:dPt>
          <c:dPt>
            <c:idx val="128"/>
            <c:invertIfNegative val="0"/>
            <c:bubble3D val="0"/>
            <c:spPr>
              <a:solidFill>
                <a:schemeClr val="accent1">
                  <a:lumMod val="60000"/>
                  <a:lumOff val="40000"/>
                </a:schemeClr>
              </a:solidFill>
              <a:ln>
                <a:noFill/>
              </a:ln>
            </c:spPr>
          </c:dPt>
          <c:dPt>
            <c:idx val="129"/>
            <c:invertIfNegative val="0"/>
            <c:bubble3D val="0"/>
            <c:spPr>
              <a:solidFill>
                <a:schemeClr val="accent1">
                  <a:lumMod val="60000"/>
                  <a:lumOff val="40000"/>
                </a:schemeClr>
              </a:solidFill>
              <a:ln>
                <a:noFill/>
              </a:ln>
            </c:spPr>
          </c:dPt>
          <c:dPt>
            <c:idx val="130"/>
            <c:invertIfNegative val="0"/>
            <c:bubble3D val="0"/>
            <c:spPr>
              <a:solidFill>
                <a:schemeClr val="accent1">
                  <a:lumMod val="60000"/>
                  <a:lumOff val="40000"/>
                </a:schemeClr>
              </a:solidFill>
              <a:ln>
                <a:noFill/>
              </a:ln>
            </c:spPr>
          </c:dPt>
          <c:dPt>
            <c:idx val="131"/>
            <c:invertIfNegative val="0"/>
            <c:bubble3D val="0"/>
            <c:spPr>
              <a:solidFill>
                <a:schemeClr val="accent1">
                  <a:lumMod val="60000"/>
                  <a:lumOff val="40000"/>
                </a:schemeClr>
              </a:solidFill>
              <a:ln>
                <a:noFill/>
              </a:ln>
            </c:spPr>
          </c:dPt>
          <c:dPt>
            <c:idx val="132"/>
            <c:invertIfNegative val="0"/>
            <c:bubble3D val="0"/>
            <c:spPr>
              <a:solidFill>
                <a:schemeClr val="accent1">
                  <a:lumMod val="60000"/>
                  <a:lumOff val="40000"/>
                </a:schemeClr>
              </a:solidFill>
              <a:ln>
                <a:noFill/>
              </a:ln>
            </c:spPr>
          </c:dPt>
          <c:dPt>
            <c:idx val="133"/>
            <c:invertIfNegative val="0"/>
            <c:bubble3D val="0"/>
            <c:spPr>
              <a:solidFill>
                <a:schemeClr val="accent1">
                  <a:lumMod val="60000"/>
                  <a:lumOff val="40000"/>
                </a:schemeClr>
              </a:solidFill>
              <a:ln>
                <a:noFill/>
              </a:ln>
            </c:spPr>
          </c:dPt>
          <c:dPt>
            <c:idx val="134"/>
            <c:invertIfNegative val="0"/>
            <c:bubble3D val="0"/>
            <c:spPr>
              <a:solidFill>
                <a:srgbClr val="C00000"/>
              </a:solidFill>
              <a:ln>
                <a:noFill/>
              </a:ln>
            </c:spPr>
          </c:dPt>
          <c:dPt>
            <c:idx val="135"/>
            <c:invertIfNegative val="0"/>
            <c:bubble3D val="0"/>
            <c:spPr>
              <a:solidFill>
                <a:schemeClr val="accent1">
                  <a:lumMod val="60000"/>
                  <a:lumOff val="40000"/>
                </a:schemeClr>
              </a:solidFill>
              <a:ln>
                <a:noFill/>
              </a:ln>
            </c:spPr>
          </c:dPt>
          <c:dPt>
            <c:idx val="137"/>
            <c:invertIfNegative val="0"/>
            <c:bubble3D val="0"/>
            <c:spPr>
              <a:solidFill>
                <a:schemeClr val="accent1">
                  <a:lumMod val="60000"/>
                  <a:lumOff val="40000"/>
                </a:schemeClr>
              </a:solidFill>
              <a:ln>
                <a:noFill/>
              </a:ln>
            </c:spPr>
          </c:dPt>
          <c:dPt>
            <c:idx val="138"/>
            <c:invertIfNegative val="0"/>
            <c:bubble3D val="0"/>
            <c:spPr>
              <a:solidFill>
                <a:schemeClr val="accent1">
                  <a:lumMod val="60000"/>
                  <a:lumOff val="40000"/>
                </a:schemeClr>
              </a:solidFill>
              <a:ln>
                <a:noFill/>
              </a:ln>
            </c:spPr>
          </c:dPt>
          <c:dPt>
            <c:idx val="139"/>
            <c:invertIfNegative val="0"/>
            <c:bubble3D val="0"/>
            <c:spPr>
              <a:solidFill>
                <a:schemeClr val="accent1">
                  <a:lumMod val="60000"/>
                  <a:lumOff val="40000"/>
                </a:schemeClr>
              </a:solidFill>
              <a:ln>
                <a:noFill/>
              </a:ln>
            </c:spPr>
          </c:dPt>
          <c:dPt>
            <c:idx val="140"/>
            <c:invertIfNegative val="0"/>
            <c:bubble3D val="0"/>
            <c:spPr>
              <a:solidFill>
                <a:schemeClr val="accent1">
                  <a:lumMod val="60000"/>
                  <a:lumOff val="40000"/>
                </a:schemeClr>
              </a:solidFill>
              <a:ln>
                <a:noFill/>
              </a:ln>
            </c:spPr>
          </c:dPt>
          <c:dPt>
            <c:idx val="141"/>
            <c:invertIfNegative val="0"/>
            <c:bubble3D val="0"/>
            <c:spPr>
              <a:solidFill>
                <a:schemeClr val="accent1">
                  <a:lumMod val="60000"/>
                  <a:lumOff val="40000"/>
                </a:schemeClr>
              </a:solidFill>
              <a:ln>
                <a:noFill/>
              </a:ln>
            </c:spPr>
          </c:dPt>
          <c:dPt>
            <c:idx val="142"/>
            <c:invertIfNegative val="0"/>
            <c:bubble3D val="0"/>
            <c:spPr>
              <a:solidFill>
                <a:schemeClr val="accent1">
                  <a:lumMod val="60000"/>
                  <a:lumOff val="40000"/>
                </a:schemeClr>
              </a:solidFill>
              <a:ln>
                <a:noFill/>
              </a:ln>
            </c:spPr>
          </c:dPt>
          <c:dPt>
            <c:idx val="143"/>
            <c:invertIfNegative val="0"/>
            <c:bubble3D val="0"/>
            <c:spPr>
              <a:solidFill>
                <a:schemeClr val="accent1">
                  <a:lumMod val="60000"/>
                  <a:lumOff val="40000"/>
                </a:schemeClr>
              </a:solidFill>
              <a:ln>
                <a:noFill/>
              </a:ln>
            </c:spPr>
          </c:dPt>
          <c:dPt>
            <c:idx val="144"/>
            <c:invertIfNegative val="0"/>
            <c:bubble3D val="0"/>
            <c:spPr>
              <a:solidFill>
                <a:schemeClr val="accent1">
                  <a:lumMod val="60000"/>
                  <a:lumOff val="40000"/>
                </a:schemeClr>
              </a:solidFill>
              <a:ln>
                <a:noFill/>
              </a:ln>
            </c:spPr>
          </c:dPt>
          <c:dPt>
            <c:idx val="145"/>
            <c:invertIfNegative val="0"/>
            <c:bubble3D val="0"/>
            <c:spPr>
              <a:solidFill>
                <a:schemeClr val="accent1">
                  <a:lumMod val="60000"/>
                  <a:lumOff val="40000"/>
                </a:schemeClr>
              </a:solidFill>
              <a:ln>
                <a:noFill/>
              </a:ln>
            </c:spPr>
          </c:dPt>
          <c:dPt>
            <c:idx val="146"/>
            <c:invertIfNegative val="0"/>
            <c:bubble3D val="0"/>
            <c:spPr>
              <a:solidFill>
                <a:srgbClr val="C00000"/>
              </a:solidFill>
              <a:ln>
                <a:noFill/>
              </a:ln>
            </c:spPr>
          </c:dPt>
          <c:dPt>
            <c:idx val="147"/>
            <c:invertIfNegative val="0"/>
            <c:bubble3D val="0"/>
            <c:spPr>
              <a:solidFill>
                <a:schemeClr val="accent1">
                  <a:lumMod val="60000"/>
                  <a:lumOff val="40000"/>
                </a:schemeClr>
              </a:solidFill>
              <a:ln>
                <a:noFill/>
              </a:ln>
            </c:spPr>
          </c:dPt>
          <c:dPt>
            <c:idx val="149"/>
            <c:invertIfNegative val="0"/>
            <c:bubble3D val="0"/>
            <c:spPr>
              <a:solidFill>
                <a:schemeClr val="accent1">
                  <a:lumMod val="60000"/>
                  <a:lumOff val="40000"/>
                </a:schemeClr>
              </a:solidFill>
              <a:ln>
                <a:noFill/>
              </a:ln>
            </c:spPr>
          </c:dPt>
          <c:dPt>
            <c:idx val="150"/>
            <c:invertIfNegative val="0"/>
            <c:bubble3D val="0"/>
            <c:spPr>
              <a:solidFill>
                <a:schemeClr val="accent1">
                  <a:lumMod val="60000"/>
                  <a:lumOff val="40000"/>
                </a:schemeClr>
              </a:solidFill>
              <a:ln>
                <a:noFill/>
              </a:ln>
            </c:spPr>
          </c:dPt>
          <c:dPt>
            <c:idx val="151"/>
            <c:invertIfNegative val="0"/>
            <c:bubble3D val="0"/>
            <c:spPr>
              <a:solidFill>
                <a:schemeClr val="accent1">
                  <a:lumMod val="60000"/>
                  <a:lumOff val="40000"/>
                </a:schemeClr>
              </a:solidFill>
              <a:ln>
                <a:noFill/>
              </a:ln>
            </c:spPr>
          </c:dPt>
          <c:dPt>
            <c:idx val="152"/>
            <c:invertIfNegative val="0"/>
            <c:bubble3D val="0"/>
            <c:spPr>
              <a:solidFill>
                <a:schemeClr val="accent1">
                  <a:lumMod val="60000"/>
                  <a:lumOff val="40000"/>
                </a:schemeClr>
              </a:solidFill>
              <a:ln>
                <a:noFill/>
              </a:ln>
            </c:spPr>
          </c:dPt>
          <c:dPt>
            <c:idx val="153"/>
            <c:invertIfNegative val="0"/>
            <c:bubble3D val="0"/>
            <c:spPr>
              <a:solidFill>
                <a:schemeClr val="accent1">
                  <a:lumMod val="60000"/>
                  <a:lumOff val="40000"/>
                </a:schemeClr>
              </a:solidFill>
              <a:ln>
                <a:noFill/>
              </a:ln>
            </c:spPr>
          </c:dPt>
          <c:dPt>
            <c:idx val="154"/>
            <c:invertIfNegative val="0"/>
            <c:bubble3D val="0"/>
            <c:spPr>
              <a:solidFill>
                <a:schemeClr val="accent1">
                  <a:lumMod val="60000"/>
                  <a:lumOff val="40000"/>
                </a:schemeClr>
              </a:solidFill>
              <a:ln w="0">
                <a:solidFill>
                  <a:schemeClr val="accent1">
                    <a:lumMod val="60000"/>
                    <a:lumOff val="40000"/>
                  </a:schemeClr>
                </a:solidFill>
              </a:ln>
            </c:spPr>
          </c:dPt>
          <c:dPt>
            <c:idx val="155"/>
            <c:invertIfNegative val="0"/>
            <c:bubble3D val="0"/>
            <c:spPr>
              <a:solidFill>
                <a:schemeClr val="accent1">
                  <a:lumMod val="60000"/>
                  <a:lumOff val="40000"/>
                </a:schemeClr>
              </a:solidFill>
              <a:ln>
                <a:noFill/>
              </a:ln>
            </c:spPr>
          </c:dPt>
          <c:dPt>
            <c:idx val="156"/>
            <c:invertIfNegative val="0"/>
            <c:bubble3D val="0"/>
            <c:spPr>
              <a:solidFill>
                <a:schemeClr val="accent1">
                  <a:lumMod val="60000"/>
                  <a:lumOff val="40000"/>
                </a:schemeClr>
              </a:solidFill>
              <a:ln>
                <a:noFill/>
              </a:ln>
            </c:spPr>
          </c:dPt>
          <c:dPt>
            <c:idx val="157"/>
            <c:invertIfNegative val="0"/>
            <c:bubble3D val="0"/>
            <c:spPr>
              <a:solidFill>
                <a:schemeClr val="accent1">
                  <a:lumMod val="60000"/>
                  <a:lumOff val="40000"/>
                </a:schemeClr>
              </a:solidFill>
              <a:ln>
                <a:noFill/>
              </a:ln>
            </c:spPr>
          </c:dPt>
          <c:dPt>
            <c:idx val="158"/>
            <c:invertIfNegative val="0"/>
            <c:bubble3D val="0"/>
            <c:spPr>
              <a:solidFill>
                <a:srgbClr val="C00000"/>
              </a:solidFill>
              <a:ln>
                <a:noFill/>
              </a:ln>
            </c:spPr>
          </c:dPt>
          <c:dPt>
            <c:idx val="159"/>
            <c:invertIfNegative val="0"/>
            <c:bubble3D val="0"/>
            <c:spPr>
              <a:solidFill>
                <a:schemeClr val="accent1">
                  <a:lumMod val="60000"/>
                  <a:lumOff val="40000"/>
                </a:schemeClr>
              </a:solidFill>
              <a:ln>
                <a:noFill/>
              </a:ln>
            </c:spPr>
          </c:dPt>
          <c:dPt>
            <c:idx val="160"/>
            <c:invertIfNegative val="0"/>
            <c:bubble3D val="0"/>
            <c:spPr>
              <a:solidFill>
                <a:schemeClr val="accent1">
                  <a:lumMod val="60000"/>
                  <a:lumOff val="40000"/>
                </a:schemeClr>
              </a:solidFill>
              <a:ln>
                <a:noFill/>
              </a:ln>
            </c:spPr>
          </c:dPt>
          <c:dPt>
            <c:idx val="161"/>
            <c:invertIfNegative val="0"/>
            <c:bubble3D val="0"/>
            <c:spPr>
              <a:solidFill>
                <a:schemeClr val="accent1">
                  <a:lumMod val="60000"/>
                  <a:lumOff val="40000"/>
                </a:schemeClr>
              </a:solidFill>
              <a:ln>
                <a:noFill/>
              </a:ln>
            </c:spPr>
          </c:dPt>
          <c:dPt>
            <c:idx val="163"/>
            <c:invertIfNegative val="0"/>
            <c:bubble3D val="0"/>
            <c:spPr>
              <a:solidFill>
                <a:schemeClr val="accent1">
                  <a:lumMod val="60000"/>
                  <a:lumOff val="40000"/>
                </a:schemeClr>
              </a:solidFill>
              <a:ln>
                <a:noFill/>
              </a:ln>
            </c:spPr>
          </c:dPt>
          <c:dPt>
            <c:idx val="164"/>
            <c:invertIfNegative val="0"/>
            <c:bubble3D val="0"/>
            <c:spPr>
              <a:solidFill>
                <a:schemeClr val="accent1">
                  <a:lumMod val="60000"/>
                  <a:lumOff val="40000"/>
                </a:schemeClr>
              </a:solidFill>
              <a:ln>
                <a:noFill/>
              </a:ln>
            </c:spPr>
          </c:dPt>
          <c:dPt>
            <c:idx val="165"/>
            <c:invertIfNegative val="0"/>
            <c:bubble3D val="0"/>
            <c:spPr>
              <a:solidFill>
                <a:schemeClr val="accent1">
                  <a:lumMod val="60000"/>
                  <a:lumOff val="40000"/>
                </a:schemeClr>
              </a:solidFill>
              <a:ln>
                <a:noFill/>
              </a:ln>
            </c:spPr>
          </c:dPt>
          <c:dPt>
            <c:idx val="166"/>
            <c:invertIfNegative val="0"/>
            <c:bubble3D val="0"/>
            <c:spPr>
              <a:solidFill>
                <a:schemeClr val="accent1">
                  <a:lumMod val="60000"/>
                  <a:lumOff val="40000"/>
                </a:schemeClr>
              </a:solidFill>
              <a:ln w="0">
                <a:solidFill>
                  <a:schemeClr val="accent1">
                    <a:lumMod val="60000"/>
                    <a:lumOff val="40000"/>
                  </a:schemeClr>
                </a:solidFill>
              </a:ln>
            </c:spPr>
          </c:dPt>
          <c:dPt>
            <c:idx val="167"/>
            <c:invertIfNegative val="0"/>
            <c:bubble3D val="0"/>
            <c:spPr>
              <a:solidFill>
                <a:schemeClr val="accent1">
                  <a:lumMod val="60000"/>
                  <a:lumOff val="40000"/>
                </a:schemeClr>
              </a:solidFill>
              <a:ln>
                <a:noFill/>
              </a:ln>
            </c:spPr>
          </c:dPt>
          <c:dPt>
            <c:idx val="168"/>
            <c:invertIfNegative val="0"/>
            <c:bubble3D val="0"/>
            <c:spPr>
              <a:solidFill>
                <a:schemeClr val="accent1">
                  <a:lumMod val="60000"/>
                  <a:lumOff val="40000"/>
                </a:schemeClr>
              </a:solidFill>
              <a:ln>
                <a:noFill/>
              </a:ln>
            </c:spPr>
          </c:dPt>
          <c:dPt>
            <c:idx val="169"/>
            <c:invertIfNegative val="0"/>
            <c:bubble3D val="0"/>
            <c:spPr>
              <a:solidFill>
                <a:schemeClr val="accent1">
                  <a:lumMod val="60000"/>
                  <a:lumOff val="40000"/>
                </a:schemeClr>
              </a:solidFill>
              <a:ln>
                <a:noFill/>
              </a:ln>
            </c:spPr>
          </c:dPt>
          <c:dPt>
            <c:idx val="170"/>
            <c:invertIfNegative val="0"/>
            <c:bubble3D val="0"/>
            <c:spPr>
              <a:solidFill>
                <a:srgbClr val="C00000"/>
              </a:solidFill>
              <a:ln>
                <a:noFill/>
              </a:ln>
            </c:spPr>
          </c:dPt>
          <c:dLbls>
            <c:dLbl>
              <c:idx val="100"/>
              <c:showLegendKey val="0"/>
              <c:showVal val="1"/>
              <c:showCatName val="0"/>
              <c:showSerName val="0"/>
              <c:showPercent val="0"/>
              <c:showBubbleSize val="0"/>
              <c:extLst>
                <c:ext xmlns:c15="http://schemas.microsoft.com/office/drawing/2012/chart" uri="{CE6537A1-D6FC-4f65-9D91-7224C49458BB}"/>
              </c:extLst>
            </c:dLbl>
            <c:dLbl>
              <c:idx val="122"/>
              <c:showLegendKey val="0"/>
              <c:showVal val="1"/>
              <c:showCatName val="0"/>
              <c:showSerName val="0"/>
              <c:showPercent val="0"/>
              <c:showBubbleSize val="0"/>
              <c:extLst>
                <c:ext xmlns:c15="http://schemas.microsoft.com/office/drawing/2012/chart" uri="{CE6537A1-D6FC-4f65-9D91-7224C49458BB}">
                  <c15:layout/>
                </c:ext>
              </c:extLst>
            </c:dLbl>
            <c:dLbl>
              <c:idx val="134"/>
              <c:layout>
                <c:manualLayout>
                  <c:x val="-5.8081995313194598E-3"/>
                  <c:y val="5.673420494047710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6"/>
              <c:showLegendKey val="0"/>
              <c:showVal val="1"/>
              <c:showCatName val="0"/>
              <c:showSerName val="0"/>
              <c:showPercent val="0"/>
              <c:showBubbleSize val="0"/>
              <c:extLst>
                <c:ext xmlns:c15="http://schemas.microsoft.com/office/drawing/2012/chart" uri="{CE6537A1-D6FC-4f65-9D91-7224C49458BB}">
                  <c15:layout/>
                </c:ext>
              </c:extLst>
            </c:dLbl>
            <c:dLbl>
              <c:idx val="158"/>
              <c:showLegendKey val="0"/>
              <c:showVal val="1"/>
              <c:showCatName val="0"/>
              <c:showSerName val="0"/>
              <c:showPercent val="0"/>
              <c:showBubbleSize val="0"/>
              <c:extLst>
                <c:ext xmlns:c15="http://schemas.microsoft.com/office/drawing/2012/chart" uri="{CE6537A1-D6FC-4f65-9D91-7224C49458BB}">
                  <c15:layout/>
                </c:ext>
              </c:extLst>
            </c:dLbl>
            <c:dLbl>
              <c:idx val="170"/>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Hoja1!$A$2:$A$172</c:f>
              <c:numCache>
                <c:formatCode>[$-C0A]mmm\-yy;@</c:formatCode>
                <c:ptCount val="171"/>
                <c:pt idx="0">
                  <c:v>37012</c:v>
                </c:pt>
                <c:pt idx="1">
                  <c:v>37043</c:v>
                </c:pt>
                <c:pt idx="2">
                  <c:v>37073</c:v>
                </c:pt>
                <c:pt idx="3">
                  <c:v>37104</c:v>
                </c:pt>
                <c:pt idx="4">
                  <c:v>37135</c:v>
                </c:pt>
                <c:pt idx="5">
                  <c:v>37165</c:v>
                </c:pt>
                <c:pt idx="6">
                  <c:v>37196</c:v>
                </c:pt>
                <c:pt idx="7">
                  <c:v>37226</c:v>
                </c:pt>
                <c:pt idx="8">
                  <c:v>37257</c:v>
                </c:pt>
                <c:pt idx="9">
                  <c:v>37288</c:v>
                </c:pt>
                <c:pt idx="10">
                  <c:v>37316</c:v>
                </c:pt>
                <c:pt idx="11">
                  <c:v>37347</c:v>
                </c:pt>
                <c:pt idx="12">
                  <c:v>37377</c:v>
                </c:pt>
                <c:pt idx="13">
                  <c:v>37408</c:v>
                </c:pt>
                <c:pt idx="14">
                  <c:v>37438</c:v>
                </c:pt>
                <c:pt idx="15">
                  <c:v>37469</c:v>
                </c:pt>
                <c:pt idx="16">
                  <c:v>37500</c:v>
                </c:pt>
                <c:pt idx="17">
                  <c:v>37530</c:v>
                </c:pt>
                <c:pt idx="18">
                  <c:v>37561</c:v>
                </c:pt>
                <c:pt idx="19">
                  <c:v>37591</c:v>
                </c:pt>
                <c:pt idx="20">
                  <c:v>37622</c:v>
                </c:pt>
                <c:pt idx="21">
                  <c:v>37653</c:v>
                </c:pt>
                <c:pt idx="22">
                  <c:v>37681</c:v>
                </c:pt>
                <c:pt idx="23">
                  <c:v>37712</c:v>
                </c:pt>
                <c:pt idx="24">
                  <c:v>37742</c:v>
                </c:pt>
                <c:pt idx="25">
                  <c:v>37773</c:v>
                </c:pt>
                <c:pt idx="26">
                  <c:v>37803</c:v>
                </c:pt>
                <c:pt idx="27">
                  <c:v>37834</c:v>
                </c:pt>
                <c:pt idx="28">
                  <c:v>37865</c:v>
                </c:pt>
                <c:pt idx="29">
                  <c:v>37895</c:v>
                </c:pt>
                <c:pt idx="30">
                  <c:v>37926</c:v>
                </c:pt>
                <c:pt idx="31">
                  <c:v>37956</c:v>
                </c:pt>
                <c:pt idx="32">
                  <c:v>37987</c:v>
                </c:pt>
                <c:pt idx="33">
                  <c:v>38018</c:v>
                </c:pt>
                <c:pt idx="34">
                  <c:v>38047</c:v>
                </c:pt>
                <c:pt idx="35">
                  <c:v>38078</c:v>
                </c:pt>
                <c:pt idx="36">
                  <c:v>38108</c:v>
                </c:pt>
                <c:pt idx="37">
                  <c:v>38139</c:v>
                </c:pt>
                <c:pt idx="38">
                  <c:v>38169</c:v>
                </c:pt>
                <c:pt idx="39">
                  <c:v>38200</c:v>
                </c:pt>
                <c:pt idx="40">
                  <c:v>38231</c:v>
                </c:pt>
                <c:pt idx="41">
                  <c:v>38261</c:v>
                </c:pt>
                <c:pt idx="42">
                  <c:v>38292</c:v>
                </c:pt>
                <c:pt idx="43">
                  <c:v>38322</c:v>
                </c:pt>
                <c:pt idx="44">
                  <c:v>38353</c:v>
                </c:pt>
                <c:pt idx="45">
                  <c:v>38384</c:v>
                </c:pt>
                <c:pt idx="46">
                  <c:v>38412</c:v>
                </c:pt>
                <c:pt idx="47">
                  <c:v>38443</c:v>
                </c:pt>
                <c:pt idx="48">
                  <c:v>38473</c:v>
                </c:pt>
                <c:pt idx="49">
                  <c:v>38504</c:v>
                </c:pt>
                <c:pt idx="50">
                  <c:v>38534</c:v>
                </c:pt>
                <c:pt idx="51">
                  <c:v>38565</c:v>
                </c:pt>
                <c:pt idx="52">
                  <c:v>38596</c:v>
                </c:pt>
                <c:pt idx="53">
                  <c:v>38626</c:v>
                </c:pt>
                <c:pt idx="54">
                  <c:v>38657</c:v>
                </c:pt>
                <c:pt idx="55">
                  <c:v>38687</c:v>
                </c:pt>
                <c:pt idx="56">
                  <c:v>38718</c:v>
                </c:pt>
                <c:pt idx="57">
                  <c:v>38749</c:v>
                </c:pt>
                <c:pt idx="58">
                  <c:v>38777</c:v>
                </c:pt>
                <c:pt idx="59">
                  <c:v>38808</c:v>
                </c:pt>
                <c:pt idx="60">
                  <c:v>38838</c:v>
                </c:pt>
                <c:pt idx="61">
                  <c:v>38869</c:v>
                </c:pt>
                <c:pt idx="62">
                  <c:v>38899</c:v>
                </c:pt>
                <c:pt idx="63">
                  <c:v>38930</c:v>
                </c:pt>
                <c:pt idx="64">
                  <c:v>38961</c:v>
                </c:pt>
                <c:pt idx="65">
                  <c:v>38991</c:v>
                </c:pt>
                <c:pt idx="66">
                  <c:v>39022</c:v>
                </c:pt>
                <c:pt idx="67">
                  <c:v>39052</c:v>
                </c:pt>
                <c:pt idx="68">
                  <c:v>39083</c:v>
                </c:pt>
                <c:pt idx="69">
                  <c:v>39114</c:v>
                </c:pt>
                <c:pt idx="70">
                  <c:v>39142</c:v>
                </c:pt>
                <c:pt idx="71">
                  <c:v>39173</c:v>
                </c:pt>
                <c:pt idx="72">
                  <c:v>39203</c:v>
                </c:pt>
                <c:pt idx="73">
                  <c:v>39234</c:v>
                </c:pt>
                <c:pt idx="74">
                  <c:v>39264</c:v>
                </c:pt>
                <c:pt idx="75">
                  <c:v>39295</c:v>
                </c:pt>
                <c:pt idx="76">
                  <c:v>39326</c:v>
                </c:pt>
                <c:pt idx="77">
                  <c:v>39356</c:v>
                </c:pt>
                <c:pt idx="78">
                  <c:v>39387</c:v>
                </c:pt>
                <c:pt idx="79">
                  <c:v>39417</c:v>
                </c:pt>
                <c:pt idx="80">
                  <c:v>39448</c:v>
                </c:pt>
                <c:pt idx="81">
                  <c:v>39479</c:v>
                </c:pt>
                <c:pt idx="82">
                  <c:v>39508</c:v>
                </c:pt>
                <c:pt idx="83">
                  <c:v>39539</c:v>
                </c:pt>
                <c:pt idx="84">
                  <c:v>39569</c:v>
                </c:pt>
                <c:pt idx="85">
                  <c:v>39600</c:v>
                </c:pt>
                <c:pt idx="86">
                  <c:v>39630</c:v>
                </c:pt>
                <c:pt idx="87">
                  <c:v>39661</c:v>
                </c:pt>
                <c:pt idx="88">
                  <c:v>39692</c:v>
                </c:pt>
                <c:pt idx="89">
                  <c:v>39722</c:v>
                </c:pt>
                <c:pt idx="90">
                  <c:v>39753</c:v>
                </c:pt>
                <c:pt idx="91">
                  <c:v>39783</c:v>
                </c:pt>
                <c:pt idx="92">
                  <c:v>39814</c:v>
                </c:pt>
                <c:pt idx="93">
                  <c:v>39845</c:v>
                </c:pt>
                <c:pt idx="94">
                  <c:v>39873</c:v>
                </c:pt>
                <c:pt idx="95">
                  <c:v>39904</c:v>
                </c:pt>
                <c:pt idx="96">
                  <c:v>39934</c:v>
                </c:pt>
                <c:pt idx="97">
                  <c:v>39965</c:v>
                </c:pt>
                <c:pt idx="98">
                  <c:v>39995</c:v>
                </c:pt>
                <c:pt idx="99">
                  <c:v>40026</c:v>
                </c:pt>
                <c:pt idx="100">
                  <c:v>40057</c:v>
                </c:pt>
                <c:pt idx="101">
                  <c:v>40087</c:v>
                </c:pt>
                <c:pt idx="102">
                  <c:v>40118</c:v>
                </c:pt>
                <c:pt idx="103">
                  <c:v>40148</c:v>
                </c:pt>
                <c:pt idx="104">
                  <c:v>40179</c:v>
                </c:pt>
                <c:pt idx="105">
                  <c:v>40210</c:v>
                </c:pt>
                <c:pt idx="106">
                  <c:v>40238</c:v>
                </c:pt>
                <c:pt idx="107">
                  <c:v>40269</c:v>
                </c:pt>
                <c:pt idx="108">
                  <c:v>40299</c:v>
                </c:pt>
                <c:pt idx="109">
                  <c:v>40330</c:v>
                </c:pt>
                <c:pt idx="110">
                  <c:v>40360</c:v>
                </c:pt>
                <c:pt idx="111">
                  <c:v>40391</c:v>
                </c:pt>
                <c:pt idx="112">
                  <c:v>40422</c:v>
                </c:pt>
                <c:pt idx="113">
                  <c:v>40452</c:v>
                </c:pt>
                <c:pt idx="114">
                  <c:v>40483</c:v>
                </c:pt>
                <c:pt idx="115">
                  <c:v>40513</c:v>
                </c:pt>
                <c:pt idx="116">
                  <c:v>40544</c:v>
                </c:pt>
                <c:pt idx="117">
                  <c:v>40575</c:v>
                </c:pt>
                <c:pt idx="118">
                  <c:v>40603</c:v>
                </c:pt>
                <c:pt idx="119">
                  <c:v>40634</c:v>
                </c:pt>
                <c:pt idx="120">
                  <c:v>40664</c:v>
                </c:pt>
                <c:pt idx="121">
                  <c:v>40695</c:v>
                </c:pt>
                <c:pt idx="122">
                  <c:v>40725</c:v>
                </c:pt>
                <c:pt idx="123">
                  <c:v>40756</c:v>
                </c:pt>
                <c:pt idx="124">
                  <c:v>40787</c:v>
                </c:pt>
                <c:pt idx="125">
                  <c:v>40817</c:v>
                </c:pt>
                <c:pt idx="126">
                  <c:v>40848</c:v>
                </c:pt>
                <c:pt idx="127">
                  <c:v>40878</c:v>
                </c:pt>
                <c:pt idx="128">
                  <c:v>40909</c:v>
                </c:pt>
                <c:pt idx="129">
                  <c:v>40940</c:v>
                </c:pt>
                <c:pt idx="130">
                  <c:v>40969</c:v>
                </c:pt>
                <c:pt idx="131">
                  <c:v>41000</c:v>
                </c:pt>
                <c:pt idx="132">
                  <c:v>41030</c:v>
                </c:pt>
                <c:pt idx="133">
                  <c:v>41061</c:v>
                </c:pt>
                <c:pt idx="134">
                  <c:v>41091</c:v>
                </c:pt>
                <c:pt idx="135">
                  <c:v>41122</c:v>
                </c:pt>
                <c:pt idx="136">
                  <c:v>41153</c:v>
                </c:pt>
                <c:pt idx="137">
                  <c:v>41183</c:v>
                </c:pt>
                <c:pt idx="138">
                  <c:v>41214</c:v>
                </c:pt>
                <c:pt idx="139">
                  <c:v>41244</c:v>
                </c:pt>
                <c:pt idx="140">
                  <c:v>41275</c:v>
                </c:pt>
                <c:pt idx="141">
                  <c:v>41306</c:v>
                </c:pt>
                <c:pt idx="142">
                  <c:v>41334</c:v>
                </c:pt>
                <c:pt idx="143">
                  <c:v>41365</c:v>
                </c:pt>
                <c:pt idx="144">
                  <c:v>41395</c:v>
                </c:pt>
                <c:pt idx="145">
                  <c:v>41426</c:v>
                </c:pt>
                <c:pt idx="146">
                  <c:v>41456</c:v>
                </c:pt>
                <c:pt idx="147">
                  <c:v>41487</c:v>
                </c:pt>
                <c:pt idx="148">
                  <c:v>41518</c:v>
                </c:pt>
                <c:pt idx="149">
                  <c:v>41548</c:v>
                </c:pt>
                <c:pt idx="150">
                  <c:v>41579</c:v>
                </c:pt>
                <c:pt idx="151">
                  <c:v>41609</c:v>
                </c:pt>
                <c:pt idx="152">
                  <c:v>41640</c:v>
                </c:pt>
                <c:pt idx="153">
                  <c:v>41671</c:v>
                </c:pt>
                <c:pt idx="154">
                  <c:v>41699</c:v>
                </c:pt>
                <c:pt idx="155">
                  <c:v>41730</c:v>
                </c:pt>
                <c:pt idx="156">
                  <c:v>41760</c:v>
                </c:pt>
                <c:pt idx="157">
                  <c:v>41791</c:v>
                </c:pt>
                <c:pt idx="158">
                  <c:v>41821</c:v>
                </c:pt>
                <c:pt idx="159">
                  <c:v>41852</c:v>
                </c:pt>
                <c:pt idx="160">
                  <c:v>41883</c:v>
                </c:pt>
                <c:pt idx="161">
                  <c:v>41913</c:v>
                </c:pt>
                <c:pt idx="162">
                  <c:v>41944</c:v>
                </c:pt>
                <c:pt idx="163">
                  <c:v>41974</c:v>
                </c:pt>
                <c:pt idx="164">
                  <c:v>42005</c:v>
                </c:pt>
                <c:pt idx="165">
                  <c:v>42036</c:v>
                </c:pt>
                <c:pt idx="166">
                  <c:v>42064</c:v>
                </c:pt>
                <c:pt idx="167">
                  <c:v>42095</c:v>
                </c:pt>
                <c:pt idx="168">
                  <c:v>42125</c:v>
                </c:pt>
                <c:pt idx="169">
                  <c:v>42156</c:v>
                </c:pt>
                <c:pt idx="170">
                  <c:v>42186</c:v>
                </c:pt>
              </c:numCache>
            </c:numRef>
          </c:cat>
          <c:val>
            <c:numRef>
              <c:f>Hoja1!$B$2:$B$172</c:f>
              <c:numCache>
                <c:formatCode>_(* #,##0.0_);_(* \(#,##0.0\);_(* "-"??_);_(@_)</c:formatCode>
                <c:ptCount val="171"/>
                <c:pt idx="0">
                  <c:v>14.22629858479948</c:v>
                </c:pt>
                <c:pt idx="1">
                  <c:v>15.23204417268817</c:v>
                </c:pt>
                <c:pt idx="2">
                  <c:v>15.02190785289986</c:v>
                </c:pt>
                <c:pt idx="3">
                  <c:v>14.70763675700614</c:v>
                </c:pt>
                <c:pt idx="4">
                  <c:v>14.280508224643031</c:v>
                </c:pt>
                <c:pt idx="5">
                  <c:v>14.58548328323293</c:v>
                </c:pt>
                <c:pt idx="6">
                  <c:v>13.55163101449139</c:v>
                </c:pt>
                <c:pt idx="7">
                  <c:v>13.839317207226911</c:v>
                </c:pt>
                <c:pt idx="8">
                  <c:v>17.872713528619791</c:v>
                </c:pt>
                <c:pt idx="9">
                  <c:v>15.854205519729049</c:v>
                </c:pt>
                <c:pt idx="10">
                  <c:v>14.95391593198825</c:v>
                </c:pt>
                <c:pt idx="11">
                  <c:v>16.28767525809824</c:v>
                </c:pt>
                <c:pt idx="12">
                  <c:v>14.425350047120601</c:v>
                </c:pt>
                <c:pt idx="13">
                  <c:v>16.252532889109769</c:v>
                </c:pt>
                <c:pt idx="14">
                  <c:v>15.40829570050553</c:v>
                </c:pt>
                <c:pt idx="15">
                  <c:v>15.784174735328831</c:v>
                </c:pt>
                <c:pt idx="16">
                  <c:v>14.55545570922045</c:v>
                </c:pt>
                <c:pt idx="17">
                  <c:v>14.808764092082701</c:v>
                </c:pt>
                <c:pt idx="18">
                  <c:v>14.7076154416823</c:v>
                </c:pt>
                <c:pt idx="19">
                  <c:v>15.77297720455706</c:v>
                </c:pt>
                <c:pt idx="20">
                  <c:v>16.115078753315618</c:v>
                </c:pt>
                <c:pt idx="21">
                  <c:v>16.281949147555309</c:v>
                </c:pt>
                <c:pt idx="22">
                  <c:v>12.983521818463259</c:v>
                </c:pt>
                <c:pt idx="23">
                  <c:v>14.801152825301649</c:v>
                </c:pt>
                <c:pt idx="24">
                  <c:v>12.8930250407356</c:v>
                </c:pt>
                <c:pt idx="25">
                  <c:v>14.13568081267262</c:v>
                </c:pt>
                <c:pt idx="26">
                  <c:v>14.44336407285831</c:v>
                </c:pt>
                <c:pt idx="27">
                  <c:v>14.433582374517361</c:v>
                </c:pt>
                <c:pt idx="28">
                  <c:v>14.25878743660839</c:v>
                </c:pt>
                <c:pt idx="29">
                  <c:v>13.700866564957989</c:v>
                </c:pt>
                <c:pt idx="30">
                  <c:v>12.911682543940961</c:v>
                </c:pt>
                <c:pt idx="31">
                  <c:v>12.18556212838498</c:v>
                </c:pt>
                <c:pt idx="32">
                  <c:v>17.00307250695889</c:v>
                </c:pt>
                <c:pt idx="33">
                  <c:v>15.687597811141851</c:v>
                </c:pt>
                <c:pt idx="34">
                  <c:v>13.62383777432653</c:v>
                </c:pt>
                <c:pt idx="35">
                  <c:v>14.67709659230232</c:v>
                </c:pt>
                <c:pt idx="36">
                  <c:v>13.75233690374918</c:v>
                </c:pt>
                <c:pt idx="37">
                  <c:v>13.995689541049581</c:v>
                </c:pt>
                <c:pt idx="38">
                  <c:v>12.94004436200632</c:v>
                </c:pt>
                <c:pt idx="39">
                  <c:v>13.085111236246551</c:v>
                </c:pt>
                <c:pt idx="40">
                  <c:v>12.514666641260369</c:v>
                </c:pt>
                <c:pt idx="41">
                  <c:v>12.59418514681362</c:v>
                </c:pt>
                <c:pt idx="42">
                  <c:v>11.776974233969881</c:v>
                </c:pt>
                <c:pt idx="43">
                  <c:v>12.070743450517149</c:v>
                </c:pt>
                <c:pt idx="44">
                  <c:v>13.21831327337306</c:v>
                </c:pt>
                <c:pt idx="45">
                  <c:v>14.22921428281162</c:v>
                </c:pt>
                <c:pt idx="46">
                  <c:v>12.948363767984871</c:v>
                </c:pt>
                <c:pt idx="47">
                  <c:v>12.0611506304217</c:v>
                </c:pt>
                <c:pt idx="48">
                  <c:v>12.305398164265471</c:v>
                </c:pt>
                <c:pt idx="49">
                  <c:v>11.523293928514761</c:v>
                </c:pt>
                <c:pt idx="50">
                  <c:v>11.99608608773109</c:v>
                </c:pt>
                <c:pt idx="51">
                  <c:v>11.7543799111374</c:v>
                </c:pt>
                <c:pt idx="52">
                  <c:v>11.1717549024796</c:v>
                </c:pt>
                <c:pt idx="53">
                  <c:v>9.9550118079071641</c:v>
                </c:pt>
                <c:pt idx="54">
                  <c:v>10.20739598404602</c:v>
                </c:pt>
                <c:pt idx="55">
                  <c:v>10.33438518622139</c:v>
                </c:pt>
                <c:pt idx="56">
                  <c:v>13.408460182572069</c:v>
                </c:pt>
                <c:pt idx="57">
                  <c:v>12.99960174117977</c:v>
                </c:pt>
                <c:pt idx="58">
                  <c:v>11.344098929033651</c:v>
                </c:pt>
                <c:pt idx="59">
                  <c:v>12.009889420960519</c:v>
                </c:pt>
                <c:pt idx="60">
                  <c:v>11.883684430821569</c:v>
                </c:pt>
                <c:pt idx="61">
                  <c:v>10.607096702023689</c:v>
                </c:pt>
                <c:pt idx="62">
                  <c:v>12.38913500766623</c:v>
                </c:pt>
                <c:pt idx="63">
                  <c:v>12.79221918986126</c:v>
                </c:pt>
                <c:pt idx="64">
                  <c:v>12.890167075463021</c:v>
                </c:pt>
                <c:pt idx="65">
                  <c:v>11.354726416047439</c:v>
                </c:pt>
                <c:pt idx="66">
                  <c:v>10.938131884390479</c:v>
                </c:pt>
                <c:pt idx="67">
                  <c:v>11.782754505517589</c:v>
                </c:pt>
                <c:pt idx="68">
                  <c:v>13.895296761018869</c:v>
                </c:pt>
                <c:pt idx="69">
                  <c:v>12.826173058497989</c:v>
                </c:pt>
                <c:pt idx="70">
                  <c:v>11.92744036186849</c:v>
                </c:pt>
                <c:pt idx="71">
                  <c:v>10.90377088236329</c:v>
                </c:pt>
                <c:pt idx="72">
                  <c:v>11.52886579766345</c:v>
                </c:pt>
                <c:pt idx="73">
                  <c:v>11.1648311325302</c:v>
                </c:pt>
                <c:pt idx="74">
                  <c:v>11.15951311852521</c:v>
                </c:pt>
                <c:pt idx="75">
                  <c:v>10.73138773755853</c:v>
                </c:pt>
                <c:pt idx="76">
                  <c:v>10.83627578401823</c:v>
                </c:pt>
                <c:pt idx="77">
                  <c:v>10.047853970455339</c:v>
                </c:pt>
                <c:pt idx="78">
                  <c:v>9.4157470723747956</c:v>
                </c:pt>
                <c:pt idx="79">
                  <c:v>9.8938675934016391</c:v>
                </c:pt>
                <c:pt idx="80">
                  <c:v>13.079032081670089</c:v>
                </c:pt>
                <c:pt idx="81">
                  <c:v>11.98549808013826</c:v>
                </c:pt>
                <c:pt idx="82">
                  <c:v>11.22450323989716</c:v>
                </c:pt>
                <c:pt idx="83">
                  <c:v>11.12925621724516</c:v>
                </c:pt>
                <c:pt idx="84">
                  <c:v>10.83821746075996</c:v>
                </c:pt>
                <c:pt idx="85">
                  <c:v>11.172488965793571</c:v>
                </c:pt>
                <c:pt idx="86">
                  <c:v>12.063831042260921</c:v>
                </c:pt>
                <c:pt idx="87">
                  <c:v>11.215946778501699</c:v>
                </c:pt>
                <c:pt idx="88">
                  <c:v>10.948422516080379</c:v>
                </c:pt>
                <c:pt idx="89">
                  <c:v>10.123227282813509</c:v>
                </c:pt>
                <c:pt idx="90">
                  <c:v>10.80144534754535</c:v>
                </c:pt>
                <c:pt idx="91">
                  <c:v>10.60680816062589</c:v>
                </c:pt>
                <c:pt idx="92">
                  <c:v>14.24857909386211</c:v>
                </c:pt>
                <c:pt idx="93">
                  <c:v>12.488602261842651</c:v>
                </c:pt>
                <c:pt idx="94">
                  <c:v>11.991862081241919</c:v>
                </c:pt>
                <c:pt idx="95">
                  <c:v>12.14082160571582</c:v>
                </c:pt>
                <c:pt idx="96">
                  <c:v>11.663908146395849</c:v>
                </c:pt>
                <c:pt idx="97">
                  <c:v>11.33823807443663</c:v>
                </c:pt>
                <c:pt idx="98">
                  <c:v>12.632061113609749</c:v>
                </c:pt>
                <c:pt idx="99">
                  <c:v>11.7434568865306</c:v>
                </c:pt>
                <c:pt idx="100">
                  <c:v>12.155962674187361</c:v>
                </c:pt>
                <c:pt idx="101">
                  <c:v>11.54550652114226</c:v>
                </c:pt>
                <c:pt idx="102">
                  <c:v>11.078382143140059</c:v>
                </c:pt>
                <c:pt idx="103">
                  <c:v>11.31148668508421</c:v>
                </c:pt>
                <c:pt idx="104">
                  <c:v>14.623077908516191</c:v>
                </c:pt>
                <c:pt idx="105">
                  <c:v>12.59460015405217</c:v>
                </c:pt>
                <c:pt idx="106">
                  <c:v>11.8070467304142</c:v>
                </c:pt>
                <c:pt idx="107">
                  <c:v>12.237128627018279</c:v>
                </c:pt>
                <c:pt idx="108">
                  <c:v>12.04043359109725</c:v>
                </c:pt>
                <c:pt idx="109">
                  <c:v>11.63561833685892</c:v>
                </c:pt>
                <c:pt idx="110">
                  <c:v>12.684421983915049</c:v>
                </c:pt>
                <c:pt idx="111">
                  <c:v>11.161869533578651</c:v>
                </c:pt>
                <c:pt idx="112">
                  <c:v>10.57378071388637</c:v>
                </c:pt>
                <c:pt idx="113">
                  <c:v>10.15275910728011</c:v>
                </c:pt>
                <c:pt idx="114">
                  <c:v>10.79239564395829</c:v>
                </c:pt>
                <c:pt idx="115">
                  <c:v>11.12003563261832</c:v>
                </c:pt>
                <c:pt idx="116">
                  <c:v>13.55615877069437</c:v>
                </c:pt>
                <c:pt idx="117">
                  <c:v>12.862523712576159</c:v>
                </c:pt>
                <c:pt idx="118">
                  <c:v>10.86808859037861</c:v>
                </c:pt>
                <c:pt idx="119">
                  <c:v>11.189518368516479</c:v>
                </c:pt>
                <c:pt idx="120">
                  <c:v>11.244290289142</c:v>
                </c:pt>
                <c:pt idx="121">
                  <c:v>10.905926865556671</c:v>
                </c:pt>
                <c:pt idx="122">
                  <c:v>11.54031366770759</c:v>
                </c:pt>
                <c:pt idx="123">
                  <c:v>10.07939982947978</c:v>
                </c:pt>
                <c:pt idx="124">
                  <c:v>9.7353830199998388</c:v>
                </c:pt>
                <c:pt idx="125">
                  <c:v>8.9978468526319997</c:v>
                </c:pt>
                <c:pt idx="126">
                  <c:v>9.220184102285705</c:v>
                </c:pt>
                <c:pt idx="127">
                  <c:v>9.8175710625056354</c:v>
                </c:pt>
                <c:pt idx="128">
                  <c:v>12.47669663034805</c:v>
                </c:pt>
                <c:pt idx="129">
                  <c:v>11.86999303591498</c:v>
                </c:pt>
                <c:pt idx="130">
                  <c:v>10.36371085308434</c:v>
                </c:pt>
                <c:pt idx="131">
                  <c:v>10.8641973805909</c:v>
                </c:pt>
                <c:pt idx="132">
                  <c:v>10.70946878597657</c:v>
                </c:pt>
                <c:pt idx="133">
                  <c:v>10.02614309766882</c:v>
                </c:pt>
                <c:pt idx="134">
                  <c:v>10.863080144458561</c:v>
                </c:pt>
                <c:pt idx="135">
                  <c:v>9.7482736870421114</c:v>
                </c:pt>
                <c:pt idx="136">
                  <c:v>9.9421722451311449</c:v>
                </c:pt>
                <c:pt idx="137">
                  <c:v>8.8534533595396994</c:v>
                </c:pt>
                <c:pt idx="138">
                  <c:v>9.247792720502769</c:v>
                </c:pt>
                <c:pt idx="139">
                  <c:v>9.5508246304495863</c:v>
                </c:pt>
                <c:pt idx="140">
                  <c:v>12.069789827476381</c:v>
                </c:pt>
                <c:pt idx="141">
                  <c:v>11.78931058297249</c:v>
                </c:pt>
                <c:pt idx="142">
                  <c:v>10.206195061497519</c:v>
                </c:pt>
                <c:pt idx="143">
                  <c:v>10.17367140869518</c:v>
                </c:pt>
                <c:pt idx="144">
                  <c:v>9.4211416354269044</c:v>
                </c:pt>
                <c:pt idx="145">
                  <c:v>9.2366781279690215</c:v>
                </c:pt>
                <c:pt idx="146">
                  <c:v>9.8817155736834401</c:v>
                </c:pt>
                <c:pt idx="147">
                  <c:v>9.2688264382162178</c:v>
                </c:pt>
                <c:pt idx="148">
                  <c:v>8.9784295101805967</c:v>
                </c:pt>
                <c:pt idx="149">
                  <c:v>7.7927769018010382</c:v>
                </c:pt>
                <c:pt idx="150">
                  <c:v>8.4794372130664808</c:v>
                </c:pt>
                <c:pt idx="151">
                  <c:v>8.4</c:v>
                </c:pt>
                <c:pt idx="152">
                  <c:v>11.10123328327027</c:v>
                </c:pt>
                <c:pt idx="153">
                  <c:v>10.679110533413651</c:v>
                </c:pt>
                <c:pt idx="154">
                  <c:v>9.7343512724919208</c:v>
                </c:pt>
                <c:pt idx="155">
                  <c:v>9</c:v>
                </c:pt>
                <c:pt idx="156">
                  <c:v>8.8000000000000007</c:v>
                </c:pt>
                <c:pt idx="157">
                  <c:v>9.2000000000000011</c:v>
                </c:pt>
                <c:pt idx="158">
                  <c:v>9.3000000000000007</c:v>
                </c:pt>
                <c:pt idx="159">
                  <c:v>8.9</c:v>
                </c:pt>
                <c:pt idx="160">
                  <c:v>8.4</c:v>
                </c:pt>
                <c:pt idx="161">
                  <c:v>7.9</c:v>
                </c:pt>
                <c:pt idx="162">
                  <c:v>7.7</c:v>
                </c:pt>
                <c:pt idx="163">
                  <c:v>8.7000000000000011</c:v>
                </c:pt>
                <c:pt idx="164">
                  <c:v>10.8</c:v>
                </c:pt>
                <c:pt idx="165">
                  <c:v>9.9</c:v>
                </c:pt>
                <c:pt idx="166">
                  <c:v>8.9</c:v>
                </c:pt>
                <c:pt idx="167">
                  <c:v>9.5</c:v>
                </c:pt>
                <c:pt idx="168">
                  <c:v>8.9</c:v>
                </c:pt>
                <c:pt idx="169">
                  <c:v>8.2000000000000011</c:v>
                </c:pt>
                <c:pt idx="170">
                  <c:v>8.8000000000000007</c:v>
                </c:pt>
              </c:numCache>
            </c:numRef>
          </c:val>
        </c:ser>
        <c:dLbls>
          <c:showLegendKey val="0"/>
          <c:showVal val="0"/>
          <c:showCatName val="0"/>
          <c:showSerName val="0"/>
          <c:showPercent val="0"/>
          <c:showBubbleSize val="0"/>
        </c:dLbls>
        <c:gapWidth val="150"/>
        <c:axId val="35236096"/>
        <c:axId val="35246080"/>
      </c:barChart>
      <c:dateAx>
        <c:axId val="35236096"/>
        <c:scaling>
          <c:orientation val="minMax"/>
          <c:max val="42186"/>
          <c:min val="40360"/>
        </c:scaling>
        <c:delete val="0"/>
        <c:axPos val="b"/>
        <c:numFmt formatCode="[$-C0A]mmm\-yy;@" sourceLinked="0"/>
        <c:majorTickMark val="none"/>
        <c:minorTickMark val="none"/>
        <c:tickLblPos val="nextTo"/>
        <c:txPr>
          <a:bodyPr rot="-5400000" vert="horz"/>
          <a:lstStyle/>
          <a:p>
            <a:pPr>
              <a:defRPr/>
            </a:pPr>
            <a:endParaRPr lang="es-CO"/>
          </a:p>
        </c:txPr>
        <c:crossAx val="35246080"/>
        <c:crosses val="autoZero"/>
        <c:auto val="1"/>
        <c:lblOffset val="100"/>
        <c:baseTimeUnit val="months"/>
        <c:majorUnit val="4"/>
        <c:majorTimeUnit val="months"/>
      </c:dateAx>
      <c:valAx>
        <c:axId val="35246080"/>
        <c:scaling>
          <c:orientation val="minMax"/>
          <c:max val="15"/>
          <c:min val="6"/>
        </c:scaling>
        <c:delete val="0"/>
        <c:axPos val="l"/>
        <c:title>
          <c:tx>
            <c:rich>
              <a:bodyPr rot="0" vert="wordArtVert"/>
              <a:lstStyle/>
              <a:p>
                <a:pPr>
                  <a:defRPr/>
                </a:pPr>
                <a:r>
                  <a:rPr lang="es-CO"/>
                  <a:t>%</a:t>
                </a:r>
              </a:p>
            </c:rich>
          </c:tx>
          <c:layout>
            <c:manualLayout>
              <c:xMode val="edge"/>
              <c:yMode val="edge"/>
              <c:x val="1.11349837463132E-2"/>
              <c:y val="0.46658512232645299"/>
            </c:manualLayout>
          </c:layout>
          <c:overlay val="0"/>
        </c:title>
        <c:numFmt formatCode="#,##0" sourceLinked="0"/>
        <c:majorTickMark val="none"/>
        <c:minorTickMark val="none"/>
        <c:tickLblPos val="nextTo"/>
        <c:crossAx val="35236096"/>
        <c:crosses val="autoZero"/>
        <c:crossBetween val="between"/>
        <c:majorUnit val="1"/>
        <c:minorUnit val="1"/>
      </c:valAx>
    </c:plotArea>
    <c:plotVisOnly val="1"/>
    <c:dispBlanksAs val="gap"/>
    <c:showDLblsOverMax val="0"/>
  </c:chart>
  <c:txPr>
    <a:bodyPr/>
    <a:lstStyle/>
    <a:p>
      <a:pPr>
        <a:defRPr sz="1100">
          <a:latin typeface="Tahoma" pitchFamily="34" charset="0"/>
          <a:ea typeface="Tahoma" pitchFamily="34" charset="0"/>
          <a:cs typeface="Tahoma" pitchFamily="34" charset="0"/>
        </a:defRPr>
      </a:pPr>
      <a:endParaRPr lang="es-CO"/>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63973947701E-2"/>
          <c:y val="7.2538840289887302E-2"/>
          <c:w val="0.90871634101292798"/>
          <c:h val="0.754375117740541"/>
        </c:manualLayout>
      </c:layout>
      <c:lineChart>
        <c:grouping val="standard"/>
        <c:varyColors val="0"/>
        <c:ser>
          <c:idx val="1"/>
          <c:order val="0"/>
          <c:tx>
            <c:strRef>
              <c:f>Hoja1!$B$1</c:f>
              <c:strCache>
                <c:ptCount val="1"/>
                <c:pt idx="0">
                  <c:v>Inflación Anual</c:v>
                </c:pt>
              </c:strCache>
            </c:strRef>
          </c:tx>
          <c:spPr>
            <a:ln w="34925" cap="rnd">
              <a:solidFill>
                <a:schemeClr val="accent2"/>
              </a:solidFill>
              <a:round/>
            </a:ln>
            <a:effectLst/>
          </c:spPr>
          <c:marker>
            <c:symbol val="none"/>
          </c:marker>
          <c:cat>
            <c:numRef>
              <c:f>Hoja1!$A$2:$A$125</c:f>
              <c:numCache>
                <c:formatCode>mmm\-yy</c:formatCode>
                <c:ptCount val="124"/>
                <c:pt idx="0">
                  <c:v>38473</c:v>
                </c:pt>
                <c:pt idx="1">
                  <c:v>38504</c:v>
                </c:pt>
                <c:pt idx="2">
                  <c:v>38534</c:v>
                </c:pt>
                <c:pt idx="3">
                  <c:v>38565</c:v>
                </c:pt>
                <c:pt idx="4">
                  <c:v>38596</c:v>
                </c:pt>
                <c:pt idx="5">
                  <c:v>38626</c:v>
                </c:pt>
                <c:pt idx="6">
                  <c:v>38657</c:v>
                </c:pt>
                <c:pt idx="7">
                  <c:v>38687</c:v>
                </c:pt>
                <c:pt idx="8">
                  <c:v>38718</c:v>
                </c:pt>
                <c:pt idx="9">
                  <c:v>38749</c:v>
                </c:pt>
                <c:pt idx="10">
                  <c:v>38777</c:v>
                </c:pt>
                <c:pt idx="11">
                  <c:v>38808</c:v>
                </c:pt>
                <c:pt idx="12">
                  <c:v>38838</c:v>
                </c:pt>
                <c:pt idx="13">
                  <c:v>38869</c:v>
                </c:pt>
                <c:pt idx="14">
                  <c:v>38899</c:v>
                </c:pt>
                <c:pt idx="15">
                  <c:v>38930</c:v>
                </c:pt>
                <c:pt idx="16">
                  <c:v>38961</c:v>
                </c:pt>
                <c:pt idx="17">
                  <c:v>38991</c:v>
                </c:pt>
                <c:pt idx="18">
                  <c:v>39022</c:v>
                </c:pt>
                <c:pt idx="19">
                  <c:v>39052</c:v>
                </c:pt>
                <c:pt idx="20">
                  <c:v>39083</c:v>
                </c:pt>
                <c:pt idx="21">
                  <c:v>39114</c:v>
                </c:pt>
                <c:pt idx="22">
                  <c:v>39142</c:v>
                </c:pt>
                <c:pt idx="23">
                  <c:v>39173</c:v>
                </c:pt>
                <c:pt idx="24">
                  <c:v>39203</c:v>
                </c:pt>
                <c:pt idx="25">
                  <c:v>39234</c:v>
                </c:pt>
                <c:pt idx="26">
                  <c:v>39264</c:v>
                </c:pt>
                <c:pt idx="27">
                  <c:v>39295</c:v>
                </c:pt>
                <c:pt idx="28">
                  <c:v>39326</c:v>
                </c:pt>
                <c:pt idx="29">
                  <c:v>39356</c:v>
                </c:pt>
                <c:pt idx="30">
                  <c:v>39387</c:v>
                </c:pt>
                <c:pt idx="31">
                  <c:v>39417</c:v>
                </c:pt>
                <c:pt idx="32">
                  <c:v>39448</c:v>
                </c:pt>
                <c:pt idx="33">
                  <c:v>39479</c:v>
                </c:pt>
                <c:pt idx="34">
                  <c:v>39508</c:v>
                </c:pt>
                <c:pt idx="35">
                  <c:v>39539</c:v>
                </c:pt>
                <c:pt idx="36">
                  <c:v>39569</c:v>
                </c:pt>
                <c:pt idx="37">
                  <c:v>39600</c:v>
                </c:pt>
                <c:pt idx="38">
                  <c:v>39630</c:v>
                </c:pt>
                <c:pt idx="39">
                  <c:v>39661</c:v>
                </c:pt>
                <c:pt idx="40">
                  <c:v>39692</c:v>
                </c:pt>
                <c:pt idx="41">
                  <c:v>39722</c:v>
                </c:pt>
                <c:pt idx="42">
                  <c:v>39753</c:v>
                </c:pt>
                <c:pt idx="43">
                  <c:v>39783</c:v>
                </c:pt>
                <c:pt idx="44">
                  <c:v>39814</c:v>
                </c:pt>
                <c:pt idx="45">
                  <c:v>39845</c:v>
                </c:pt>
                <c:pt idx="46">
                  <c:v>39873</c:v>
                </c:pt>
                <c:pt idx="47">
                  <c:v>39904</c:v>
                </c:pt>
                <c:pt idx="48">
                  <c:v>39934</c:v>
                </c:pt>
                <c:pt idx="49">
                  <c:v>39965</c:v>
                </c:pt>
                <c:pt idx="50">
                  <c:v>39995</c:v>
                </c:pt>
                <c:pt idx="51">
                  <c:v>40026</c:v>
                </c:pt>
                <c:pt idx="52">
                  <c:v>40057</c:v>
                </c:pt>
                <c:pt idx="53">
                  <c:v>40087</c:v>
                </c:pt>
                <c:pt idx="54">
                  <c:v>40118</c:v>
                </c:pt>
                <c:pt idx="55">
                  <c:v>40148</c:v>
                </c:pt>
                <c:pt idx="56">
                  <c:v>40179</c:v>
                </c:pt>
                <c:pt idx="57">
                  <c:v>40210</c:v>
                </c:pt>
                <c:pt idx="58">
                  <c:v>40238</c:v>
                </c:pt>
                <c:pt idx="59">
                  <c:v>40269</c:v>
                </c:pt>
                <c:pt idx="60">
                  <c:v>40299</c:v>
                </c:pt>
                <c:pt idx="61">
                  <c:v>40330</c:v>
                </c:pt>
                <c:pt idx="62">
                  <c:v>40360</c:v>
                </c:pt>
                <c:pt idx="63">
                  <c:v>40391</c:v>
                </c:pt>
                <c:pt idx="64">
                  <c:v>40422</c:v>
                </c:pt>
                <c:pt idx="65">
                  <c:v>40452</c:v>
                </c:pt>
                <c:pt idx="66">
                  <c:v>40483</c:v>
                </c:pt>
                <c:pt idx="67">
                  <c:v>40513</c:v>
                </c:pt>
                <c:pt idx="68">
                  <c:v>40544</c:v>
                </c:pt>
                <c:pt idx="69">
                  <c:v>40575</c:v>
                </c:pt>
                <c:pt idx="70">
                  <c:v>40603</c:v>
                </c:pt>
                <c:pt idx="71">
                  <c:v>40634</c:v>
                </c:pt>
                <c:pt idx="72">
                  <c:v>40664</c:v>
                </c:pt>
                <c:pt idx="73">
                  <c:v>40695</c:v>
                </c:pt>
                <c:pt idx="74">
                  <c:v>40725</c:v>
                </c:pt>
                <c:pt idx="75">
                  <c:v>40756</c:v>
                </c:pt>
                <c:pt idx="76">
                  <c:v>40787</c:v>
                </c:pt>
                <c:pt idx="77">
                  <c:v>40817</c:v>
                </c:pt>
                <c:pt idx="78">
                  <c:v>40848</c:v>
                </c:pt>
                <c:pt idx="79">
                  <c:v>40878</c:v>
                </c:pt>
                <c:pt idx="80">
                  <c:v>40909</c:v>
                </c:pt>
                <c:pt idx="81">
                  <c:v>40940</c:v>
                </c:pt>
                <c:pt idx="82">
                  <c:v>40969</c:v>
                </c:pt>
                <c:pt idx="83">
                  <c:v>41000</c:v>
                </c:pt>
                <c:pt idx="84">
                  <c:v>41030</c:v>
                </c:pt>
                <c:pt idx="85">
                  <c:v>41061</c:v>
                </c:pt>
                <c:pt idx="86">
                  <c:v>41091</c:v>
                </c:pt>
                <c:pt idx="87">
                  <c:v>41122</c:v>
                </c:pt>
                <c:pt idx="88">
                  <c:v>41153</c:v>
                </c:pt>
                <c:pt idx="89">
                  <c:v>41183</c:v>
                </c:pt>
                <c:pt idx="90">
                  <c:v>41214</c:v>
                </c:pt>
                <c:pt idx="91">
                  <c:v>41244</c:v>
                </c:pt>
                <c:pt idx="92">
                  <c:v>41275</c:v>
                </c:pt>
                <c:pt idx="93">
                  <c:v>41306</c:v>
                </c:pt>
                <c:pt idx="94">
                  <c:v>41334</c:v>
                </c:pt>
                <c:pt idx="95">
                  <c:v>41365</c:v>
                </c:pt>
                <c:pt idx="96">
                  <c:v>41395</c:v>
                </c:pt>
                <c:pt idx="97">
                  <c:v>41426</c:v>
                </c:pt>
                <c:pt idx="98">
                  <c:v>41456</c:v>
                </c:pt>
                <c:pt idx="99">
                  <c:v>41487</c:v>
                </c:pt>
                <c:pt idx="100">
                  <c:v>41518</c:v>
                </c:pt>
                <c:pt idx="101">
                  <c:v>41548</c:v>
                </c:pt>
                <c:pt idx="102">
                  <c:v>41579</c:v>
                </c:pt>
                <c:pt idx="103">
                  <c:v>41609</c:v>
                </c:pt>
                <c:pt idx="104">
                  <c:v>41640</c:v>
                </c:pt>
                <c:pt idx="105">
                  <c:v>41671</c:v>
                </c:pt>
                <c:pt idx="106">
                  <c:v>41699</c:v>
                </c:pt>
                <c:pt idx="107">
                  <c:v>41730</c:v>
                </c:pt>
                <c:pt idx="108">
                  <c:v>41760</c:v>
                </c:pt>
                <c:pt idx="109">
                  <c:v>41791</c:v>
                </c:pt>
                <c:pt idx="110">
                  <c:v>41821</c:v>
                </c:pt>
                <c:pt idx="111">
                  <c:v>41852</c:v>
                </c:pt>
                <c:pt idx="112">
                  <c:v>41883</c:v>
                </c:pt>
                <c:pt idx="113">
                  <c:v>41913</c:v>
                </c:pt>
                <c:pt idx="114">
                  <c:v>41944</c:v>
                </c:pt>
                <c:pt idx="115">
                  <c:v>41974</c:v>
                </c:pt>
                <c:pt idx="116">
                  <c:v>42005</c:v>
                </c:pt>
                <c:pt idx="117">
                  <c:v>42036</c:v>
                </c:pt>
                <c:pt idx="118">
                  <c:v>42064</c:v>
                </c:pt>
                <c:pt idx="119">
                  <c:v>42095</c:v>
                </c:pt>
                <c:pt idx="120">
                  <c:v>42125</c:v>
                </c:pt>
                <c:pt idx="121">
                  <c:v>42156</c:v>
                </c:pt>
                <c:pt idx="122">
                  <c:v>42186</c:v>
                </c:pt>
                <c:pt idx="123">
                  <c:v>42217</c:v>
                </c:pt>
              </c:numCache>
            </c:numRef>
          </c:cat>
          <c:val>
            <c:numRef>
              <c:f>Hoja1!$B$2:$B$125</c:f>
              <c:numCache>
                <c:formatCode>_(* #,##0.0_);_(* \(#,##0.0\);_(* "-"??_);_(@_)</c:formatCode>
                <c:ptCount val="124"/>
                <c:pt idx="0">
                  <c:v>5.04</c:v>
                </c:pt>
                <c:pt idx="1">
                  <c:v>4.83</c:v>
                </c:pt>
                <c:pt idx="2">
                  <c:v>4.91</c:v>
                </c:pt>
                <c:pt idx="3">
                  <c:v>4.88</c:v>
                </c:pt>
                <c:pt idx="4">
                  <c:v>5.0199999999999996</c:v>
                </c:pt>
                <c:pt idx="5">
                  <c:v>5.27</c:v>
                </c:pt>
                <c:pt idx="6">
                  <c:v>5.0999999999999996</c:v>
                </c:pt>
                <c:pt idx="7">
                  <c:v>4.8499999999999996</c:v>
                </c:pt>
                <c:pt idx="8">
                  <c:v>4.5599999999999996</c:v>
                </c:pt>
                <c:pt idx="9">
                  <c:v>4.1899999999999986</c:v>
                </c:pt>
                <c:pt idx="10">
                  <c:v>4.1099999999999994</c:v>
                </c:pt>
                <c:pt idx="11">
                  <c:v>4.1199999999999992</c:v>
                </c:pt>
                <c:pt idx="12">
                  <c:v>4.04</c:v>
                </c:pt>
                <c:pt idx="13">
                  <c:v>3.94</c:v>
                </c:pt>
                <c:pt idx="14">
                  <c:v>4.3199999999999994</c:v>
                </c:pt>
                <c:pt idx="15">
                  <c:v>4.72</c:v>
                </c:pt>
                <c:pt idx="16">
                  <c:v>4.58</c:v>
                </c:pt>
                <c:pt idx="17">
                  <c:v>4.1899999999999986</c:v>
                </c:pt>
                <c:pt idx="18">
                  <c:v>4.3099999999999996</c:v>
                </c:pt>
                <c:pt idx="19">
                  <c:v>4.4800000000000004</c:v>
                </c:pt>
                <c:pt idx="20">
                  <c:v>4.71</c:v>
                </c:pt>
                <c:pt idx="21">
                  <c:v>5.25</c:v>
                </c:pt>
                <c:pt idx="22">
                  <c:v>5.78</c:v>
                </c:pt>
                <c:pt idx="23">
                  <c:v>6.2600000000000007</c:v>
                </c:pt>
                <c:pt idx="24">
                  <c:v>6.23</c:v>
                </c:pt>
                <c:pt idx="25">
                  <c:v>6.03</c:v>
                </c:pt>
                <c:pt idx="26">
                  <c:v>5.7700000000000014</c:v>
                </c:pt>
                <c:pt idx="27">
                  <c:v>5.2200000000000006</c:v>
                </c:pt>
                <c:pt idx="28">
                  <c:v>5.01</c:v>
                </c:pt>
                <c:pt idx="29">
                  <c:v>5.1599999999999993</c:v>
                </c:pt>
                <c:pt idx="30">
                  <c:v>5.41</c:v>
                </c:pt>
                <c:pt idx="31">
                  <c:v>5.6899999999999986</c:v>
                </c:pt>
                <c:pt idx="32">
                  <c:v>6</c:v>
                </c:pt>
                <c:pt idx="33">
                  <c:v>6.35</c:v>
                </c:pt>
                <c:pt idx="34">
                  <c:v>5.93</c:v>
                </c:pt>
                <c:pt idx="35">
                  <c:v>5.7299999999999986</c:v>
                </c:pt>
                <c:pt idx="36">
                  <c:v>6.39</c:v>
                </c:pt>
                <c:pt idx="37">
                  <c:v>7.1800000000000006</c:v>
                </c:pt>
                <c:pt idx="38">
                  <c:v>7.52</c:v>
                </c:pt>
                <c:pt idx="39">
                  <c:v>7.870000000000001</c:v>
                </c:pt>
                <c:pt idx="40">
                  <c:v>7.57</c:v>
                </c:pt>
                <c:pt idx="41">
                  <c:v>7.94</c:v>
                </c:pt>
                <c:pt idx="42">
                  <c:v>7.7299999999999986</c:v>
                </c:pt>
                <c:pt idx="43">
                  <c:v>7.6700000000000008</c:v>
                </c:pt>
                <c:pt idx="44">
                  <c:v>7.1800000000000006</c:v>
                </c:pt>
                <c:pt idx="45">
                  <c:v>6.47</c:v>
                </c:pt>
                <c:pt idx="46">
                  <c:v>6.1400000000000006</c:v>
                </c:pt>
                <c:pt idx="47">
                  <c:v>5.7299999999999986</c:v>
                </c:pt>
                <c:pt idx="48">
                  <c:v>4.7699999999999987</c:v>
                </c:pt>
                <c:pt idx="49">
                  <c:v>3.81</c:v>
                </c:pt>
                <c:pt idx="50">
                  <c:v>3.28</c:v>
                </c:pt>
                <c:pt idx="51">
                  <c:v>3.13</c:v>
                </c:pt>
                <c:pt idx="52">
                  <c:v>3.21</c:v>
                </c:pt>
                <c:pt idx="53">
                  <c:v>2.72</c:v>
                </c:pt>
                <c:pt idx="54">
                  <c:v>2.37</c:v>
                </c:pt>
                <c:pt idx="55">
                  <c:v>2</c:v>
                </c:pt>
                <c:pt idx="56">
                  <c:v>2.1</c:v>
                </c:pt>
                <c:pt idx="57">
                  <c:v>2.09</c:v>
                </c:pt>
                <c:pt idx="58">
                  <c:v>1.84</c:v>
                </c:pt>
                <c:pt idx="59">
                  <c:v>1.98</c:v>
                </c:pt>
                <c:pt idx="60">
                  <c:v>2.0699999999999998</c:v>
                </c:pt>
                <c:pt idx="61">
                  <c:v>2.25</c:v>
                </c:pt>
                <c:pt idx="62">
                  <c:v>2.2400000000000002</c:v>
                </c:pt>
                <c:pt idx="63">
                  <c:v>2.31</c:v>
                </c:pt>
                <c:pt idx="64">
                  <c:v>2.2799999999999998</c:v>
                </c:pt>
                <c:pt idx="65">
                  <c:v>2.33</c:v>
                </c:pt>
                <c:pt idx="66">
                  <c:v>2.59</c:v>
                </c:pt>
                <c:pt idx="67">
                  <c:v>3.17</c:v>
                </c:pt>
                <c:pt idx="68">
                  <c:v>3.4</c:v>
                </c:pt>
                <c:pt idx="69">
                  <c:v>3.17</c:v>
                </c:pt>
                <c:pt idx="70">
                  <c:v>3.19</c:v>
                </c:pt>
                <c:pt idx="71">
                  <c:v>2.84</c:v>
                </c:pt>
                <c:pt idx="72">
                  <c:v>3.02</c:v>
                </c:pt>
                <c:pt idx="73">
                  <c:v>3.23</c:v>
                </c:pt>
                <c:pt idx="74">
                  <c:v>3.42</c:v>
                </c:pt>
                <c:pt idx="75">
                  <c:v>3.27</c:v>
                </c:pt>
                <c:pt idx="76">
                  <c:v>3.73</c:v>
                </c:pt>
                <c:pt idx="77">
                  <c:v>4.0199999999999996</c:v>
                </c:pt>
                <c:pt idx="78">
                  <c:v>3.96</c:v>
                </c:pt>
                <c:pt idx="79">
                  <c:v>3.73</c:v>
                </c:pt>
                <c:pt idx="80">
                  <c:v>3.54</c:v>
                </c:pt>
                <c:pt idx="81">
                  <c:v>3.55</c:v>
                </c:pt>
                <c:pt idx="82">
                  <c:v>3.4</c:v>
                </c:pt>
                <c:pt idx="83">
                  <c:v>3.43</c:v>
                </c:pt>
                <c:pt idx="84">
                  <c:v>3.44</c:v>
                </c:pt>
                <c:pt idx="85">
                  <c:v>3.2</c:v>
                </c:pt>
                <c:pt idx="86">
                  <c:v>3.03</c:v>
                </c:pt>
                <c:pt idx="87">
                  <c:v>3.11</c:v>
                </c:pt>
                <c:pt idx="88">
                  <c:v>3.08</c:v>
                </c:pt>
                <c:pt idx="89">
                  <c:v>3.06</c:v>
                </c:pt>
                <c:pt idx="90">
                  <c:v>2.77</c:v>
                </c:pt>
                <c:pt idx="91">
                  <c:v>2.44</c:v>
                </c:pt>
                <c:pt idx="92">
                  <c:v>2</c:v>
                </c:pt>
                <c:pt idx="93">
                  <c:v>1.83</c:v>
                </c:pt>
                <c:pt idx="94">
                  <c:v>1.91</c:v>
                </c:pt>
                <c:pt idx="95">
                  <c:v>2.02</c:v>
                </c:pt>
                <c:pt idx="96">
                  <c:v>2</c:v>
                </c:pt>
                <c:pt idx="97">
                  <c:v>2.16</c:v>
                </c:pt>
                <c:pt idx="98">
                  <c:v>2.2200000000000002</c:v>
                </c:pt>
                <c:pt idx="99">
                  <c:v>2.27</c:v>
                </c:pt>
                <c:pt idx="100">
                  <c:v>2.27</c:v>
                </c:pt>
                <c:pt idx="101">
                  <c:v>1.84</c:v>
                </c:pt>
                <c:pt idx="102">
                  <c:v>1.76</c:v>
                </c:pt>
                <c:pt idx="103">
                  <c:v>1.94</c:v>
                </c:pt>
                <c:pt idx="104">
                  <c:v>2.13</c:v>
                </c:pt>
                <c:pt idx="105">
                  <c:v>2.319999999999999</c:v>
                </c:pt>
                <c:pt idx="106">
                  <c:v>2.5099999999999998</c:v>
                </c:pt>
                <c:pt idx="107">
                  <c:v>2.72</c:v>
                </c:pt>
                <c:pt idx="108">
                  <c:v>2.93</c:v>
                </c:pt>
                <c:pt idx="109">
                  <c:v>2.79</c:v>
                </c:pt>
                <c:pt idx="110">
                  <c:v>2.89</c:v>
                </c:pt>
                <c:pt idx="111">
                  <c:v>3.02</c:v>
                </c:pt>
                <c:pt idx="112">
                  <c:v>2.86</c:v>
                </c:pt>
                <c:pt idx="113">
                  <c:v>3.3</c:v>
                </c:pt>
                <c:pt idx="114" formatCode="0.00">
                  <c:v>3.65</c:v>
                </c:pt>
                <c:pt idx="115" formatCode="0.00">
                  <c:v>3.66</c:v>
                </c:pt>
                <c:pt idx="116" formatCode="0.00">
                  <c:v>3.82</c:v>
                </c:pt>
                <c:pt idx="117" formatCode="_(* #,##0.00_);_(* \(#,##0.00\);_(* &quot;-&quot;??_);_(@_)">
                  <c:v>4.3599999999999994</c:v>
                </c:pt>
                <c:pt idx="118" formatCode="_(* #,##0.00_);_(* \(#,##0.00\);_(* &quot;-&quot;??_);_(@_)">
                  <c:v>4.5599999999999996</c:v>
                </c:pt>
                <c:pt idx="119">
                  <c:v>4.6399999999999997</c:v>
                </c:pt>
                <c:pt idx="120">
                  <c:v>4.41</c:v>
                </c:pt>
                <c:pt idx="121">
                  <c:v>4.42</c:v>
                </c:pt>
                <c:pt idx="122">
                  <c:v>4.46</c:v>
                </c:pt>
                <c:pt idx="123">
                  <c:v>4.7</c:v>
                </c:pt>
              </c:numCache>
            </c:numRef>
          </c:val>
          <c:smooth val="0"/>
        </c:ser>
        <c:ser>
          <c:idx val="0"/>
          <c:order val="1"/>
          <c:tx>
            <c:strRef>
              <c:f>Hoja1!$C$1</c:f>
              <c:strCache>
                <c:ptCount val="1"/>
                <c:pt idx="0">
                  <c:v>Inflación Básica </c:v>
                </c:pt>
              </c:strCache>
            </c:strRef>
          </c:tx>
          <c:marker>
            <c:symbol val="none"/>
          </c:marker>
          <c:cat>
            <c:numRef>
              <c:f>Hoja1!$A$2:$A$125</c:f>
              <c:numCache>
                <c:formatCode>mmm\-yy</c:formatCode>
                <c:ptCount val="124"/>
                <c:pt idx="0">
                  <c:v>38473</c:v>
                </c:pt>
                <c:pt idx="1">
                  <c:v>38504</c:v>
                </c:pt>
                <c:pt idx="2">
                  <c:v>38534</c:v>
                </c:pt>
                <c:pt idx="3">
                  <c:v>38565</c:v>
                </c:pt>
                <c:pt idx="4">
                  <c:v>38596</c:v>
                </c:pt>
                <c:pt idx="5">
                  <c:v>38626</c:v>
                </c:pt>
                <c:pt idx="6">
                  <c:v>38657</c:v>
                </c:pt>
                <c:pt idx="7">
                  <c:v>38687</c:v>
                </c:pt>
                <c:pt idx="8">
                  <c:v>38718</c:v>
                </c:pt>
                <c:pt idx="9">
                  <c:v>38749</c:v>
                </c:pt>
                <c:pt idx="10">
                  <c:v>38777</c:v>
                </c:pt>
                <c:pt idx="11">
                  <c:v>38808</c:v>
                </c:pt>
                <c:pt idx="12">
                  <c:v>38838</c:v>
                </c:pt>
                <c:pt idx="13">
                  <c:v>38869</c:v>
                </c:pt>
                <c:pt idx="14">
                  <c:v>38899</c:v>
                </c:pt>
                <c:pt idx="15">
                  <c:v>38930</c:v>
                </c:pt>
                <c:pt idx="16">
                  <c:v>38961</c:v>
                </c:pt>
                <c:pt idx="17">
                  <c:v>38991</c:v>
                </c:pt>
                <c:pt idx="18">
                  <c:v>39022</c:v>
                </c:pt>
                <c:pt idx="19">
                  <c:v>39052</c:v>
                </c:pt>
                <c:pt idx="20">
                  <c:v>39083</c:v>
                </c:pt>
                <c:pt idx="21">
                  <c:v>39114</c:v>
                </c:pt>
                <c:pt idx="22">
                  <c:v>39142</c:v>
                </c:pt>
                <c:pt idx="23">
                  <c:v>39173</c:v>
                </c:pt>
                <c:pt idx="24">
                  <c:v>39203</c:v>
                </c:pt>
                <c:pt idx="25">
                  <c:v>39234</c:v>
                </c:pt>
                <c:pt idx="26">
                  <c:v>39264</c:v>
                </c:pt>
                <c:pt idx="27">
                  <c:v>39295</c:v>
                </c:pt>
                <c:pt idx="28">
                  <c:v>39326</c:v>
                </c:pt>
                <c:pt idx="29">
                  <c:v>39356</c:v>
                </c:pt>
                <c:pt idx="30">
                  <c:v>39387</c:v>
                </c:pt>
                <c:pt idx="31">
                  <c:v>39417</c:v>
                </c:pt>
                <c:pt idx="32">
                  <c:v>39448</c:v>
                </c:pt>
                <c:pt idx="33">
                  <c:v>39479</c:v>
                </c:pt>
                <c:pt idx="34">
                  <c:v>39508</c:v>
                </c:pt>
                <c:pt idx="35">
                  <c:v>39539</c:v>
                </c:pt>
                <c:pt idx="36">
                  <c:v>39569</c:v>
                </c:pt>
                <c:pt idx="37">
                  <c:v>39600</c:v>
                </c:pt>
                <c:pt idx="38">
                  <c:v>39630</c:v>
                </c:pt>
                <c:pt idx="39">
                  <c:v>39661</c:v>
                </c:pt>
                <c:pt idx="40">
                  <c:v>39692</c:v>
                </c:pt>
                <c:pt idx="41">
                  <c:v>39722</c:v>
                </c:pt>
                <c:pt idx="42">
                  <c:v>39753</c:v>
                </c:pt>
                <c:pt idx="43">
                  <c:v>39783</c:v>
                </c:pt>
                <c:pt idx="44">
                  <c:v>39814</c:v>
                </c:pt>
                <c:pt idx="45">
                  <c:v>39845</c:v>
                </c:pt>
                <c:pt idx="46">
                  <c:v>39873</c:v>
                </c:pt>
                <c:pt idx="47">
                  <c:v>39904</c:v>
                </c:pt>
                <c:pt idx="48">
                  <c:v>39934</c:v>
                </c:pt>
                <c:pt idx="49">
                  <c:v>39965</c:v>
                </c:pt>
                <c:pt idx="50">
                  <c:v>39995</c:v>
                </c:pt>
                <c:pt idx="51">
                  <c:v>40026</c:v>
                </c:pt>
                <c:pt idx="52">
                  <c:v>40057</c:v>
                </c:pt>
                <c:pt idx="53">
                  <c:v>40087</c:v>
                </c:pt>
                <c:pt idx="54">
                  <c:v>40118</c:v>
                </c:pt>
                <c:pt idx="55">
                  <c:v>40148</c:v>
                </c:pt>
                <c:pt idx="56">
                  <c:v>40179</c:v>
                </c:pt>
                <c:pt idx="57">
                  <c:v>40210</c:v>
                </c:pt>
                <c:pt idx="58">
                  <c:v>40238</c:v>
                </c:pt>
                <c:pt idx="59">
                  <c:v>40269</c:v>
                </c:pt>
                <c:pt idx="60">
                  <c:v>40299</c:v>
                </c:pt>
                <c:pt idx="61">
                  <c:v>40330</c:v>
                </c:pt>
                <c:pt idx="62">
                  <c:v>40360</c:v>
                </c:pt>
                <c:pt idx="63">
                  <c:v>40391</c:v>
                </c:pt>
                <c:pt idx="64">
                  <c:v>40422</c:v>
                </c:pt>
                <c:pt idx="65">
                  <c:v>40452</c:v>
                </c:pt>
                <c:pt idx="66">
                  <c:v>40483</c:v>
                </c:pt>
                <c:pt idx="67">
                  <c:v>40513</c:v>
                </c:pt>
                <c:pt idx="68">
                  <c:v>40544</c:v>
                </c:pt>
                <c:pt idx="69">
                  <c:v>40575</c:v>
                </c:pt>
                <c:pt idx="70">
                  <c:v>40603</c:v>
                </c:pt>
                <c:pt idx="71">
                  <c:v>40634</c:v>
                </c:pt>
                <c:pt idx="72">
                  <c:v>40664</c:v>
                </c:pt>
                <c:pt idx="73">
                  <c:v>40695</c:v>
                </c:pt>
                <c:pt idx="74">
                  <c:v>40725</c:v>
                </c:pt>
                <c:pt idx="75">
                  <c:v>40756</c:v>
                </c:pt>
                <c:pt idx="76">
                  <c:v>40787</c:v>
                </c:pt>
                <c:pt idx="77">
                  <c:v>40817</c:v>
                </c:pt>
                <c:pt idx="78">
                  <c:v>40848</c:v>
                </c:pt>
                <c:pt idx="79">
                  <c:v>40878</c:v>
                </c:pt>
                <c:pt idx="80">
                  <c:v>40909</c:v>
                </c:pt>
                <c:pt idx="81">
                  <c:v>40940</c:v>
                </c:pt>
                <c:pt idx="82">
                  <c:v>40969</c:v>
                </c:pt>
                <c:pt idx="83">
                  <c:v>41000</c:v>
                </c:pt>
                <c:pt idx="84">
                  <c:v>41030</c:v>
                </c:pt>
                <c:pt idx="85">
                  <c:v>41061</c:v>
                </c:pt>
                <c:pt idx="86">
                  <c:v>41091</c:v>
                </c:pt>
                <c:pt idx="87">
                  <c:v>41122</c:v>
                </c:pt>
                <c:pt idx="88">
                  <c:v>41153</c:v>
                </c:pt>
                <c:pt idx="89">
                  <c:v>41183</c:v>
                </c:pt>
                <c:pt idx="90">
                  <c:v>41214</c:v>
                </c:pt>
                <c:pt idx="91">
                  <c:v>41244</c:v>
                </c:pt>
                <c:pt idx="92">
                  <c:v>41275</c:v>
                </c:pt>
                <c:pt idx="93">
                  <c:v>41306</c:v>
                </c:pt>
                <c:pt idx="94">
                  <c:v>41334</c:v>
                </c:pt>
                <c:pt idx="95">
                  <c:v>41365</c:v>
                </c:pt>
                <c:pt idx="96">
                  <c:v>41395</c:v>
                </c:pt>
                <c:pt idx="97">
                  <c:v>41426</c:v>
                </c:pt>
                <c:pt idx="98">
                  <c:v>41456</c:v>
                </c:pt>
                <c:pt idx="99">
                  <c:v>41487</c:v>
                </c:pt>
                <c:pt idx="100">
                  <c:v>41518</c:v>
                </c:pt>
                <c:pt idx="101">
                  <c:v>41548</c:v>
                </c:pt>
                <c:pt idx="102">
                  <c:v>41579</c:v>
                </c:pt>
                <c:pt idx="103">
                  <c:v>41609</c:v>
                </c:pt>
                <c:pt idx="104">
                  <c:v>41640</c:v>
                </c:pt>
                <c:pt idx="105">
                  <c:v>41671</c:v>
                </c:pt>
                <c:pt idx="106">
                  <c:v>41699</c:v>
                </c:pt>
                <c:pt idx="107">
                  <c:v>41730</c:v>
                </c:pt>
                <c:pt idx="108">
                  <c:v>41760</c:v>
                </c:pt>
                <c:pt idx="109">
                  <c:v>41791</c:v>
                </c:pt>
                <c:pt idx="110">
                  <c:v>41821</c:v>
                </c:pt>
                <c:pt idx="111">
                  <c:v>41852</c:v>
                </c:pt>
                <c:pt idx="112">
                  <c:v>41883</c:v>
                </c:pt>
                <c:pt idx="113">
                  <c:v>41913</c:v>
                </c:pt>
                <c:pt idx="114">
                  <c:v>41944</c:v>
                </c:pt>
                <c:pt idx="115">
                  <c:v>41974</c:v>
                </c:pt>
                <c:pt idx="116">
                  <c:v>42005</c:v>
                </c:pt>
                <c:pt idx="117">
                  <c:v>42036</c:v>
                </c:pt>
                <c:pt idx="118">
                  <c:v>42064</c:v>
                </c:pt>
                <c:pt idx="119">
                  <c:v>42095</c:v>
                </c:pt>
                <c:pt idx="120">
                  <c:v>42125</c:v>
                </c:pt>
                <c:pt idx="121">
                  <c:v>42156</c:v>
                </c:pt>
                <c:pt idx="122">
                  <c:v>42186</c:v>
                </c:pt>
                <c:pt idx="123">
                  <c:v>42217</c:v>
                </c:pt>
              </c:numCache>
            </c:numRef>
          </c:cat>
          <c:val>
            <c:numRef>
              <c:f>Hoja1!$C$2:$C$125</c:f>
              <c:numCache>
                <c:formatCode>General</c:formatCode>
                <c:ptCount val="124"/>
                <c:pt idx="44" formatCode="0.0">
                  <c:v>7.42</c:v>
                </c:pt>
                <c:pt idx="45" formatCode="0.0">
                  <c:v>7.52</c:v>
                </c:pt>
                <c:pt idx="46" formatCode="0.0">
                  <c:v>6.67</c:v>
                </c:pt>
                <c:pt idx="47" formatCode="0.0">
                  <c:v>6.2700000000000014</c:v>
                </c:pt>
                <c:pt idx="48" formatCode="0.0">
                  <c:v>6.17</c:v>
                </c:pt>
                <c:pt idx="49" formatCode="0.0">
                  <c:v>5.78</c:v>
                </c:pt>
                <c:pt idx="50" formatCode="0.0">
                  <c:v>5.0299999999999976</c:v>
                </c:pt>
                <c:pt idx="51" formatCode="0.0">
                  <c:v>4.8099999999999996</c:v>
                </c:pt>
                <c:pt idx="52" formatCode="0.0">
                  <c:v>4.58</c:v>
                </c:pt>
                <c:pt idx="53" formatCode="0.0">
                  <c:v>3.99</c:v>
                </c:pt>
                <c:pt idx="54" formatCode="0.0">
                  <c:v>3.51</c:v>
                </c:pt>
                <c:pt idx="55" formatCode="0.0">
                  <c:v>3.74</c:v>
                </c:pt>
                <c:pt idx="56" formatCode="0.0">
                  <c:v>3.83</c:v>
                </c:pt>
                <c:pt idx="57" formatCode="0.0">
                  <c:v>3.35</c:v>
                </c:pt>
                <c:pt idx="58" formatCode="0.0">
                  <c:v>3.2</c:v>
                </c:pt>
                <c:pt idx="59" formatCode="0.0">
                  <c:v>3.18</c:v>
                </c:pt>
                <c:pt idx="60" formatCode="0.0">
                  <c:v>3.23</c:v>
                </c:pt>
                <c:pt idx="61" formatCode="0.0">
                  <c:v>3.08</c:v>
                </c:pt>
                <c:pt idx="62" formatCode="0.0">
                  <c:v>3.02</c:v>
                </c:pt>
                <c:pt idx="63" formatCode="0.0">
                  <c:v>2.97</c:v>
                </c:pt>
                <c:pt idx="64" formatCode="0.0">
                  <c:v>2.97</c:v>
                </c:pt>
                <c:pt idx="65" formatCode="0.0">
                  <c:v>3</c:v>
                </c:pt>
                <c:pt idx="66" formatCode="0.0">
                  <c:v>3.09</c:v>
                </c:pt>
                <c:pt idx="67" formatCode="0.0">
                  <c:v>3.17</c:v>
                </c:pt>
                <c:pt idx="68" formatCode="0.0">
                  <c:v>3.14</c:v>
                </c:pt>
                <c:pt idx="69" formatCode="0.0">
                  <c:v>3.14</c:v>
                </c:pt>
                <c:pt idx="70" formatCode="0.0">
                  <c:v>3.12</c:v>
                </c:pt>
                <c:pt idx="71" formatCode="0.0">
                  <c:v>3.03</c:v>
                </c:pt>
                <c:pt idx="72" formatCode="0.0">
                  <c:v>3.08</c:v>
                </c:pt>
                <c:pt idx="73" formatCode="0.0">
                  <c:v>3.43</c:v>
                </c:pt>
                <c:pt idx="74" formatCode="0.0">
                  <c:v>3.53</c:v>
                </c:pt>
                <c:pt idx="75" formatCode="0.0">
                  <c:v>3.22</c:v>
                </c:pt>
                <c:pt idx="76" formatCode="0.0">
                  <c:v>3.4</c:v>
                </c:pt>
                <c:pt idx="77" formatCode="0.0">
                  <c:v>3.61</c:v>
                </c:pt>
                <c:pt idx="78" formatCode="0.0">
                  <c:v>3.78</c:v>
                </c:pt>
                <c:pt idx="79" formatCode="0.0">
                  <c:v>3.92</c:v>
                </c:pt>
                <c:pt idx="80" formatCode="0.0">
                  <c:v>3.78</c:v>
                </c:pt>
                <c:pt idx="81" formatCode="0.0">
                  <c:v>3.76</c:v>
                </c:pt>
                <c:pt idx="82" formatCode="0.0">
                  <c:v>3.76</c:v>
                </c:pt>
                <c:pt idx="83" formatCode="0.0">
                  <c:v>3.9</c:v>
                </c:pt>
                <c:pt idx="84" formatCode="0.0">
                  <c:v>3.82</c:v>
                </c:pt>
                <c:pt idx="85" formatCode="0.0">
                  <c:v>3.56</c:v>
                </c:pt>
                <c:pt idx="86" formatCode="0.0">
                  <c:v>3.65</c:v>
                </c:pt>
                <c:pt idx="87" formatCode="0.0">
                  <c:v>3.8</c:v>
                </c:pt>
                <c:pt idx="88" formatCode="0.0">
                  <c:v>3.71</c:v>
                </c:pt>
                <c:pt idx="89" formatCode="0.0">
                  <c:v>3.58</c:v>
                </c:pt>
                <c:pt idx="90" formatCode="0.0">
                  <c:v>3.35</c:v>
                </c:pt>
                <c:pt idx="91" formatCode="0.0">
                  <c:v>3.23</c:v>
                </c:pt>
                <c:pt idx="92" formatCode="0.0">
                  <c:v>2.95</c:v>
                </c:pt>
                <c:pt idx="93" formatCode="0.0">
                  <c:v>2.78</c:v>
                </c:pt>
                <c:pt idx="94" formatCode="0.0">
                  <c:v>2.78</c:v>
                </c:pt>
                <c:pt idx="95" formatCode="0.0">
                  <c:v>2.79</c:v>
                </c:pt>
                <c:pt idx="96" formatCode="0.0">
                  <c:v>2.72</c:v>
                </c:pt>
                <c:pt idx="97" formatCode="0.0">
                  <c:v>2.83</c:v>
                </c:pt>
                <c:pt idx="98" formatCode="0.0">
                  <c:v>2.81</c:v>
                </c:pt>
                <c:pt idx="99" formatCode="0.0">
                  <c:v>2.78</c:v>
                </c:pt>
                <c:pt idx="100" formatCode="0.0">
                  <c:v>2.79</c:v>
                </c:pt>
                <c:pt idx="101" formatCode="0.0">
                  <c:v>2.66</c:v>
                </c:pt>
                <c:pt idx="102" formatCode="0.0">
                  <c:v>2.77</c:v>
                </c:pt>
                <c:pt idx="103" formatCode="0.0">
                  <c:v>2.72</c:v>
                </c:pt>
                <c:pt idx="104" formatCode="0.0">
                  <c:v>2.69</c:v>
                </c:pt>
                <c:pt idx="105" formatCode="0.0">
                  <c:v>2.79</c:v>
                </c:pt>
                <c:pt idx="106" formatCode="0.0">
                  <c:v>2.86</c:v>
                </c:pt>
                <c:pt idx="107" formatCode="0.0">
                  <c:v>2.8</c:v>
                </c:pt>
                <c:pt idx="108" formatCode="0.0">
                  <c:v>3.14</c:v>
                </c:pt>
                <c:pt idx="109" formatCode="0.0">
                  <c:v>3.04</c:v>
                </c:pt>
                <c:pt idx="110" formatCode="0.0">
                  <c:v>2.73</c:v>
                </c:pt>
                <c:pt idx="111" formatCode="0.0">
                  <c:v>2.98</c:v>
                </c:pt>
                <c:pt idx="112" formatCode="0.0">
                  <c:v>2.89</c:v>
                </c:pt>
                <c:pt idx="113" formatCode="0.0">
                  <c:v>3</c:v>
                </c:pt>
                <c:pt idx="114" formatCode="0.00">
                  <c:v>3.1</c:v>
                </c:pt>
                <c:pt idx="115" formatCode="0.00">
                  <c:v>3.42</c:v>
                </c:pt>
                <c:pt idx="116" formatCode="0.00">
                  <c:v>3.58</c:v>
                </c:pt>
                <c:pt idx="117">
                  <c:v>3.62</c:v>
                </c:pt>
                <c:pt idx="118">
                  <c:v>3.7</c:v>
                </c:pt>
                <c:pt idx="119">
                  <c:v>3.97</c:v>
                </c:pt>
                <c:pt idx="120">
                  <c:v>4.0599999999999996</c:v>
                </c:pt>
                <c:pt idx="121">
                  <c:v>4.24</c:v>
                </c:pt>
                <c:pt idx="122">
                  <c:v>4.2</c:v>
                </c:pt>
              </c:numCache>
            </c:numRef>
          </c:val>
          <c:smooth val="0"/>
        </c:ser>
        <c:dLbls>
          <c:showLegendKey val="0"/>
          <c:showVal val="0"/>
          <c:showCatName val="0"/>
          <c:showSerName val="0"/>
          <c:showPercent val="0"/>
          <c:showBubbleSize val="0"/>
        </c:dLbls>
        <c:marker val="1"/>
        <c:smooth val="0"/>
        <c:axId val="36984320"/>
        <c:axId val="36985856"/>
      </c:lineChart>
      <c:dateAx>
        <c:axId val="36984320"/>
        <c:scaling>
          <c:orientation val="minMax"/>
          <c:max val="42217"/>
          <c:min val="40210"/>
        </c:scaling>
        <c:delete val="0"/>
        <c:axPos val="b"/>
        <c:numFmt formatCode="mmm\-yy" sourceLinked="1"/>
        <c:majorTickMark val="none"/>
        <c:minorTickMark val="none"/>
        <c:tickLblPos val="nextTo"/>
        <c:spPr>
          <a:noFill/>
          <a:effectLst/>
        </c:spPr>
        <c:txPr>
          <a:bodyPr rot="-60000000" vert="horz"/>
          <a:lstStyle/>
          <a:p>
            <a:pPr>
              <a:defRPr sz="1400"/>
            </a:pPr>
            <a:endParaRPr lang="es-CO"/>
          </a:p>
        </c:txPr>
        <c:crossAx val="36985856"/>
        <c:crosses val="autoZero"/>
        <c:auto val="1"/>
        <c:lblOffset val="100"/>
        <c:baseTimeUnit val="months"/>
        <c:majorUnit val="2"/>
        <c:majorTimeUnit val="months"/>
      </c:dateAx>
      <c:valAx>
        <c:axId val="36985856"/>
        <c:scaling>
          <c:orientation val="minMax"/>
          <c:max val="6"/>
          <c:min val="0"/>
        </c:scaling>
        <c:delete val="0"/>
        <c:axPos val="l"/>
        <c:title>
          <c:tx>
            <c:rich>
              <a:bodyPr rot="0"/>
              <a:lstStyle/>
              <a:p>
                <a:pPr>
                  <a:defRPr/>
                </a:pPr>
                <a:r>
                  <a:rPr lang="es-CO"/>
                  <a:t>%</a:t>
                </a:r>
              </a:p>
            </c:rich>
          </c:tx>
          <c:layout>
            <c:manualLayout>
              <c:xMode val="edge"/>
              <c:yMode val="edge"/>
              <c:x val="7.0680227471565998E-3"/>
              <c:y val="0.42253598231436401"/>
            </c:manualLayout>
          </c:layout>
          <c:overlay val="0"/>
          <c:spPr>
            <a:noFill/>
            <a:ln>
              <a:noFill/>
            </a:ln>
            <a:effectLst/>
          </c:spPr>
        </c:title>
        <c:numFmt formatCode="0" sourceLinked="0"/>
        <c:majorTickMark val="none"/>
        <c:minorTickMark val="none"/>
        <c:tickLblPos val="nextTo"/>
        <c:spPr>
          <a:noFill/>
          <a:effectLst/>
        </c:spPr>
        <c:txPr>
          <a:bodyPr rot="-60000000" vert="horz"/>
          <a:lstStyle/>
          <a:p>
            <a:pPr>
              <a:defRPr sz="1400"/>
            </a:pPr>
            <a:endParaRPr lang="es-CO"/>
          </a:p>
        </c:txPr>
        <c:crossAx val="36984320"/>
        <c:crosses val="autoZero"/>
        <c:crossBetween val="between"/>
      </c:valAx>
      <c:spPr>
        <a:noFill/>
        <a:ln>
          <a:noFill/>
        </a:ln>
        <a:effectLst/>
      </c:spPr>
    </c:plotArea>
    <c:legend>
      <c:legendPos val="t"/>
      <c:layout>
        <c:manualLayout>
          <c:xMode val="edge"/>
          <c:yMode val="edge"/>
          <c:x val="0.29194857587245998"/>
          <c:y val="0.145696371900707"/>
          <c:w val="0.443880504520269"/>
          <c:h val="5.8089560097187298E-2"/>
        </c:manualLayout>
      </c:layout>
      <c:overlay val="0"/>
      <c:txPr>
        <a:bodyPr/>
        <a:lstStyle/>
        <a:p>
          <a:pPr>
            <a:defRPr sz="1200"/>
          </a:pPr>
          <a:endParaRPr lang="es-CO"/>
        </a:p>
      </c:txPr>
    </c:legend>
    <c:plotVisOnly val="1"/>
    <c:dispBlanksAs val="gap"/>
    <c:showDLblsOverMax val="0"/>
  </c:chart>
  <c:spPr>
    <a:noFill/>
    <a:ln>
      <a:noFill/>
    </a:ln>
    <a:effectLst/>
  </c:spPr>
  <c:txPr>
    <a:bodyPr/>
    <a:lstStyle/>
    <a:p>
      <a:pPr>
        <a:defRPr sz="11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9582794894101"/>
          <c:y val="0.133127524518554"/>
          <c:w val="0.87303501365345404"/>
          <c:h val="0.80909336022414802"/>
        </c:manualLayout>
      </c:layout>
      <c:barChart>
        <c:barDir val="col"/>
        <c:grouping val="clustered"/>
        <c:varyColors val="0"/>
        <c:ser>
          <c:idx val="0"/>
          <c:order val="0"/>
          <c:tx>
            <c:strRef>
              <c:f>Hoja1!$B$1</c:f>
              <c:strCache>
                <c:ptCount val="1"/>
                <c:pt idx="0">
                  <c:v>2013</c:v>
                </c:pt>
              </c:strCache>
            </c:strRef>
          </c:tx>
          <c:spPr>
            <a:solidFill>
              <a:schemeClr val="tx1">
                <a:lumMod val="50000"/>
                <a:lumOff val="50000"/>
              </a:schemeClr>
            </a:solidFill>
          </c:spPr>
          <c:invertIfNegative val="0"/>
          <c:cat>
            <c:strRef>
              <c:f>Hoja1!$A$2:$A$6</c:f>
              <c:strCache>
                <c:ptCount val="5"/>
                <c:pt idx="0">
                  <c:v>Brasil</c:v>
                </c:pt>
                <c:pt idx="1">
                  <c:v>Chile</c:v>
                </c:pt>
                <c:pt idx="2">
                  <c:v>Colombia </c:v>
                </c:pt>
                <c:pt idx="3">
                  <c:v>México</c:v>
                </c:pt>
                <c:pt idx="4">
                  <c:v>Perú</c:v>
                </c:pt>
              </c:strCache>
            </c:strRef>
          </c:cat>
          <c:val>
            <c:numRef>
              <c:f>Hoja1!$B$2:$B$6</c:f>
              <c:numCache>
                <c:formatCode>General</c:formatCode>
                <c:ptCount val="5"/>
                <c:pt idx="0">
                  <c:v>2.5</c:v>
                </c:pt>
                <c:pt idx="1">
                  <c:v>4.0999999999999996</c:v>
                </c:pt>
                <c:pt idx="2">
                  <c:v>4.7</c:v>
                </c:pt>
                <c:pt idx="3">
                  <c:v>1.1000000000000001</c:v>
                </c:pt>
                <c:pt idx="4">
                  <c:v>5.8</c:v>
                </c:pt>
              </c:numCache>
            </c:numRef>
          </c:val>
        </c:ser>
        <c:ser>
          <c:idx val="1"/>
          <c:order val="1"/>
          <c:tx>
            <c:strRef>
              <c:f>Hoja1!$C$1</c:f>
              <c:strCache>
                <c:ptCount val="1"/>
                <c:pt idx="0">
                  <c:v>2014-I</c:v>
                </c:pt>
              </c:strCache>
            </c:strRef>
          </c:tx>
          <c:spPr>
            <a:solidFill>
              <a:srgbClr val="0033CC"/>
            </a:solidFill>
          </c:spPr>
          <c:invertIfNegative val="0"/>
          <c:cat>
            <c:strRef>
              <c:f>Hoja1!$A$2:$A$6</c:f>
              <c:strCache>
                <c:ptCount val="5"/>
                <c:pt idx="0">
                  <c:v>Brasil</c:v>
                </c:pt>
                <c:pt idx="1">
                  <c:v>Chile</c:v>
                </c:pt>
                <c:pt idx="2">
                  <c:v>Colombia </c:v>
                </c:pt>
                <c:pt idx="3">
                  <c:v>México</c:v>
                </c:pt>
                <c:pt idx="4">
                  <c:v>Perú</c:v>
                </c:pt>
              </c:strCache>
            </c:strRef>
          </c:cat>
          <c:val>
            <c:numRef>
              <c:f>Hoja1!$C$2:$C$6</c:f>
              <c:numCache>
                <c:formatCode>General</c:formatCode>
                <c:ptCount val="5"/>
                <c:pt idx="0">
                  <c:v>1.9</c:v>
                </c:pt>
                <c:pt idx="1">
                  <c:v>2.7</c:v>
                </c:pt>
                <c:pt idx="2">
                  <c:v>6.4</c:v>
                </c:pt>
                <c:pt idx="3">
                  <c:v>1.9</c:v>
                </c:pt>
                <c:pt idx="4">
                  <c:v>5</c:v>
                </c:pt>
              </c:numCache>
            </c:numRef>
          </c:val>
        </c:ser>
        <c:ser>
          <c:idx val="2"/>
          <c:order val="2"/>
          <c:tx>
            <c:strRef>
              <c:f>Hoja1!$D$1</c:f>
              <c:strCache>
                <c:ptCount val="1"/>
                <c:pt idx="0">
                  <c:v>2014-II</c:v>
                </c:pt>
              </c:strCache>
            </c:strRef>
          </c:tx>
          <c:spPr>
            <a:solidFill>
              <a:srgbClr val="00B0F0"/>
            </a:solidFill>
          </c:spPr>
          <c:invertIfNegative val="0"/>
          <c:cat>
            <c:strRef>
              <c:f>Hoja1!$A$2:$A$6</c:f>
              <c:strCache>
                <c:ptCount val="5"/>
                <c:pt idx="0">
                  <c:v>Brasil</c:v>
                </c:pt>
                <c:pt idx="1">
                  <c:v>Chile</c:v>
                </c:pt>
                <c:pt idx="2">
                  <c:v>Colombia </c:v>
                </c:pt>
                <c:pt idx="3">
                  <c:v>México</c:v>
                </c:pt>
                <c:pt idx="4">
                  <c:v>Perú</c:v>
                </c:pt>
              </c:strCache>
            </c:strRef>
          </c:cat>
          <c:val>
            <c:numRef>
              <c:f>Hoja1!$D$2:$D$6</c:f>
              <c:numCache>
                <c:formatCode>General</c:formatCode>
                <c:ptCount val="5"/>
                <c:pt idx="0">
                  <c:v>-0.9</c:v>
                </c:pt>
                <c:pt idx="1">
                  <c:v>1.9</c:v>
                </c:pt>
                <c:pt idx="2">
                  <c:v>4.3</c:v>
                </c:pt>
                <c:pt idx="3">
                  <c:v>1.6</c:v>
                </c:pt>
                <c:pt idx="4">
                  <c:v>1.8</c:v>
                </c:pt>
              </c:numCache>
            </c:numRef>
          </c:val>
        </c:ser>
        <c:ser>
          <c:idx val="3"/>
          <c:order val="3"/>
          <c:tx>
            <c:strRef>
              <c:f>Hoja1!$E$1</c:f>
              <c:strCache>
                <c:ptCount val="1"/>
                <c:pt idx="0">
                  <c:v>2014-III</c:v>
                </c:pt>
              </c:strCache>
            </c:strRef>
          </c:tx>
          <c:spPr>
            <a:solidFill>
              <a:srgbClr val="C00000"/>
            </a:solidFill>
          </c:spPr>
          <c:invertIfNegative val="0"/>
          <c:cat>
            <c:strRef>
              <c:f>Hoja1!$A$2:$A$6</c:f>
              <c:strCache>
                <c:ptCount val="5"/>
                <c:pt idx="0">
                  <c:v>Brasil</c:v>
                </c:pt>
                <c:pt idx="1">
                  <c:v>Chile</c:v>
                </c:pt>
                <c:pt idx="2">
                  <c:v>Colombia </c:v>
                </c:pt>
                <c:pt idx="3">
                  <c:v>México</c:v>
                </c:pt>
                <c:pt idx="4">
                  <c:v>Perú</c:v>
                </c:pt>
              </c:strCache>
            </c:strRef>
          </c:cat>
          <c:val>
            <c:numRef>
              <c:f>Hoja1!$E$2:$E$6</c:f>
              <c:numCache>
                <c:formatCode>General</c:formatCode>
                <c:ptCount val="5"/>
                <c:pt idx="0">
                  <c:v>-0.6</c:v>
                </c:pt>
                <c:pt idx="1">
                  <c:v>1</c:v>
                </c:pt>
                <c:pt idx="2">
                  <c:v>4.2</c:v>
                </c:pt>
                <c:pt idx="3">
                  <c:v>2.2000000000000002</c:v>
                </c:pt>
                <c:pt idx="4">
                  <c:v>1.8</c:v>
                </c:pt>
              </c:numCache>
            </c:numRef>
          </c:val>
        </c:ser>
        <c:ser>
          <c:idx val="4"/>
          <c:order val="4"/>
          <c:tx>
            <c:strRef>
              <c:f>Hoja1!$F$1</c:f>
              <c:strCache>
                <c:ptCount val="1"/>
                <c:pt idx="0">
                  <c:v>2014-IV</c:v>
                </c:pt>
              </c:strCache>
            </c:strRef>
          </c:tx>
          <c:spPr>
            <a:solidFill>
              <a:schemeClr val="accent4">
                <a:lumMod val="75000"/>
              </a:schemeClr>
            </a:solidFill>
          </c:spPr>
          <c:invertIfNegative val="0"/>
          <c:cat>
            <c:strRef>
              <c:f>Hoja1!$A$2:$A$6</c:f>
              <c:strCache>
                <c:ptCount val="5"/>
                <c:pt idx="0">
                  <c:v>Brasil</c:v>
                </c:pt>
                <c:pt idx="1">
                  <c:v>Chile</c:v>
                </c:pt>
                <c:pt idx="2">
                  <c:v>Colombia </c:v>
                </c:pt>
                <c:pt idx="3">
                  <c:v>México</c:v>
                </c:pt>
                <c:pt idx="4">
                  <c:v>Perú</c:v>
                </c:pt>
              </c:strCache>
            </c:strRef>
          </c:cat>
          <c:val>
            <c:numRef>
              <c:f>Hoja1!$F$2:$F$6</c:f>
              <c:numCache>
                <c:formatCode>General</c:formatCode>
                <c:ptCount val="5"/>
                <c:pt idx="0">
                  <c:v>-0.2</c:v>
                </c:pt>
                <c:pt idx="1">
                  <c:v>1.8</c:v>
                </c:pt>
                <c:pt idx="2">
                  <c:v>3.5</c:v>
                </c:pt>
                <c:pt idx="3">
                  <c:v>2.6</c:v>
                </c:pt>
                <c:pt idx="4">
                  <c:v>1</c:v>
                </c:pt>
              </c:numCache>
            </c:numRef>
          </c:val>
        </c:ser>
        <c:ser>
          <c:idx val="5"/>
          <c:order val="5"/>
          <c:tx>
            <c:strRef>
              <c:f>Hoja1!$G$1</c:f>
              <c:strCache>
                <c:ptCount val="1"/>
                <c:pt idx="0">
                  <c:v>2015-I</c:v>
                </c:pt>
              </c:strCache>
            </c:strRef>
          </c:tx>
          <c:spPr>
            <a:solidFill>
              <a:schemeClr val="accent3">
                <a:lumMod val="75000"/>
              </a:schemeClr>
            </a:solidFill>
          </c:spPr>
          <c:invertIfNegative val="0"/>
          <c:cat>
            <c:strRef>
              <c:f>Hoja1!$A$2:$A$6</c:f>
              <c:strCache>
                <c:ptCount val="5"/>
                <c:pt idx="0">
                  <c:v>Brasil</c:v>
                </c:pt>
                <c:pt idx="1">
                  <c:v>Chile</c:v>
                </c:pt>
                <c:pt idx="2">
                  <c:v>Colombia </c:v>
                </c:pt>
                <c:pt idx="3">
                  <c:v>México</c:v>
                </c:pt>
                <c:pt idx="4">
                  <c:v>Perú</c:v>
                </c:pt>
              </c:strCache>
            </c:strRef>
          </c:cat>
          <c:val>
            <c:numRef>
              <c:f>Hoja1!$G$2:$G$6</c:f>
              <c:numCache>
                <c:formatCode>General</c:formatCode>
                <c:ptCount val="5"/>
                <c:pt idx="0">
                  <c:v>-1.6</c:v>
                </c:pt>
                <c:pt idx="1">
                  <c:v>2.5</c:v>
                </c:pt>
                <c:pt idx="2">
                  <c:v>2.8</c:v>
                </c:pt>
                <c:pt idx="3">
                  <c:v>2.5</c:v>
                </c:pt>
                <c:pt idx="4">
                  <c:v>1.8</c:v>
                </c:pt>
              </c:numCache>
            </c:numRef>
          </c:val>
        </c:ser>
        <c:ser>
          <c:idx val="6"/>
          <c:order val="6"/>
          <c:tx>
            <c:strRef>
              <c:f>Hoja1!$H$1</c:f>
              <c:strCache>
                <c:ptCount val="1"/>
                <c:pt idx="0">
                  <c:v>2015-II</c:v>
                </c:pt>
              </c:strCache>
            </c:strRef>
          </c:tx>
          <c:invertIfNegative val="0"/>
          <c:cat>
            <c:strRef>
              <c:f>Hoja1!$A$2:$A$6</c:f>
              <c:strCache>
                <c:ptCount val="5"/>
                <c:pt idx="0">
                  <c:v>Brasil</c:v>
                </c:pt>
                <c:pt idx="1">
                  <c:v>Chile</c:v>
                </c:pt>
                <c:pt idx="2">
                  <c:v>Colombia </c:v>
                </c:pt>
                <c:pt idx="3">
                  <c:v>México</c:v>
                </c:pt>
                <c:pt idx="4">
                  <c:v>Perú</c:v>
                </c:pt>
              </c:strCache>
            </c:strRef>
          </c:cat>
          <c:val>
            <c:numRef>
              <c:f>Hoja1!$H$2:$H$6</c:f>
              <c:numCache>
                <c:formatCode>General</c:formatCode>
                <c:ptCount val="5"/>
                <c:pt idx="0">
                  <c:v>-2.6</c:v>
                </c:pt>
                <c:pt idx="1">
                  <c:v>1.9</c:v>
                </c:pt>
                <c:pt idx="2">
                  <c:v>3</c:v>
                </c:pt>
                <c:pt idx="3">
                  <c:v>2.2000000000000002</c:v>
                </c:pt>
                <c:pt idx="4">
                  <c:v>3</c:v>
                </c:pt>
              </c:numCache>
            </c:numRef>
          </c:val>
        </c:ser>
        <c:dLbls>
          <c:showLegendKey val="0"/>
          <c:showVal val="0"/>
          <c:showCatName val="0"/>
          <c:showSerName val="0"/>
          <c:showPercent val="0"/>
          <c:showBubbleSize val="0"/>
        </c:dLbls>
        <c:gapWidth val="254"/>
        <c:overlap val="-16"/>
        <c:axId val="58865536"/>
        <c:axId val="58867072"/>
      </c:barChart>
      <c:catAx>
        <c:axId val="58865536"/>
        <c:scaling>
          <c:orientation val="minMax"/>
        </c:scaling>
        <c:delete val="0"/>
        <c:axPos val="b"/>
        <c:numFmt formatCode="General" sourceLinked="0"/>
        <c:majorTickMark val="none"/>
        <c:minorTickMark val="none"/>
        <c:tickLblPos val="low"/>
        <c:crossAx val="58867072"/>
        <c:crosses val="autoZero"/>
        <c:auto val="1"/>
        <c:lblAlgn val="ctr"/>
        <c:lblOffset val="100"/>
        <c:noMultiLvlLbl val="0"/>
      </c:catAx>
      <c:valAx>
        <c:axId val="58867072"/>
        <c:scaling>
          <c:orientation val="minMax"/>
        </c:scaling>
        <c:delete val="0"/>
        <c:axPos val="l"/>
        <c:numFmt formatCode="General" sourceLinked="1"/>
        <c:majorTickMark val="none"/>
        <c:minorTickMark val="none"/>
        <c:tickLblPos val="nextTo"/>
        <c:crossAx val="58865536"/>
        <c:crosses val="autoZero"/>
        <c:crossBetween val="between"/>
      </c:valAx>
    </c:plotArea>
    <c:legend>
      <c:legendPos val="r"/>
      <c:layout>
        <c:manualLayout>
          <c:xMode val="edge"/>
          <c:yMode val="edge"/>
          <c:x val="0.12711482349914299"/>
          <c:y val="2.9672730807117002E-3"/>
          <c:w val="0.871720686005649"/>
          <c:h val="0.136739186509235"/>
        </c:manualLayout>
      </c:layout>
      <c:overlay val="0"/>
    </c:legend>
    <c:plotVisOnly val="1"/>
    <c:dispBlanksAs val="gap"/>
    <c:showDLblsOverMax val="0"/>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996201102372"/>
          <c:y val="0.129884475495437"/>
          <c:w val="0.83378118359175601"/>
          <c:h val="0.69121053944825805"/>
        </c:manualLayout>
      </c:layout>
      <c:lineChart>
        <c:grouping val="standard"/>
        <c:varyColors val="0"/>
        <c:ser>
          <c:idx val="0"/>
          <c:order val="0"/>
          <c:tx>
            <c:strRef>
              <c:f>Hoja1!$B$1</c:f>
              <c:strCache>
                <c:ptCount val="1"/>
                <c:pt idx="0">
                  <c:v>Transables</c:v>
                </c:pt>
              </c:strCache>
            </c:strRef>
          </c:tx>
          <c:spPr>
            <a:ln w="31750" cap="rnd">
              <a:solidFill>
                <a:schemeClr val="accent1">
                  <a:lumMod val="75000"/>
                </a:schemeClr>
              </a:solidFill>
              <a:round/>
            </a:ln>
            <a:effectLst/>
          </c:spPr>
          <c:marker>
            <c:symbol val="none"/>
          </c:marker>
          <c:dLbls>
            <c:dLbl>
              <c:idx val="79"/>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Hoja1!$A$2:$A$81</c:f>
              <c:numCache>
                <c:formatCode>mmm\-yy</c:formatCode>
                <c:ptCount val="8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numCache>
            </c:numRef>
          </c:cat>
          <c:val>
            <c:numRef>
              <c:f>Hoja1!$B$2:$B$81</c:f>
              <c:numCache>
                <c:formatCode>0.00</c:formatCode>
                <c:ptCount val="80"/>
                <c:pt idx="0">
                  <c:v>2.38</c:v>
                </c:pt>
                <c:pt idx="1">
                  <c:v>2.33</c:v>
                </c:pt>
                <c:pt idx="2">
                  <c:v>2.4500000000000002</c:v>
                </c:pt>
                <c:pt idx="3">
                  <c:v>2.63</c:v>
                </c:pt>
                <c:pt idx="4">
                  <c:v>2.84</c:v>
                </c:pt>
                <c:pt idx="5">
                  <c:v>2.78</c:v>
                </c:pt>
                <c:pt idx="6">
                  <c:v>2.97</c:v>
                </c:pt>
                <c:pt idx="7">
                  <c:v>2.77</c:v>
                </c:pt>
                <c:pt idx="8">
                  <c:v>2.68</c:v>
                </c:pt>
                <c:pt idx="9">
                  <c:v>2.09</c:v>
                </c:pt>
                <c:pt idx="10">
                  <c:v>1.94</c:v>
                </c:pt>
                <c:pt idx="11">
                  <c:v>1.36</c:v>
                </c:pt>
                <c:pt idx="12">
                  <c:v>1.2</c:v>
                </c:pt>
                <c:pt idx="13">
                  <c:v>1.04</c:v>
                </c:pt>
                <c:pt idx="14">
                  <c:v>0.27</c:v>
                </c:pt>
                <c:pt idx="15">
                  <c:v>-0.28000000000000003</c:v>
                </c:pt>
                <c:pt idx="16">
                  <c:v>-0.46</c:v>
                </c:pt>
                <c:pt idx="17">
                  <c:v>-0.52</c:v>
                </c:pt>
                <c:pt idx="18">
                  <c:v>-0.48</c:v>
                </c:pt>
                <c:pt idx="19">
                  <c:v>-0.57999999999999996</c:v>
                </c:pt>
                <c:pt idx="20">
                  <c:v>-0.42</c:v>
                </c:pt>
                <c:pt idx="21">
                  <c:v>-0.56000000000000005</c:v>
                </c:pt>
                <c:pt idx="22">
                  <c:v>-0.54</c:v>
                </c:pt>
                <c:pt idx="23">
                  <c:v>-0.28999999999999998</c:v>
                </c:pt>
                <c:pt idx="24">
                  <c:v>-0.23</c:v>
                </c:pt>
                <c:pt idx="25">
                  <c:v>-0.3</c:v>
                </c:pt>
                <c:pt idx="26">
                  <c:v>-0.17</c:v>
                </c:pt>
                <c:pt idx="27">
                  <c:v>-0.06</c:v>
                </c:pt>
                <c:pt idx="28">
                  <c:v>-0.1</c:v>
                </c:pt>
                <c:pt idx="29">
                  <c:v>-0.13</c:v>
                </c:pt>
                <c:pt idx="30">
                  <c:v>-0.02</c:v>
                </c:pt>
                <c:pt idx="31">
                  <c:v>0.12</c:v>
                </c:pt>
                <c:pt idx="32">
                  <c:v>0.15</c:v>
                </c:pt>
                <c:pt idx="33">
                  <c:v>0.4</c:v>
                </c:pt>
                <c:pt idx="34">
                  <c:v>0.6</c:v>
                </c:pt>
                <c:pt idx="35">
                  <c:v>0.8</c:v>
                </c:pt>
                <c:pt idx="36">
                  <c:v>0.72</c:v>
                </c:pt>
                <c:pt idx="37">
                  <c:v>0.73</c:v>
                </c:pt>
                <c:pt idx="38">
                  <c:v>0.68</c:v>
                </c:pt>
                <c:pt idx="39">
                  <c:v>0.91</c:v>
                </c:pt>
                <c:pt idx="40">
                  <c:v>0.96</c:v>
                </c:pt>
                <c:pt idx="41">
                  <c:v>1.01</c:v>
                </c:pt>
                <c:pt idx="42">
                  <c:v>1.03</c:v>
                </c:pt>
                <c:pt idx="43">
                  <c:v>0.97</c:v>
                </c:pt>
                <c:pt idx="44">
                  <c:v>1.0900000000000001</c:v>
                </c:pt>
                <c:pt idx="45">
                  <c:v>1.06</c:v>
                </c:pt>
                <c:pt idx="46">
                  <c:v>0.94</c:v>
                </c:pt>
                <c:pt idx="47">
                  <c:v>0.77</c:v>
                </c:pt>
                <c:pt idx="48">
                  <c:v>0.73</c:v>
                </c:pt>
                <c:pt idx="49">
                  <c:v>0.71</c:v>
                </c:pt>
                <c:pt idx="50">
                  <c:v>1.1299999999999999</c:v>
                </c:pt>
                <c:pt idx="51">
                  <c:v>0.98</c:v>
                </c:pt>
                <c:pt idx="52">
                  <c:v>1.06</c:v>
                </c:pt>
                <c:pt idx="53">
                  <c:v>1.1000000000000001</c:v>
                </c:pt>
                <c:pt idx="54">
                  <c:v>1.27</c:v>
                </c:pt>
                <c:pt idx="55">
                  <c:v>1.39</c:v>
                </c:pt>
                <c:pt idx="56">
                  <c:v>1.34</c:v>
                </c:pt>
                <c:pt idx="57">
                  <c:v>1.34</c:v>
                </c:pt>
                <c:pt idx="58">
                  <c:v>1.39</c:v>
                </c:pt>
                <c:pt idx="59">
                  <c:v>1.4</c:v>
                </c:pt>
                <c:pt idx="60">
                  <c:v>1.57</c:v>
                </c:pt>
                <c:pt idx="61">
                  <c:v>1.61</c:v>
                </c:pt>
                <c:pt idx="62">
                  <c:v>1.65</c:v>
                </c:pt>
                <c:pt idx="63" formatCode="General">
                  <c:v>1.83</c:v>
                </c:pt>
                <c:pt idx="64">
                  <c:v>1.95</c:v>
                </c:pt>
                <c:pt idx="65">
                  <c:v>1.94</c:v>
                </c:pt>
                <c:pt idx="66">
                  <c:v>1.6</c:v>
                </c:pt>
                <c:pt idx="67">
                  <c:v>1.57</c:v>
                </c:pt>
                <c:pt idx="68">
                  <c:v>1.59</c:v>
                </c:pt>
                <c:pt idx="69">
                  <c:v>1.66</c:v>
                </c:pt>
                <c:pt idx="70">
                  <c:v>1.68</c:v>
                </c:pt>
                <c:pt idx="71">
                  <c:v>2.0299999999999998</c:v>
                </c:pt>
                <c:pt idx="72" formatCode="General">
                  <c:v>2.2799999999999998</c:v>
                </c:pt>
                <c:pt idx="73">
                  <c:v>3.26</c:v>
                </c:pt>
                <c:pt idx="74">
                  <c:v>3.46</c:v>
                </c:pt>
                <c:pt idx="75" formatCode="General">
                  <c:v>3.64</c:v>
                </c:pt>
                <c:pt idx="76" formatCode="General">
                  <c:v>3.74</c:v>
                </c:pt>
                <c:pt idx="77" formatCode="General">
                  <c:v>4.17</c:v>
                </c:pt>
                <c:pt idx="78" formatCode="General">
                  <c:v>4.6899999999999986</c:v>
                </c:pt>
                <c:pt idx="79" formatCode="General">
                  <c:v>5.23</c:v>
                </c:pt>
              </c:numCache>
            </c:numRef>
          </c:val>
          <c:smooth val="0"/>
        </c:ser>
        <c:ser>
          <c:idx val="1"/>
          <c:order val="1"/>
          <c:tx>
            <c:strRef>
              <c:f>Hoja1!$C$1</c:f>
              <c:strCache>
                <c:ptCount val="1"/>
                <c:pt idx="0">
                  <c:v>No transables</c:v>
                </c:pt>
              </c:strCache>
            </c:strRef>
          </c:tx>
          <c:spPr>
            <a:ln w="31750" cap="rnd">
              <a:solidFill>
                <a:srgbClr val="993366"/>
              </a:solidFill>
              <a:round/>
            </a:ln>
            <a:effectLst/>
          </c:spPr>
          <c:marker>
            <c:symbol val="none"/>
          </c:marker>
          <c:dLbls>
            <c:dLbl>
              <c:idx val="78"/>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dLbl>
            <c:dLbl>
              <c:idx val="79"/>
              <c:layout>
                <c:manualLayout>
                  <c:x val="-1.14941696503238E-2"/>
                  <c:y val="-4.3662255659300098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Hoja1!$A$2:$A$81</c:f>
              <c:numCache>
                <c:formatCode>mmm\-yy</c:formatCode>
                <c:ptCount val="8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numCache>
            </c:numRef>
          </c:cat>
          <c:val>
            <c:numRef>
              <c:f>Hoja1!$C$2:$C$81</c:f>
              <c:numCache>
                <c:formatCode>0.00</c:formatCode>
                <c:ptCount val="80"/>
                <c:pt idx="0">
                  <c:v>5.08</c:v>
                </c:pt>
                <c:pt idx="1">
                  <c:v>5.39</c:v>
                </c:pt>
                <c:pt idx="2">
                  <c:v>5.3599999999999994</c:v>
                </c:pt>
                <c:pt idx="3">
                  <c:v>4.92</c:v>
                </c:pt>
                <c:pt idx="4">
                  <c:v>4.6899999999999986</c:v>
                </c:pt>
                <c:pt idx="5">
                  <c:v>4.7300000000000004</c:v>
                </c:pt>
                <c:pt idx="6">
                  <c:v>4.68</c:v>
                </c:pt>
                <c:pt idx="7">
                  <c:v>4.87</c:v>
                </c:pt>
                <c:pt idx="8">
                  <c:v>4.7600000000000007</c:v>
                </c:pt>
                <c:pt idx="9">
                  <c:v>4.5699999999999976</c:v>
                </c:pt>
                <c:pt idx="10">
                  <c:v>4.54</c:v>
                </c:pt>
                <c:pt idx="11">
                  <c:v>4.41</c:v>
                </c:pt>
                <c:pt idx="12">
                  <c:v>4.3999999999999986</c:v>
                </c:pt>
                <c:pt idx="13">
                  <c:v>3.95</c:v>
                </c:pt>
                <c:pt idx="14">
                  <c:v>3.78</c:v>
                </c:pt>
                <c:pt idx="15">
                  <c:v>3.94</c:v>
                </c:pt>
                <c:pt idx="16">
                  <c:v>3.95</c:v>
                </c:pt>
                <c:pt idx="17">
                  <c:v>3.82</c:v>
                </c:pt>
                <c:pt idx="18">
                  <c:v>3.18</c:v>
                </c:pt>
                <c:pt idx="19">
                  <c:v>3.43</c:v>
                </c:pt>
                <c:pt idx="20">
                  <c:v>3.37</c:v>
                </c:pt>
                <c:pt idx="21">
                  <c:v>3.42</c:v>
                </c:pt>
                <c:pt idx="22">
                  <c:v>3.54</c:v>
                </c:pt>
                <c:pt idx="23">
                  <c:v>3.52</c:v>
                </c:pt>
                <c:pt idx="24">
                  <c:v>3.37</c:v>
                </c:pt>
                <c:pt idx="25">
                  <c:v>3.42</c:v>
                </c:pt>
                <c:pt idx="26">
                  <c:v>3.4</c:v>
                </c:pt>
                <c:pt idx="27">
                  <c:v>3.45</c:v>
                </c:pt>
                <c:pt idx="28">
                  <c:v>3.5</c:v>
                </c:pt>
                <c:pt idx="29">
                  <c:v>3.83</c:v>
                </c:pt>
                <c:pt idx="30">
                  <c:v>3.84</c:v>
                </c:pt>
                <c:pt idx="31">
                  <c:v>3.43</c:v>
                </c:pt>
                <c:pt idx="32">
                  <c:v>3.5</c:v>
                </c:pt>
                <c:pt idx="33">
                  <c:v>3.49</c:v>
                </c:pt>
                <c:pt idx="34">
                  <c:v>3.57</c:v>
                </c:pt>
                <c:pt idx="35">
                  <c:v>3.63</c:v>
                </c:pt>
                <c:pt idx="36">
                  <c:v>3.6384051820959269</c:v>
                </c:pt>
                <c:pt idx="37">
                  <c:v>3.7044590083399558</c:v>
                </c:pt>
                <c:pt idx="38">
                  <c:v>3.7085010220593739</c:v>
                </c:pt>
                <c:pt idx="39">
                  <c:v>3.7747569416671798</c:v>
                </c:pt>
                <c:pt idx="40">
                  <c:v>3.7351932837603972</c:v>
                </c:pt>
                <c:pt idx="41">
                  <c:v>3.6151162018036369</c:v>
                </c:pt>
                <c:pt idx="42">
                  <c:v>3.6751645671205151</c:v>
                </c:pt>
                <c:pt idx="43">
                  <c:v>3.94</c:v>
                </c:pt>
                <c:pt idx="44">
                  <c:v>4.0199999999999996</c:v>
                </c:pt>
                <c:pt idx="45">
                  <c:v>4.04</c:v>
                </c:pt>
                <c:pt idx="46">
                  <c:v>3.97</c:v>
                </c:pt>
                <c:pt idx="47">
                  <c:v>3.92</c:v>
                </c:pt>
                <c:pt idx="48">
                  <c:v>3.94</c:v>
                </c:pt>
                <c:pt idx="49">
                  <c:v>3.84</c:v>
                </c:pt>
                <c:pt idx="50">
                  <c:v>3.85</c:v>
                </c:pt>
                <c:pt idx="51">
                  <c:v>3.83</c:v>
                </c:pt>
                <c:pt idx="52">
                  <c:v>3.74</c:v>
                </c:pt>
                <c:pt idx="53">
                  <c:v>3.78</c:v>
                </c:pt>
                <c:pt idx="54">
                  <c:v>3.9</c:v>
                </c:pt>
                <c:pt idx="55">
                  <c:v>3.78</c:v>
                </c:pt>
                <c:pt idx="56">
                  <c:v>3.7</c:v>
                </c:pt>
                <c:pt idx="57">
                  <c:v>3.67</c:v>
                </c:pt>
                <c:pt idx="58">
                  <c:v>3.73</c:v>
                </c:pt>
                <c:pt idx="59">
                  <c:v>3.76</c:v>
                </c:pt>
                <c:pt idx="60">
                  <c:v>3.61</c:v>
                </c:pt>
                <c:pt idx="61">
                  <c:v>3.61</c:v>
                </c:pt>
                <c:pt idx="62">
                  <c:v>3.55</c:v>
                </c:pt>
                <c:pt idx="63" formatCode="General">
                  <c:v>3.51</c:v>
                </c:pt>
                <c:pt idx="64">
                  <c:v>3.68</c:v>
                </c:pt>
                <c:pt idx="65">
                  <c:v>3.45</c:v>
                </c:pt>
                <c:pt idx="66">
                  <c:v>3.17</c:v>
                </c:pt>
                <c:pt idx="67">
                  <c:v>3.29</c:v>
                </c:pt>
                <c:pt idx="68">
                  <c:v>3.26</c:v>
                </c:pt>
                <c:pt idx="69">
                  <c:v>3.26</c:v>
                </c:pt>
                <c:pt idx="70">
                  <c:v>3.23</c:v>
                </c:pt>
                <c:pt idx="71">
                  <c:v>3.38</c:v>
                </c:pt>
                <c:pt idx="72" formatCode="General">
                  <c:v>3.47</c:v>
                </c:pt>
                <c:pt idx="73">
                  <c:v>3.5</c:v>
                </c:pt>
                <c:pt idx="74">
                  <c:v>3.56</c:v>
                </c:pt>
                <c:pt idx="75" formatCode="General">
                  <c:v>3.67</c:v>
                </c:pt>
                <c:pt idx="76" formatCode="General">
                  <c:v>3.83</c:v>
                </c:pt>
                <c:pt idx="77" formatCode="General">
                  <c:v>3.98</c:v>
                </c:pt>
                <c:pt idx="78" formatCode="General">
                  <c:v>3.95</c:v>
                </c:pt>
                <c:pt idx="79" formatCode="General">
                  <c:v>3.29</c:v>
                </c:pt>
              </c:numCache>
            </c:numRef>
          </c:val>
          <c:smooth val="0"/>
        </c:ser>
        <c:ser>
          <c:idx val="2"/>
          <c:order val="2"/>
          <c:tx>
            <c:strRef>
              <c:f>Hoja1!$D$1</c:f>
              <c:strCache>
                <c:ptCount val="1"/>
                <c:pt idx="0">
                  <c:v>Regulados</c:v>
                </c:pt>
              </c:strCache>
            </c:strRef>
          </c:tx>
          <c:spPr>
            <a:ln w="31750" cap="rnd">
              <a:solidFill>
                <a:srgbClr val="FFD54F"/>
              </a:solidFill>
              <a:round/>
            </a:ln>
            <a:effectLst/>
          </c:spPr>
          <c:marker>
            <c:symbol val="none"/>
          </c:marker>
          <c:dLbls>
            <c:dLbl>
              <c:idx val="79"/>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C00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Hoja1!$A$2:$A$81</c:f>
              <c:numCache>
                <c:formatCode>mmm\-yy</c:formatCode>
                <c:ptCount val="8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numCache>
            </c:numRef>
          </c:cat>
          <c:val>
            <c:numRef>
              <c:f>Hoja1!$D$2:$D$81</c:f>
              <c:numCache>
                <c:formatCode>0.00</c:formatCode>
                <c:ptCount val="80"/>
                <c:pt idx="0">
                  <c:v>8.49</c:v>
                </c:pt>
                <c:pt idx="1">
                  <c:v>9</c:v>
                </c:pt>
                <c:pt idx="2">
                  <c:v>8.120000000000001</c:v>
                </c:pt>
                <c:pt idx="3">
                  <c:v>7.56</c:v>
                </c:pt>
                <c:pt idx="4">
                  <c:v>6.47</c:v>
                </c:pt>
                <c:pt idx="5">
                  <c:v>5.85</c:v>
                </c:pt>
                <c:pt idx="6">
                  <c:v>4.6499999999999986</c:v>
                </c:pt>
                <c:pt idx="7">
                  <c:v>3.51</c:v>
                </c:pt>
                <c:pt idx="8">
                  <c:v>2.4700000000000002</c:v>
                </c:pt>
                <c:pt idx="9">
                  <c:v>1.65</c:v>
                </c:pt>
                <c:pt idx="10">
                  <c:v>2.1800000000000002</c:v>
                </c:pt>
                <c:pt idx="11">
                  <c:v>2.58</c:v>
                </c:pt>
                <c:pt idx="12">
                  <c:v>3.92</c:v>
                </c:pt>
                <c:pt idx="13">
                  <c:v>4.1599999999999993</c:v>
                </c:pt>
                <c:pt idx="14">
                  <c:v>3.37</c:v>
                </c:pt>
                <c:pt idx="15">
                  <c:v>3.83</c:v>
                </c:pt>
                <c:pt idx="16">
                  <c:v>4.6099999999999994</c:v>
                </c:pt>
                <c:pt idx="17">
                  <c:v>5.1099999999999994</c:v>
                </c:pt>
                <c:pt idx="18">
                  <c:v>5.2200000000000006</c:v>
                </c:pt>
                <c:pt idx="19">
                  <c:v>5.7</c:v>
                </c:pt>
                <c:pt idx="20">
                  <c:v>5.8000000000000007</c:v>
                </c:pt>
                <c:pt idx="21">
                  <c:v>5.74</c:v>
                </c:pt>
                <c:pt idx="22">
                  <c:v>6.29</c:v>
                </c:pt>
                <c:pt idx="23">
                  <c:v>6.64</c:v>
                </c:pt>
                <c:pt idx="24">
                  <c:v>6.9500000000000011</c:v>
                </c:pt>
                <c:pt idx="25">
                  <c:v>6.2</c:v>
                </c:pt>
                <c:pt idx="26">
                  <c:v>6.91</c:v>
                </c:pt>
                <c:pt idx="27">
                  <c:v>6.41</c:v>
                </c:pt>
                <c:pt idx="28">
                  <c:v>6.1499999999999986</c:v>
                </c:pt>
                <c:pt idx="29">
                  <c:v>5.96</c:v>
                </c:pt>
                <c:pt idx="30">
                  <c:v>5.7</c:v>
                </c:pt>
                <c:pt idx="31">
                  <c:v>5.63</c:v>
                </c:pt>
                <c:pt idx="32">
                  <c:v>6.45</c:v>
                </c:pt>
                <c:pt idx="33">
                  <c:v>6.29</c:v>
                </c:pt>
                <c:pt idx="34">
                  <c:v>5.81</c:v>
                </c:pt>
                <c:pt idx="35">
                  <c:v>5.81</c:v>
                </c:pt>
                <c:pt idx="36">
                  <c:v>5.27</c:v>
                </c:pt>
                <c:pt idx="37">
                  <c:v>5.58</c:v>
                </c:pt>
                <c:pt idx="38">
                  <c:v>4.9400000000000004</c:v>
                </c:pt>
                <c:pt idx="39">
                  <c:v>3.83</c:v>
                </c:pt>
                <c:pt idx="40">
                  <c:v>4.42</c:v>
                </c:pt>
                <c:pt idx="41">
                  <c:v>3.92</c:v>
                </c:pt>
                <c:pt idx="42">
                  <c:v>3.4799999999999991</c:v>
                </c:pt>
                <c:pt idx="43">
                  <c:v>3.13</c:v>
                </c:pt>
                <c:pt idx="44">
                  <c:v>3.32</c:v>
                </c:pt>
                <c:pt idx="45">
                  <c:v>3.28</c:v>
                </c:pt>
                <c:pt idx="46">
                  <c:v>2.79</c:v>
                </c:pt>
                <c:pt idx="47">
                  <c:v>1.91</c:v>
                </c:pt>
                <c:pt idx="48">
                  <c:v>0.67</c:v>
                </c:pt>
                <c:pt idx="49">
                  <c:v>0.71</c:v>
                </c:pt>
                <c:pt idx="50">
                  <c:v>0.2</c:v>
                </c:pt>
                <c:pt idx="51">
                  <c:v>0.86</c:v>
                </c:pt>
                <c:pt idx="52">
                  <c:v>1.25</c:v>
                </c:pt>
                <c:pt idx="53">
                  <c:v>1.98</c:v>
                </c:pt>
                <c:pt idx="54">
                  <c:v>1.37</c:v>
                </c:pt>
                <c:pt idx="55">
                  <c:v>1.46</c:v>
                </c:pt>
                <c:pt idx="56">
                  <c:v>1.24</c:v>
                </c:pt>
                <c:pt idx="57">
                  <c:v>1.07</c:v>
                </c:pt>
                <c:pt idx="58">
                  <c:v>0.45</c:v>
                </c:pt>
                <c:pt idx="59">
                  <c:v>1.05</c:v>
                </c:pt>
                <c:pt idx="60">
                  <c:v>1.66</c:v>
                </c:pt>
                <c:pt idx="61">
                  <c:v>1.76</c:v>
                </c:pt>
                <c:pt idx="62">
                  <c:v>2.21</c:v>
                </c:pt>
                <c:pt idx="63" formatCode="General">
                  <c:v>3.05</c:v>
                </c:pt>
                <c:pt idx="64">
                  <c:v>2.14</c:v>
                </c:pt>
                <c:pt idx="65">
                  <c:v>2.14</c:v>
                </c:pt>
                <c:pt idx="66">
                  <c:v>3.6</c:v>
                </c:pt>
                <c:pt idx="67">
                  <c:v>3.83</c:v>
                </c:pt>
                <c:pt idx="68">
                  <c:v>3.25</c:v>
                </c:pt>
                <c:pt idx="69">
                  <c:v>4.07</c:v>
                </c:pt>
                <c:pt idx="70">
                  <c:v>5.3199999999999994</c:v>
                </c:pt>
                <c:pt idx="71">
                  <c:v>4.84</c:v>
                </c:pt>
                <c:pt idx="72" formatCode="General">
                  <c:v>4.01</c:v>
                </c:pt>
                <c:pt idx="73">
                  <c:v>3.47</c:v>
                </c:pt>
                <c:pt idx="74">
                  <c:v>3.25</c:v>
                </c:pt>
                <c:pt idx="75" formatCode="General">
                  <c:v>2.68</c:v>
                </c:pt>
                <c:pt idx="76" formatCode="General">
                  <c:v>3.45</c:v>
                </c:pt>
                <c:pt idx="77" formatCode="General">
                  <c:v>2.5499999999999998</c:v>
                </c:pt>
                <c:pt idx="78" formatCode="General">
                  <c:v>2.99</c:v>
                </c:pt>
                <c:pt idx="79" formatCode="General">
                  <c:v>3.08</c:v>
                </c:pt>
              </c:numCache>
            </c:numRef>
          </c:val>
          <c:smooth val="0"/>
        </c:ser>
        <c:ser>
          <c:idx val="3"/>
          <c:order val="3"/>
          <c:tx>
            <c:strRef>
              <c:f>Hoja1!$E$1</c:f>
              <c:strCache>
                <c:ptCount val="1"/>
                <c:pt idx="0">
                  <c:v>Alimentos</c:v>
                </c:pt>
              </c:strCache>
            </c:strRef>
          </c:tx>
          <c:spPr>
            <a:ln w="31750" cap="rnd">
              <a:solidFill>
                <a:srgbClr val="00B050"/>
              </a:solidFill>
              <a:round/>
            </a:ln>
            <a:effectLst/>
          </c:spPr>
          <c:marker>
            <c:symbol val="none"/>
          </c:marker>
          <c:dLbls>
            <c:dLbl>
              <c:idx val="79"/>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B05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Hoja1!$A$2:$A$81</c:f>
              <c:numCache>
                <c:formatCode>mmm\-yy</c:formatCode>
                <c:ptCount val="80"/>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numCache>
            </c:numRef>
          </c:cat>
          <c:val>
            <c:numRef>
              <c:f>Hoja1!$E$2:$E$81</c:f>
              <c:numCache>
                <c:formatCode>0.00</c:formatCode>
                <c:ptCount val="80"/>
                <c:pt idx="0">
                  <c:v>12.24</c:v>
                </c:pt>
                <c:pt idx="1">
                  <c:v>9.5</c:v>
                </c:pt>
                <c:pt idx="2">
                  <c:v>8.67</c:v>
                </c:pt>
                <c:pt idx="3">
                  <c:v>7.93</c:v>
                </c:pt>
                <c:pt idx="4">
                  <c:v>5.5100000000000007</c:v>
                </c:pt>
                <c:pt idx="5">
                  <c:v>2.8</c:v>
                </c:pt>
                <c:pt idx="6">
                  <c:v>1.51</c:v>
                </c:pt>
                <c:pt idx="7">
                  <c:v>1.46</c:v>
                </c:pt>
                <c:pt idx="8">
                  <c:v>2.23</c:v>
                </c:pt>
                <c:pt idx="9">
                  <c:v>1.64</c:v>
                </c:pt>
                <c:pt idx="10">
                  <c:v>0.69</c:v>
                </c:pt>
                <c:pt idx="11">
                  <c:v>-0.32</c:v>
                </c:pt>
                <c:pt idx="12">
                  <c:v>-0.54</c:v>
                </c:pt>
                <c:pt idx="13">
                  <c:v>-7.0000000000000007E-2</c:v>
                </c:pt>
                <c:pt idx="14">
                  <c:v>0.34</c:v>
                </c:pt>
                <c:pt idx="15">
                  <c:v>0.93</c:v>
                </c:pt>
                <c:pt idx="16">
                  <c:v>0.98</c:v>
                </c:pt>
                <c:pt idx="17">
                  <c:v>1.52</c:v>
                </c:pt>
                <c:pt idx="18">
                  <c:v>1.71</c:v>
                </c:pt>
                <c:pt idx="19">
                  <c:v>1.8</c:v>
                </c:pt>
                <c:pt idx="20">
                  <c:v>1.72</c:v>
                </c:pt>
                <c:pt idx="21">
                  <c:v>1.69</c:v>
                </c:pt>
                <c:pt idx="22">
                  <c:v>2.4</c:v>
                </c:pt>
                <c:pt idx="23">
                  <c:v>4.09</c:v>
                </c:pt>
                <c:pt idx="24">
                  <c:v>4.8099999999999996</c:v>
                </c:pt>
                <c:pt idx="25">
                  <c:v>4.3899999999999997</c:v>
                </c:pt>
                <c:pt idx="26">
                  <c:v>3.93</c:v>
                </c:pt>
                <c:pt idx="27">
                  <c:v>2.78</c:v>
                </c:pt>
                <c:pt idx="28">
                  <c:v>3.56</c:v>
                </c:pt>
                <c:pt idx="29">
                  <c:v>4.08</c:v>
                </c:pt>
                <c:pt idx="30">
                  <c:v>4.7699999999999987</c:v>
                </c:pt>
                <c:pt idx="31">
                  <c:v>4.6099999999999994</c:v>
                </c:pt>
                <c:pt idx="32">
                  <c:v>5.71</c:v>
                </c:pt>
                <c:pt idx="33">
                  <c:v>6.63</c:v>
                </c:pt>
                <c:pt idx="34">
                  <c:v>6.42</c:v>
                </c:pt>
                <c:pt idx="35">
                  <c:v>5.27</c:v>
                </c:pt>
                <c:pt idx="36">
                  <c:v>4.9400000000000004</c:v>
                </c:pt>
                <c:pt idx="37">
                  <c:v>4.7</c:v>
                </c:pt>
                <c:pt idx="38">
                  <c:v>4.5599999999999996</c:v>
                </c:pt>
                <c:pt idx="39">
                  <c:v>5.01</c:v>
                </c:pt>
                <c:pt idx="40">
                  <c:v>4.72</c:v>
                </c:pt>
                <c:pt idx="41">
                  <c:v>4.22</c:v>
                </c:pt>
                <c:pt idx="42">
                  <c:v>3.79</c:v>
                </c:pt>
                <c:pt idx="43">
                  <c:v>4.01</c:v>
                </c:pt>
                <c:pt idx="44">
                  <c:v>3.63</c:v>
                </c:pt>
                <c:pt idx="45">
                  <c:v>3.56</c:v>
                </c:pt>
                <c:pt idx="46">
                  <c:v>3.01</c:v>
                </c:pt>
                <c:pt idx="47">
                  <c:v>2.52</c:v>
                </c:pt>
                <c:pt idx="48">
                  <c:v>1.69</c:v>
                </c:pt>
                <c:pt idx="49">
                  <c:v>1.19</c:v>
                </c:pt>
                <c:pt idx="50">
                  <c:v>1.41</c:v>
                </c:pt>
                <c:pt idx="51">
                  <c:v>1.57</c:v>
                </c:pt>
                <c:pt idx="52">
                  <c:v>1.29</c:v>
                </c:pt>
                <c:pt idx="53">
                  <c:v>1.34</c:v>
                </c:pt>
                <c:pt idx="54">
                  <c:v>1.64</c:v>
                </c:pt>
                <c:pt idx="55">
                  <c:v>1.77</c:v>
                </c:pt>
                <c:pt idx="56">
                  <c:v>2.0499999999999998</c:v>
                </c:pt>
                <c:pt idx="57">
                  <c:v>0.66</c:v>
                </c:pt>
                <c:pt idx="58">
                  <c:v>0.62</c:v>
                </c:pt>
                <c:pt idx="59">
                  <c:v>0.86</c:v>
                </c:pt>
                <c:pt idx="60">
                  <c:v>1.2</c:v>
                </c:pt>
                <c:pt idx="61">
                  <c:v>1.78</c:v>
                </c:pt>
                <c:pt idx="62">
                  <c:v>2.23</c:v>
                </c:pt>
                <c:pt idx="63">
                  <c:v>2.39</c:v>
                </c:pt>
                <c:pt idx="64">
                  <c:v>3.35</c:v>
                </c:pt>
                <c:pt idx="65">
                  <c:v>3.11</c:v>
                </c:pt>
                <c:pt idx="66">
                  <c:v>3.26</c:v>
                </c:pt>
                <c:pt idx="67">
                  <c:v>3.47</c:v>
                </c:pt>
                <c:pt idx="68">
                  <c:v>3.25</c:v>
                </c:pt>
                <c:pt idx="69" formatCode="General">
                  <c:v>4.2699999999999996</c:v>
                </c:pt>
                <c:pt idx="70" formatCode="General">
                  <c:v>4.88</c:v>
                </c:pt>
                <c:pt idx="71">
                  <c:v>4.6899999999999986</c:v>
                </c:pt>
                <c:pt idx="72">
                  <c:v>5.41</c:v>
                </c:pt>
                <c:pt idx="73">
                  <c:v>6.77</c:v>
                </c:pt>
                <c:pt idx="74">
                  <c:v>7.37</c:v>
                </c:pt>
                <c:pt idx="75">
                  <c:v>7.7</c:v>
                </c:pt>
                <c:pt idx="76">
                  <c:v>6.1599999999999993</c:v>
                </c:pt>
                <c:pt idx="77">
                  <c:v>6.2</c:v>
                </c:pt>
                <c:pt idx="78">
                  <c:v>5.67</c:v>
                </c:pt>
                <c:pt idx="79" formatCode="General">
                  <c:v>6.1099999999999994</c:v>
                </c:pt>
              </c:numCache>
            </c:numRef>
          </c:val>
          <c:smooth val="0"/>
        </c:ser>
        <c:dLbls>
          <c:showLegendKey val="0"/>
          <c:showVal val="0"/>
          <c:showCatName val="0"/>
          <c:showSerName val="0"/>
          <c:showPercent val="0"/>
          <c:showBubbleSize val="0"/>
        </c:dLbls>
        <c:marker val="1"/>
        <c:smooth val="0"/>
        <c:axId val="36954496"/>
        <c:axId val="36956032"/>
      </c:lineChart>
      <c:dateAx>
        <c:axId val="36954496"/>
        <c:scaling>
          <c:orientation val="minMax"/>
          <c:max val="42217"/>
          <c:min val="40756"/>
        </c:scaling>
        <c:delete val="0"/>
        <c:axPos val="b"/>
        <c:numFmt formatCode="mmm\-yy" sourceLinked="1"/>
        <c:majorTickMark val="none"/>
        <c:minorTickMark val="none"/>
        <c:tickLblPos val="low"/>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6956032"/>
        <c:crosses val="autoZero"/>
        <c:auto val="1"/>
        <c:lblOffset val="100"/>
        <c:baseTimeUnit val="months"/>
      </c:dateAx>
      <c:valAx>
        <c:axId val="36956032"/>
        <c:scaling>
          <c:orientation val="minMax"/>
          <c:max val="9"/>
          <c:min val="-1"/>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Variación anual, %</a:t>
                </a:r>
                <a:endParaRPr lang="es-CO" b="1" dirty="0"/>
              </a:p>
            </c:rich>
          </c:tx>
          <c:overlay val="0"/>
          <c:spPr>
            <a:noFill/>
            <a:ln>
              <a:noFill/>
            </a:ln>
            <a:effectLst/>
          </c:spPr>
        </c:title>
        <c:numFmt formatCode="0.0" sourceLinked="0"/>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6954496"/>
        <c:crosses val="autoZero"/>
        <c:crossBetween val="between"/>
        <c:majorUnit val="2"/>
      </c:valAx>
      <c:spPr>
        <a:noFill/>
        <a:ln>
          <a:noFill/>
        </a:ln>
        <a:effectLst/>
      </c:spPr>
    </c:plotArea>
    <c:legend>
      <c:legendPos val="b"/>
      <c:layout>
        <c:manualLayout>
          <c:xMode val="edge"/>
          <c:yMode val="edge"/>
          <c:x val="0.13932230858436501"/>
          <c:y val="5.2931823939821702E-2"/>
          <c:w val="0.79095392462061997"/>
          <c:h val="6.57078630607527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142412747789898"/>
          <c:y val="8.2110936400877198E-3"/>
        </c:manualLayout>
      </c:layout>
      <c:overlay val="0"/>
    </c:title>
    <c:autoTitleDeleted val="0"/>
    <c:plotArea>
      <c:layout>
        <c:manualLayout>
          <c:layoutTarget val="inner"/>
          <c:xMode val="edge"/>
          <c:yMode val="edge"/>
          <c:x val="9.53468133170388E-2"/>
          <c:y val="5.0014205527819502E-2"/>
          <c:w val="0.86646298559419299"/>
          <c:h val="0.72597123334034497"/>
        </c:manualLayout>
      </c:layout>
      <c:lineChart>
        <c:grouping val="standard"/>
        <c:varyColors val="0"/>
        <c:ser>
          <c:idx val="0"/>
          <c:order val="0"/>
          <c:tx>
            <c:strRef>
              <c:f>Hoja1!$B$1</c:f>
              <c:strCache>
                <c:ptCount val="1"/>
                <c:pt idx="0">
                  <c:v>Tasa de intervención</c:v>
                </c:pt>
              </c:strCache>
            </c:strRef>
          </c:tx>
          <c:spPr>
            <a:ln>
              <a:solidFill>
                <a:srgbClr val="C00000"/>
              </a:solidFill>
            </a:ln>
          </c:spPr>
          <c:marker>
            <c:symbol val="none"/>
          </c:marker>
          <c:dLbls>
            <c:dLbl>
              <c:idx val="112"/>
              <c:layout>
                <c:manualLayout>
                  <c:x val="7.1706909702340699E-2"/>
                  <c:y val="-3.3244847216173802E-2"/>
                </c:manualLayout>
              </c:layout>
              <c:numFmt formatCode="#,##0.0" sourceLinked="0"/>
              <c:spPr/>
              <c:txPr>
                <a:bodyPr/>
                <a:lstStyle/>
                <a:p>
                  <a:pPr>
                    <a:defRPr b="1"/>
                  </a:pPr>
                  <a:endParaRPr lang="es-CO"/>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Hoja1!$A$4:$A$124</c:f>
              <c:numCache>
                <c:formatCode>mmm\-yy</c:formatCode>
                <c:ptCount val="121"/>
                <c:pt idx="0">
                  <c:v>38534</c:v>
                </c:pt>
                <c:pt idx="1">
                  <c:v>38565</c:v>
                </c:pt>
                <c:pt idx="2">
                  <c:v>38596</c:v>
                </c:pt>
                <c:pt idx="3">
                  <c:v>38626</c:v>
                </c:pt>
                <c:pt idx="4">
                  <c:v>38657</c:v>
                </c:pt>
                <c:pt idx="5">
                  <c:v>38687</c:v>
                </c:pt>
                <c:pt idx="6">
                  <c:v>38718</c:v>
                </c:pt>
                <c:pt idx="7">
                  <c:v>38749</c:v>
                </c:pt>
                <c:pt idx="8">
                  <c:v>38777</c:v>
                </c:pt>
                <c:pt idx="9">
                  <c:v>38808</c:v>
                </c:pt>
                <c:pt idx="10">
                  <c:v>38838</c:v>
                </c:pt>
                <c:pt idx="11">
                  <c:v>38869</c:v>
                </c:pt>
                <c:pt idx="12">
                  <c:v>38899</c:v>
                </c:pt>
                <c:pt idx="13">
                  <c:v>38930</c:v>
                </c:pt>
                <c:pt idx="14">
                  <c:v>38961</c:v>
                </c:pt>
                <c:pt idx="15">
                  <c:v>38991</c:v>
                </c:pt>
                <c:pt idx="16">
                  <c:v>39022</c:v>
                </c:pt>
                <c:pt idx="17">
                  <c:v>39052</c:v>
                </c:pt>
                <c:pt idx="18">
                  <c:v>39083</c:v>
                </c:pt>
                <c:pt idx="19">
                  <c:v>39114</c:v>
                </c:pt>
                <c:pt idx="20">
                  <c:v>39142</c:v>
                </c:pt>
                <c:pt idx="21">
                  <c:v>39173</c:v>
                </c:pt>
                <c:pt idx="22">
                  <c:v>39203</c:v>
                </c:pt>
                <c:pt idx="23">
                  <c:v>39234</c:v>
                </c:pt>
                <c:pt idx="24">
                  <c:v>39264</c:v>
                </c:pt>
                <c:pt idx="25">
                  <c:v>39295</c:v>
                </c:pt>
                <c:pt idx="26">
                  <c:v>39326</c:v>
                </c:pt>
                <c:pt idx="27">
                  <c:v>39356</c:v>
                </c:pt>
                <c:pt idx="28">
                  <c:v>39387</c:v>
                </c:pt>
                <c:pt idx="29">
                  <c:v>39417</c:v>
                </c:pt>
                <c:pt idx="30">
                  <c:v>39448</c:v>
                </c:pt>
                <c:pt idx="31">
                  <c:v>39479</c:v>
                </c:pt>
                <c:pt idx="32">
                  <c:v>39508</c:v>
                </c:pt>
                <c:pt idx="33">
                  <c:v>39539</c:v>
                </c:pt>
                <c:pt idx="34">
                  <c:v>39569</c:v>
                </c:pt>
                <c:pt idx="35">
                  <c:v>39600</c:v>
                </c:pt>
                <c:pt idx="36">
                  <c:v>39630</c:v>
                </c:pt>
                <c:pt idx="37">
                  <c:v>39661</c:v>
                </c:pt>
                <c:pt idx="38">
                  <c:v>39692</c:v>
                </c:pt>
                <c:pt idx="39">
                  <c:v>39722</c:v>
                </c:pt>
                <c:pt idx="40">
                  <c:v>39753</c:v>
                </c:pt>
                <c:pt idx="41">
                  <c:v>39783</c:v>
                </c:pt>
                <c:pt idx="42">
                  <c:v>39814</c:v>
                </c:pt>
                <c:pt idx="43">
                  <c:v>39845</c:v>
                </c:pt>
                <c:pt idx="44">
                  <c:v>39873</c:v>
                </c:pt>
                <c:pt idx="45">
                  <c:v>39904</c:v>
                </c:pt>
                <c:pt idx="46">
                  <c:v>39934</c:v>
                </c:pt>
                <c:pt idx="47">
                  <c:v>39965</c:v>
                </c:pt>
                <c:pt idx="48">
                  <c:v>39995</c:v>
                </c:pt>
                <c:pt idx="49">
                  <c:v>40026</c:v>
                </c:pt>
                <c:pt idx="50">
                  <c:v>40057</c:v>
                </c:pt>
                <c:pt idx="51">
                  <c:v>40087</c:v>
                </c:pt>
                <c:pt idx="52">
                  <c:v>40118</c:v>
                </c:pt>
                <c:pt idx="53">
                  <c:v>40148</c:v>
                </c:pt>
                <c:pt idx="54">
                  <c:v>40179</c:v>
                </c:pt>
                <c:pt idx="55">
                  <c:v>40210</c:v>
                </c:pt>
                <c:pt idx="56">
                  <c:v>40238</c:v>
                </c:pt>
                <c:pt idx="57">
                  <c:v>40269</c:v>
                </c:pt>
                <c:pt idx="58">
                  <c:v>40299</c:v>
                </c:pt>
                <c:pt idx="59">
                  <c:v>40330</c:v>
                </c:pt>
                <c:pt idx="60">
                  <c:v>40360</c:v>
                </c:pt>
                <c:pt idx="61">
                  <c:v>40391</c:v>
                </c:pt>
                <c:pt idx="62">
                  <c:v>40422</c:v>
                </c:pt>
                <c:pt idx="63">
                  <c:v>40452</c:v>
                </c:pt>
                <c:pt idx="64">
                  <c:v>40483</c:v>
                </c:pt>
                <c:pt idx="65">
                  <c:v>40513</c:v>
                </c:pt>
                <c:pt idx="66">
                  <c:v>40544</c:v>
                </c:pt>
                <c:pt idx="67">
                  <c:v>40575</c:v>
                </c:pt>
                <c:pt idx="68">
                  <c:v>40603</c:v>
                </c:pt>
                <c:pt idx="69">
                  <c:v>40634</c:v>
                </c:pt>
                <c:pt idx="70">
                  <c:v>40664</c:v>
                </c:pt>
                <c:pt idx="71">
                  <c:v>40695</c:v>
                </c:pt>
                <c:pt idx="72">
                  <c:v>40725</c:v>
                </c:pt>
                <c:pt idx="73">
                  <c:v>40756</c:v>
                </c:pt>
                <c:pt idx="74">
                  <c:v>40787</c:v>
                </c:pt>
                <c:pt idx="75">
                  <c:v>40817</c:v>
                </c:pt>
                <c:pt idx="76">
                  <c:v>40848</c:v>
                </c:pt>
                <c:pt idx="77">
                  <c:v>40878</c:v>
                </c:pt>
                <c:pt idx="78">
                  <c:v>40909</c:v>
                </c:pt>
                <c:pt idx="79">
                  <c:v>40940</c:v>
                </c:pt>
                <c:pt idx="80">
                  <c:v>40969</c:v>
                </c:pt>
                <c:pt idx="81">
                  <c:v>41000</c:v>
                </c:pt>
                <c:pt idx="82">
                  <c:v>41030</c:v>
                </c:pt>
                <c:pt idx="83">
                  <c:v>41061</c:v>
                </c:pt>
                <c:pt idx="84">
                  <c:v>41091</c:v>
                </c:pt>
                <c:pt idx="85">
                  <c:v>41122</c:v>
                </c:pt>
                <c:pt idx="86">
                  <c:v>41153</c:v>
                </c:pt>
                <c:pt idx="87">
                  <c:v>41183</c:v>
                </c:pt>
                <c:pt idx="88">
                  <c:v>41214</c:v>
                </c:pt>
                <c:pt idx="89">
                  <c:v>41244</c:v>
                </c:pt>
                <c:pt idx="90">
                  <c:v>41275</c:v>
                </c:pt>
                <c:pt idx="91">
                  <c:v>41306</c:v>
                </c:pt>
                <c:pt idx="92">
                  <c:v>41334</c:v>
                </c:pt>
                <c:pt idx="93">
                  <c:v>41365</c:v>
                </c:pt>
                <c:pt idx="94">
                  <c:v>41395</c:v>
                </c:pt>
                <c:pt idx="95">
                  <c:v>41426</c:v>
                </c:pt>
                <c:pt idx="96">
                  <c:v>41456</c:v>
                </c:pt>
                <c:pt idx="97">
                  <c:v>41487</c:v>
                </c:pt>
                <c:pt idx="98">
                  <c:v>41518</c:v>
                </c:pt>
                <c:pt idx="99">
                  <c:v>41548</c:v>
                </c:pt>
                <c:pt idx="100">
                  <c:v>41579</c:v>
                </c:pt>
                <c:pt idx="101">
                  <c:v>41609</c:v>
                </c:pt>
                <c:pt idx="102">
                  <c:v>41640</c:v>
                </c:pt>
                <c:pt idx="103">
                  <c:v>41671</c:v>
                </c:pt>
                <c:pt idx="104">
                  <c:v>41699</c:v>
                </c:pt>
                <c:pt idx="105">
                  <c:v>41730</c:v>
                </c:pt>
                <c:pt idx="106">
                  <c:v>41760</c:v>
                </c:pt>
                <c:pt idx="107">
                  <c:v>41791</c:v>
                </c:pt>
                <c:pt idx="108">
                  <c:v>41821</c:v>
                </c:pt>
                <c:pt idx="109">
                  <c:v>41852</c:v>
                </c:pt>
                <c:pt idx="110">
                  <c:v>41883</c:v>
                </c:pt>
                <c:pt idx="111">
                  <c:v>41913</c:v>
                </c:pt>
                <c:pt idx="112">
                  <c:v>41944</c:v>
                </c:pt>
                <c:pt idx="113">
                  <c:v>41974</c:v>
                </c:pt>
                <c:pt idx="114">
                  <c:v>42005</c:v>
                </c:pt>
                <c:pt idx="115">
                  <c:v>42036</c:v>
                </c:pt>
                <c:pt idx="116">
                  <c:v>42064</c:v>
                </c:pt>
                <c:pt idx="117">
                  <c:v>42095</c:v>
                </c:pt>
                <c:pt idx="118">
                  <c:v>42125</c:v>
                </c:pt>
                <c:pt idx="119">
                  <c:v>42156</c:v>
                </c:pt>
                <c:pt idx="120">
                  <c:v>42186</c:v>
                </c:pt>
              </c:numCache>
            </c:numRef>
          </c:cat>
          <c:val>
            <c:numRef>
              <c:f>Hoja1!$B$4:$B$124</c:f>
              <c:numCache>
                <c:formatCode>0.00</c:formatCode>
                <c:ptCount val="121"/>
                <c:pt idx="0">
                  <c:v>6.5</c:v>
                </c:pt>
                <c:pt idx="1">
                  <c:v>6.5</c:v>
                </c:pt>
                <c:pt idx="2">
                  <c:v>6</c:v>
                </c:pt>
                <c:pt idx="3">
                  <c:v>6</c:v>
                </c:pt>
                <c:pt idx="4">
                  <c:v>6</c:v>
                </c:pt>
                <c:pt idx="5">
                  <c:v>6</c:v>
                </c:pt>
                <c:pt idx="6">
                  <c:v>6</c:v>
                </c:pt>
                <c:pt idx="7">
                  <c:v>6</c:v>
                </c:pt>
                <c:pt idx="8">
                  <c:v>6</c:v>
                </c:pt>
                <c:pt idx="9">
                  <c:v>6</c:v>
                </c:pt>
                <c:pt idx="10">
                  <c:v>6.25</c:v>
                </c:pt>
                <c:pt idx="11">
                  <c:v>6.5</c:v>
                </c:pt>
                <c:pt idx="12">
                  <c:v>6.5</c:v>
                </c:pt>
                <c:pt idx="13">
                  <c:v>6.75</c:v>
                </c:pt>
                <c:pt idx="14">
                  <c:v>6.75</c:v>
                </c:pt>
                <c:pt idx="15">
                  <c:v>7.25</c:v>
                </c:pt>
                <c:pt idx="16">
                  <c:v>7.25</c:v>
                </c:pt>
                <c:pt idx="17">
                  <c:v>7.5</c:v>
                </c:pt>
                <c:pt idx="18">
                  <c:v>7.75</c:v>
                </c:pt>
                <c:pt idx="19">
                  <c:v>8</c:v>
                </c:pt>
                <c:pt idx="20">
                  <c:v>8.25</c:v>
                </c:pt>
                <c:pt idx="21">
                  <c:v>8.25</c:v>
                </c:pt>
                <c:pt idx="22">
                  <c:v>8.75</c:v>
                </c:pt>
                <c:pt idx="23">
                  <c:v>9</c:v>
                </c:pt>
                <c:pt idx="24">
                  <c:v>9.25</c:v>
                </c:pt>
                <c:pt idx="25">
                  <c:v>9.25</c:v>
                </c:pt>
                <c:pt idx="26">
                  <c:v>9.25</c:v>
                </c:pt>
                <c:pt idx="27">
                  <c:v>9.25</c:v>
                </c:pt>
                <c:pt idx="28">
                  <c:v>9.5</c:v>
                </c:pt>
                <c:pt idx="29">
                  <c:v>9.5</c:v>
                </c:pt>
                <c:pt idx="30">
                  <c:v>9.5</c:v>
                </c:pt>
                <c:pt idx="31">
                  <c:v>9.75</c:v>
                </c:pt>
                <c:pt idx="32">
                  <c:v>9.75</c:v>
                </c:pt>
                <c:pt idx="33">
                  <c:v>9.75</c:v>
                </c:pt>
                <c:pt idx="34">
                  <c:v>9.75</c:v>
                </c:pt>
                <c:pt idx="35">
                  <c:v>9.75</c:v>
                </c:pt>
                <c:pt idx="36">
                  <c:v>10</c:v>
                </c:pt>
                <c:pt idx="37">
                  <c:v>10</c:v>
                </c:pt>
                <c:pt idx="38">
                  <c:v>10</c:v>
                </c:pt>
                <c:pt idx="39">
                  <c:v>10</c:v>
                </c:pt>
                <c:pt idx="40">
                  <c:v>10</c:v>
                </c:pt>
                <c:pt idx="41">
                  <c:v>9.5</c:v>
                </c:pt>
                <c:pt idx="42">
                  <c:v>9.5</c:v>
                </c:pt>
                <c:pt idx="43">
                  <c:v>9</c:v>
                </c:pt>
                <c:pt idx="44">
                  <c:v>7</c:v>
                </c:pt>
                <c:pt idx="45">
                  <c:v>7</c:v>
                </c:pt>
                <c:pt idx="46">
                  <c:v>6</c:v>
                </c:pt>
                <c:pt idx="47">
                  <c:v>4.5</c:v>
                </c:pt>
                <c:pt idx="48">
                  <c:v>4.5</c:v>
                </c:pt>
                <c:pt idx="49">
                  <c:v>4.5</c:v>
                </c:pt>
                <c:pt idx="50">
                  <c:v>4</c:v>
                </c:pt>
                <c:pt idx="51">
                  <c:v>4</c:v>
                </c:pt>
                <c:pt idx="52">
                  <c:v>3.5</c:v>
                </c:pt>
                <c:pt idx="53">
                  <c:v>3.5</c:v>
                </c:pt>
                <c:pt idx="54">
                  <c:v>3.5</c:v>
                </c:pt>
                <c:pt idx="55">
                  <c:v>3.5</c:v>
                </c:pt>
                <c:pt idx="56">
                  <c:v>3.5</c:v>
                </c:pt>
                <c:pt idx="57">
                  <c:v>3.5</c:v>
                </c:pt>
                <c:pt idx="58">
                  <c:v>3</c:v>
                </c:pt>
                <c:pt idx="59">
                  <c:v>3</c:v>
                </c:pt>
                <c:pt idx="60">
                  <c:v>3</c:v>
                </c:pt>
                <c:pt idx="61">
                  <c:v>3</c:v>
                </c:pt>
                <c:pt idx="62">
                  <c:v>3</c:v>
                </c:pt>
                <c:pt idx="63">
                  <c:v>3</c:v>
                </c:pt>
                <c:pt idx="64">
                  <c:v>3</c:v>
                </c:pt>
                <c:pt idx="65">
                  <c:v>3</c:v>
                </c:pt>
                <c:pt idx="66">
                  <c:v>3</c:v>
                </c:pt>
                <c:pt idx="67">
                  <c:v>3.25</c:v>
                </c:pt>
                <c:pt idx="68">
                  <c:v>3.5</c:v>
                </c:pt>
                <c:pt idx="69">
                  <c:v>3.5</c:v>
                </c:pt>
                <c:pt idx="70">
                  <c:v>4</c:v>
                </c:pt>
                <c:pt idx="71">
                  <c:v>4.25</c:v>
                </c:pt>
                <c:pt idx="72">
                  <c:v>4.25</c:v>
                </c:pt>
                <c:pt idx="73">
                  <c:v>4.5</c:v>
                </c:pt>
                <c:pt idx="74">
                  <c:v>4.5</c:v>
                </c:pt>
                <c:pt idx="75">
                  <c:v>4.5</c:v>
                </c:pt>
                <c:pt idx="76">
                  <c:v>4.75</c:v>
                </c:pt>
                <c:pt idx="77">
                  <c:v>4.75</c:v>
                </c:pt>
                <c:pt idx="78">
                  <c:v>5</c:v>
                </c:pt>
                <c:pt idx="79">
                  <c:v>5.25</c:v>
                </c:pt>
                <c:pt idx="80">
                  <c:v>5.25</c:v>
                </c:pt>
                <c:pt idx="81">
                  <c:v>5.25</c:v>
                </c:pt>
                <c:pt idx="82">
                  <c:v>5.25</c:v>
                </c:pt>
                <c:pt idx="83">
                  <c:v>5.25</c:v>
                </c:pt>
                <c:pt idx="84">
                  <c:v>5</c:v>
                </c:pt>
                <c:pt idx="85">
                  <c:v>4.75</c:v>
                </c:pt>
                <c:pt idx="86">
                  <c:v>4.75</c:v>
                </c:pt>
                <c:pt idx="87">
                  <c:v>4.75</c:v>
                </c:pt>
                <c:pt idx="88">
                  <c:v>4.5</c:v>
                </c:pt>
                <c:pt idx="89">
                  <c:v>4.25</c:v>
                </c:pt>
                <c:pt idx="90">
                  <c:v>4</c:v>
                </c:pt>
                <c:pt idx="91">
                  <c:v>3.75</c:v>
                </c:pt>
                <c:pt idx="92">
                  <c:v>3.25</c:v>
                </c:pt>
                <c:pt idx="93">
                  <c:v>3.25</c:v>
                </c:pt>
                <c:pt idx="94">
                  <c:v>3.25</c:v>
                </c:pt>
                <c:pt idx="95">
                  <c:v>3.25</c:v>
                </c:pt>
                <c:pt idx="96">
                  <c:v>3.25</c:v>
                </c:pt>
                <c:pt idx="97">
                  <c:v>3.25</c:v>
                </c:pt>
                <c:pt idx="98">
                  <c:v>3.25</c:v>
                </c:pt>
                <c:pt idx="99">
                  <c:v>3.25</c:v>
                </c:pt>
                <c:pt idx="100">
                  <c:v>3.25</c:v>
                </c:pt>
                <c:pt idx="101">
                  <c:v>3.25</c:v>
                </c:pt>
                <c:pt idx="102">
                  <c:v>3.25</c:v>
                </c:pt>
                <c:pt idx="103">
                  <c:v>3.25</c:v>
                </c:pt>
                <c:pt idx="104">
                  <c:v>3.25</c:v>
                </c:pt>
                <c:pt idx="105">
                  <c:v>3.25</c:v>
                </c:pt>
                <c:pt idx="106">
                  <c:v>3.5</c:v>
                </c:pt>
                <c:pt idx="107">
                  <c:v>3.75</c:v>
                </c:pt>
                <c:pt idx="108">
                  <c:v>4</c:v>
                </c:pt>
                <c:pt idx="109">
                  <c:v>4.25</c:v>
                </c:pt>
                <c:pt idx="110">
                  <c:v>4.5</c:v>
                </c:pt>
                <c:pt idx="111">
                  <c:v>4.5</c:v>
                </c:pt>
                <c:pt idx="112">
                  <c:v>4.5</c:v>
                </c:pt>
                <c:pt idx="113">
                  <c:v>4.5</c:v>
                </c:pt>
                <c:pt idx="114">
                  <c:v>4.5</c:v>
                </c:pt>
                <c:pt idx="115">
                  <c:v>4.5</c:v>
                </c:pt>
                <c:pt idx="116">
                  <c:v>4.5</c:v>
                </c:pt>
                <c:pt idx="117">
                  <c:v>4.5</c:v>
                </c:pt>
                <c:pt idx="118">
                  <c:v>4.5</c:v>
                </c:pt>
                <c:pt idx="119">
                  <c:v>4.5</c:v>
                </c:pt>
                <c:pt idx="120">
                  <c:v>4.5</c:v>
                </c:pt>
              </c:numCache>
            </c:numRef>
          </c:val>
          <c:smooth val="0"/>
        </c:ser>
        <c:dLbls>
          <c:showLegendKey val="0"/>
          <c:showVal val="0"/>
          <c:showCatName val="0"/>
          <c:showSerName val="0"/>
          <c:showPercent val="0"/>
          <c:showBubbleSize val="0"/>
        </c:dLbls>
        <c:marker val="1"/>
        <c:smooth val="0"/>
        <c:axId val="36860672"/>
        <c:axId val="36862208"/>
      </c:lineChart>
      <c:dateAx>
        <c:axId val="36860672"/>
        <c:scaling>
          <c:orientation val="minMax"/>
          <c:max val="42217"/>
          <c:min val="40026"/>
        </c:scaling>
        <c:delete val="0"/>
        <c:axPos val="b"/>
        <c:numFmt formatCode="mmm\-yy" sourceLinked="1"/>
        <c:majorTickMark val="none"/>
        <c:minorTickMark val="none"/>
        <c:tickLblPos val="nextTo"/>
        <c:txPr>
          <a:bodyPr rot="-5400000" vert="horz"/>
          <a:lstStyle/>
          <a:p>
            <a:pPr>
              <a:defRPr/>
            </a:pPr>
            <a:endParaRPr lang="es-CO"/>
          </a:p>
        </c:txPr>
        <c:crossAx val="36862208"/>
        <c:crosses val="autoZero"/>
        <c:auto val="1"/>
        <c:lblOffset val="100"/>
        <c:baseTimeUnit val="months"/>
        <c:majorUnit val="6"/>
        <c:majorTimeUnit val="months"/>
      </c:dateAx>
      <c:valAx>
        <c:axId val="36862208"/>
        <c:scaling>
          <c:orientation val="minMax"/>
        </c:scaling>
        <c:delete val="0"/>
        <c:axPos val="l"/>
        <c:title>
          <c:tx>
            <c:rich>
              <a:bodyPr rot="-5400000" vert="horz"/>
              <a:lstStyle/>
              <a:p>
                <a:pPr>
                  <a:defRPr sz="1200" b="0"/>
                </a:pPr>
                <a:r>
                  <a:rPr lang="es-CO" sz="1200" b="0" dirty="0" smtClean="0"/>
                  <a:t>%</a:t>
                </a:r>
                <a:endParaRPr lang="es-CO" sz="1200" b="0" dirty="0"/>
              </a:p>
            </c:rich>
          </c:tx>
          <c:layout>
            <c:manualLayout>
              <c:xMode val="edge"/>
              <c:yMode val="edge"/>
              <c:x val="9.5503938715804093E-3"/>
              <c:y val="0.45406765941159399"/>
            </c:manualLayout>
          </c:layout>
          <c:overlay val="0"/>
        </c:title>
        <c:numFmt formatCode="0.0" sourceLinked="0"/>
        <c:majorTickMark val="none"/>
        <c:minorTickMark val="none"/>
        <c:tickLblPos val="nextTo"/>
        <c:crossAx val="36860672"/>
        <c:crosses val="autoZero"/>
        <c:crossBetween val="between"/>
      </c:valAx>
    </c:plotArea>
    <c:plotVisOnly val="1"/>
    <c:dispBlanksAs val="gap"/>
    <c:showDLblsOverMax val="0"/>
  </c:chart>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3602362204701"/>
          <c:y val="3.8195374015747997E-2"/>
          <c:w val="0.79634475382869796"/>
          <c:h val="0.66485408464566997"/>
        </c:manualLayout>
      </c:layout>
      <c:lineChart>
        <c:grouping val="standard"/>
        <c:varyColors val="0"/>
        <c:ser>
          <c:idx val="0"/>
          <c:order val="0"/>
          <c:tx>
            <c:strRef>
              <c:f>Hoja1!$B$1</c:f>
              <c:strCache>
                <c:ptCount val="1"/>
                <c:pt idx="0">
                  <c:v>WTI</c:v>
                </c:pt>
              </c:strCache>
            </c:strRef>
          </c:tx>
          <c:spPr>
            <a:ln w="28575" cap="rnd">
              <a:solidFill>
                <a:srgbClr val="003366"/>
              </a:solidFill>
              <a:round/>
            </a:ln>
            <a:effectLst/>
          </c:spPr>
          <c:marker>
            <c:symbol val="none"/>
          </c:marker>
          <c:dLbls>
            <c:dLbl>
              <c:idx val="93"/>
              <c:layout>
                <c:manualLayout>
                  <c:x val="-5.9961895451339002E-2"/>
                  <c:y val="6.14023127882162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04"/>
              <c:layout>
                <c:manualLayout>
                  <c:x val="0"/>
                  <c:y val="1.228046255764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Hoja1!$A$2:$A$406</c:f>
              <c:numCache>
                <c:formatCode>mmm\ dd\,\ yyyy</c:formatCode>
                <c:ptCount val="405"/>
                <c:pt idx="0">
                  <c:v>41677</c:v>
                </c:pt>
                <c:pt idx="1">
                  <c:v>41680</c:v>
                </c:pt>
                <c:pt idx="2">
                  <c:v>41681</c:v>
                </c:pt>
                <c:pt idx="3">
                  <c:v>41682</c:v>
                </c:pt>
                <c:pt idx="4">
                  <c:v>41683</c:v>
                </c:pt>
                <c:pt idx="5">
                  <c:v>41684</c:v>
                </c:pt>
                <c:pt idx="6">
                  <c:v>41688</c:v>
                </c:pt>
                <c:pt idx="7">
                  <c:v>41689</c:v>
                </c:pt>
                <c:pt idx="8">
                  <c:v>41690</c:v>
                </c:pt>
                <c:pt idx="9">
                  <c:v>41691</c:v>
                </c:pt>
                <c:pt idx="10">
                  <c:v>41694</c:v>
                </c:pt>
                <c:pt idx="11">
                  <c:v>41695</c:v>
                </c:pt>
                <c:pt idx="12">
                  <c:v>41696</c:v>
                </c:pt>
                <c:pt idx="13">
                  <c:v>41697</c:v>
                </c:pt>
                <c:pt idx="14">
                  <c:v>41698</c:v>
                </c:pt>
                <c:pt idx="15">
                  <c:v>41701</c:v>
                </c:pt>
                <c:pt idx="16">
                  <c:v>41702</c:v>
                </c:pt>
                <c:pt idx="17">
                  <c:v>41703</c:v>
                </c:pt>
                <c:pt idx="18">
                  <c:v>41704</c:v>
                </c:pt>
                <c:pt idx="19">
                  <c:v>41705</c:v>
                </c:pt>
                <c:pt idx="20">
                  <c:v>41708</c:v>
                </c:pt>
                <c:pt idx="21">
                  <c:v>41709</c:v>
                </c:pt>
                <c:pt idx="22">
                  <c:v>41710</c:v>
                </c:pt>
                <c:pt idx="23">
                  <c:v>41711</c:v>
                </c:pt>
                <c:pt idx="24">
                  <c:v>41712</c:v>
                </c:pt>
                <c:pt idx="25">
                  <c:v>41715</c:v>
                </c:pt>
                <c:pt idx="26">
                  <c:v>41716</c:v>
                </c:pt>
                <c:pt idx="27">
                  <c:v>41717</c:v>
                </c:pt>
                <c:pt idx="28">
                  <c:v>41718</c:v>
                </c:pt>
                <c:pt idx="29">
                  <c:v>41719</c:v>
                </c:pt>
                <c:pt idx="30">
                  <c:v>41722</c:v>
                </c:pt>
                <c:pt idx="31">
                  <c:v>41723</c:v>
                </c:pt>
                <c:pt idx="32">
                  <c:v>41724</c:v>
                </c:pt>
                <c:pt idx="33">
                  <c:v>41725</c:v>
                </c:pt>
                <c:pt idx="34">
                  <c:v>41726</c:v>
                </c:pt>
                <c:pt idx="35">
                  <c:v>41729</c:v>
                </c:pt>
                <c:pt idx="36">
                  <c:v>41730</c:v>
                </c:pt>
                <c:pt idx="37">
                  <c:v>41731</c:v>
                </c:pt>
                <c:pt idx="38">
                  <c:v>41732</c:v>
                </c:pt>
                <c:pt idx="39">
                  <c:v>41733</c:v>
                </c:pt>
                <c:pt idx="40">
                  <c:v>41736</c:v>
                </c:pt>
                <c:pt idx="41">
                  <c:v>41737</c:v>
                </c:pt>
                <c:pt idx="42">
                  <c:v>41738</c:v>
                </c:pt>
                <c:pt idx="43">
                  <c:v>41739</c:v>
                </c:pt>
                <c:pt idx="44">
                  <c:v>41740</c:v>
                </c:pt>
                <c:pt idx="45">
                  <c:v>41743</c:v>
                </c:pt>
                <c:pt idx="46">
                  <c:v>41744</c:v>
                </c:pt>
                <c:pt idx="47">
                  <c:v>41745</c:v>
                </c:pt>
                <c:pt idx="48">
                  <c:v>41746</c:v>
                </c:pt>
                <c:pt idx="49">
                  <c:v>41750</c:v>
                </c:pt>
                <c:pt idx="50">
                  <c:v>41751</c:v>
                </c:pt>
                <c:pt idx="51">
                  <c:v>41752</c:v>
                </c:pt>
                <c:pt idx="52">
                  <c:v>41753</c:v>
                </c:pt>
                <c:pt idx="53">
                  <c:v>41754</c:v>
                </c:pt>
                <c:pt idx="54">
                  <c:v>41757</c:v>
                </c:pt>
                <c:pt idx="55">
                  <c:v>41758</c:v>
                </c:pt>
                <c:pt idx="56">
                  <c:v>41759</c:v>
                </c:pt>
                <c:pt idx="57">
                  <c:v>41760</c:v>
                </c:pt>
                <c:pt idx="58">
                  <c:v>41761</c:v>
                </c:pt>
                <c:pt idx="59">
                  <c:v>41764</c:v>
                </c:pt>
                <c:pt idx="60">
                  <c:v>41765</c:v>
                </c:pt>
                <c:pt idx="61">
                  <c:v>41766</c:v>
                </c:pt>
                <c:pt idx="62">
                  <c:v>41767</c:v>
                </c:pt>
                <c:pt idx="63">
                  <c:v>41768</c:v>
                </c:pt>
                <c:pt idx="64">
                  <c:v>41771</c:v>
                </c:pt>
                <c:pt idx="65">
                  <c:v>41772</c:v>
                </c:pt>
                <c:pt idx="66">
                  <c:v>41773</c:v>
                </c:pt>
                <c:pt idx="67">
                  <c:v>41774</c:v>
                </c:pt>
                <c:pt idx="68">
                  <c:v>41775</c:v>
                </c:pt>
                <c:pt idx="69">
                  <c:v>41778</c:v>
                </c:pt>
                <c:pt idx="70">
                  <c:v>41779</c:v>
                </c:pt>
                <c:pt idx="71">
                  <c:v>41780</c:v>
                </c:pt>
                <c:pt idx="72">
                  <c:v>41781</c:v>
                </c:pt>
                <c:pt idx="73">
                  <c:v>41782</c:v>
                </c:pt>
                <c:pt idx="74">
                  <c:v>41785</c:v>
                </c:pt>
                <c:pt idx="75">
                  <c:v>41786</c:v>
                </c:pt>
                <c:pt idx="76">
                  <c:v>41787</c:v>
                </c:pt>
                <c:pt idx="77">
                  <c:v>41788</c:v>
                </c:pt>
                <c:pt idx="78">
                  <c:v>41789</c:v>
                </c:pt>
                <c:pt idx="79">
                  <c:v>41792</c:v>
                </c:pt>
                <c:pt idx="80">
                  <c:v>41793</c:v>
                </c:pt>
                <c:pt idx="81">
                  <c:v>41794</c:v>
                </c:pt>
                <c:pt idx="82">
                  <c:v>41795</c:v>
                </c:pt>
                <c:pt idx="83">
                  <c:v>41796</c:v>
                </c:pt>
                <c:pt idx="84">
                  <c:v>41799</c:v>
                </c:pt>
                <c:pt idx="85">
                  <c:v>41800</c:v>
                </c:pt>
                <c:pt idx="86">
                  <c:v>41801</c:v>
                </c:pt>
                <c:pt idx="87">
                  <c:v>41802</c:v>
                </c:pt>
                <c:pt idx="88">
                  <c:v>41803</c:v>
                </c:pt>
                <c:pt idx="89">
                  <c:v>41806</c:v>
                </c:pt>
                <c:pt idx="90">
                  <c:v>41807</c:v>
                </c:pt>
                <c:pt idx="91">
                  <c:v>41808</c:v>
                </c:pt>
                <c:pt idx="92">
                  <c:v>41809</c:v>
                </c:pt>
                <c:pt idx="93">
                  <c:v>41810</c:v>
                </c:pt>
                <c:pt idx="94">
                  <c:v>41813</c:v>
                </c:pt>
                <c:pt idx="95">
                  <c:v>41814</c:v>
                </c:pt>
                <c:pt idx="96">
                  <c:v>41815</c:v>
                </c:pt>
                <c:pt idx="97">
                  <c:v>41816</c:v>
                </c:pt>
                <c:pt idx="98">
                  <c:v>41817</c:v>
                </c:pt>
                <c:pt idx="99">
                  <c:v>41820</c:v>
                </c:pt>
                <c:pt idx="100">
                  <c:v>41821</c:v>
                </c:pt>
                <c:pt idx="101">
                  <c:v>41822</c:v>
                </c:pt>
                <c:pt idx="102">
                  <c:v>41823</c:v>
                </c:pt>
                <c:pt idx="103">
                  <c:v>41827</c:v>
                </c:pt>
                <c:pt idx="104">
                  <c:v>41828</c:v>
                </c:pt>
                <c:pt idx="105">
                  <c:v>41829</c:v>
                </c:pt>
                <c:pt idx="106">
                  <c:v>41830</c:v>
                </c:pt>
                <c:pt idx="107">
                  <c:v>41831</c:v>
                </c:pt>
                <c:pt idx="108">
                  <c:v>41834</c:v>
                </c:pt>
                <c:pt idx="109">
                  <c:v>41835</c:v>
                </c:pt>
                <c:pt idx="110">
                  <c:v>41836</c:v>
                </c:pt>
                <c:pt idx="111">
                  <c:v>41837</c:v>
                </c:pt>
                <c:pt idx="112">
                  <c:v>41838</c:v>
                </c:pt>
                <c:pt idx="113">
                  <c:v>41841</c:v>
                </c:pt>
                <c:pt idx="114">
                  <c:v>41842</c:v>
                </c:pt>
                <c:pt idx="115">
                  <c:v>41843</c:v>
                </c:pt>
                <c:pt idx="116">
                  <c:v>41844</c:v>
                </c:pt>
                <c:pt idx="117">
                  <c:v>41845</c:v>
                </c:pt>
                <c:pt idx="118">
                  <c:v>41848</c:v>
                </c:pt>
                <c:pt idx="119">
                  <c:v>41849</c:v>
                </c:pt>
                <c:pt idx="120">
                  <c:v>41850</c:v>
                </c:pt>
                <c:pt idx="121">
                  <c:v>41851</c:v>
                </c:pt>
                <c:pt idx="122">
                  <c:v>41852</c:v>
                </c:pt>
                <c:pt idx="123">
                  <c:v>41855</c:v>
                </c:pt>
                <c:pt idx="124">
                  <c:v>41856</c:v>
                </c:pt>
                <c:pt idx="125">
                  <c:v>41857</c:v>
                </c:pt>
                <c:pt idx="126">
                  <c:v>41858</c:v>
                </c:pt>
                <c:pt idx="127">
                  <c:v>41859</c:v>
                </c:pt>
                <c:pt idx="128">
                  <c:v>41862</c:v>
                </c:pt>
                <c:pt idx="129">
                  <c:v>41863</c:v>
                </c:pt>
                <c:pt idx="130">
                  <c:v>41864</c:v>
                </c:pt>
                <c:pt idx="131">
                  <c:v>41865</c:v>
                </c:pt>
                <c:pt idx="132">
                  <c:v>41866</c:v>
                </c:pt>
                <c:pt idx="133">
                  <c:v>41869</c:v>
                </c:pt>
                <c:pt idx="134">
                  <c:v>41870</c:v>
                </c:pt>
                <c:pt idx="135">
                  <c:v>41871</c:v>
                </c:pt>
                <c:pt idx="136">
                  <c:v>41872</c:v>
                </c:pt>
                <c:pt idx="137">
                  <c:v>41873</c:v>
                </c:pt>
                <c:pt idx="138">
                  <c:v>41876</c:v>
                </c:pt>
                <c:pt idx="139">
                  <c:v>41877</c:v>
                </c:pt>
                <c:pt idx="140">
                  <c:v>41878</c:v>
                </c:pt>
                <c:pt idx="141">
                  <c:v>41879</c:v>
                </c:pt>
                <c:pt idx="142">
                  <c:v>41880</c:v>
                </c:pt>
                <c:pt idx="143">
                  <c:v>41884</c:v>
                </c:pt>
                <c:pt idx="144">
                  <c:v>41885</c:v>
                </c:pt>
                <c:pt idx="145">
                  <c:v>41886</c:v>
                </c:pt>
                <c:pt idx="146">
                  <c:v>41887</c:v>
                </c:pt>
                <c:pt idx="147">
                  <c:v>41890</c:v>
                </c:pt>
                <c:pt idx="148">
                  <c:v>41891</c:v>
                </c:pt>
                <c:pt idx="149">
                  <c:v>41892</c:v>
                </c:pt>
                <c:pt idx="150">
                  <c:v>41893</c:v>
                </c:pt>
                <c:pt idx="151">
                  <c:v>41894</c:v>
                </c:pt>
                <c:pt idx="152">
                  <c:v>41897</c:v>
                </c:pt>
                <c:pt idx="153">
                  <c:v>41898</c:v>
                </c:pt>
                <c:pt idx="154">
                  <c:v>41899</c:v>
                </c:pt>
                <c:pt idx="155">
                  <c:v>41900</c:v>
                </c:pt>
                <c:pt idx="156">
                  <c:v>41901</c:v>
                </c:pt>
                <c:pt idx="157">
                  <c:v>41904</c:v>
                </c:pt>
                <c:pt idx="158">
                  <c:v>41905</c:v>
                </c:pt>
                <c:pt idx="159">
                  <c:v>41906</c:v>
                </c:pt>
                <c:pt idx="160">
                  <c:v>41907</c:v>
                </c:pt>
                <c:pt idx="161">
                  <c:v>41908</c:v>
                </c:pt>
                <c:pt idx="162">
                  <c:v>41911</c:v>
                </c:pt>
                <c:pt idx="163">
                  <c:v>41912</c:v>
                </c:pt>
                <c:pt idx="164">
                  <c:v>41913</c:v>
                </c:pt>
                <c:pt idx="165">
                  <c:v>41914</c:v>
                </c:pt>
                <c:pt idx="166">
                  <c:v>41915</c:v>
                </c:pt>
                <c:pt idx="167">
                  <c:v>41918</c:v>
                </c:pt>
                <c:pt idx="168">
                  <c:v>41919</c:v>
                </c:pt>
                <c:pt idx="169">
                  <c:v>41920</c:v>
                </c:pt>
                <c:pt idx="170">
                  <c:v>41921</c:v>
                </c:pt>
                <c:pt idx="171">
                  <c:v>41922</c:v>
                </c:pt>
                <c:pt idx="172">
                  <c:v>41925</c:v>
                </c:pt>
                <c:pt idx="173">
                  <c:v>41926</c:v>
                </c:pt>
                <c:pt idx="174">
                  <c:v>41927</c:v>
                </c:pt>
                <c:pt idx="175">
                  <c:v>41928</c:v>
                </c:pt>
                <c:pt idx="176">
                  <c:v>41929</c:v>
                </c:pt>
                <c:pt idx="177">
                  <c:v>41932</c:v>
                </c:pt>
                <c:pt idx="178">
                  <c:v>41933</c:v>
                </c:pt>
                <c:pt idx="179">
                  <c:v>41934</c:v>
                </c:pt>
                <c:pt idx="180">
                  <c:v>41935</c:v>
                </c:pt>
                <c:pt idx="181">
                  <c:v>41936</c:v>
                </c:pt>
                <c:pt idx="182">
                  <c:v>41939</c:v>
                </c:pt>
                <c:pt idx="183">
                  <c:v>41940</c:v>
                </c:pt>
                <c:pt idx="184">
                  <c:v>41941</c:v>
                </c:pt>
                <c:pt idx="185">
                  <c:v>41942</c:v>
                </c:pt>
                <c:pt idx="186">
                  <c:v>41943</c:v>
                </c:pt>
                <c:pt idx="187">
                  <c:v>41946</c:v>
                </c:pt>
                <c:pt idx="188">
                  <c:v>41947</c:v>
                </c:pt>
                <c:pt idx="189">
                  <c:v>41948</c:v>
                </c:pt>
                <c:pt idx="190">
                  <c:v>41949</c:v>
                </c:pt>
                <c:pt idx="191">
                  <c:v>41950</c:v>
                </c:pt>
                <c:pt idx="192">
                  <c:v>41953</c:v>
                </c:pt>
                <c:pt idx="193">
                  <c:v>41954</c:v>
                </c:pt>
                <c:pt idx="194">
                  <c:v>41955</c:v>
                </c:pt>
                <c:pt idx="195">
                  <c:v>41956</c:v>
                </c:pt>
                <c:pt idx="196">
                  <c:v>41957</c:v>
                </c:pt>
                <c:pt idx="197">
                  <c:v>41960</c:v>
                </c:pt>
                <c:pt idx="198">
                  <c:v>41961</c:v>
                </c:pt>
                <c:pt idx="199">
                  <c:v>41962</c:v>
                </c:pt>
                <c:pt idx="200">
                  <c:v>41963</c:v>
                </c:pt>
                <c:pt idx="201">
                  <c:v>41964</c:v>
                </c:pt>
                <c:pt idx="202">
                  <c:v>41967</c:v>
                </c:pt>
                <c:pt idx="203">
                  <c:v>41968</c:v>
                </c:pt>
                <c:pt idx="204">
                  <c:v>41969</c:v>
                </c:pt>
                <c:pt idx="205">
                  <c:v>41971</c:v>
                </c:pt>
                <c:pt idx="206">
                  <c:v>41974</c:v>
                </c:pt>
                <c:pt idx="207">
                  <c:v>41975</c:v>
                </c:pt>
                <c:pt idx="208">
                  <c:v>41976</c:v>
                </c:pt>
                <c:pt idx="209">
                  <c:v>41977</c:v>
                </c:pt>
                <c:pt idx="210">
                  <c:v>41978</c:v>
                </c:pt>
                <c:pt idx="211">
                  <c:v>41981</c:v>
                </c:pt>
                <c:pt idx="212">
                  <c:v>41982</c:v>
                </c:pt>
                <c:pt idx="213">
                  <c:v>41983</c:v>
                </c:pt>
                <c:pt idx="214">
                  <c:v>41984</c:v>
                </c:pt>
                <c:pt idx="215">
                  <c:v>41985</c:v>
                </c:pt>
                <c:pt idx="216">
                  <c:v>41988</c:v>
                </c:pt>
                <c:pt idx="217">
                  <c:v>41989</c:v>
                </c:pt>
                <c:pt idx="218">
                  <c:v>41990</c:v>
                </c:pt>
                <c:pt idx="219">
                  <c:v>41991</c:v>
                </c:pt>
                <c:pt idx="220">
                  <c:v>41992</c:v>
                </c:pt>
                <c:pt idx="221">
                  <c:v>41995</c:v>
                </c:pt>
                <c:pt idx="222">
                  <c:v>41996</c:v>
                </c:pt>
                <c:pt idx="223">
                  <c:v>41997</c:v>
                </c:pt>
                <c:pt idx="224">
                  <c:v>41999</c:v>
                </c:pt>
                <c:pt idx="225">
                  <c:v>42002</c:v>
                </c:pt>
                <c:pt idx="226">
                  <c:v>42003</c:v>
                </c:pt>
                <c:pt idx="227">
                  <c:v>42004</c:v>
                </c:pt>
                <c:pt idx="228">
                  <c:v>42006</c:v>
                </c:pt>
                <c:pt idx="229">
                  <c:v>42009</c:v>
                </c:pt>
                <c:pt idx="230">
                  <c:v>42010</c:v>
                </c:pt>
                <c:pt idx="231">
                  <c:v>42011</c:v>
                </c:pt>
                <c:pt idx="232">
                  <c:v>42012</c:v>
                </c:pt>
                <c:pt idx="233">
                  <c:v>42013</c:v>
                </c:pt>
                <c:pt idx="234">
                  <c:v>42016</c:v>
                </c:pt>
                <c:pt idx="235">
                  <c:v>42017</c:v>
                </c:pt>
                <c:pt idx="236">
                  <c:v>42018</c:v>
                </c:pt>
                <c:pt idx="237">
                  <c:v>42019</c:v>
                </c:pt>
                <c:pt idx="238">
                  <c:v>42020</c:v>
                </c:pt>
                <c:pt idx="239">
                  <c:v>42024</c:v>
                </c:pt>
                <c:pt idx="240">
                  <c:v>42025</c:v>
                </c:pt>
                <c:pt idx="241">
                  <c:v>42026</c:v>
                </c:pt>
                <c:pt idx="242">
                  <c:v>42027</c:v>
                </c:pt>
                <c:pt idx="243">
                  <c:v>42030</c:v>
                </c:pt>
                <c:pt idx="244">
                  <c:v>42031</c:v>
                </c:pt>
                <c:pt idx="245">
                  <c:v>42032</c:v>
                </c:pt>
                <c:pt idx="246">
                  <c:v>42033</c:v>
                </c:pt>
                <c:pt idx="247">
                  <c:v>42034</c:v>
                </c:pt>
                <c:pt idx="248">
                  <c:v>42037</c:v>
                </c:pt>
                <c:pt idx="249">
                  <c:v>42038</c:v>
                </c:pt>
                <c:pt idx="250">
                  <c:v>42039</c:v>
                </c:pt>
                <c:pt idx="251">
                  <c:v>42040</c:v>
                </c:pt>
                <c:pt idx="252">
                  <c:v>42041</c:v>
                </c:pt>
                <c:pt idx="253">
                  <c:v>42044</c:v>
                </c:pt>
                <c:pt idx="254">
                  <c:v>42045</c:v>
                </c:pt>
                <c:pt idx="255">
                  <c:v>42046</c:v>
                </c:pt>
                <c:pt idx="256">
                  <c:v>42047</c:v>
                </c:pt>
                <c:pt idx="257">
                  <c:v>42048</c:v>
                </c:pt>
                <c:pt idx="258">
                  <c:v>42052</c:v>
                </c:pt>
                <c:pt idx="259">
                  <c:v>42053</c:v>
                </c:pt>
                <c:pt idx="260">
                  <c:v>42054</c:v>
                </c:pt>
                <c:pt idx="261">
                  <c:v>42055</c:v>
                </c:pt>
                <c:pt idx="262">
                  <c:v>42065</c:v>
                </c:pt>
                <c:pt idx="263">
                  <c:v>42066</c:v>
                </c:pt>
                <c:pt idx="264">
                  <c:v>42067</c:v>
                </c:pt>
                <c:pt idx="265">
                  <c:v>42068</c:v>
                </c:pt>
                <c:pt idx="266">
                  <c:v>42069</c:v>
                </c:pt>
                <c:pt idx="267">
                  <c:v>42072</c:v>
                </c:pt>
                <c:pt idx="268">
                  <c:v>42073</c:v>
                </c:pt>
                <c:pt idx="269">
                  <c:v>42074</c:v>
                </c:pt>
                <c:pt idx="270">
                  <c:v>42075</c:v>
                </c:pt>
                <c:pt idx="271">
                  <c:v>42076</c:v>
                </c:pt>
                <c:pt idx="272">
                  <c:v>42079</c:v>
                </c:pt>
                <c:pt idx="273">
                  <c:v>42080</c:v>
                </c:pt>
                <c:pt idx="274">
                  <c:v>42081</c:v>
                </c:pt>
                <c:pt idx="275">
                  <c:v>42082</c:v>
                </c:pt>
                <c:pt idx="276">
                  <c:v>42083</c:v>
                </c:pt>
                <c:pt idx="277">
                  <c:v>42086</c:v>
                </c:pt>
                <c:pt idx="278">
                  <c:v>42087</c:v>
                </c:pt>
                <c:pt idx="279">
                  <c:v>42088</c:v>
                </c:pt>
                <c:pt idx="280">
                  <c:v>42089</c:v>
                </c:pt>
                <c:pt idx="281">
                  <c:v>42090</c:v>
                </c:pt>
                <c:pt idx="282">
                  <c:v>42093</c:v>
                </c:pt>
                <c:pt idx="283">
                  <c:v>42094</c:v>
                </c:pt>
                <c:pt idx="284">
                  <c:v>42095</c:v>
                </c:pt>
                <c:pt idx="285">
                  <c:v>42096</c:v>
                </c:pt>
                <c:pt idx="286">
                  <c:v>42097</c:v>
                </c:pt>
                <c:pt idx="287">
                  <c:v>42100</c:v>
                </c:pt>
                <c:pt idx="288">
                  <c:v>42101</c:v>
                </c:pt>
                <c:pt idx="289">
                  <c:v>42102</c:v>
                </c:pt>
                <c:pt idx="290">
                  <c:v>42103</c:v>
                </c:pt>
                <c:pt idx="291">
                  <c:v>42104</c:v>
                </c:pt>
                <c:pt idx="292">
                  <c:v>42107</c:v>
                </c:pt>
                <c:pt idx="293">
                  <c:v>42108</c:v>
                </c:pt>
                <c:pt idx="294">
                  <c:v>42109</c:v>
                </c:pt>
                <c:pt idx="295">
                  <c:v>42110</c:v>
                </c:pt>
                <c:pt idx="296">
                  <c:v>42111</c:v>
                </c:pt>
                <c:pt idx="297">
                  <c:v>42114</c:v>
                </c:pt>
                <c:pt idx="298">
                  <c:v>42115</c:v>
                </c:pt>
                <c:pt idx="299">
                  <c:v>42116</c:v>
                </c:pt>
                <c:pt idx="300">
                  <c:v>42117</c:v>
                </c:pt>
                <c:pt idx="301">
                  <c:v>42118</c:v>
                </c:pt>
                <c:pt idx="302">
                  <c:v>42121</c:v>
                </c:pt>
                <c:pt idx="303">
                  <c:v>42122</c:v>
                </c:pt>
                <c:pt idx="304">
                  <c:v>42123</c:v>
                </c:pt>
                <c:pt idx="305">
                  <c:v>42124</c:v>
                </c:pt>
                <c:pt idx="306">
                  <c:v>42125</c:v>
                </c:pt>
                <c:pt idx="307">
                  <c:v>42128</c:v>
                </c:pt>
                <c:pt idx="308">
                  <c:v>42129</c:v>
                </c:pt>
                <c:pt idx="309">
                  <c:v>42130</c:v>
                </c:pt>
                <c:pt idx="310">
                  <c:v>42131</c:v>
                </c:pt>
                <c:pt idx="311">
                  <c:v>42132</c:v>
                </c:pt>
                <c:pt idx="312">
                  <c:v>42135</c:v>
                </c:pt>
                <c:pt idx="313">
                  <c:v>42136</c:v>
                </c:pt>
                <c:pt idx="314">
                  <c:v>42137</c:v>
                </c:pt>
                <c:pt idx="315">
                  <c:v>42138</c:v>
                </c:pt>
                <c:pt idx="316">
                  <c:v>42139</c:v>
                </c:pt>
                <c:pt idx="317">
                  <c:v>42142</c:v>
                </c:pt>
                <c:pt idx="318">
                  <c:v>42143</c:v>
                </c:pt>
                <c:pt idx="319">
                  <c:v>42144</c:v>
                </c:pt>
                <c:pt idx="320">
                  <c:v>42145</c:v>
                </c:pt>
                <c:pt idx="321">
                  <c:v>42146</c:v>
                </c:pt>
                <c:pt idx="322">
                  <c:v>42149</c:v>
                </c:pt>
                <c:pt idx="323">
                  <c:v>42150</c:v>
                </c:pt>
                <c:pt idx="324">
                  <c:v>42151</c:v>
                </c:pt>
                <c:pt idx="325">
                  <c:v>42152</c:v>
                </c:pt>
                <c:pt idx="326">
                  <c:v>42153</c:v>
                </c:pt>
                <c:pt idx="327">
                  <c:v>42156</c:v>
                </c:pt>
                <c:pt idx="328">
                  <c:v>42157</c:v>
                </c:pt>
                <c:pt idx="329">
                  <c:v>42158</c:v>
                </c:pt>
                <c:pt idx="330">
                  <c:v>42159</c:v>
                </c:pt>
                <c:pt idx="331">
                  <c:v>42160</c:v>
                </c:pt>
                <c:pt idx="332">
                  <c:v>42163</c:v>
                </c:pt>
                <c:pt idx="333">
                  <c:v>42164</c:v>
                </c:pt>
                <c:pt idx="334">
                  <c:v>42165</c:v>
                </c:pt>
                <c:pt idx="335">
                  <c:v>42166</c:v>
                </c:pt>
                <c:pt idx="336">
                  <c:v>42167</c:v>
                </c:pt>
                <c:pt idx="337">
                  <c:v>42170</c:v>
                </c:pt>
                <c:pt idx="338">
                  <c:v>42171</c:v>
                </c:pt>
                <c:pt idx="339">
                  <c:v>42172</c:v>
                </c:pt>
                <c:pt idx="340">
                  <c:v>42173</c:v>
                </c:pt>
                <c:pt idx="341">
                  <c:v>42174</c:v>
                </c:pt>
                <c:pt idx="342">
                  <c:v>42177</c:v>
                </c:pt>
                <c:pt idx="343">
                  <c:v>42178</c:v>
                </c:pt>
                <c:pt idx="344">
                  <c:v>42179</c:v>
                </c:pt>
                <c:pt idx="345">
                  <c:v>42180</c:v>
                </c:pt>
                <c:pt idx="346">
                  <c:v>42181</c:v>
                </c:pt>
                <c:pt idx="347">
                  <c:v>42184</c:v>
                </c:pt>
                <c:pt idx="348">
                  <c:v>42185</c:v>
                </c:pt>
                <c:pt idx="349">
                  <c:v>42186</c:v>
                </c:pt>
                <c:pt idx="350">
                  <c:v>42187</c:v>
                </c:pt>
                <c:pt idx="351">
                  <c:v>42188</c:v>
                </c:pt>
                <c:pt idx="352">
                  <c:v>42191</c:v>
                </c:pt>
                <c:pt idx="353">
                  <c:v>42192</c:v>
                </c:pt>
                <c:pt idx="354">
                  <c:v>42193</c:v>
                </c:pt>
                <c:pt idx="355">
                  <c:v>42194</c:v>
                </c:pt>
                <c:pt idx="356">
                  <c:v>42195</c:v>
                </c:pt>
                <c:pt idx="357">
                  <c:v>42198</c:v>
                </c:pt>
                <c:pt idx="358">
                  <c:v>42199</c:v>
                </c:pt>
                <c:pt idx="359">
                  <c:v>42200</c:v>
                </c:pt>
                <c:pt idx="360">
                  <c:v>42201</c:v>
                </c:pt>
                <c:pt idx="361">
                  <c:v>42202</c:v>
                </c:pt>
                <c:pt idx="362">
                  <c:v>42205</c:v>
                </c:pt>
                <c:pt idx="363">
                  <c:v>42206</c:v>
                </c:pt>
                <c:pt idx="364">
                  <c:v>42207</c:v>
                </c:pt>
                <c:pt idx="365">
                  <c:v>42208</c:v>
                </c:pt>
                <c:pt idx="366">
                  <c:v>42209</c:v>
                </c:pt>
                <c:pt idx="367">
                  <c:v>42212</c:v>
                </c:pt>
                <c:pt idx="368">
                  <c:v>42213</c:v>
                </c:pt>
                <c:pt idx="369">
                  <c:v>42214</c:v>
                </c:pt>
                <c:pt idx="370">
                  <c:v>42215</c:v>
                </c:pt>
                <c:pt idx="371">
                  <c:v>42216</c:v>
                </c:pt>
                <c:pt idx="372">
                  <c:v>42219</c:v>
                </c:pt>
                <c:pt idx="373">
                  <c:v>42220</c:v>
                </c:pt>
                <c:pt idx="374">
                  <c:v>42221</c:v>
                </c:pt>
                <c:pt idx="375">
                  <c:v>42222</c:v>
                </c:pt>
                <c:pt idx="376">
                  <c:v>42223</c:v>
                </c:pt>
                <c:pt idx="377">
                  <c:v>42226</c:v>
                </c:pt>
                <c:pt idx="378">
                  <c:v>42227</c:v>
                </c:pt>
                <c:pt idx="379">
                  <c:v>42228</c:v>
                </c:pt>
                <c:pt idx="380">
                  <c:v>42229</c:v>
                </c:pt>
                <c:pt idx="381">
                  <c:v>42230</c:v>
                </c:pt>
                <c:pt idx="382">
                  <c:v>42233</c:v>
                </c:pt>
                <c:pt idx="383">
                  <c:v>42234</c:v>
                </c:pt>
                <c:pt idx="384">
                  <c:v>42235</c:v>
                </c:pt>
                <c:pt idx="385">
                  <c:v>42236</c:v>
                </c:pt>
                <c:pt idx="386">
                  <c:v>42237</c:v>
                </c:pt>
                <c:pt idx="387">
                  <c:v>42240</c:v>
                </c:pt>
                <c:pt idx="388">
                  <c:v>42241</c:v>
                </c:pt>
                <c:pt idx="389">
                  <c:v>42242</c:v>
                </c:pt>
                <c:pt idx="390">
                  <c:v>42243</c:v>
                </c:pt>
                <c:pt idx="391">
                  <c:v>42244</c:v>
                </c:pt>
                <c:pt idx="392">
                  <c:v>42247</c:v>
                </c:pt>
                <c:pt idx="393">
                  <c:v>42248</c:v>
                </c:pt>
                <c:pt idx="394">
                  <c:v>42249</c:v>
                </c:pt>
                <c:pt idx="395">
                  <c:v>42250</c:v>
                </c:pt>
                <c:pt idx="396">
                  <c:v>42251</c:v>
                </c:pt>
                <c:pt idx="397">
                  <c:v>42253</c:v>
                </c:pt>
                <c:pt idx="398">
                  <c:v>42254</c:v>
                </c:pt>
                <c:pt idx="399">
                  <c:v>42255</c:v>
                </c:pt>
                <c:pt idx="400">
                  <c:v>42256</c:v>
                </c:pt>
                <c:pt idx="401">
                  <c:v>42257</c:v>
                </c:pt>
                <c:pt idx="402">
                  <c:v>42258</c:v>
                </c:pt>
                <c:pt idx="403">
                  <c:v>42260</c:v>
                </c:pt>
                <c:pt idx="404">
                  <c:v>42261</c:v>
                </c:pt>
              </c:numCache>
            </c:numRef>
          </c:cat>
          <c:val>
            <c:numRef>
              <c:f>Hoja1!$B$2:$B$406</c:f>
              <c:numCache>
                <c:formatCode>General</c:formatCode>
                <c:ptCount val="405"/>
                <c:pt idx="0">
                  <c:v>99.98</c:v>
                </c:pt>
                <c:pt idx="1">
                  <c:v>100.12</c:v>
                </c:pt>
                <c:pt idx="2">
                  <c:v>99.96</c:v>
                </c:pt>
                <c:pt idx="3">
                  <c:v>100.38</c:v>
                </c:pt>
                <c:pt idx="4">
                  <c:v>100.27</c:v>
                </c:pt>
                <c:pt idx="5">
                  <c:v>100.31</c:v>
                </c:pt>
                <c:pt idx="6">
                  <c:v>102.54</c:v>
                </c:pt>
                <c:pt idx="7">
                  <c:v>103.46</c:v>
                </c:pt>
                <c:pt idx="8">
                  <c:v>103.2</c:v>
                </c:pt>
                <c:pt idx="9">
                  <c:v>102.53</c:v>
                </c:pt>
                <c:pt idx="10">
                  <c:v>103.17</c:v>
                </c:pt>
                <c:pt idx="11">
                  <c:v>102.2</c:v>
                </c:pt>
                <c:pt idx="12">
                  <c:v>102.93</c:v>
                </c:pt>
                <c:pt idx="13">
                  <c:v>102.68</c:v>
                </c:pt>
                <c:pt idx="14">
                  <c:v>102.88</c:v>
                </c:pt>
                <c:pt idx="15">
                  <c:v>105.34</c:v>
                </c:pt>
                <c:pt idx="16">
                  <c:v>103.64</c:v>
                </c:pt>
                <c:pt idx="17">
                  <c:v>101.75</c:v>
                </c:pt>
                <c:pt idx="18">
                  <c:v>101.82</c:v>
                </c:pt>
                <c:pt idx="19">
                  <c:v>102.82</c:v>
                </c:pt>
                <c:pt idx="20">
                  <c:v>101.39</c:v>
                </c:pt>
                <c:pt idx="21">
                  <c:v>100.29</c:v>
                </c:pt>
                <c:pt idx="22">
                  <c:v>98.29</c:v>
                </c:pt>
                <c:pt idx="23">
                  <c:v>98.57</c:v>
                </c:pt>
                <c:pt idx="24">
                  <c:v>99.23</c:v>
                </c:pt>
                <c:pt idx="25">
                  <c:v>98.43</c:v>
                </c:pt>
                <c:pt idx="26">
                  <c:v>100.08</c:v>
                </c:pt>
                <c:pt idx="27">
                  <c:v>100.71</c:v>
                </c:pt>
                <c:pt idx="28">
                  <c:v>99.679999999999993</c:v>
                </c:pt>
                <c:pt idx="29">
                  <c:v>99.97</c:v>
                </c:pt>
                <c:pt idx="30">
                  <c:v>100.05</c:v>
                </c:pt>
                <c:pt idx="31">
                  <c:v>99.66</c:v>
                </c:pt>
                <c:pt idx="32">
                  <c:v>100.61</c:v>
                </c:pt>
                <c:pt idx="33">
                  <c:v>101.25</c:v>
                </c:pt>
                <c:pt idx="34">
                  <c:v>101.73</c:v>
                </c:pt>
                <c:pt idx="35">
                  <c:v>101.57</c:v>
                </c:pt>
                <c:pt idx="36">
                  <c:v>99.69</c:v>
                </c:pt>
                <c:pt idx="37">
                  <c:v>99.6</c:v>
                </c:pt>
                <c:pt idx="38">
                  <c:v>100.29</c:v>
                </c:pt>
                <c:pt idx="39">
                  <c:v>101.16</c:v>
                </c:pt>
                <c:pt idx="40">
                  <c:v>100.43</c:v>
                </c:pt>
                <c:pt idx="41">
                  <c:v>102.57</c:v>
                </c:pt>
                <c:pt idx="42">
                  <c:v>103.55</c:v>
                </c:pt>
                <c:pt idx="43">
                  <c:v>103.37</c:v>
                </c:pt>
                <c:pt idx="44">
                  <c:v>103.68</c:v>
                </c:pt>
                <c:pt idx="45">
                  <c:v>104.05</c:v>
                </c:pt>
                <c:pt idx="46">
                  <c:v>103.7</c:v>
                </c:pt>
                <c:pt idx="47">
                  <c:v>103.71</c:v>
                </c:pt>
                <c:pt idx="48">
                  <c:v>104.33</c:v>
                </c:pt>
                <c:pt idx="49">
                  <c:v>104.35</c:v>
                </c:pt>
                <c:pt idx="50">
                  <c:v>101.69</c:v>
                </c:pt>
                <c:pt idx="51">
                  <c:v>101.47</c:v>
                </c:pt>
                <c:pt idx="52">
                  <c:v>102.2</c:v>
                </c:pt>
                <c:pt idx="53">
                  <c:v>100.85</c:v>
                </c:pt>
                <c:pt idx="54">
                  <c:v>101.13</c:v>
                </c:pt>
                <c:pt idx="55">
                  <c:v>101.56</c:v>
                </c:pt>
                <c:pt idx="56">
                  <c:v>100.07</c:v>
                </c:pt>
                <c:pt idx="57">
                  <c:v>99.69</c:v>
                </c:pt>
                <c:pt idx="58">
                  <c:v>100.09</c:v>
                </c:pt>
                <c:pt idx="59">
                  <c:v>99.74</c:v>
                </c:pt>
                <c:pt idx="60">
                  <c:v>99.81</c:v>
                </c:pt>
                <c:pt idx="61">
                  <c:v>101.06</c:v>
                </c:pt>
                <c:pt idx="62">
                  <c:v>100.52</c:v>
                </c:pt>
                <c:pt idx="63">
                  <c:v>100.32</c:v>
                </c:pt>
                <c:pt idx="64">
                  <c:v>100.89</c:v>
                </c:pt>
                <c:pt idx="65">
                  <c:v>102.01</c:v>
                </c:pt>
                <c:pt idx="66">
                  <c:v>102.63</c:v>
                </c:pt>
                <c:pt idx="67">
                  <c:v>101.74</c:v>
                </c:pt>
                <c:pt idx="68">
                  <c:v>102.31</c:v>
                </c:pt>
                <c:pt idx="69">
                  <c:v>102.95</c:v>
                </c:pt>
                <c:pt idx="70">
                  <c:v>102.8</c:v>
                </c:pt>
                <c:pt idx="71">
                  <c:v>104.31</c:v>
                </c:pt>
                <c:pt idx="72">
                  <c:v>104.03</c:v>
                </c:pt>
                <c:pt idx="73">
                  <c:v>105.01</c:v>
                </c:pt>
                <c:pt idx="74">
                  <c:v>105.01</c:v>
                </c:pt>
                <c:pt idx="75">
                  <c:v>104.78</c:v>
                </c:pt>
                <c:pt idx="76">
                  <c:v>103.37</c:v>
                </c:pt>
                <c:pt idx="77">
                  <c:v>104.26</c:v>
                </c:pt>
                <c:pt idx="78">
                  <c:v>103.4</c:v>
                </c:pt>
                <c:pt idx="79">
                  <c:v>103.07</c:v>
                </c:pt>
                <c:pt idx="80">
                  <c:v>103.34</c:v>
                </c:pt>
                <c:pt idx="81">
                  <c:v>103.27</c:v>
                </c:pt>
                <c:pt idx="82">
                  <c:v>103.17</c:v>
                </c:pt>
                <c:pt idx="83">
                  <c:v>103.32</c:v>
                </c:pt>
                <c:pt idx="84">
                  <c:v>105.09</c:v>
                </c:pt>
                <c:pt idx="85">
                  <c:v>105.02</c:v>
                </c:pt>
                <c:pt idx="86">
                  <c:v>105.04</c:v>
                </c:pt>
                <c:pt idx="87">
                  <c:v>107.2</c:v>
                </c:pt>
                <c:pt idx="88">
                  <c:v>107.49</c:v>
                </c:pt>
                <c:pt idx="89">
                  <c:v>107.52</c:v>
                </c:pt>
                <c:pt idx="90">
                  <c:v>106.95</c:v>
                </c:pt>
                <c:pt idx="91">
                  <c:v>106.64</c:v>
                </c:pt>
                <c:pt idx="92">
                  <c:v>107.08</c:v>
                </c:pt>
                <c:pt idx="93">
                  <c:v>107.95</c:v>
                </c:pt>
                <c:pt idx="94">
                  <c:v>106.83</c:v>
                </c:pt>
                <c:pt idx="95">
                  <c:v>106.64</c:v>
                </c:pt>
                <c:pt idx="96">
                  <c:v>107.04</c:v>
                </c:pt>
                <c:pt idx="97">
                  <c:v>106.49</c:v>
                </c:pt>
                <c:pt idx="98">
                  <c:v>106.46</c:v>
                </c:pt>
                <c:pt idx="99">
                  <c:v>106.07</c:v>
                </c:pt>
                <c:pt idx="100">
                  <c:v>106.06</c:v>
                </c:pt>
                <c:pt idx="101">
                  <c:v>105.18</c:v>
                </c:pt>
                <c:pt idx="102">
                  <c:v>104.76</c:v>
                </c:pt>
                <c:pt idx="103">
                  <c:v>104.19</c:v>
                </c:pt>
                <c:pt idx="104">
                  <c:v>104.06</c:v>
                </c:pt>
                <c:pt idx="105">
                  <c:v>102.93</c:v>
                </c:pt>
                <c:pt idx="106">
                  <c:v>103.61</c:v>
                </c:pt>
                <c:pt idx="107">
                  <c:v>101.48</c:v>
                </c:pt>
                <c:pt idx="108">
                  <c:v>101.73</c:v>
                </c:pt>
                <c:pt idx="109">
                  <c:v>100.56</c:v>
                </c:pt>
                <c:pt idx="110">
                  <c:v>101.88</c:v>
                </c:pt>
                <c:pt idx="111">
                  <c:v>103.84</c:v>
                </c:pt>
                <c:pt idx="112">
                  <c:v>103.83</c:v>
                </c:pt>
                <c:pt idx="113">
                  <c:v>105.34</c:v>
                </c:pt>
                <c:pt idx="114">
                  <c:v>104.59</c:v>
                </c:pt>
                <c:pt idx="115">
                  <c:v>103.81</c:v>
                </c:pt>
                <c:pt idx="116">
                  <c:v>102.76</c:v>
                </c:pt>
                <c:pt idx="117">
                  <c:v>105.23</c:v>
                </c:pt>
                <c:pt idx="118">
                  <c:v>105.68</c:v>
                </c:pt>
                <c:pt idx="119">
                  <c:v>104.91</c:v>
                </c:pt>
                <c:pt idx="120">
                  <c:v>104.29</c:v>
                </c:pt>
                <c:pt idx="121">
                  <c:v>98.23</c:v>
                </c:pt>
                <c:pt idx="122">
                  <c:v>97.86</c:v>
                </c:pt>
                <c:pt idx="123">
                  <c:v>98.26</c:v>
                </c:pt>
                <c:pt idx="124">
                  <c:v>97.34</c:v>
                </c:pt>
                <c:pt idx="125">
                  <c:v>96.93</c:v>
                </c:pt>
                <c:pt idx="126">
                  <c:v>97.34</c:v>
                </c:pt>
                <c:pt idx="127">
                  <c:v>97.61</c:v>
                </c:pt>
                <c:pt idx="128">
                  <c:v>98.09</c:v>
                </c:pt>
                <c:pt idx="129">
                  <c:v>97.36</c:v>
                </c:pt>
                <c:pt idx="130">
                  <c:v>97.57</c:v>
                </c:pt>
                <c:pt idx="131">
                  <c:v>95.54</c:v>
                </c:pt>
                <c:pt idx="132">
                  <c:v>97.3</c:v>
                </c:pt>
                <c:pt idx="133">
                  <c:v>96.44</c:v>
                </c:pt>
                <c:pt idx="134">
                  <c:v>94.35</c:v>
                </c:pt>
                <c:pt idx="135">
                  <c:v>96.4</c:v>
                </c:pt>
                <c:pt idx="136">
                  <c:v>93.97</c:v>
                </c:pt>
                <c:pt idx="137">
                  <c:v>93.61</c:v>
                </c:pt>
                <c:pt idx="138">
                  <c:v>95.39</c:v>
                </c:pt>
                <c:pt idx="139">
                  <c:v>95.78</c:v>
                </c:pt>
                <c:pt idx="140">
                  <c:v>95.82</c:v>
                </c:pt>
                <c:pt idx="141">
                  <c:v>96.44</c:v>
                </c:pt>
                <c:pt idx="142">
                  <c:v>97.86</c:v>
                </c:pt>
                <c:pt idx="143">
                  <c:v>92.92</c:v>
                </c:pt>
                <c:pt idx="144">
                  <c:v>95.5</c:v>
                </c:pt>
                <c:pt idx="145">
                  <c:v>94.51</c:v>
                </c:pt>
                <c:pt idx="146">
                  <c:v>93.32</c:v>
                </c:pt>
                <c:pt idx="147">
                  <c:v>92.64</c:v>
                </c:pt>
                <c:pt idx="148">
                  <c:v>92.73</c:v>
                </c:pt>
                <c:pt idx="149">
                  <c:v>91.71</c:v>
                </c:pt>
                <c:pt idx="150">
                  <c:v>92.89</c:v>
                </c:pt>
                <c:pt idx="151">
                  <c:v>92.179999999999993</c:v>
                </c:pt>
                <c:pt idx="152">
                  <c:v>92.86</c:v>
                </c:pt>
                <c:pt idx="153">
                  <c:v>94.91</c:v>
                </c:pt>
                <c:pt idx="154">
                  <c:v>94.33</c:v>
                </c:pt>
                <c:pt idx="155">
                  <c:v>93.07</c:v>
                </c:pt>
                <c:pt idx="156">
                  <c:v>92.43</c:v>
                </c:pt>
                <c:pt idx="157">
                  <c:v>91.46</c:v>
                </c:pt>
                <c:pt idx="158">
                  <c:v>91.55</c:v>
                </c:pt>
                <c:pt idx="159">
                  <c:v>93.6</c:v>
                </c:pt>
                <c:pt idx="160">
                  <c:v>93.59</c:v>
                </c:pt>
                <c:pt idx="161">
                  <c:v>95.55</c:v>
                </c:pt>
                <c:pt idx="162">
                  <c:v>94.53</c:v>
                </c:pt>
                <c:pt idx="163">
                  <c:v>91.169999999999973</c:v>
                </c:pt>
                <c:pt idx="164">
                  <c:v>90.74</c:v>
                </c:pt>
                <c:pt idx="165">
                  <c:v>91.02</c:v>
                </c:pt>
                <c:pt idx="166">
                  <c:v>89.76</c:v>
                </c:pt>
                <c:pt idx="167">
                  <c:v>90.33</c:v>
                </c:pt>
                <c:pt idx="168">
                  <c:v>88.89</c:v>
                </c:pt>
                <c:pt idx="169">
                  <c:v>87.29</c:v>
                </c:pt>
                <c:pt idx="170">
                  <c:v>85.76</c:v>
                </c:pt>
                <c:pt idx="171">
                  <c:v>85.87</c:v>
                </c:pt>
                <c:pt idx="172">
                  <c:v>85.73</c:v>
                </c:pt>
                <c:pt idx="173">
                  <c:v>81.72</c:v>
                </c:pt>
                <c:pt idx="174">
                  <c:v>81.819999999999993</c:v>
                </c:pt>
                <c:pt idx="175">
                  <c:v>82.33</c:v>
                </c:pt>
                <c:pt idx="176">
                  <c:v>82.8</c:v>
                </c:pt>
                <c:pt idx="177">
                  <c:v>82.76</c:v>
                </c:pt>
                <c:pt idx="178">
                  <c:v>83.25</c:v>
                </c:pt>
                <c:pt idx="179">
                  <c:v>80.52</c:v>
                </c:pt>
                <c:pt idx="180">
                  <c:v>82.81</c:v>
                </c:pt>
                <c:pt idx="181">
                  <c:v>81.27</c:v>
                </c:pt>
                <c:pt idx="182">
                  <c:v>81.260000000000005</c:v>
                </c:pt>
                <c:pt idx="183">
                  <c:v>81.36</c:v>
                </c:pt>
                <c:pt idx="184">
                  <c:v>82.25</c:v>
                </c:pt>
                <c:pt idx="185">
                  <c:v>81.06</c:v>
                </c:pt>
                <c:pt idx="186">
                  <c:v>80.53</c:v>
                </c:pt>
                <c:pt idx="187">
                  <c:v>78.77</c:v>
                </c:pt>
                <c:pt idx="188">
                  <c:v>77.150000000000006</c:v>
                </c:pt>
                <c:pt idx="189">
                  <c:v>78.709999999999994</c:v>
                </c:pt>
                <c:pt idx="190">
                  <c:v>77.87</c:v>
                </c:pt>
                <c:pt idx="191">
                  <c:v>78.709999999999994</c:v>
                </c:pt>
                <c:pt idx="192">
                  <c:v>77.430000000000007</c:v>
                </c:pt>
                <c:pt idx="193">
                  <c:v>77.849999999999994</c:v>
                </c:pt>
                <c:pt idx="194">
                  <c:v>77.16</c:v>
                </c:pt>
                <c:pt idx="195">
                  <c:v>74.13</c:v>
                </c:pt>
                <c:pt idx="196">
                  <c:v>75.91</c:v>
                </c:pt>
                <c:pt idx="197">
                  <c:v>75.64</c:v>
                </c:pt>
                <c:pt idx="198">
                  <c:v>74.55</c:v>
                </c:pt>
                <c:pt idx="199">
                  <c:v>74.55</c:v>
                </c:pt>
                <c:pt idx="200">
                  <c:v>75.63</c:v>
                </c:pt>
                <c:pt idx="201">
                  <c:v>76.52</c:v>
                </c:pt>
                <c:pt idx="202">
                  <c:v>75.739999999999995</c:v>
                </c:pt>
                <c:pt idx="203">
                  <c:v>74.040000000000006</c:v>
                </c:pt>
                <c:pt idx="204">
                  <c:v>73.7</c:v>
                </c:pt>
                <c:pt idx="205">
                  <c:v>65.94</c:v>
                </c:pt>
                <c:pt idx="206">
                  <c:v>68.98</c:v>
                </c:pt>
                <c:pt idx="207">
                  <c:v>66.989999999999995</c:v>
                </c:pt>
                <c:pt idx="208">
                  <c:v>67.3</c:v>
                </c:pt>
                <c:pt idx="209">
                  <c:v>66.73</c:v>
                </c:pt>
                <c:pt idx="210">
                  <c:v>65.89</c:v>
                </c:pt>
                <c:pt idx="211">
                  <c:v>63.13</c:v>
                </c:pt>
                <c:pt idx="212">
                  <c:v>63.74</c:v>
                </c:pt>
                <c:pt idx="213">
                  <c:v>60.99</c:v>
                </c:pt>
                <c:pt idx="214">
                  <c:v>60.01</c:v>
                </c:pt>
                <c:pt idx="215">
                  <c:v>57.81</c:v>
                </c:pt>
                <c:pt idx="216">
                  <c:v>55.96</c:v>
                </c:pt>
                <c:pt idx="217">
                  <c:v>55.97</c:v>
                </c:pt>
                <c:pt idx="218">
                  <c:v>56.43</c:v>
                </c:pt>
                <c:pt idx="219">
                  <c:v>54.18</c:v>
                </c:pt>
                <c:pt idx="220">
                  <c:v>56.91</c:v>
                </c:pt>
                <c:pt idx="221">
                  <c:v>55.25</c:v>
                </c:pt>
                <c:pt idx="222">
                  <c:v>56.78</c:v>
                </c:pt>
                <c:pt idx="223">
                  <c:v>55.7</c:v>
                </c:pt>
                <c:pt idx="224">
                  <c:v>54.59</c:v>
                </c:pt>
                <c:pt idx="225">
                  <c:v>53.46</c:v>
                </c:pt>
                <c:pt idx="226">
                  <c:v>54.14</c:v>
                </c:pt>
                <c:pt idx="227">
                  <c:v>53.45</c:v>
                </c:pt>
                <c:pt idx="228">
                  <c:v>52.72</c:v>
                </c:pt>
                <c:pt idx="229">
                  <c:v>50.05</c:v>
                </c:pt>
                <c:pt idx="230">
                  <c:v>47.98</c:v>
                </c:pt>
                <c:pt idx="231">
                  <c:v>48.69</c:v>
                </c:pt>
                <c:pt idx="232">
                  <c:v>48.8</c:v>
                </c:pt>
                <c:pt idx="233">
                  <c:v>48.35</c:v>
                </c:pt>
                <c:pt idx="234">
                  <c:v>46.06</c:v>
                </c:pt>
                <c:pt idx="235">
                  <c:v>45.92</c:v>
                </c:pt>
                <c:pt idx="236">
                  <c:v>48.49</c:v>
                </c:pt>
                <c:pt idx="237">
                  <c:v>46.37</c:v>
                </c:pt>
                <c:pt idx="238">
                  <c:v>48.49</c:v>
                </c:pt>
                <c:pt idx="239">
                  <c:v>46.79</c:v>
                </c:pt>
                <c:pt idx="240">
                  <c:v>47.85</c:v>
                </c:pt>
                <c:pt idx="241">
                  <c:v>45.93</c:v>
                </c:pt>
                <c:pt idx="242">
                  <c:v>45.26</c:v>
                </c:pt>
                <c:pt idx="243">
                  <c:v>44.8</c:v>
                </c:pt>
                <c:pt idx="244">
                  <c:v>45.84</c:v>
                </c:pt>
                <c:pt idx="245">
                  <c:v>44.08</c:v>
                </c:pt>
                <c:pt idx="246">
                  <c:v>44.12</c:v>
                </c:pt>
                <c:pt idx="247">
                  <c:v>47.79</c:v>
                </c:pt>
                <c:pt idx="248">
                  <c:v>49.25</c:v>
                </c:pt>
                <c:pt idx="249">
                  <c:v>53.04</c:v>
                </c:pt>
                <c:pt idx="250">
                  <c:v>48.45</c:v>
                </c:pt>
                <c:pt idx="251">
                  <c:v>50.48</c:v>
                </c:pt>
                <c:pt idx="252">
                  <c:v>51.66</c:v>
                </c:pt>
                <c:pt idx="253">
                  <c:v>52.99</c:v>
                </c:pt>
                <c:pt idx="254" formatCode="0.00">
                  <c:v>50.06</c:v>
                </c:pt>
                <c:pt idx="255" formatCode="0.00">
                  <c:v>48.8</c:v>
                </c:pt>
                <c:pt idx="256" formatCode="0.00">
                  <c:v>51.17</c:v>
                </c:pt>
                <c:pt idx="257" formatCode="0.00">
                  <c:v>52.66</c:v>
                </c:pt>
                <c:pt idx="258" formatCode="0.00">
                  <c:v>53.56</c:v>
                </c:pt>
                <c:pt idx="259" formatCode="0.00">
                  <c:v>52.13</c:v>
                </c:pt>
                <c:pt idx="260" formatCode="0.00">
                  <c:v>51.12</c:v>
                </c:pt>
                <c:pt idx="261" formatCode="0.00">
                  <c:v>49.95</c:v>
                </c:pt>
                <c:pt idx="262" formatCode="0.00">
                  <c:v>49.56</c:v>
                </c:pt>
                <c:pt idx="263" formatCode="0.00">
                  <c:v>48.48</c:v>
                </c:pt>
                <c:pt idx="264" formatCode="0.00">
                  <c:v>50.25</c:v>
                </c:pt>
                <c:pt idx="265" formatCode="0.00">
                  <c:v>47.65</c:v>
                </c:pt>
                <c:pt idx="266" formatCode="0.00">
                  <c:v>49.84</c:v>
                </c:pt>
                <c:pt idx="267" formatCode="0.00">
                  <c:v>49.59</c:v>
                </c:pt>
                <c:pt idx="268" formatCode="0.00">
                  <c:v>50.43</c:v>
                </c:pt>
                <c:pt idx="269" formatCode="0.00">
                  <c:v>51.53</c:v>
                </c:pt>
                <c:pt idx="270" formatCode="0.00">
                  <c:v>50.76</c:v>
                </c:pt>
                <c:pt idx="271" formatCode="0.00">
                  <c:v>49.61</c:v>
                </c:pt>
                <c:pt idx="272" formatCode="0.00">
                  <c:v>49.95</c:v>
                </c:pt>
                <c:pt idx="273" formatCode="0.00">
                  <c:v>48.42</c:v>
                </c:pt>
                <c:pt idx="274" formatCode="0.00">
                  <c:v>48.06</c:v>
                </c:pt>
                <c:pt idx="275" formatCode="0.00">
                  <c:v>47.12</c:v>
                </c:pt>
                <c:pt idx="276" formatCode="0.00">
                  <c:v>44.88</c:v>
                </c:pt>
                <c:pt idx="277" formatCode="0.00">
                  <c:v>43.93</c:v>
                </c:pt>
                <c:pt idx="278" formatCode="0.00">
                  <c:v>43.39</c:v>
                </c:pt>
                <c:pt idx="279" formatCode="0.00">
                  <c:v>44.63</c:v>
                </c:pt>
                <c:pt idx="280" formatCode="0.00">
                  <c:v>44.02</c:v>
                </c:pt>
                <c:pt idx="281" formatCode="0.00">
                  <c:v>46</c:v>
                </c:pt>
                <c:pt idx="282" formatCode="0.00">
                  <c:v>47.4</c:v>
                </c:pt>
                <c:pt idx="283" formatCode="0.00">
                  <c:v>47.03</c:v>
                </c:pt>
                <c:pt idx="284" formatCode="0.00">
                  <c:v>48.75</c:v>
                </c:pt>
                <c:pt idx="285" formatCode="0.00">
                  <c:v>51.41</c:v>
                </c:pt>
                <c:pt idx="286" formatCode="0.00">
                  <c:v>48.83</c:v>
                </c:pt>
                <c:pt idx="287" formatCode="0.00">
                  <c:v>48.66</c:v>
                </c:pt>
                <c:pt idx="288" formatCode="0.00">
                  <c:v>47.72</c:v>
                </c:pt>
                <c:pt idx="289" formatCode="0.00">
                  <c:v>50.12</c:v>
                </c:pt>
                <c:pt idx="290" formatCode="0.00">
                  <c:v>49.13</c:v>
                </c:pt>
                <c:pt idx="291" formatCode="0.00">
                  <c:v>52.08</c:v>
                </c:pt>
                <c:pt idx="292" formatCode="0.00">
                  <c:v>52.08</c:v>
                </c:pt>
                <c:pt idx="293" formatCode="0.00">
                  <c:v>53.95</c:v>
                </c:pt>
                <c:pt idx="294" formatCode="0.00">
                  <c:v>50.44</c:v>
                </c:pt>
                <c:pt idx="295" formatCode="0.00">
                  <c:v>50.79</c:v>
                </c:pt>
                <c:pt idx="296" formatCode="0.00">
                  <c:v>51.63</c:v>
                </c:pt>
                <c:pt idx="297" formatCode="0.00">
                  <c:v>51.95</c:v>
                </c:pt>
                <c:pt idx="298" formatCode="0.00">
                  <c:v>53.3</c:v>
                </c:pt>
                <c:pt idx="299" formatCode="0.00">
                  <c:v>56.25</c:v>
                </c:pt>
                <c:pt idx="300" formatCode="0.00">
                  <c:v>56.69</c:v>
                </c:pt>
                <c:pt idx="301" formatCode="0.00">
                  <c:v>55.71</c:v>
                </c:pt>
                <c:pt idx="302" formatCode="0.00">
                  <c:v>56.37</c:v>
                </c:pt>
                <c:pt idx="303" formatCode="0.00">
                  <c:v>55.58</c:v>
                </c:pt>
                <c:pt idx="304" formatCode="0.00">
                  <c:v>56.17</c:v>
                </c:pt>
                <c:pt idx="305" formatCode="0.00">
                  <c:v>56.59</c:v>
                </c:pt>
                <c:pt idx="306" formatCode="0.00">
                  <c:v>55.98</c:v>
                </c:pt>
                <c:pt idx="307" formatCode="0.00">
                  <c:v>55.56</c:v>
                </c:pt>
                <c:pt idx="308" formatCode="0.00">
                  <c:v>57.05</c:v>
                </c:pt>
                <c:pt idx="309" formatCode="0.00">
                  <c:v>58.55</c:v>
                </c:pt>
                <c:pt idx="310" formatCode="0.00">
                  <c:v>59.62</c:v>
                </c:pt>
                <c:pt idx="311" formatCode="0.00">
                  <c:v>59.1</c:v>
                </c:pt>
                <c:pt idx="312" formatCode="0.00">
                  <c:v>58.92</c:v>
                </c:pt>
                <c:pt idx="313" formatCode="0.00">
                  <c:v>60.38</c:v>
                </c:pt>
                <c:pt idx="314" formatCode="0.00">
                  <c:v>60.93</c:v>
                </c:pt>
                <c:pt idx="315" formatCode="0.00">
                  <c:v>58.99</c:v>
                </c:pt>
                <c:pt idx="316" formatCode="0.00">
                  <c:v>59.41</c:v>
                </c:pt>
                <c:pt idx="317" formatCode="0.00">
                  <c:v>59.23</c:v>
                </c:pt>
                <c:pt idx="318" formatCode="0.00">
                  <c:v>60.72</c:v>
                </c:pt>
                <c:pt idx="319" formatCode="0.00">
                  <c:v>60.5</c:v>
                </c:pt>
                <c:pt idx="320" formatCode="0.00">
                  <c:v>59.89</c:v>
                </c:pt>
                <c:pt idx="321" formatCode="0.00">
                  <c:v>59.73</c:v>
                </c:pt>
                <c:pt idx="322" formatCode="0.00">
                  <c:v>59.44</c:v>
                </c:pt>
                <c:pt idx="323" formatCode="0.00">
                  <c:v>57.3</c:v>
                </c:pt>
                <c:pt idx="324" formatCode="0.00">
                  <c:v>58.96</c:v>
                </c:pt>
                <c:pt idx="325" formatCode="0.00">
                  <c:v>60.18</c:v>
                </c:pt>
                <c:pt idx="326" formatCode="0.00">
                  <c:v>58.88</c:v>
                </c:pt>
                <c:pt idx="327" formatCode="0.00">
                  <c:v>57.29</c:v>
                </c:pt>
                <c:pt idx="328" formatCode="0.00">
                  <c:v>57.29</c:v>
                </c:pt>
                <c:pt idx="329" formatCode="0.00">
                  <c:v>57.51</c:v>
                </c:pt>
                <c:pt idx="330" formatCode="0.00">
                  <c:v>57.69</c:v>
                </c:pt>
                <c:pt idx="331" formatCode="0.00">
                  <c:v>60.25</c:v>
                </c:pt>
                <c:pt idx="332" formatCode="0.00">
                  <c:v>60.24</c:v>
                </c:pt>
                <c:pt idx="333" formatCode="0.00">
                  <c:v>61.3</c:v>
                </c:pt>
                <c:pt idx="334" formatCode="0.00">
                  <c:v>59.67</c:v>
                </c:pt>
                <c:pt idx="335" formatCode="0.00">
                  <c:v>58</c:v>
                </c:pt>
                <c:pt idx="336" formatCode="0.00">
                  <c:v>59.11</c:v>
                </c:pt>
                <c:pt idx="337" formatCode="0.00">
                  <c:v>58.15</c:v>
                </c:pt>
                <c:pt idx="338" formatCode="0.00">
                  <c:v>60.15</c:v>
                </c:pt>
                <c:pt idx="339" formatCode="0.00">
                  <c:v>61.36</c:v>
                </c:pt>
                <c:pt idx="340" formatCode="0.00">
                  <c:v>60.41</c:v>
                </c:pt>
                <c:pt idx="341" formatCode="0.00">
                  <c:v>59.62</c:v>
                </c:pt>
                <c:pt idx="342" formatCode="0.00">
                  <c:v>60.01</c:v>
                </c:pt>
                <c:pt idx="343" formatCode="0.00">
                  <c:v>61.05</c:v>
                </c:pt>
                <c:pt idx="344" formatCode="0.00">
                  <c:v>60.01</c:v>
                </c:pt>
                <c:pt idx="345" formatCode="0.00">
                  <c:v>59.59</c:v>
                </c:pt>
                <c:pt idx="346" formatCode="0.00">
                  <c:v>59.41</c:v>
                </c:pt>
                <c:pt idx="347" formatCode="0.00">
                  <c:v>58.34</c:v>
                </c:pt>
                <c:pt idx="348" formatCode="0.00">
                  <c:v>59.48</c:v>
                </c:pt>
                <c:pt idx="349" formatCode="0.00">
                  <c:v>56.94</c:v>
                </c:pt>
                <c:pt idx="350" formatCode="0.00">
                  <c:v>56.93</c:v>
                </c:pt>
                <c:pt idx="351" formatCode="0.00">
                  <c:v>54.704999999999998</c:v>
                </c:pt>
                <c:pt idx="352" formatCode="0.00">
                  <c:v>52.48</c:v>
                </c:pt>
                <c:pt idx="353" formatCode="0.00">
                  <c:v>52.33</c:v>
                </c:pt>
                <c:pt idx="354" formatCode="0.00">
                  <c:v>51.61</c:v>
                </c:pt>
                <c:pt idx="355" formatCode="0.00">
                  <c:v>52.76</c:v>
                </c:pt>
                <c:pt idx="356" formatCode="0.00">
                  <c:v>52.74</c:v>
                </c:pt>
                <c:pt idx="357" formatCode="0.00">
                  <c:v>52.19</c:v>
                </c:pt>
                <c:pt idx="358" formatCode="0.00">
                  <c:v>53.05</c:v>
                </c:pt>
                <c:pt idx="359" formatCode="0.00">
                  <c:v>51.4</c:v>
                </c:pt>
                <c:pt idx="360" formatCode="0.00">
                  <c:v>50.9</c:v>
                </c:pt>
                <c:pt idx="361" formatCode="0.00">
                  <c:v>50.88</c:v>
                </c:pt>
                <c:pt idx="362" formatCode="0.00">
                  <c:v>50.11</c:v>
                </c:pt>
                <c:pt idx="363" formatCode="0.00">
                  <c:v>50.59</c:v>
                </c:pt>
                <c:pt idx="364" formatCode="0.00">
                  <c:v>49.27</c:v>
                </c:pt>
                <c:pt idx="365" formatCode="0.00">
                  <c:v>48.11</c:v>
                </c:pt>
                <c:pt idx="366" formatCode="0.00">
                  <c:v>47.98</c:v>
                </c:pt>
                <c:pt idx="367" formatCode="0.00">
                  <c:v>47.17</c:v>
                </c:pt>
                <c:pt idx="368" formatCode="0.00">
                  <c:v>47.97</c:v>
                </c:pt>
                <c:pt idx="369" formatCode="0.00">
                  <c:v>48.77</c:v>
                </c:pt>
                <c:pt idx="370" formatCode="0.00">
                  <c:v>48.53</c:v>
                </c:pt>
                <c:pt idx="371" formatCode="0.00">
                  <c:v>47.11</c:v>
                </c:pt>
                <c:pt idx="372" formatCode="0.00">
                  <c:v>45.25</c:v>
                </c:pt>
                <c:pt idx="373" formatCode="0.00">
                  <c:v>45.75</c:v>
                </c:pt>
                <c:pt idx="374" formatCode="0.00">
                  <c:v>45.13</c:v>
                </c:pt>
                <c:pt idx="375" formatCode="0.00">
                  <c:v>44.69</c:v>
                </c:pt>
                <c:pt idx="376" formatCode="0.00">
                  <c:v>43.87</c:v>
                </c:pt>
                <c:pt idx="377" formatCode="0.00">
                  <c:v>44.94</c:v>
                </c:pt>
                <c:pt idx="378" formatCode="0.00">
                  <c:v>43.11</c:v>
                </c:pt>
                <c:pt idx="379" formatCode="0.00">
                  <c:v>43.22</c:v>
                </c:pt>
                <c:pt idx="380" formatCode="0.00">
                  <c:v>42.27</c:v>
                </c:pt>
                <c:pt idx="381" formatCode="0.00">
                  <c:v>42.45</c:v>
                </c:pt>
                <c:pt idx="382" formatCode="0.00">
                  <c:v>41.93</c:v>
                </c:pt>
                <c:pt idx="383" formatCode="0.00">
                  <c:v>42.58</c:v>
                </c:pt>
                <c:pt idx="384" formatCode="0.00">
                  <c:v>40.75</c:v>
                </c:pt>
                <c:pt idx="385" formatCode="0.00">
                  <c:v>41</c:v>
                </c:pt>
                <c:pt idx="386" formatCode="0.00">
                  <c:v>40.450000000000003</c:v>
                </c:pt>
                <c:pt idx="387" formatCode="0.00">
                  <c:v>38.22</c:v>
                </c:pt>
                <c:pt idx="388">
                  <c:v>38.24</c:v>
                </c:pt>
                <c:pt idx="389">
                  <c:v>39.31</c:v>
                </c:pt>
                <c:pt idx="390">
                  <c:v>38.6</c:v>
                </c:pt>
                <c:pt idx="391">
                  <c:v>42.56</c:v>
                </c:pt>
                <c:pt idx="392">
                  <c:v>45.22</c:v>
                </c:pt>
                <c:pt idx="393">
                  <c:v>49.2</c:v>
                </c:pt>
                <c:pt idx="394">
                  <c:v>45.41</c:v>
                </c:pt>
                <c:pt idx="395">
                  <c:v>46.75</c:v>
                </c:pt>
                <c:pt idx="396">
                  <c:v>46.05</c:v>
                </c:pt>
                <c:pt idx="397">
                  <c:v>45.72</c:v>
                </c:pt>
                <c:pt idx="398">
                  <c:v>44.7</c:v>
                </c:pt>
                <c:pt idx="399">
                  <c:v>45.94</c:v>
                </c:pt>
                <c:pt idx="400">
                  <c:v>44.15</c:v>
                </c:pt>
                <c:pt idx="401">
                  <c:v>45.92</c:v>
                </c:pt>
                <c:pt idx="402">
                  <c:v>44.63</c:v>
                </c:pt>
                <c:pt idx="403">
                  <c:v>44.87</c:v>
                </c:pt>
                <c:pt idx="404">
                  <c:v>44.23</c:v>
                </c:pt>
              </c:numCache>
            </c:numRef>
          </c:val>
          <c:smooth val="0"/>
        </c:ser>
        <c:ser>
          <c:idx val="1"/>
          <c:order val="1"/>
          <c:tx>
            <c:strRef>
              <c:f>Hoja1!$C$1</c:f>
              <c:strCache>
                <c:ptCount val="1"/>
                <c:pt idx="0">
                  <c:v>Brent</c:v>
                </c:pt>
              </c:strCache>
            </c:strRef>
          </c:tx>
          <c:spPr>
            <a:ln w="28575" cap="rnd">
              <a:solidFill>
                <a:schemeClr val="accent3">
                  <a:lumMod val="75000"/>
                </a:schemeClr>
              </a:solidFill>
              <a:round/>
            </a:ln>
            <a:effectLst/>
          </c:spPr>
          <c:marker>
            <c:symbol val="none"/>
          </c:marker>
          <c:dLbls>
            <c:dLbl>
              <c:idx val="92"/>
              <c:layout>
                <c:manualLayout>
                  <c:x val="-4.5853214168670997E-2"/>
                  <c:y val="-3.6841387672929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04"/>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Hoja1!$A$2:$A$406</c:f>
              <c:numCache>
                <c:formatCode>mmm\ dd\,\ yyyy</c:formatCode>
                <c:ptCount val="405"/>
                <c:pt idx="0">
                  <c:v>41677</c:v>
                </c:pt>
                <c:pt idx="1">
                  <c:v>41680</c:v>
                </c:pt>
                <c:pt idx="2">
                  <c:v>41681</c:v>
                </c:pt>
                <c:pt idx="3">
                  <c:v>41682</c:v>
                </c:pt>
                <c:pt idx="4">
                  <c:v>41683</c:v>
                </c:pt>
                <c:pt idx="5">
                  <c:v>41684</c:v>
                </c:pt>
                <c:pt idx="6">
                  <c:v>41688</c:v>
                </c:pt>
                <c:pt idx="7">
                  <c:v>41689</c:v>
                </c:pt>
                <c:pt idx="8">
                  <c:v>41690</c:v>
                </c:pt>
                <c:pt idx="9">
                  <c:v>41691</c:v>
                </c:pt>
                <c:pt idx="10">
                  <c:v>41694</c:v>
                </c:pt>
                <c:pt idx="11">
                  <c:v>41695</c:v>
                </c:pt>
                <c:pt idx="12">
                  <c:v>41696</c:v>
                </c:pt>
                <c:pt idx="13">
                  <c:v>41697</c:v>
                </c:pt>
                <c:pt idx="14">
                  <c:v>41698</c:v>
                </c:pt>
                <c:pt idx="15">
                  <c:v>41701</c:v>
                </c:pt>
                <c:pt idx="16">
                  <c:v>41702</c:v>
                </c:pt>
                <c:pt idx="17">
                  <c:v>41703</c:v>
                </c:pt>
                <c:pt idx="18">
                  <c:v>41704</c:v>
                </c:pt>
                <c:pt idx="19">
                  <c:v>41705</c:v>
                </c:pt>
                <c:pt idx="20">
                  <c:v>41708</c:v>
                </c:pt>
                <c:pt idx="21">
                  <c:v>41709</c:v>
                </c:pt>
                <c:pt idx="22">
                  <c:v>41710</c:v>
                </c:pt>
                <c:pt idx="23">
                  <c:v>41711</c:v>
                </c:pt>
                <c:pt idx="24">
                  <c:v>41712</c:v>
                </c:pt>
                <c:pt idx="25">
                  <c:v>41715</c:v>
                </c:pt>
                <c:pt idx="26">
                  <c:v>41716</c:v>
                </c:pt>
                <c:pt idx="27">
                  <c:v>41717</c:v>
                </c:pt>
                <c:pt idx="28">
                  <c:v>41718</c:v>
                </c:pt>
                <c:pt idx="29">
                  <c:v>41719</c:v>
                </c:pt>
                <c:pt idx="30">
                  <c:v>41722</c:v>
                </c:pt>
                <c:pt idx="31">
                  <c:v>41723</c:v>
                </c:pt>
                <c:pt idx="32">
                  <c:v>41724</c:v>
                </c:pt>
                <c:pt idx="33">
                  <c:v>41725</c:v>
                </c:pt>
                <c:pt idx="34">
                  <c:v>41726</c:v>
                </c:pt>
                <c:pt idx="35">
                  <c:v>41729</c:v>
                </c:pt>
                <c:pt idx="36">
                  <c:v>41730</c:v>
                </c:pt>
                <c:pt idx="37">
                  <c:v>41731</c:v>
                </c:pt>
                <c:pt idx="38">
                  <c:v>41732</c:v>
                </c:pt>
                <c:pt idx="39">
                  <c:v>41733</c:v>
                </c:pt>
                <c:pt idx="40">
                  <c:v>41736</c:v>
                </c:pt>
                <c:pt idx="41">
                  <c:v>41737</c:v>
                </c:pt>
                <c:pt idx="42">
                  <c:v>41738</c:v>
                </c:pt>
                <c:pt idx="43">
                  <c:v>41739</c:v>
                </c:pt>
                <c:pt idx="44">
                  <c:v>41740</c:v>
                </c:pt>
                <c:pt idx="45">
                  <c:v>41743</c:v>
                </c:pt>
                <c:pt idx="46">
                  <c:v>41744</c:v>
                </c:pt>
                <c:pt idx="47">
                  <c:v>41745</c:v>
                </c:pt>
                <c:pt idx="48">
                  <c:v>41746</c:v>
                </c:pt>
                <c:pt idx="49">
                  <c:v>41750</c:v>
                </c:pt>
                <c:pt idx="50">
                  <c:v>41751</c:v>
                </c:pt>
                <c:pt idx="51">
                  <c:v>41752</c:v>
                </c:pt>
                <c:pt idx="52">
                  <c:v>41753</c:v>
                </c:pt>
                <c:pt idx="53">
                  <c:v>41754</c:v>
                </c:pt>
                <c:pt idx="54">
                  <c:v>41757</c:v>
                </c:pt>
                <c:pt idx="55">
                  <c:v>41758</c:v>
                </c:pt>
                <c:pt idx="56">
                  <c:v>41759</c:v>
                </c:pt>
                <c:pt idx="57">
                  <c:v>41760</c:v>
                </c:pt>
                <c:pt idx="58">
                  <c:v>41761</c:v>
                </c:pt>
                <c:pt idx="59">
                  <c:v>41764</c:v>
                </c:pt>
                <c:pt idx="60">
                  <c:v>41765</c:v>
                </c:pt>
                <c:pt idx="61">
                  <c:v>41766</c:v>
                </c:pt>
                <c:pt idx="62">
                  <c:v>41767</c:v>
                </c:pt>
                <c:pt idx="63">
                  <c:v>41768</c:v>
                </c:pt>
                <c:pt idx="64">
                  <c:v>41771</c:v>
                </c:pt>
                <c:pt idx="65">
                  <c:v>41772</c:v>
                </c:pt>
                <c:pt idx="66">
                  <c:v>41773</c:v>
                </c:pt>
                <c:pt idx="67">
                  <c:v>41774</c:v>
                </c:pt>
                <c:pt idx="68">
                  <c:v>41775</c:v>
                </c:pt>
                <c:pt idx="69">
                  <c:v>41778</c:v>
                </c:pt>
                <c:pt idx="70">
                  <c:v>41779</c:v>
                </c:pt>
                <c:pt idx="71">
                  <c:v>41780</c:v>
                </c:pt>
                <c:pt idx="72">
                  <c:v>41781</c:v>
                </c:pt>
                <c:pt idx="73">
                  <c:v>41782</c:v>
                </c:pt>
                <c:pt idx="74">
                  <c:v>41785</c:v>
                </c:pt>
                <c:pt idx="75">
                  <c:v>41786</c:v>
                </c:pt>
                <c:pt idx="76">
                  <c:v>41787</c:v>
                </c:pt>
                <c:pt idx="77">
                  <c:v>41788</c:v>
                </c:pt>
                <c:pt idx="78">
                  <c:v>41789</c:v>
                </c:pt>
                <c:pt idx="79">
                  <c:v>41792</c:v>
                </c:pt>
                <c:pt idx="80">
                  <c:v>41793</c:v>
                </c:pt>
                <c:pt idx="81">
                  <c:v>41794</c:v>
                </c:pt>
                <c:pt idx="82">
                  <c:v>41795</c:v>
                </c:pt>
                <c:pt idx="83">
                  <c:v>41796</c:v>
                </c:pt>
                <c:pt idx="84">
                  <c:v>41799</c:v>
                </c:pt>
                <c:pt idx="85">
                  <c:v>41800</c:v>
                </c:pt>
                <c:pt idx="86">
                  <c:v>41801</c:v>
                </c:pt>
                <c:pt idx="87">
                  <c:v>41802</c:v>
                </c:pt>
                <c:pt idx="88">
                  <c:v>41803</c:v>
                </c:pt>
                <c:pt idx="89">
                  <c:v>41806</c:v>
                </c:pt>
                <c:pt idx="90">
                  <c:v>41807</c:v>
                </c:pt>
                <c:pt idx="91">
                  <c:v>41808</c:v>
                </c:pt>
                <c:pt idx="92">
                  <c:v>41809</c:v>
                </c:pt>
                <c:pt idx="93">
                  <c:v>41810</c:v>
                </c:pt>
                <c:pt idx="94">
                  <c:v>41813</c:v>
                </c:pt>
                <c:pt idx="95">
                  <c:v>41814</c:v>
                </c:pt>
                <c:pt idx="96">
                  <c:v>41815</c:v>
                </c:pt>
                <c:pt idx="97">
                  <c:v>41816</c:v>
                </c:pt>
                <c:pt idx="98">
                  <c:v>41817</c:v>
                </c:pt>
                <c:pt idx="99">
                  <c:v>41820</c:v>
                </c:pt>
                <c:pt idx="100">
                  <c:v>41821</c:v>
                </c:pt>
                <c:pt idx="101">
                  <c:v>41822</c:v>
                </c:pt>
                <c:pt idx="102">
                  <c:v>41823</c:v>
                </c:pt>
                <c:pt idx="103">
                  <c:v>41827</c:v>
                </c:pt>
                <c:pt idx="104">
                  <c:v>41828</c:v>
                </c:pt>
                <c:pt idx="105">
                  <c:v>41829</c:v>
                </c:pt>
                <c:pt idx="106">
                  <c:v>41830</c:v>
                </c:pt>
                <c:pt idx="107">
                  <c:v>41831</c:v>
                </c:pt>
                <c:pt idx="108">
                  <c:v>41834</c:v>
                </c:pt>
                <c:pt idx="109">
                  <c:v>41835</c:v>
                </c:pt>
                <c:pt idx="110">
                  <c:v>41836</c:v>
                </c:pt>
                <c:pt idx="111">
                  <c:v>41837</c:v>
                </c:pt>
                <c:pt idx="112">
                  <c:v>41838</c:v>
                </c:pt>
                <c:pt idx="113">
                  <c:v>41841</c:v>
                </c:pt>
                <c:pt idx="114">
                  <c:v>41842</c:v>
                </c:pt>
                <c:pt idx="115">
                  <c:v>41843</c:v>
                </c:pt>
                <c:pt idx="116">
                  <c:v>41844</c:v>
                </c:pt>
                <c:pt idx="117">
                  <c:v>41845</c:v>
                </c:pt>
                <c:pt idx="118">
                  <c:v>41848</c:v>
                </c:pt>
                <c:pt idx="119">
                  <c:v>41849</c:v>
                </c:pt>
                <c:pt idx="120">
                  <c:v>41850</c:v>
                </c:pt>
                <c:pt idx="121">
                  <c:v>41851</c:v>
                </c:pt>
                <c:pt idx="122">
                  <c:v>41852</c:v>
                </c:pt>
                <c:pt idx="123">
                  <c:v>41855</c:v>
                </c:pt>
                <c:pt idx="124">
                  <c:v>41856</c:v>
                </c:pt>
                <c:pt idx="125">
                  <c:v>41857</c:v>
                </c:pt>
                <c:pt idx="126">
                  <c:v>41858</c:v>
                </c:pt>
                <c:pt idx="127">
                  <c:v>41859</c:v>
                </c:pt>
                <c:pt idx="128">
                  <c:v>41862</c:v>
                </c:pt>
                <c:pt idx="129">
                  <c:v>41863</c:v>
                </c:pt>
                <c:pt idx="130">
                  <c:v>41864</c:v>
                </c:pt>
                <c:pt idx="131">
                  <c:v>41865</c:v>
                </c:pt>
                <c:pt idx="132">
                  <c:v>41866</c:v>
                </c:pt>
                <c:pt idx="133">
                  <c:v>41869</c:v>
                </c:pt>
                <c:pt idx="134">
                  <c:v>41870</c:v>
                </c:pt>
                <c:pt idx="135">
                  <c:v>41871</c:v>
                </c:pt>
                <c:pt idx="136">
                  <c:v>41872</c:v>
                </c:pt>
                <c:pt idx="137">
                  <c:v>41873</c:v>
                </c:pt>
                <c:pt idx="138">
                  <c:v>41876</c:v>
                </c:pt>
                <c:pt idx="139">
                  <c:v>41877</c:v>
                </c:pt>
                <c:pt idx="140">
                  <c:v>41878</c:v>
                </c:pt>
                <c:pt idx="141">
                  <c:v>41879</c:v>
                </c:pt>
                <c:pt idx="142">
                  <c:v>41880</c:v>
                </c:pt>
                <c:pt idx="143">
                  <c:v>41884</c:v>
                </c:pt>
                <c:pt idx="144">
                  <c:v>41885</c:v>
                </c:pt>
                <c:pt idx="145">
                  <c:v>41886</c:v>
                </c:pt>
                <c:pt idx="146">
                  <c:v>41887</c:v>
                </c:pt>
                <c:pt idx="147">
                  <c:v>41890</c:v>
                </c:pt>
                <c:pt idx="148">
                  <c:v>41891</c:v>
                </c:pt>
                <c:pt idx="149">
                  <c:v>41892</c:v>
                </c:pt>
                <c:pt idx="150">
                  <c:v>41893</c:v>
                </c:pt>
                <c:pt idx="151">
                  <c:v>41894</c:v>
                </c:pt>
                <c:pt idx="152">
                  <c:v>41897</c:v>
                </c:pt>
                <c:pt idx="153">
                  <c:v>41898</c:v>
                </c:pt>
                <c:pt idx="154">
                  <c:v>41899</c:v>
                </c:pt>
                <c:pt idx="155">
                  <c:v>41900</c:v>
                </c:pt>
                <c:pt idx="156">
                  <c:v>41901</c:v>
                </c:pt>
                <c:pt idx="157">
                  <c:v>41904</c:v>
                </c:pt>
                <c:pt idx="158">
                  <c:v>41905</c:v>
                </c:pt>
                <c:pt idx="159">
                  <c:v>41906</c:v>
                </c:pt>
                <c:pt idx="160">
                  <c:v>41907</c:v>
                </c:pt>
                <c:pt idx="161">
                  <c:v>41908</c:v>
                </c:pt>
                <c:pt idx="162">
                  <c:v>41911</c:v>
                </c:pt>
                <c:pt idx="163">
                  <c:v>41912</c:v>
                </c:pt>
                <c:pt idx="164">
                  <c:v>41913</c:v>
                </c:pt>
                <c:pt idx="165">
                  <c:v>41914</c:v>
                </c:pt>
                <c:pt idx="166">
                  <c:v>41915</c:v>
                </c:pt>
                <c:pt idx="167">
                  <c:v>41918</c:v>
                </c:pt>
                <c:pt idx="168">
                  <c:v>41919</c:v>
                </c:pt>
                <c:pt idx="169">
                  <c:v>41920</c:v>
                </c:pt>
                <c:pt idx="170">
                  <c:v>41921</c:v>
                </c:pt>
                <c:pt idx="171">
                  <c:v>41922</c:v>
                </c:pt>
                <c:pt idx="172">
                  <c:v>41925</c:v>
                </c:pt>
                <c:pt idx="173">
                  <c:v>41926</c:v>
                </c:pt>
                <c:pt idx="174">
                  <c:v>41927</c:v>
                </c:pt>
                <c:pt idx="175">
                  <c:v>41928</c:v>
                </c:pt>
                <c:pt idx="176">
                  <c:v>41929</c:v>
                </c:pt>
                <c:pt idx="177">
                  <c:v>41932</c:v>
                </c:pt>
                <c:pt idx="178">
                  <c:v>41933</c:v>
                </c:pt>
                <c:pt idx="179">
                  <c:v>41934</c:v>
                </c:pt>
                <c:pt idx="180">
                  <c:v>41935</c:v>
                </c:pt>
                <c:pt idx="181">
                  <c:v>41936</c:v>
                </c:pt>
                <c:pt idx="182">
                  <c:v>41939</c:v>
                </c:pt>
                <c:pt idx="183">
                  <c:v>41940</c:v>
                </c:pt>
                <c:pt idx="184">
                  <c:v>41941</c:v>
                </c:pt>
                <c:pt idx="185">
                  <c:v>41942</c:v>
                </c:pt>
                <c:pt idx="186">
                  <c:v>41943</c:v>
                </c:pt>
                <c:pt idx="187">
                  <c:v>41946</c:v>
                </c:pt>
                <c:pt idx="188">
                  <c:v>41947</c:v>
                </c:pt>
                <c:pt idx="189">
                  <c:v>41948</c:v>
                </c:pt>
                <c:pt idx="190">
                  <c:v>41949</c:v>
                </c:pt>
                <c:pt idx="191">
                  <c:v>41950</c:v>
                </c:pt>
                <c:pt idx="192">
                  <c:v>41953</c:v>
                </c:pt>
                <c:pt idx="193">
                  <c:v>41954</c:v>
                </c:pt>
                <c:pt idx="194">
                  <c:v>41955</c:v>
                </c:pt>
                <c:pt idx="195">
                  <c:v>41956</c:v>
                </c:pt>
                <c:pt idx="196">
                  <c:v>41957</c:v>
                </c:pt>
                <c:pt idx="197">
                  <c:v>41960</c:v>
                </c:pt>
                <c:pt idx="198">
                  <c:v>41961</c:v>
                </c:pt>
                <c:pt idx="199">
                  <c:v>41962</c:v>
                </c:pt>
                <c:pt idx="200">
                  <c:v>41963</c:v>
                </c:pt>
                <c:pt idx="201">
                  <c:v>41964</c:v>
                </c:pt>
                <c:pt idx="202">
                  <c:v>41967</c:v>
                </c:pt>
                <c:pt idx="203">
                  <c:v>41968</c:v>
                </c:pt>
                <c:pt idx="204">
                  <c:v>41969</c:v>
                </c:pt>
                <c:pt idx="205">
                  <c:v>41971</c:v>
                </c:pt>
                <c:pt idx="206">
                  <c:v>41974</c:v>
                </c:pt>
                <c:pt idx="207">
                  <c:v>41975</c:v>
                </c:pt>
                <c:pt idx="208">
                  <c:v>41976</c:v>
                </c:pt>
                <c:pt idx="209">
                  <c:v>41977</c:v>
                </c:pt>
                <c:pt idx="210">
                  <c:v>41978</c:v>
                </c:pt>
                <c:pt idx="211">
                  <c:v>41981</c:v>
                </c:pt>
                <c:pt idx="212">
                  <c:v>41982</c:v>
                </c:pt>
                <c:pt idx="213">
                  <c:v>41983</c:v>
                </c:pt>
                <c:pt idx="214">
                  <c:v>41984</c:v>
                </c:pt>
                <c:pt idx="215">
                  <c:v>41985</c:v>
                </c:pt>
                <c:pt idx="216">
                  <c:v>41988</c:v>
                </c:pt>
                <c:pt idx="217">
                  <c:v>41989</c:v>
                </c:pt>
                <c:pt idx="218">
                  <c:v>41990</c:v>
                </c:pt>
                <c:pt idx="219">
                  <c:v>41991</c:v>
                </c:pt>
                <c:pt idx="220">
                  <c:v>41992</c:v>
                </c:pt>
                <c:pt idx="221">
                  <c:v>41995</c:v>
                </c:pt>
                <c:pt idx="222">
                  <c:v>41996</c:v>
                </c:pt>
                <c:pt idx="223">
                  <c:v>41997</c:v>
                </c:pt>
                <c:pt idx="224">
                  <c:v>41999</c:v>
                </c:pt>
                <c:pt idx="225">
                  <c:v>42002</c:v>
                </c:pt>
                <c:pt idx="226">
                  <c:v>42003</c:v>
                </c:pt>
                <c:pt idx="227">
                  <c:v>42004</c:v>
                </c:pt>
                <c:pt idx="228">
                  <c:v>42006</c:v>
                </c:pt>
                <c:pt idx="229">
                  <c:v>42009</c:v>
                </c:pt>
                <c:pt idx="230">
                  <c:v>42010</c:v>
                </c:pt>
                <c:pt idx="231">
                  <c:v>42011</c:v>
                </c:pt>
                <c:pt idx="232">
                  <c:v>42012</c:v>
                </c:pt>
                <c:pt idx="233">
                  <c:v>42013</c:v>
                </c:pt>
                <c:pt idx="234">
                  <c:v>42016</c:v>
                </c:pt>
                <c:pt idx="235">
                  <c:v>42017</c:v>
                </c:pt>
                <c:pt idx="236">
                  <c:v>42018</c:v>
                </c:pt>
                <c:pt idx="237">
                  <c:v>42019</c:v>
                </c:pt>
                <c:pt idx="238">
                  <c:v>42020</c:v>
                </c:pt>
                <c:pt idx="239">
                  <c:v>42024</c:v>
                </c:pt>
                <c:pt idx="240">
                  <c:v>42025</c:v>
                </c:pt>
                <c:pt idx="241">
                  <c:v>42026</c:v>
                </c:pt>
                <c:pt idx="242">
                  <c:v>42027</c:v>
                </c:pt>
                <c:pt idx="243">
                  <c:v>42030</c:v>
                </c:pt>
                <c:pt idx="244">
                  <c:v>42031</c:v>
                </c:pt>
                <c:pt idx="245">
                  <c:v>42032</c:v>
                </c:pt>
                <c:pt idx="246">
                  <c:v>42033</c:v>
                </c:pt>
                <c:pt idx="247">
                  <c:v>42034</c:v>
                </c:pt>
                <c:pt idx="248">
                  <c:v>42037</c:v>
                </c:pt>
                <c:pt idx="249">
                  <c:v>42038</c:v>
                </c:pt>
                <c:pt idx="250">
                  <c:v>42039</c:v>
                </c:pt>
                <c:pt idx="251">
                  <c:v>42040</c:v>
                </c:pt>
                <c:pt idx="252">
                  <c:v>42041</c:v>
                </c:pt>
                <c:pt idx="253">
                  <c:v>42044</c:v>
                </c:pt>
                <c:pt idx="254">
                  <c:v>42045</c:v>
                </c:pt>
                <c:pt idx="255">
                  <c:v>42046</c:v>
                </c:pt>
                <c:pt idx="256">
                  <c:v>42047</c:v>
                </c:pt>
                <c:pt idx="257">
                  <c:v>42048</c:v>
                </c:pt>
                <c:pt idx="258">
                  <c:v>42052</c:v>
                </c:pt>
                <c:pt idx="259">
                  <c:v>42053</c:v>
                </c:pt>
                <c:pt idx="260">
                  <c:v>42054</c:v>
                </c:pt>
                <c:pt idx="261">
                  <c:v>42055</c:v>
                </c:pt>
                <c:pt idx="262">
                  <c:v>42065</c:v>
                </c:pt>
                <c:pt idx="263">
                  <c:v>42066</c:v>
                </c:pt>
                <c:pt idx="264">
                  <c:v>42067</c:v>
                </c:pt>
                <c:pt idx="265">
                  <c:v>42068</c:v>
                </c:pt>
                <c:pt idx="266">
                  <c:v>42069</c:v>
                </c:pt>
                <c:pt idx="267">
                  <c:v>42072</c:v>
                </c:pt>
                <c:pt idx="268">
                  <c:v>42073</c:v>
                </c:pt>
                <c:pt idx="269">
                  <c:v>42074</c:v>
                </c:pt>
                <c:pt idx="270">
                  <c:v>42075</c:v>
                </c:pt>
                <c:pt idx="271">
                  <c:v>42076</c:v>
                </c:pt>
                <c:pt idx="272">
                  <c:v>42079</c:v>
                </c:pt>
                <c:pt idx="273">
                  <c:v>42080</c:v>
                </c:pt>
                <c:pt idx="274">
                  <c:v>42081</c:v>
                </c:pt>
                <c:pt idx="275">
                  <c:v>42082</c:v>
                </c:pt>
                <c:pt idx="276">
                  <c:v>42083</c:v>
                </c:pt>
                <c:pt idx="277">
                  <c:v>42086</c:v>
                </c:pt>
                <c:pt idx="278">
                  <c:v>42087</c:v>
                </c:pt>
                <c:pt idx="279">
                  <c:v>42088</c:v>
                </c:pt>
                <c:pt idx="280">
                  <c:v>42089</c:v>
                </c:pt>
                <c:pt idx="281">
                  <c:v>42090</c:v>
                </c:pt>
                <c:pt idx="282">
                  <c:v>42093</c:v>
                </c:pt>
                <c:pt idx="283">
                  <c:v>42094</c:v>
                </c:pt>
                <c:pt idx="284">
                  <c:v>42095</c:v>
                </c:pt>
                <c:pt idx="285">
                  <c:v>42096</c:v>
                </c:pt>
                <c:pt idx="286">
                  <c:v>42097</c:v>
                </c:pt>
                <c:pt idx="287">
                  <c:v>42100</c:v>
                </c:pt>
                <c:pt idx="288">
                  <c:v>42101</c:v>
                </c:pt>
                <c:pt idx="289">
                  <c:v>42102</c:v>
                </c:pt>
                <c:pt idx="290">
                  <c:v>42103</c:v>
                </c:pt>
                <c:pt idx="291">
                  <c:v>42104</c:v>
                </c:pt>
                <c:pt idx="292">
                  <c:v>42107</c:v>
                </c:pt>
                <c:pt idx="293">
                  <c:v>42108</c:v>
                </c:pt>
                <c:pt idx="294">
                  <c:v>42109</c:v>
                </c:pt>
                <c:pt idx="295">
                  <c:v>42110</c:v>
                </c:pt>
                <c:pt idx="296">
                  <c:v>42111</c:v>
                </c:pt>
                <c:pt idx="297">
                  <c:v>42114</c:v>
                </c:pt>
                <c:pt idx="298">
                  <c:v>42115</c:v>
                </c:pt>
                <c:pt idx="299">
                  <c:v>42116</c:v>
                </c:pt>
                <c:pt idx="300">
                  <c:v>42117</c:v>
                </c:pt>
                <c:pt idx="301">
                  <c:v>42118</c:v>
                </c:pt>
                <c:pt idx="302">
                  <c:v>42121</c:v>
                </c:pt>
                <c:pt idx="303">
                  <c:v>42122</c:v>
                </c:pt>
                <c:pt idx="304">
                  <c:v>42123</c:v>
                </c:pt>
                <c:pt idx="305">
                  <c:v>42124</c:v>
                </c:pt>
                <c:pt idx="306">
                  <c:v>42125</c:v>
                </c:pt>
                <c:pt idx="307">
                  <c:v>42128</c:v>
                </c:pt>
                <c:pt idx="308">
                  <c:v>42129</c:v>
                </c:pt>
                <c:pt idx="309">
                  <c:v>42130</c:v>
                </c:pt>
                <c:pt idx="310">
                  <c:v>42131</c:v>
                </c:pt>
                <c:pt idx="311">
                  <c:v>42132</c:v>
                </c:pt>
                <c:pt idx="312">
                  <c:v>42135</c:v>
                </c:pt>
                <c:pt idx="313">
                  <c:v>42136</c:v>
                </c:pt>
                <c:pt idx="314">
                  <c:v>42137</c:v>
                </c:pt>
                <c:pt idx="315">
                  <c:v>42138</c:v>
                </c:pt>
                <c:pt idx="316">
                  <c:v>42139</c:v>
                </c:pt>
                <c:pt idx="317">
                  <c:v>42142</c:v>
                </c:pt>
                <c:pt idx="318">
                  <c:v>42143</c:v>
                </c:pt>
                <c:pt idx="319">
                  <c:v>42144</c:v>
                </c:pt>
                <c:pt idx="320">
                  <c:v>42145</c:v>
                </c:pt>
                <c:pt idx="321">
                  <c:v>42146</c:v>
                </c:pt>
                <c:pt idx="322">
                  <c:v>42149</c:v>
                </c:pt>
                <c:pt idx="323">
                  <c:v>42150</c:v>
                </c:pt>
                <c:pt idx="324">
                  <c:v>42151</c:v>
                </c:pt>
                <c:pt idx="325">
                  <c:v>42152</c:v>
                </c:pt>
                <c:pt idx="326">
                  <c:v>42153</c:v>
                </c:pt>
                <c:pt idx="327">
                  <c:v>42156</c:v>
                </c:pt>
                <c:pt idx="328">
                  <c:v>42157</c:v>
                </c:pt>
                <c:pt idx="329">
                  <c:v>42158</c:v>
                </c:pt>
                <c:pt idx="330">
                  <c:v>42159</c:v>
                </c:pt>
                <c:pt idx="331">
                  <c:v>42160</c:v>
                </c:pt>
                <c:pt idx="332">
                  <c:v>42163</c:v>
                </c:pt>
                <c:pt idx="333">
                  <c:v>42164</c:v>
                </c:pt>
                <c:pt idx="334">
                  <c:v>42165</c:v>
                </c:pt>
                <c:pt idx="335">
                  <c:v>42166</c:v>
                </c:pt>
                <c:pt idx="336">
                  <c:v>42167</c:v>
                </c:pt>
                <c:pt idx="337">
                  <c:v>42170</c:v>
                </c:pt>
                <c:pt idx="338">
                  <c:v>42171</c:v>
                </c:pt>
                <c:pt idx="339">
                  <c:v>42172</c:v>
                </c:pt>
                <c:pt idx="340">
                  <c:v>42173</c:v>
                </c:pt>
                <c:pt idx="341">
                  <c:v>42174</c:v>
                </c:pt>
                <c:pt idx="342">
                  <c:v>42177</c:v>
                </c:pt>
                <c:pt idx="343">
                  <c:v>42178</c:v>
                </c:pt>
                <c:pt idx="344">
                  <c:v>42179</c:v>
                </c:pt>
                <c:pt idx="345">
                  <c:v>42180</c:v>
                </c:pt>
                <c:pt idx="346">
                  <c:v>42181</c:v>
                </c:pt>
                <c:pt idx="347">
                  <c:v>42184</c:v>
                </c:pt>
                <c:pt idx="348">
                  <c:v>42185</c:v>
                </c:pt>
                <c:pt idx="349">
                  <c:v>42186</c:v>
                </c:pt>
                <c:pt idx="350">
                  <c:v>42187</c:v>
                </c:pt>
                <c:pt idx="351">
                  <c:v>42188</c:v>
                </c:pt>
                <c:pt idx="352">
                  <c:v>42191</c:v>
                </c:pt>
                <c:pt idx="353">
                  <c:v>42192</c:v>
                </c:pt>
                <c:pt idx="354">
                  <c:v>42193</c:v>
                </c:pt>
                <c:pt idx="355">
                  <c:v>42194</c:v>
                </c:pt>
                <c:pt idx="356">
                  <c:v>42195</c:v>
                </c:pt>
                <c:pt idx="357">
                  <c:v>42198</c:v>
                </c:pt>
                <c:pt idx="358">
                  <c:v>42199</c:v>
                </c:pt>
                <c:pt idx="359">
                  <c:v>42200</c:v>
                </c:pt>
                <c:pt idx="360">
                  <c:v>42201</c:v>
                </c:pt>
                <c:pt idx="361">
                  <c:v>42202</c:v>
                </c:pt>
                <c:pt idx="362">
                  <c:v>42205</c:v>
                </c:pt>
                <c:pt idx="363">
                  <c:v>42206</c:v>
                </c:pt>
                <c:pt idx="364">
                  <c:v>42207</c:v>
                </c:pt>
                <c:pt idx="365">
                  <c:v>42208</c:v>
                </c:pt>
                <c:pt idx="366">
                  <c:v>42209</c:v>
                </c:pt>
                <c:pt idx="367">
                  <c:v>42212</c:v>
                </c:pt>
                <c:pt idx="368">
                  <c:v>42213</c:v>
                </c:pt>
                <c:pt idx="369">
                  <c:v>42214</c:v>
                </c:pt>
                <c:pt idx="370">
                  <c:v>42215</c:v>
                </c:pt>
                <c:pt idx="371">
                  <c:v>42216</c:v>
                </c:pt>
                <c:pt idx="372">
                  <c:v>42219</c:v>
                </c:pt>
                <c:pt idx="373">
                  <c:v>42220</c:v>
                </c:pt>
                <c:pt idx="374">
                  <c:v>42221</c:v>
                </c:pt>
                <c:pt idx="375">
                  <c:v>42222</c:v>
                </c:pt>
                <c:pt idx="376">
                  <c:v>42223</c:v>
                </c:pt>
                <c:pt idx="377">
                  <c:v>42226</c:v>
                </c:pt>
                <c:pt idx="378">
                  <c:v>42227</c:v>
                </c:pt>
                <c:pt idx="379">
                  <c:v>42228</c:v>
                </c:pt>
                <c:pt idx="380">
                  <c:v>42229</c:v>
                </c:pt>
                <c:pt idx="381">
                  <c:v>42230</c:v>
                </c:pt>
                <c:pt idx="382">
                  <c:v>42233</c:v>
                </c:pt>
                <c:pt idx="383">
                  <c:v>42234</c:v>
                </c:pt>
                <c:pt idx="384">
                  <c:v>42235</c:v>
                </c:pt>
                <c:pt idx="385">
                  <c:v>42236</c:v>
                </c:pt>
                <c:pt idx="386">
                  <c:v>42237</c:v>
                </c:pt>
                <c:pt idx="387">
                  <c:v>42240</c:v>
                </c:pt>
                <c:pt idx="388">
                  <c:v>42241</c:v>
                </c:pt>
                <c:pt idx="389">
                  <c:v>42242</c:v>
                </c:pt>
                <c:pt idx="390">
                  <c:v>42243</c:v>
                </c:pt>
                <c:pt idx="391">
                  <c:v>42244</c:v>
                </c:pt>
                <c:pt idx="392">
                  <c:v>42247</c:v>
                </c:pt>
                <c:pt idx="393">
                  <c:v>42248</c:v>
                </c:pt>
                <c:pt idx="394">
                  <c:v>42249</c:v>
                </c:pt>
                <c:pt idx="395">
                  <c:v>42250</c:v>
                </c:pt>
                <c:pt idx="396">
                  <c:v>42251</c:v>
                </c:pt>
                <c:pt idx="397">
                  <c:v>42253</c:v>
                </c:pt>
                <c:pt idx="398">
                  <c:v>42254</c:v>
                </c:pt>
                <c:pt idx="399">
                  <c:v>42255</c:v>
                </c:pt>
                <c:pt idx="400">
                  <c:v>42256</c:v>
                </c:pt>
                <c:pt idx="401">
                  <c:v>42257</c:v>
                </c:pt>
                <c:pt idx="402">
                  <c:v>42258</c:v>
                </c:pt>
                <c:pt idx="403">
                  <c:v>42260</c:v>
                </c:pt>
                <c:pt idx="404">
                  <c:v>42261</c:v>
                </c:pt>
              </c:numCache>
            </c:numRef>
          </c:cat>
          <c:val>
            <c:numRef>
              <c:f>Hoja1!$C$2:$C$406</c:f>
              <c:numCache>
                <c:formatCode>General</c:formatCode>
                <c:ptCount val="405"/>
                <c:pt idx="0">
                  <c:v>110.12</c:v>
                </c:pt>
                <c:pt idx="1">
                  <c:v>110.18</c:v>
                </c:pt>
                <c:pt idx="2">
                  <c:v>109.21</c:v>
                </c:pt>
                <c:pt idx="3">
                  <c:v>108.62</c:v>
                </c:pt>
                <c:pt idx="4">
                  <c:v>108.98</c:v>
                </c:pt>
                <c:pt idx="5">
                  <c:v>108.63</c:v>
                </c:pt>
                <c:pt idx="6">
                  <c:v>110.14</c:v>
                </c:pt>
                <c:pt idx="7">
                  <c:v>110.37</c:v>
                </c:pt>
                <c:pt idx="8">
                  <c:v>109.42</c:v>
                </c:pt>
                <c:pt idx="9">
                  <c:v>109.03</c:v>
                </c:pt>
                <c:pt idx="10">
                  <c:v>109.76</c:v>
                </c:pt>
                <c:pt idx="11">
                  <c:v>109.19</c:v>
                </c:pt>
                <c:pt idx="12">
                  <c:v>109.39</c:v>
                </c:pt>
                <c:pt idx="13">
                  <c:v>108.54</c:v>
                </c:pt>
                <c:pt idx="14">
                  <c:v>108.98</c:v>
                </c:pt>
                <c:pt idx="15">
                  <c:v>111.26</c:v>
                </c:pt>
                <c:pt idx="16">
                  <c:v>109.17</c:v>
                </c:pt>
                <c:pt idx="17">
                  <c:v>108.15</c:v>
                </c:pt>
                <c:pt idx="18">
                  <c:v>107.99</c:v>
                </c:pt>
                <c:pt idx="19">
                  <c:v>109.14</c:v>
                </c:pt>
                <c:pt idx="20">
                  <c:v>108.27</c:v>
                </c:pt>
                <c:pt idx="21">
                  <c:v>108.35</c:v>
                </c:pt>
                <c:pt idx="22">
                  <c:v>107.88</c:v>
                </c:pt>
                <c:pt idx="23">
                  <c:v>107.48</c:v>
                </c:pt>
                <c:pt idx="24">
                  <c:v>108.08</c:v>
                </c:pt>
                <c:pt idx="25">
                  <c:v>106.99</c:v>
                </c:pt>
                <c:pt idx="26">
                  <c:v>106.79</c:v>
                </c:pt>
                <c:pt idx="27">
                  <c:v>105.95</c:v>
                </c:pt>
                <c:pt idx="28">
                  <c:v>105.73</c:v>
                </c:pt>
                <c:pt idx="29">
                  <c:v>107.2</c:v>
                </c:pt>
                <c:pt idx="30">
                  <c:v>106.59</c:v>
                </c:pt>
                <c:pt idx="31">
                  <c:v>107.01</c:v>
                </c:pt>
                <c:pt idx="32">
                  <c:v>105.9</c:v>
                </c:pt>
                <c:pt idx="33">
                  <c:v>106.58</c:v>
                </c:pt>
                <c:pt idx="34">
                  <c:v>106.64</c:v>
                </c:pt>
                <c:pt idx="35">
                  <c:v>105.95</c:v>
                </c:pt>
                <c:pt idx="36">
                  <c:v>105.7</c:v>
                </c:pt>
                <c:pt idx="37">
                  <c:v>103.37</c:v>
                </c:pt>
                <c:pt idx="38">
                  <c:v>104.88</c:v>
                </c:pt>
                <c:pt idx="39">
                  <c:v>106.41</c:v>
                </c:pt>
                <c:pt idx="40">
                  <c:v>104.89</c:v>
                </c:pt>
                <c:pt idx="41">
                  <c:v>105.83</c:v>
                </c:pt>
                <c:pt idx="42">
                  <c:v>107.39</c:v>
                </c:pt>
                <c:pt idx="43">
                  <c:v>107.1</c:v>
                </c:pt>
                <c:pt idx="44">
                  <c:v>107.34</c:v>
                </c:pt>
                <c:pt idx="45">
                  <c:v>107.68</c:v>
                </c:pt>
                <c:pt idx="46">
                  <c:v>109.1</c:v>
                </c:pt>
                <c:pt idx="47">
                  <c:v>109.71</c:v>
                </c:pt>
                <c:pt idx="48">
                  <c:v>109.79</c:v>
                </c:pt>
                <c:pt idx="49">
                  <c:v>109.69</c:v>
                </c:pt>
                <c:pt idx="50">
                  <c:v>108.54</c:v>
                </c:pt>
                <c:pt idx="51">
                  <c:v>108.48</c:v>
                </c:pt>
                <c:pt idx="52">
                  <c:v>109.79</c:v>
                </c:pt>
                <c:pt idx="53">
                  <c:v>109.53</c:v>
                </c:pt>
                <c:pt idx="54">
                  <c:v>109.12</c:v>
                </c:pt>
                <c:pt idx="55">
                  <c:v>109.89</c:v>
                </c:pt>
                <c:pt idx="56">
                  <c:v>108.63</c:v>
                </c:pt>
                <c:pt idx="57">
                  <c:v>108.63</c:v>
                </c:pt>
                <c:pt idx="58">
                  <c:v>109.48</c:v>
                </c:pt>
                <c:pt idx="59">
                  <c:v>109.48</c:v>
                </c:pt>
                <c:pt idx="60">
                  <c:v>108.3</c:v>
                </c:pt>
                <c:pt idx="61">
                  <c:v>108.17</c:v>
                </c:pt>
                <c:pt idx="62">
                  <c:v>108.19</c:v>
                </c:pt>
                <c:pt idx="63">
                  <c:v>108.26</c:v>
                </c:pt>
                <c:pt idx="64">
                  <c:v>108.37</c:v>
                </c:pt>
                <c:pt idx="65">
                  <c:v>108.78</c:v>
                </c:pt>
                <c:pt idx="66">
                  <c:v>109.87</c:v>
                </c:pt>
                <c:pt idx="67">
                  <c:v>109.74</c:v>
                </c:pt>
                <c:pt idx="68">
                  <c:v>110.9</c:v>
                </c:pt>
                <c:pt idx="69">
                  <c:v>110.84</c:v>
                </c:pt>
                <c:pt idx="70">
                  <c:v>110.35</c:v>
                </c:pt>
                <c:pt idx="71">
                  <c:v>111.32</c:v>
                </c:pt>
                <c:pt idx="72">
                  <c:v>110.89</c:v>
                </c:pt>
                <c:pt idx="73">
                  <c:v>110.19</c:v>
                </c:pt>
                <c:pt idx="74">
                  <c:v>110.01</c:v>
                </c:pt>
                <c:pt idx="75">
                  <c:v>109.81</c:v>
                </c:pt>
                <c:pt idx="76">
                  <c:v>109.09</c:v>
                </c:pt>
                <c:pt idx="77">
                  <c:v>109.98</c:v>
                </c:pt>
                <c:pt idx="78">
                  <c:v>109.21</c:v>
                </c:pt>
                <c:pt idx="79">
                  <c:v>109.34</c:v>
                </c:pt>
                <c:pt idx="80">
                  <c:v>108.87</c:v>
                </c:pt>
                <c:pt idx="81">
                  <c:v>109.07</c:v>
                </c:pt>
                <c:pt idx="82">
                  <c:v>108.43</c:v>
                </c:pt>
                <c:pt idx="83">
                  <c:v>109.21</c:v>
                </c:pt>
                <c:pt idx="84">
                  <c:v>110.55</c:v>
                </c:pt>
                <c:pt idx="85">
                  <c:v>109.18</c:v>
                </c:pt>
                <c:pt idx="86">
                  <c:v>109.83</c:v>
                </c:pt>
                <c:pt idx="87">
                  <c:v>112.18</c:v>
                </c:pt>
                <c:pt idx="88">
                  <c:v>113.15</c:v>
                </c:pt>
                <c:pt idx="89">
                  <c:v>113.42</c:v>
                </c:pt>
                <c:pt idx="90">
                  <c:v>114.02</c:v>
                </c:pt>
                <c:pt idx="91">
                  <c:v>114.25</c:v>
                </c:pt>
                <c:pt idx="92">
                  <c:v>115.19</c:v>
                </c:pt>
                <c:pt idx="93">
                  <c:v>114.55</c:v>
                </c:pt>
                <c:pt idx="94">
                  <c:v>113.62</c:v>
                </c:pt>
                <c:pt idx="95">
                  <c:v>113.74</c:v>
                </c:pt>
                <c:pt idx="96">
                  <c:v>112.84</c:v>
                </c:pt>
                <c:pt idx="97">
                  <c:v>112.61</c:v>
                </c:pt>
                <c:pt idx="98">
                  <c:v>112.62</c:v>
                </c:pt>
                <c:pt idx="99">
                  <c:v>111.03</c:v>
                </c:pt>
                <c:pt idx="100">
                  <c:v>110.84</c:v>
                </c:pt>
                <c:pt idx="101">
                  <c:v>110.18</c:v>
                </c:pt>
                <c:pt idx="102">
                  <c:v>108.98</c:v>
                </c:pt>
                <c:pt idx="103">
                  <c:v>108.7</c:v>
                </c:pt>
                <c:pt idx="104">
                  <c:v>107.65</c:v>
                </c:pt>
                <c:pt idx="105">
                  <c:v>106.84</c:v>
                </c:pt>
                <c:pt idx="106">
                  <c:v>106.2</c:v>
                </c:pt>
                <c:pt idx="107">
                  <c:v>105.77</c:v>
                </c:pt>
                <c:pt idx="108">
                  <c:v>104.73</c:v>
                </c:pt>
                <c:pt idx="109">
                  <c:v>104.73</c:v>
                </c:pt>
                <c:pt idx="110">
                  <c:v>105.41</c:v>
                </c:pt>
                <c:pt idx="111">
                  <c:v>106.04</c:v>
                </c:pt>
                <c:pt idx="112">
                  <c:v>106.03</c:v>
                </c:pt>
                <c:pt idx="113">
                  <c:v>105.71</c:v>
                </c:pt>
                <c:pt idx="114">
                  <c:v>106.48</c:v>
                </c:pt>
                <c:pt idx="115">
                  <c:v>106.85</c:v>
                </c:pt>
                <c:pt idx="116">
                  <c:v>105.78</c:v>
                </c:pt>
                <c:pt idx="117">
                  <c:v>106.89</c:v>
                </c:pt>
                <c:pt idx="118">
                  <c:v>106.7</c:v>
                </c:pt>
                <c:pt idx="119">
                  <c:v>106.98</c:v>
                </c:pt>
                <c:pt idx="120">
                  <c:v>106.47</c:v>
                </c:pt>
                <c:pt idx="121">
                  <c:v>104.94</c:v>
                </c:pt>
                <c:pt idx="122">
                  <c:v>103.45</c:v>
                </c:pt>
                <c:pt idx="123">
                  <c:v>103.63</c:v>
                </c:pt>
                <c:pt idx="124">
                  <c:v>102.82</c:v>
                </c:pt>
                <c:pt idx="125">
                  <c:v>104.17</c:v>
                </c:pt>
                <c:pt idx="126">
                  <c:v>104.02</c:v>
                </c:pt>
                <c:pt idx="127">
                  <c:v>103.36</c:v>
                </c:pt>
                <c:pt idx="128">
                  <c:v>103.47</c:v>
                </c:pt>
                <c:pt idx="129">
                  <c:v>101.68</c:v>
                </c:pt>
                <c:pt idx="130">
                  <c:v>102.27</c:v>
                </c:pt>
                <c:pt idx="131">
                  <c:v>101.15</c:v>
                </c:pt>
                <c:pt idx="132">
                  <c:v>101.13</c:v>
                </c:pt>
                <c:pt idx="133">
                  <c:v>99.37</c:v>
                </c:pt>
                <c:pt idx="134">
                  <c:v>99.74</c:v>
                </c:pt>
                <c:pt idx="135">
                  <c:v>99.92</c:v>
                </c:pt>
                <c:pt idx="136">
                  <c:v>100.28</c:v>
                </c:pt>
                <c:pt idx="137">
                  <c:v>100.09</c:v>
                </c:pt>
                <c:pt idx="138">
                  <c:v>100.49</c:v>
                </c:pt>
                <c:pt idx="139">
                  <c:v>100.5</c:v>
                </c:pt>
                <c:pt idx="140">
                  <c:v>100.4</c:v>
                </c:pt>
                <c:pt idx="141">
                  <c:v>100.71</c:v>
                </c:pt>
                <c:pt idx="142">
                  <c:v>101.12</c:v>
                </c:pt>
                <c:pt idx="143">
                  <c:v>100.21</c:v>
                </c:pt>
                <c:pt idx="144">
                  <c:v>100.88</c:v>
                </c:pt>
                <c:pt idx="145">
                  <c:v>101.21</c:v>
                </c:pt>
                <c:pt idx="146">
                  <c:v>99.51</c:v>
                </c:pt>
                <c:pt idx="147">
                  <c:v>99.53</c:v>
                </c:pt>
                <c:pt idx="148">
                  <c:v>98.08</c:v>
                </c:pt>
                <c:pt idx="149">
                  <c:v>96.26</c:v>
                </c:pt>
                <c:pt idx="150">
                  <c:v>96.42</c:v>
                </c:pt>
                <c:pt idx="151">
                  <c:v>96.31</c:v>
                </c:pt>
                <c:pt idx="152">
                  <c:v>96.43</c:v>
                </c:pt>
                <c:pt idx="153">
                  <c:v>97.39</c:v>
                </c:pt>
                <c:pt idx="154">
                  <c:v>97.7</c:v>
                </c:pt>
                <c:pt idx="155">
                  <c:v>96.82</c:v>
                </c:pt>
                <c:pt idx="156">
                  <c:v>96.75</c:v>
                </c:pt>
                <c:pt idx="157">
                  <c:v>95.37</c:v>
                </c:pt>
                <c:pt idx="158">
                  <c:v>94.87</c:v>
                </c:pt>
                <c:pt idx="159">
                  <c:v>94.53</c:v>
                </c:pt>
                <c:pt idx="160">
                  <c:v>95.2</c:v>
                </c:pt>
                <c:pt idx="161">
                  <c:v>95.08</c:v>
                </c:pt>
                <c:pt idx="162">
                  <c:v>95.7</c:v>
                </c:pt>
                <c:pt idx="163">
                  <c:v>94.669999999999973</c:v>
                </c:pt>
                <c:pt idx="164">
                  <c:v>94.57</c:v>
                </c:pt>
                <c:pt idx="165">
                  <c:v>91.29</c:v>
                </c:pt>
                <c:pt idx="166">
                  <c:v>90.8</c:v>
                </c:pt>
                <c:pt idx="167">
                  <c:v>90.65</c:v>
                </c:pt>
                <c:pt idx="168">
                  <c:v>90.9</c:v>
                </c:pt>
                <c:pt idx="169">
                  <c:v>90.25</c:v>
                </c:pt>
                <c:pt idx="170">
                  <c:v>90.47</c:v>
                </c:pt>
                <c:pt idx="171">
                  <c:v>88.66</c:v>
                </c:pt>
                <c:pt idx="172">
                  <c:v>87.82</c:v>
                </c:pt>
                <c:pt idx="173">
                  <c:v>86.36</c:v>
                </c:pt>
                <c:pt idx="174">
                  <c:v>84.02</c:v>
                </c:pt>
                <c:pt idx="175">
                  <c:v>84.02</c:v>
                </c:pt>
                <c:pt idx="176">
                  <c:v>85.27</c:v>
                </c:pt>
                <c:pt idx="177">
                  <c:v>84.42</c:v>
                </c:pt>
                <c:pt idx="178">
                  <c:v>85.169999999999973</c:v>
                </c:pt>
                <c:pt idx="179">
                  <c:v>86.38</c:v>
                </c:pt>
                <c:pt idx="180">
                  <c:v>85.94</c:v>
                </c:pt>
                <c:pt idx="181">
                  <c:v>86</c:v>
                </c:pt>
                <c:pt idx="182">
                  <c:v>85.64</c:v>
                </c:pt>
                <c:pt idx="183">
                  <c:v>85.57</c:v>
                </c:pt>
                <c:pt idx="184">
                  <c:v>86.91</c:v>
                </c:pt>
                <c:pt idx="185">
                  <c:v>85.5</c:v>
                </c:pt>
                <c:pt idx="186">
                  <c:v>84.169999999999973</c:v>
                </c:pt>
                <c:pt idx="187">
                  <c:v>84.9</c:v>
                </c:pt>
                <c:pt idx="188">
                  <c:v>82.12</c:v>
                </c:pt>
                <c:pt idx="189">
                  <c:v>82.88</c:v>
                </c:pt>
                <c:pt idx="190">
                  <c:v>82.08</c:v>
                </c:pt>
                <c:pt idx="191">
                  <c:v>83.2</c:v>
                </c:pt>
                <c:pt idx="192">
                  <c:v>82.9</c:v>
                </c:pt>
                <c:pt idx="193">
                  <c:v>80.94</c:v>
                </c:pt>
                <c:pt idx="194">
                  <c:v>80.42</c:v>
                </c:pt>
                <c:pt idx="195">
                  <c:v>77.739999999999995</c:v>
                </c:pt>
                <c:pt idx="196">
                  <c:v>77.510000000000005</c:v>
                </c:pt>
                <c:pt idx="197">
                  <c:v>76.86</c:v>
                </c:pt>
                <c:pt idx="198">
                  <c:v>77.23</c:v>
                </c:pt>
                <c:pt idx="199">
                  <c:v>77.209999999999994</c:v>
                </c:pt>
                <c:pt idx="200">
                  <c:v>77.61</c:v>
                </c:pt>
                <c:pt idx="201">
                  <c:v>79.2</c:v>
                </c:pt>
                <c:pt idx="202">
                  <c:v>79.62</c:v>
                </c:pt>
                <c:pt idx="203">
                  <c:v>77.62</c:v>
                </c:pt>
                <c:pt idx="204">
                  <c:v>77.39</c:v>
                </c:pt>
                <c:pt idx="205">
                  <c:v>71.89</c:v>
                </c:pt>
                <c:pt idx="206">
                  <c:v>70.87</c:v>
                </c:pt>
                <c:pt idx="207">
                  <c:v>71.13</c:v>
                </c:pt>
                <c:pt idx="208">
                  <c:v>70.13</c:v>
                </c:pt>
                <c:pt idx="209">
                  <c:v>68.48</c:v>
                </c:pt>
                <c:pt idx="210">
                  <c:v>68</c:v>
                </c:pt>
                <c:pt idx="211">
                  <c:v>65.64</c:v>
                </c:pt>
                <c:pt idx="212">
                  <c:v>66.11</c:v>
                </c:pt>
                <c:pt idx="213">
                  <c:v>63.32</c:v>
                </c:pt>
                <c:pt idx="214">
                  <c:v>63.65</c:v>
                </c:pt>
                <c:pt idx="215">
                  <c:v>61.67</c:v>
                </c:pt>
                <c:pt idx="216">
                  <c:v>61.09</c:v>
                </c:pt>
                <c:pt idx="217">
                  <c:v>60.26</c:v>
                </c:pt>
                <c:pt idx="218">
                  <c:v>59.84</c:v>
                </c:pt>
                <c:pt idx="219">
                  <c:v>58.81</c:v>
                </c:pt>
                <c:pt idx="220">
                  <c:v>58.87</c:v>
                </c:pt>
                <c:pt idx="221">
                  <c:v>58.31</c:v>
                </c:pt>
                <c:pt idx="222">
                  <c:v>59.07</c:v>
                </c:pt>
                <c:pt idx="223">
                  <c:v>58.67</c:v>
                </c:pt>
                <c:pt idx="224">
                  <c:v>58.72</c:v>
                </c:pt>
                <c:pt idx="225">
                  <c:v>57.86</c:v>
                </c:pt>
                <c:pt idx="226">
                  <c:v>55.6</c:v>
                </c:pt>
                <c:pt idx="227">
                  <c:v>55.27</c:v>
                </c:pt>
                <c:pt idx="228">
                  <c:v>55.38</c:v>
                </c:pt>
                <c:pt idx="229">
                  <c:v>51.08</c:v>
                </c:pt>
                <c:pt idx="230">
                  <c:v>50.12</c:v>
                </c:pt>
                <c:pt idx="231">
                  <c:v>49.06</c:v>
                </c:pt>
                <c:pt idx="232">
                  <c:v>49.43</c:v>
                </c:pt>
                <c:pt idx="233">
                  <c:v>47.64</c:v>
                </c:pt>
                <c:pt idx="234">
                  <c:v>46.9</c:v>
                </c:pt>
                <c:pt idx="235">
                  <c:v>45.13</c:v>
                </c:pt>
                <c:pt idx="236">
                  <c:v>45.82</c:v>
                </c:pt>
                <c:pt idx="237">
                  <c:v>47.66</c:v>
                </c:pt>
                <c:pt idx="238">
                  <c:v>47.38</c:v>
                </c:pt>
                <c:pt idx="239">
                  <c:v>46.49</c:v>
                </c:pt>
                <c:pt idx="240">
                  <c:v>46.5</c:v>
                </c:pt>
                <c:pt idx="241">
                  <c:v>46.09</c:v>
                </c:pt>
                <c:pt idx="242">
                  <c:v>46.69</c:v>
                </c:pt>
                <c:pt idx="243">
                  <c:v>46.07</c:v>
                </c:pt>
                <c:pt idx="244">
                  <c:v>46.55</c:v>
                </c:pt>
                <c:pt idx="245">
                  <c:v>47.07</c:v>
                </c:pt>
                <c:pt idx="246">
                  <c:v>46.61</c:v>
                </c:pt>
                <c:pt idx="247">
                  <c:v>47.52</c:v>
                </c:pt>
                <c:pt idx="248">
                  <c:v>51.74</c:v>
                </c:pt>
                <c:pt idx="249">
                  <c:v>54.41</c:v>
                </c:pt>
                <c:pt idx="250">
                  <c:v>55.07</c:v>
                </c:pt>
                <c:pt idx="251">
                  <c:v>55.98</c:v>
                </c:pt>
                <c:pt idx="252">
                  <c:v>55.88</c:v>
                </c:pt>
                <c:pt idx="253">
                  <c:v>57</c:v>
                </c:pt>
                <c:pt idx="254" formatCode="0.00">
                  <c:v>55.79</c:v>
                </c:pt>
                <c:pt idx="255" formatCode="0.00">
                  <c:v>53.48</c:v>
                </c:pt>
                <c:pt idx="256" formatCode="0.00">
                  <c:v>56.23</c:v>
                </c:pt>
                <c:pt idx="257" formatCode="0.00">
                  <c:v>60.33</c:v>
                </c:pt>
                <c:pt idx="258" formatCode="0.00">
                  <c:v>60.78</c:v>
                </c:pt>
                <c:pt idx="259" formatCode="0.00">
                  <c:v>60.72</c:v>
                </c:pt>
                <c:pt idx="260" formatCode="0.00">
                  <c:v>58.78</c:v>
                </c:pt>
                <c:pt idx="261" formatCode="0.00">
                  <c:v>60.99</c:v>
                </c:pt>
                <c:pt idx="262" formatCode="0.00">
                  <c:v>59.78</c:v>
                </c:pt>
                <c:pt idx="263" formatCode="0.00">
                  <c:v>60.33</c:v>
                </c:pt>
                <c:pt idx="264" formatCode="0.00">
                  <c:v>59.77</c:v>
                </c:pt>
                <c:pt idx="265" formatCode="0.00">
                  <c:v>61.39</c:v>
                </c:pt>
                <c:pt idx="266" formatCode="0.00">
                  <c:v>61.89</c:v>
                </c:pt>
                <c:pt idx="267" formatCode="0.00">
                  <c:v>60.75</c:v>
                </c:pt>
                <c:pt idx="268" formatCode="0.00">
                  <c:v>61.18</c:v>
                </c:pt>
                <c:pt idx="269" formatCode="0.00">
                  <c:v>59.18</c:v>
                </c:pt>
                <c:pt idx="270" formatCode="0.00">
                  <c:v>60.33</c:v>
                </c:pt>
                <c:pt idx="271" formatCode="0.00">
                  <c:v>59.15</c:v>
                </c:pt>
                <c:pt idx="272" formatCode="0.00">
                  <c:v>58.67</c:v>
                </c:pt>
                <c:pt idx="273" formatCode="0.00">
                  <c:v>55.95</c:v>
                </c:pt>
                <c:pt idx="274" formatCode="0.00">
                  <c:v>56.46</c:v>
                </c:pt>
                <c:pt idx="275" formatCode="0.00">
                  <c:v>56.66</c:v>
                </c:pt>
                <c:pt idx="276" formatCode="0.00">
                  <c:v>54.8</c:v>
                </c:pt>
                <c:pt idx="277" formatCode="0.00">
                  <c:v>52</c:v>
                </c:pt>
                <c:pt idx="278" formatCode="0.00">
                  <c:v>52.17</c:v>
                </c:pt>
                <c:pt idx="279" formatCode="0.00">
                  <c:v>52.59</c:v>
                </c:pt>
                <c:pt idx="280" formatCode="0.00">
                  <c:v>52.96</c:v>
                </c:pt>
                <c:pt idx="281" formatCode="0.00">
                  <c:v>53.88</c:v>
                </c:pt>
                <c:pt idx="282" formatCode="0.00">
                  <c:v>53.82</c:v>
                </c:pt>
                <c:pt idx="283" formatCode="0.00">
                  <c:v>53.61</c:v>
                </c:pt>
                <c:pt idx="284" formatCode="0.00">
                  <c:v>54.18</c:v>
                </c:pt>
                <c:pt idx="285" formatCode="0.00">
                  <c:v>57.02</c:v>
                </c:pt>
                <c:pt idx="286" formatCode="0.00">
                  <c:v>56.44</c:v>
                </c:pt>
                <c:pt idx="287" formatCode="0.00">
                  <c:v>53.99</c:v>
                </c:pt>
                <c:pt idx="288" formatCode="0.00">
                  <c:v>53.69</c:v>
                </c:pt>
                <c:pt idx="289" formatCode="0.00">
                  <c:v>55.73</c:v>
                </c:pt>
                <c:pt idx="290" formatCode="0.00">
                  <c:v>55.73</c:v>
                </c:pt>
                <c:pt idx="291" formatCode="0.00">
                  <c:v>55.73</c:v>
                </c:pt>
                <c:pt idx="292" formatCode="0.00">
                  <c:v>57.55</c:v>
                </c:pt>
                <c:pt idx="293" formatCode="0.00">
                  <c:v>56.42</c:v>
                </c:pt>
                <c:pt idx="294" formatCode="0.00">
                  <c:v>56.04</c:v>
                </c:pt>
                <c:pt idx="295" formatCode="0.00">
                  <c:v>56.82</c:v>
                </c:pt>
                <c:pt idx="296" formatCode="0.00">
                  <c:v>57.14</c:v>
                </c:pt>
                <c:pt idx="297" formatCode="0.00">
                  <c:v>57.69</c:v>
                </c:pt>
                <c:pt idx="298" formatCode="0.00">
                  <c:v>59.32</c:v>
                </c:pt>
                <c:pt idx="299" formatCode="0.00">
                  <c:v>60.13</c:v>
                </c:pt>
                <c:pt idx="300" formatCode="0.00">
                  <c:v>61.31</c:v>
                </c:pt>
                <c:pt idx="301" formatCode="0.00">
                  <c:v>61.2</c:v>
                </c:pt>
                <c:pt idx="302" formatCode="0.00">
                  <c:v>60.12</c:v>
                </c:pt>
                <c:pt idx="303" formatCode="0.00">
                  <c:v>60.12</c:v>
                </c:pt>
                <c:pt idx="304" formatCode="0.00">
                  <c:v>62.66</c:v>
                </c:pt>
                <c:pt idx="305" formatCode="0.00">
                  <c:v>62.96</c:v>
                </c:pt>
                <c:pt idx="306" formatCode="0.00">
                  <c:v>62.86</c:v>
                </c:pt>
                <c:pt idx="307" formatCode="0.00">
                  <c:v>62.61</c:v>
                </c:pt>
                <c:pt idx="308" formatCode="0.00">
                  <c:v>63.97</c:v>
                </c:pt>
                <c:pt idx="309" formatCode="0.00">
                  <c:v>63.9</c:v>
                </c:pt>
                <c:pt idx="310" formatCode="0.00">
                  <c:v>64.13</c:v>
                </c:pt>
                <c:pt idx="311" formatCode="0.00">
                  <c:v>64.62</c:v>
                </c:pt>
                <c:pt idx="312" formatCode="0.00">
                  <c:v>65.44</c:v>
                </c:pt>
                <c:pt idx="313" formatCode="0.00">
                  <c:v>66.22</c:v>
                </c:pt>
                <c:pt idx="314" formatCode="0.00">
                  <c:v>64.930000000000007</c:v>
                </c:pt>
                <c:pt idx="315" formatCode="0.00">
                  <c:v>63.82</c:v>
                </c:pt>
                <c:pt idx="316" formatCode="0.00">
                  <c:v>62.82</c:v>
                </c:pt>
                <c:pt idx="317" formatCode="0.00">
                  <c:v>65.09</c:v>
                </c:pt>
                <c:pt idx="318" formatCode="0.00">
                  <c:v>66.33</c:v>
                </c:pt>
                <c:pt idx="319" formatCode="0.00">
                  <c:v>65.58</c:v>
                </c:pt>
                <c:pt idx="320" formatCode="0.00">
                  <c:v>64.69</c:v>
                </c:pt>
                <c:pt idx="321" formatCode="0.00">
                  <c:v>65.150000000000006</c:v>
                </c:pt>
                <c:pt idx="322" formatCode="0.00">
                  <c:v>63.48</c:v>
                </c:pt>
                <c:pt idx="323" formatCode="0.00">
                  <c:v>63.52</c:v>
                </c:pt>
                <c:pt idx="324" formatCode="0.00">
                  <c:v>64.7</c:v>
                </c:pt>
                <c:pt idx="325" formatCode="0.00">
                  <c:v>64.7</c:v>
                </c:pt>
                <c:pt idx="326" formatCode="0.00">
                  <c:v>61.65</c:v>
                </c:pt>
                <c:pt idx="327" formatCode="0.00">
                  <c:v>61.35</c:v>
                </c:pt>
                <c:pt idx="328" formatCode="0.00">
                  <c:v>60.12</c:v>
                </c:pt>
                <c:pt idx="329" formatCode="0.00">
                  <c:v>63.16</c:v>
                </c:pt>
                <c:pt idx="330" formatCode="0.00">
                  <c:v>62.87</c:v>
                </c:pt>
                <c:pt idx="331" formatCode="0.00">
                  <c:v>63.14</c:v>
                </c:pt>
                <c:pt idx="332" formatCode="0.00">
                  <c:v>62.78</c:v>
                </c:pt>
                <c:pt idx="333" formatCode="0.00">
                  <c:v>60.34</c:v>
                </c:pt>
                <c:pt idx="334" formatCode="0.00">
                  <c:v>60.36</c:v>
                </c:pt>
                <c:pt idx="335" formatCode="0.00">
                  <c:v>61.33</c:v>
                </c:pt>
                <c:pt idx="336" formatCode="0.00">
                  <c:v>63.23</c:v>
                </c:pt>
                <c:pt idx="337" formatCode="0.00">
                  <c:v>64.679999999999993</c:v>
                </c:pt>
                <c:pt idx="338" formatCode="0.00">
                  <c:v>63.76</c:v>
                </c:pt>
                <c:pt idx="339" formatCode="0.00">
                  <c:v>63.19</c:v>
                </c:pt>
                <c:pt idx="340" formatCode="0.00">
                  <c:v>60.99</c:v>
                </c:pt>
                <c:pt idx="341" formatCode="0.00">
                  <c:v>60.75</c:v>
                </c:pt>
                <c:pt idx="342" formatCode="0.00">
                  <c:v>60.75</c:v>
                </c:pt>
                <c:pt idx="343" formatCode="0.00">
                  <c:v>61.37</c:v>
                </c:pt>
                <c:pt idx="344" formatCode="0.00">
                  <c:v>59.41</c:v>
                </c:pt>
                <c:pt idx="345" formatCode="0.00">
                  <c:v>60.54</c:v>
                </c:pt>
                <c:pt idx="346" formatCode="0.00">
                  <c:v>61.67</c:v>
                </c:pt>
                <c:pt idx="347" formatCode="0.00">
                  <c:v>61.63</c:v>
                </c:pt>
                <c:pt idx="348" formatCode="0.00">
                  <c:v>60.24</c:v>
                </c:pt>
                <c:pt idx="349" formatCode="0.00">
                  <c:v>60.14</c:v>
                </c:pt>
                <c:pt idx="350" formatCode="0.00">
                  <c:v>59.03</c:v>
                </c:pt>
                <c:pt idx="351" formatCode="0.00">
                  <c:v>60.31</c:v>
                </c:pt>
                <c:pt idx="352" formatCode="0.00">
                  <c:v>61.65</c:v>
                </c:pt>
                <c:pt idx="353" formatCode="0.00">
                  <c:v>61.73</c:v>
                </c:pt>
                <c:pt idx="354" formatCode="0.00">
                  <c:v>59.06</c:v>
                </c:pt>
                <c:pt idx="355" formatCode="0.00">
                  <c:v>57.19</c:v>
                </c:pt>
                <c:pt idx="356" formatCode="0.00">
                  <c:v>57.72</c:v>
                </c:pt>
                <c:pt idx="357" formatCode="0.00">
                  <c:v>57.63</c:v>
                </c:pt>
                <c:pt idx="358" formatCode="0.00">
                  <c:v>57.2</c:v>
                </c:pt>
                <c:pt idx="359" formatCode="0.00">
                  <c:v>57.34</c:v>
                </c:pt>
                <c:pt idx="360" formatCode="0.00">
                  <c:v>57.31</c:v>
                </c:pt>
                <c:pt idx="361" formatCode="0.00">
                  <c:v>56.38</c:v>
                </c:pt>
                <c:pt idx="362" formatCode="0.00">
                  <c:v>56.42</c:v>
                </c:pt>
                <c:pt idx="363" formatCode="0.00">
                  <c:v>55.94</c:v>
                </c:pt>
                <c:pt idx="364" formatCode="0.00">
                  <c:v>56.36</c:v>
                </c:pt>
                <c:pt idx="365" formatCode="0.00">
                  <c:v>55.76</c:v>
                </c:pt>
                <c:pt idx="366" formatCode="0.00">
                  <c:v>54.29</c:v>
                </c:pt>
                <c:pt idx="367" formatCode="0.00">
                  <c:v>54.07</c:v>
                </c:pt>
                <c:pt idx="368" formatCode="0.00">
                  <c:v>54.3</c:v>
                </c:pt>
                <c:pt idx="369" formatCode="0.00">
                  <c:v>54.73</c:v>
                </c:pt>
                <c:pt idx="370" formatCode="0.00">
                  <c:v>54.29</c:v>
                </c:pt>
                <c:pt idx="371" formatCode="0.00">
                  <c:v>53.29</c:v>
                </c:pt>
                <c:pt idx="372" formatCode="0.00">
                  <c:v>49.49</c:v>
                </c:pt>
                <c:pt idx="373" formatCode="0.00">
                  <c:v>49.08</c:v>
                </c:pt>
                <c:pt idx="374" formatCode="0.00">
                  <c:v>49.04</c:v>
                </c:pt>
                <c:pt idx="375" formatCode="0.00">
                  <c:v>47.8</c:v>
                </c:pt>
                <c:pt idx="376" formatCode="0.00">
                  <c:v>47.54</c:v>
                </c:pt>
                <c:pt idx="377" formatCode="0.00">
                  <c:v>48.3</c:v>
                </c:pt>
                <c:pt idx="378" formatCode="0.00">
                  <c:v>47.33</c:v>
                </c:pt>
                <c:pt idx="379" formatCode="0.00">
                  <c:v>48.29</c:v>
                </c:pt>
                <c:pt idx="380" formatCode="0.00">
                  <c:v>48.01</c:v>
                </c:pt>
                <c:pt idx="381" formatCode="0.00">
                  <c:v>47.79</c:v>
                </c:pt>
                <c:pt idx="382" formatCode="0.00">
                  <c:v>47.77</c:v>
                </c:pt>
                <c:pt idx="383" formatCode="0.00">
                  <c:v>47</c:v>
                </c:pt>
                <c:pt idx="384" formatCode="0.00">
                  <c:v>45.75</c:v>
                </c:pt>
                <c:pt idx="385" formatCode="0.00">
                  <c:v>45.63</c:v>
                </c:pt>
                <c:pt idx="386">
                  <c:v>42.69</c:v>
                </c:pt>
                <c:pt idx="387">
                  <c:v>43.21</c:v>
                </c:pt>
                <c:pt idx="388">
                  <c:v>43.14</c:v>
                </c:pt>
                <c:pt idx="389">
                  <c:v>47.56</c:v>
                </c:pt>
                <c:pt idx="390">
                  <c:v>50.05</c:v>
                </c:pt>
                <c:pt idx="391">
                  <c:v>49.53</c:v>
                </c:pt>
                <c:pt idx="392">
                  <c:v>54.15</c:v>
                </c:pt>
                <c:pt idx="393">
                  <c:v>49.56</c:v>
                </c:pt>
                <c:pt idx="394">
                  <c:v>50.36</c:v>
                </c:pt>
                <c:pt idx="395">
                  <c:v>50.68</c:v>
                </c:pt>
                <c:pt idx="396">
                  <c:v>49.61</c:v>
                </c:pt>
                <c:pt idx="397">
                  <c:v>49.27</c:v>
                </c:pt>
                <c:pt idx="398">
                  <c:v>47.63</c:v>
                </c:pt>
                <c:pt idx="399">
                  <c:v>49.52</c:v>
                </c:pt>
                <c:pt idx="400">
                  <c:v>47.58</c:v>
                </c:pt>
                <c:pt idx="401">
                  <c:v>48.89</c:v>
                </c:pt>
                <c:pt idx="402">
                  <c:v>48.14</c:v>
                </c:pt>
                <c:pt idx="403">
                  <c:v>49.04</c:v>
                </c:pt>
                <c:pt idx="404">
                  <c:v>47.95</c:v>
                </c:pt>
              </c:numCache>
            </c:numRef>
          </c:val>
          <c:smooth val="0"/>
        </c:ser>
        <c:dLbls>
          <c:showLegendKey val="0"/>
          <c:showVal val="0"/>
          <c:showCatName val="0"/>
          <c:showSerName val="0"/>
          <c:showPercent val="0"/>
          <c:showBubbleSize val="0"/>
        </c:dLbls>
        <c:marker val="1"/>
        <c:smooth val="0"/>
        <c:axId val="37384192"/>
        <c:axId val="37385728"/>
      </c:lineChart>
      <c:dateAx>
        <c:axId val="37384192"/>
        <c:scaling>
          <c:orientation val="minMax"/>
          <c:min val="41684"/>
        </c:scaling>
        <c:delete val="0"/>
        <c:axPos val="b"/>
        <c:numFmt formatCode="mmm\ dd\,\ yyyy" sourceLinked="1"/>
        <c:majorTickMark val="none"/>
        <c:minorTickMark val="none"/>
        <c:tickLblPos val="nextTo"/>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7385728"/>
        <c:crosses val="autoZero"/>
        <c:auto val="1"/>
        <c:lblOffset val="100"/>
        <c:baseTimeUnit val="days"/>
      </c:dateAx>
      <c:valAx>
        <c:axId val="37385728"/>
        <c:scaling>
          <c:orientation val="minMax"/>
          <c:min val="35"/>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Dólares</a:t>
                </a:r>
                <a:r>
                  <a:rPr lang="es-CO" b="1" baseline="0" dirty="0" smtClean="0"/>
                  <a:t> por barril</a:t>
                </a:r>
                <a:endParaRPr lang="es-CO" b="1" dirty="0"/>
              </a:p>
            </c:rich>
          </c:tx>
          <c:layout>
            <c:manualLayout>
              <c:xMode val="edge"/>
              <c:yMode val="edge"/>
              <c:x val="2.29166666666667E-2"/>
              <c:y val="0.27434891732283501"/>
            </c:manualLayout>
          </c:layout>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7384192"/>
        <c:crosses val="autoZero"/>
        <c:crossBetween val="between"/>
      </c:valAx>
      <c:spPr>
        <a:noFill/>
        <a:ln>
          <a:noFill/>
        </a:ln>
        <a:effectLst/>
      </c:spPr>
    </c:plotArea>
    <c:legend>
      <c:legendPos val="b"/>
      <c:layout>
        <c:manualLayout>
          <c:xMode val="edge"/>
          <c:yMode val="edge"/>
          <c:x val="0.73434683336481199"/>
          <c:y val="3.8901749530780003E-2"/>
          <c:w val="0.208667812765579"/>
          <c:h val="6.23247979283729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647695186331698E-2"/>
          <c:y val="0.14869386940545701"/>
          <c:w val="0.84077699865508404"/>
          <c:h val="0.495571308263417"/>
        </c:manualLayout>
      </c:layout>
      <c:barChart>
        <c:barDir val="col"/>
        <c:grouping val="clustered"/>
        <c:varyColors val="0"/>
        <c:ser>
          <c:idx val="1"/>
          <c:order val="1"/>
          <c:tx>
            <c:strRef>
              <c:f>Hoja2!$E$3</c:f>
              <c:strCache>
                <c:ptCount val="1"/>
                <c:pt idx="0">
                  <c:v>Dólares Corrientes</c:v>
                </c:pt>
              </c:strCache>
            </c:strRef>
          </c:tx>
          <c:spPr>
            <a:solidFill>
              <a:schemeClr val="bg2">
                <a:lumMod val="50000"/>
              </a:schemeClr>
            </a:solidFill>
            <a:ln>
              <a:noFill/>
            </a:ln>
            <a:effectLst/>
          </c:spPr>
          <c:invertIfNegative val="0"/>
          <c:cat>
            <c:strRef>
              <c:f>Hoja2!$C$4:$C$42</c:f>
              <c:strCache>
                <c:ptCount val="39"/>
                <c:pt idx="0">
                  <c:v>Eagle Ford-Karnes Through Cond.</c:v>
                </c:pt>
                <c:pt idx="1">
                  <c:v>Bakken-Parshall-Sanish</c:v>
                </c:pt>
                <c:pt idx="2">
                  <c:v>Bakken-Nesson Anticline</c:v>
                </c:pt>
                <c:pt idx="3">
                  <c:v>Utica-Condensate Core</c:v>
                </c:pt>
                <c:pt idx="4">
                  <c:v>Bakken-Fort Berthold</c:v>
                </c:pt>
                <c:pt idx="5">
                  <c:v>Eagle Ford-Edwards Cond</c:v>
                </c:pt>
                <c:pt idx="6">
                  <c:v>Bakken-West Nesson</c:v>
                </c:pt>
                <c:pt idx="7">
                  <c:v>Bone Spring- Pecos River Region</c:v>
                </c:pt>
                <c:pt idx="8">
                  <c:v>Bakken-Northern Mountrail</c:v>
                </c:pt>
                <c:pt idx="9">
                  <c:v>Bakken - Williams Core</c:v>
                </c:pt>
                <c:pt idx="10">
                  <c:v>Eagle Ford - Hawkville Cond</c:v>
                </c:pt>
                <c:pt idx="11">
                  <c:v>Bakken-Dunn County</c:v>
                </c:pt>
                <c:pt idx="12">
                  <c:v>Wolfcamp-Ozona</c:v>
                </c:pt>
                <c:pt idx="13">
                  <c:v>Cakken-Elm Coulee</c:v>
                </c:pt>
                <c:pt idx="14">
                  <c:v>Niobara-Wattenberg Core</c:v>
                </c:pt>
                <c:pt idx="15">
                  <c:v>Niobrara-Extension</c:v>
                </c:pt>
                <c:pt idx="16">
                  <c:v>Eagle Ford- Black Oil</c:v>
                </c:pt>
                <c:pt idx="17">
                  <c:v>Bakken - West McKenzie</c:v>
                </c:pt>
                <c:pt idx="18">
                  <c:v>Niobrara-Greater Wattenberg</c:v>
                </c:pt>
                <c:pt idx="19">
                  <c:v>Bone Spring - Northwest Shelf</c:v>
                </c:pt>
                <c:pt idx="20">
                  <c:v>Wolfcamp - Glasscock Nose</c:v>
                </c:pt>
                <c:pt idx="21">
                  <c:v>Eagle Ford- Maverick Cond</c:v>
                </c:pt>
                <c:pt idx="22">
                  <c:v>Wolfcamp - Deep basin</c:v>
                </c:pt>
                <c:pt idx="23">
                  <c:v>Niobrara - Chalk Bluffs</c:v>
                </c:pt>
                <c:pt idx="24">
                  <c:v>Wolfcamp - Weeves Core</c:v>
                </c:pt>
                <c:pt idx="25">
                  <c:v>Bakken-Williams Perimeter</c:v>
                </c:pt>
                <c:pt idx="26">
                  <c:v>Wolfcamp-Northeast Extension</c:v>
                </c:pt>
                <c:pt idx="27">
                  <c:v>Bakken-North Williston</c:v>
                </c:pt>
                <c:pt idx="28">
                  <c:v>Niobrara-Northeast Colorado</c:v>
                </c:pt>
                <c:pt idx="29">
                  <c:v>Wolfcamp-Western Frontier</c:v>
                </c:pt>
                <c:pt idx="30">
                  <c:v>Bone Spring - Central Basin Slope</c:v>
                </c:pt>
                <c:pt idx="31">
                  <c:v>Utica - Condensate</c:v>
                </c:pt>
                <c:pt idx="32">
                  <c:v>Niobrara-Powder River Niobrara</c:v>
                </c:pt>
                <c:pt idx="33">
                  <c:v>Bone Spring-Eddy County Fairway</c:v>
                </c:pt>
                <c:pt idx="34">
                  <c:v>Wolfcamp-Carbonate Platform</c:v>
                </c:pt>
                <c:pt idx="35">
                  <c:v>Eagle ford-Maverick Oil</c:v>
                </c:pt>
                <c:pt idx="36">
                  <c:v>Eagle Ford-Northeast Oil</c:v>
                </c:pt>
                <c:pt idx="37">
                  <c:v>Bakken-Southern Fringe</c:v>
                </c:pt>
                <c:pt idx="38">
                  <c:v>Niobrara-Northwest Colorado</c:v>
                </c:pt>
              </c:strCache>
            </c:strRef>
          </c:cat>
          <c:val>
            <c:numRef>
              <c:f>Hoja2!$E$4:$E$42</c:f>
              <c:numCache>
                <c:formatCode>General</c:formatCode>
                <c:ptCount val="39"/>
                <c:pt idx="0">
                  <c:v>53</c:v>
                </c:pt>
                <c:pt idx="1">
                  <c:v>58</c:v>
                </c:pt>
                <c:pt idx="2">
                  <c:v>59</c:v>
                </c:pt>
                <c:pt idx="3">
                  <c:v>31</c:v>
                </c:pt>
                <c:pt idx="4">
                  <c:v>66</c:v>
                </c:pt>
                <c:pt idx="5">
                  <c:v>66</c:v>
                </c:pt>
                <c:pt idx="6">
                  <c:v>69</c:v>
                </c:pt>
                <c:pt idx="7">
                  <c:v>70</c:v>
                </c:pt>
                <c:pt idx="8">
                  <c:v>70.5</c:v>
                </c:pt>
                <c:pt idx="9">
                  <c:v>70.5</c:v>
                </c:pt>
                <c:pt idx="10">
                  <c:v>72.5</c:v>
                </c:pt>
                <c:pt idx="11">
                  <c:v>73</c:v>
                </c:pt>
                <c:pt idx="12">
                  <c:v>73</c:v>
                </c:pt>
                <c:pt idx="13">
                  <c:v>73</c:v>
                </c:pt>
                <c:pt idx="14">
                  <c:v>74</c:v>
                </c:pt>
                <c:pt idx="15">
                  <c:v>74</c:v>
                </c:pt>
                <c:pt idx="16">
                  <c:v>74</c:v>
                </c:pt>
                <c:pt idx="17">
                  <c:v>76</c:v>
                </c:pt>
                <c:pt idx="18">
                  <c:v>77.5</c:v>
                </c:pt>
                <c:pt idx="19">
                  <c:v>79</c:v>
                </c:pt>
                <c:pt idx="20">
                  <c:v>82</c:v>
                </c:pt>
                <c:pt idx="21">
                  <c:v>82</c:v>
                </c:pt>
                <c:pt idx="22">
                  <c:v>84</c:v>
                </c:pt>
                <c:pt idx="23">
                  <c:v>84.5</c:v>
                </c:pt>
                <c:pt idx="24">
                  <c:v>84.5</c:v>
                </c:pt>
                <c:pt idx="25">
                  <c:v>88</c:v>
                </c:pt>
                <c:pt idx="26">
                  <c:v>88</c:v>
                </c:pt>
                <c:pt idx="27">
                  <c:v>89</c:v>
                </c:pt>
                <c:pt idx="28">
                  <c:v>91</c:v>
                </c:pt>
                <c:pt idx="29">
                  <c:v>92</c:v>
                </c:pt>
                <c:pt idx="30">
                  <c:v>93</c:v>
                </c:pt>
                <c:pt idx="31">
                  <c:v>93</c:v>
                </c:pt>
                <c:pt idx="32">
                  <c:v>95</c:v>
                </c:pt>
                <c:pt idx="33">
                  <c:v>99</c:v>
                </c:pt>
                <c:pt idx="34">
                  <c:v>105.5</c:v>
                </c:pt>
                <c:pt idx="35">
                  <c:v>108</c:v>
                </c:pt>
                <c:pt idx="36">
                  <c:v>109</c:v>
                </c:pt>
                <c:pt idx="37">
                  <c:v>116</c:v>
                </c:pt>
                <c:pt idx="38">
                  <c:v>124</c:v>
                </c:pt>
              </c:numCache>
            </c:numRef>
          </c:val>
        </c:ser>
        <c:dLbls>
          <c:showLegendKey val="0"/>
          <c:showVal val="0"/>
          <c:showCatName val="0"/>
          <c:showSerName val="0"/>
          <c:showPercent val="0"/>
          <c:showBubbleSize val="0"/>
        </c:dLbls>
        <c:gapWidth val="219"/>
        <c:overlap val="-27"/>
        <c:axId val="83772928"/>
        <c:axId val="83774848"/>
      </c:barChart>
      <c:lineChart>
        <c:grouping val="standard"/>
        <c:varyColors val="0"/>
        <c:ser>
          <c:idx val="2"/>
          <c:order val="2"/>
          <c:tx>
            <c:strRef>
              <c:f>Hoja2!$F$3</c:f>
              <c:strCache>
                <c:ptCount val="1"/>
                <c:pt idx="0">
                  <c:v>Promedio Ponderado del Precio</c:v>
                </c:pt>
              </c:strCache>
            </c:strRef>
          </c:tx>
          <c:spPr>
            <a:ln w="28575" cap="rnd">
              <a:solidFill>
                <a:srgbClr val="800000"/>
              </a:solidFill>
              <a:prstDash val="sysDash"/>
              <a:round/>
            </a:ln>
            <a:effectLst/>
          </c:spPr>
          <c:marker>
            <c:symbol val="none"/>
          </c:marker>
          <c:dLbls>
            <c:dLbl>
              <c:idx val="0"/>
              <c:layout>
                <c:manualLayout>
                  <c:x val="5.7983377077865301E-4"/>
                  <c:y val="-4.701853352405679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Hoja2!$C$4:$C$42</c:f>
              <c:strCache>
                <c:ptCount val="39"/>
                <c:pt idx="0">
                  <c:v>Eagle Ford-Karnes Through Cond.</c:v>
                </c:pt>
                <c:pt idx="1">
                  <c:v>Bakken-Parshall-Sanish</c:v>
                </c:pt>
                <c:pt idx="2">
                  <c:v>Bakken-Nesson Anticline</c:v>
                </c:pt>
                <c:pt idx="3">
                  <c:v>Utica-Condensate Core</c:v>
                </c:pt>
                <c:pt idx="4">
                  <c:v>Bakken-Fort Berthold</c:v>
                </c:pt>
                <c:pt idx="5">
                  <c:v>Eagle Ford-Edwards Cond</c:v>
                </c:pt>
                <c:pt idx="6">
                  <c:v>Bakken-West Nesson</c:v>
                </c:pt>
                <c:pt idx="7">
                  <c:v>Bone Spring- Pecos River Region</c:v>
                </c:pt>
                <c:pt idx="8">
                  <c:v>Bakken-Northern Mountrail</c:v>
                </c:pt>
                <c:pt idx="9">
                  <c:v>Bakken - Williams Core</c:v>
                </c:pt>
                <c:pt idx="10">
                  <c:v>Eagle Ford - Hawkville Cond</c:v>
                </c:pt>
                <c:pt idx="11">
                  <c:v>Bakken-Dunn County</c:v>
                </c:pt>
                <c:pt idx="12">
                  <c:v>Wolfcamp-Ozona</c:v>
                </c:pt>
                <c:pt idx="13">
                  <c:v>Cakken-Elm Coulee</c:v>
                </c:pt>
                <c:pt idx="14">
                  <c:v>Niobara-Wattenberg Core</c:v>
                </c:pt>
                <c:pt idx="15">
                  <c:v>Niobrara-Extension</c:v>
                </c:pt>
                <c:pt idx="16">
                  <c:v>Eagle Ford- Black Oil</c:v>
                </c:pt>
                <c:pt idx="17">
                  <c:v>Bakken - West McKenzie</c:v>
                </c:pt>
                <c:pt idx="18">
                  <c:v>Niobrara-Greater Wattenberg</c:v>
                </c:pt>
                <c:pt idx="19">
                  <c:v>Bone Spring - Northwest Shelf</c:v>
                </c:pt>
                <c:pt idx="20">
                  <c:v>Wolfcamp - Glasscock Nose</c:v>
                </c:pt>
                <c:pt idx="21">
                  <c:v>Eagle Ford- Maverick Cond</c:v>
                </c:pt>
                <c:pt idx="22">
                  <c:v>Wolfcamp - Deep basin</c:v>
                </c:pt>
                <c:pt idx="23">
                  <c:v>Niobrara - Chalk Bluffs</c:v>
                </c:pt>
                <c:pt idx="24">
                  <c:v>Wolfcamp - Weeves Core</c:v>
                </c:pt>
                <c:pt idx="25">
                  <c:v>Bakken-Williams Perimeter</c:v>
                </c:pt>
                <c:pt idx="26">
                  <c:v>Wolfcamp-Northeast Extension</c:v>
                </c:pt>
                <c:pt idx="27">
                  <c:v>Bakken-North Williston</c:v>
                </c:pt>
                <c:pt idx="28">
                  <c:v>Niobrara-Northeast Colorado</c:v>
                </c:pt>
                <c:pt idx="29">
                  <c:v>Wolfcamp-Western Frontier</c:v>
                </c:pt>
                <c:pt idx="30">
                  <c:v>Bone Spring - Central Basin Slope</c:v>
                </c:pt>
                <c:pt idx="31">
                  <c:v>Utica - Condensate</c:v>
                </c:pt>
                <c:pt idx="32">
                  <c:v>Niobrara-Powder River Niobrara</c:v>
                </c:pt>
                <c:pt idx="33">
                  <c:v>Bone Spring-Eddy County Fairway</c:v>
                </c:pt>
                <c:pt idx="34">
                  <c:v>Wolfcamp-Carbonate Platform</c:v>
                </c:pt>
                <c:pt idx="35">
                  <c:v>Eagle ford-Maverick Oil</c:v>
                </c:pt>
                <c:pt idx="36">
                  <c:v>Eagle Ford-Northeast Oil</c:v>
                </c:pt>
                <c:pt idx="37">
                  <c:v>Bakken-Southern Fringe</c:v>
                </c:pt>
                <c:pt idx="38">
                  <c:v>Niobrara-Northwest Colorado</c:v>
                </c:pt>
              </c:strCache>
            </c:strRef>
          </c:cat>
          <c:val>
            <c:numRef>
              <c:f>Hoja2!$F$4:$F$42</c:f>
              <c:numCache>
                <c:formatCode>General</c:formatCode>
                <c:ptCount val="39"/>
                <c:pt idx="0">
                  <c:v>74.071250000000006</c:v>
                </c:pt>
                <c:pt idx="1">
                  <c:v>74.071250000000006</c:v>
                </c:pt>
                <c:pt idx="2">
                  <c:v>74.071250000000006</c:v>
                </c:pt>
                <c:pt idx="3">
                  <c:v>74.071250000000006</c:v>
                </c:pt>
                <c:pt idx="4">
                  <c:v>74.071250000000006</c:v>
                </c:pt>
                <c:pt idx="5">
                  <c:v>74.071250000000006</c:v>
                </c:pt>
                <c:pt idx="6">
                  <c:v>74.071250000000006</c:v>
                </c:pt>
                <c:pt idx="7">
                  <c:v>74.071250000000006</c:v>
                </c:pt>
                <c:pt idx="8">
                  <c:v>74.071250000000006</c:v>
                </c:pt>
                <c:pt idx="9">
                  <c:v>74.071250000000006</c:v>
                </c:pt>
                <c:pt idx="10">
                  <c:v>74.071250000000006</c:v>
                </c:pt>
                <c:pt idx="11">
                  <c:v>74.071250000000006</c:v>
                </c:pt>
                <c:pt idx="12">
                  <c:v>74.071250000000006</c:v>
                </c:pt>
                <c:pt idx="13">
                  <c:v>74.071250000000006</c:v>
                </c:pt>
                <c:pt idx="14">
                  <c:v>74.071250000000006</c:v>
                </c:pt>
                <c:pt idx="15">
                  <c:v>74.071250000000006</c:v>
                </c:pt>
                <c:pt idx="16">
                  <c:v>74.071250000000006</c:v>
                </c:pt>
                <c:pt idx="17">
                  <c:v>74.071250000000006</c:v>
                </c:pt>
                <c:pt idx="18">
                  <c:v>74.071250000000006</c:v>
                </c:pt>
                <c:pt idx="19">
                  <c:v>74.071250000000006</c:v>
                </c:pt>
                <c:pt idx="20">
                  <c:v>74.071250000000006</c:v>
                </c:pt>
                <c:pt idx="21">
                  <c:v>74.071250000000006</c:v>
                </c:pt>
                <c:pt idx="22">
                  <c:v>74.071250000000006</c:v>
                </c:pt>
                <c:pt idx="23">
                  <c:v>74.071250000000006</c:v>
                </c:pt>
                <c:pt idx="24">
                  <c:v>74.071250000000006</c:v>
                </c:pt>
                <c:pt idx="25">
                  <c:v>74.071250000000006</c:v>
                </c:pt>
                <c:pt idx="26">
                  <c:v>74.071250000000006</c:v>
                </c:pt>
                <c:pt idx="27">
                  <c:v>74.071250000000006</c:v>
                </c:pt>
                <c:pt idx="28">
                  <c:v>74.071250000000006</c:v>
                </c:pt>
                <c:pt idx="29">
                  <c:v>74.071250000000006</c:v>
                </c:pt>
                <c:pt idx="30">
                  <c:v>74.071250000000006</c:v>
                </c:pt>
                <c:pt idx="31">
                  <c:v>74.071250000000006</c:v>
                </c:pt>
                <c:pt idx="32">
                  <c:v>74.071250000000006</c:v>
                </c:pt>
                <c:pt idx="33">
                  <c:v>74.071250000000006</c:v>
                </c:pt>
                <c:pt idx="34">
                  <c:v>74.071250000000006</c:v>
                </c:pt>
                <c:pt idx="35">
                  <c:v>74.071250000000006</c:v>
                </c:pt>
                <c:pt idx="36">
                  <c:v>74.071250000000006</c:v>
                </c:pt>
                <c:pt idx="37">
                  <c:v>74.071250000000006</c:v>
                </c:pt>
                <c:pt idx="38">
                  <c:v>74.071250000000006</c:v>
                </c:pt>
              </c:numCache>
            </c:numRef>
          </c:val>
          <c:smooth val="0"/>
        </c:ser>
        <c:dLbls>
          <c:showLegendKey val="0"/>
          <c:showVal val="0"/>
          <c:showCatName val="0"/>
          <c:showSerName val="0"/>
          <c:showPercent val="0"/>
          <c:showBubbleSize val="0"/>
        </c:dLbls>
        <c:marker val="1"/>
        <c:smooth val="0"/>
        <c:axId val="83772928"/>
        <c:axId val="83774848"/>
      </c:lineChart>
      <c:scatterChart>
        <c:scatterStyle val="lineMarker"/>
        <c:varyColors val="0"/>
        <c:ser>
          <c:idx val="0"/>
          <c:order val="0"/>
          <c:tx>
            <c:strRef>
              <c:f>Hoja2!$D$3</c:f>
              <c:strCache>
                <c:ptCount val="1"/>
                <c:pt idx="0">
                  <c:v>Reservas</c:v>
                </c:pt>
              </c:strCache>
            </c:strRef>
          </c:tx>
          <c:spPr>
            <a:ln w="25400" cap="rnd">
              <a:noFill/>
              <a:round/>
            </a:ln>
            <a:effectLst/>
          </c:spPr>
          <c:marker>
            <c:symbol val="dash"/>
            <c:size val="10"/>
            <c:spPr>
              <a:solidFill>
                <a:schemeClr val="tx1"/>
              </a:solidFill>
              <a:ln w="9525">
                <a:noFill/>
              </a:ln>
              <a:effectLst/>
            </c:spPr>
          </c:marker>
          <c:xVal>
            <c:strRef>
              <c:f>Hoja2!$C$4:$C$42</c:f>
              <c:strCache>
                <c:ptCount val="39"/>
                <c:pt idx="0">
                  <c:v>Eagle Ford-Karnes Through Cond.</c:v>
                </c:pt>
                <c:pt idx="1">
                  <c:v>Bakken-Parshall-Sanish</c:v>
                </c:pt>
                <c:pt idx="2">
                  <c:v>Bakken-Nesson Anticline</c:v>
                </c:pt>
                <c:pt idx="3">
                  <c:v>Utica-Condensate Core</c:v>
                </c:pt>
                <c:pt idx="4">
                  <c:v>Bakken-Fort Berthold</c:v>
                </c:pt>
                <c:pt idx="5">
                  <c:v>Eagle Ford-Edwards Cond</c:v>
                </c:pt>
                <c:pt idx="6">
                  <c:v>Bakken-West Nesson</c:v>
                </c:pt>
                <c:pt idx="7">
                  <c:v>Bone Spring- Pecos River Region</c:v>
                </c:pt>
                <c:pt idx="8">
                  <c:v>Bakken-Northern Mountrail</c:v>
                </c:pt>
                <c:pt idx="9">
                  <c:v>Bakken - Williams Core</c:v>
                </c:pt>
                <c:pt idx="10">
                  <c:v>Eagle Ford - Hawkville Cond</c:v>
                </c:pt>
                <c:pt idx="11">
                  <c:v>Bakken-Dunn County</c:v>
                </c:pt>
                <c:pt idx="12">
                  <c:v>Wolfcamp-Ozona</c:v>
                </c:pt>
                <c:pt idx="13">
                  <c:v>Cakken-Elm Coulee</c:v>
                </c:pt>
                <c:pt idx="14">
                  <c:v>Niobara-Wattenberg Core</c:v>
                </c:pt>
                <c:pt idx="15">
                  <c:v>Niobrara-Extension</c:v>
                </c:pt>
                <c:pt idx="16">
                  <c:v>Eagle Ford- Black Oil</c:v>
                </c:pt>
                <c:pt idx="17">
                  <c:v>Bakken - West McKenzie</c:v>
                </c:pt>
                <c:pt idx="18">
                  <c:v>Niobrara-Greater Wattenberg</c:v>
                </c:pt>
                <c:pt idx="19">
                  <c:v>Bone Spring - Northwest Shelf</c:v>
                </c:pt>
                <c:pt idx="20">
                  <c:v>Wolfcamp - Glasscock Nose</c:v>
                </c:pt>
                <c:pt idx="21">
                  <c:v>Eagle Ford- Maverick Cond</c:v>
                </c:pt>
                <c:pt idx="22">
                  <c:v>Wolfcamp - Deep basin</c:v>
                </c:pt>
                <c:pt idx="23">
                  <c:v>Niobrara - Chalk Bluffs</c:v>
                </c:pt>
                <c:pt idx="24">
                  <c:v>Wolfcamp - Weeves Core</c:v>
                </c:pt>
                <c:pt idx="25">
                  <c:v>Bakken-Williams Perimeter</c:v>
                </c:pt>
                <c:pt idx="26">
                  <c:v>Wolfcamp-Northeast Extension</c:v>
                </c:pt>
                <c:pt idx="27">
                  <c:v>Bakken-North Williston</c:v>
                </c:pt>
                <c:pt idx="28">
                  <c:v>Niobrara-Northeast Colorado</c:v>
                </c:pt>
                <c:pt idx="29">
                  <c:v>Wolfcamp-Western Frontier</c:v>
                </c:pt>
                <c:pt idx="30">
                  <c:v>Bone Spring - Central Basin Slope</c:v>
                </c:pt>
                <c:pt idx="31">
                  <c:v>Utica - Condensate</c:v>
                </c:pt>
                <c:pt idx="32">
                  <c:v>Niobrara-Powder River Niobrara</c:v>
                </c:pt>
                <c:pt idx="33">
                  <c:v>Bone Spring-Eddy County Fairway</c:v>
                </c:pt>
                <c:pt idx="34">
                  <c:v>Wolfcamp-Carbonate Platform</c:v>
                </c:pt>
                <c:pt idx="35">
                  <c:v>Eagle ford-Maverick Oil</c:v>
                </c:pt>
                <c:pt idx="36">
                  <c:v>Eagle Ford-Northeast Oil</c:v>
                </c:pt>
                <c:pt idx="37">
                  <c:v>Bakken-Southern Fringe</c:v>
                </c:pt>
                <c:pt idx="38">
                  <c:v>Niobrara-Northwest Colorado</c:v>
                </c:pt>
              </c:strCache>
            </c:strRef>
          </c:xVal>
          <c:yVal>
            <c:numRef>
              <c:f>Hoja2!$D$4:$D$42</c:f>
              <c:numCache>
                <c:formatCode>General</c:formatCode>
                <c:ptCount val="39"/>
                <c:pt idx="0">
                  <c:v>4</c:v>
                </c:pt>
                <c:pt idx="1">
                  <c:v>1</c:v>
                </c:pt>
                <c:pt idx="2">
                  <c:v>0.5</c:v>
                </c:pt>
                <c:pt idx="3">
                  <c:v>3.2</c:v>
                </c:pt>
                <c:pt idx="4">
                  <c:v>1</c:v>
                </c:pt>
                <c:pt idx="5">
                  <c:v>4.8</c:v>
                </c:pt>
                <c:pt idx="6">
                  <c:v>1.8</c:v>
                </c:pt>
                <c:pt idx="7">
                  <c:v>0.4</c:v>
                </c:pt>
                <c:pt idx="8">
                  <c:v>0.75</c:v>
                </c:pt>
                <c:pt idx="9">
                  <c:v>0.9</c:v>
                </c:pt>
                <c:pt idx="10">
                  <c:v>2.7</c:v>
                </c:pt>
                <c:pt idx="11">
                  <c:v>0.9</c:v>
                </c:pt>
                <c:pt idx="12">
                  <c:v>8.3000000000000007</c:v>
                </c:pt>
                <c:pt idx="13">
                  <c:v>0.5</c:v>
                </c:pt>
                <c:pt idx="14">
                  <c:v>0.3</c:v>
                </c:pt>
                <c:pt idx="15">
                  <c:v>1.2</c:v>
                </c:pt>
                <c:pt idx="16">
                  <c:v>4</c:v>
                </c:pt>
                <c:pt idx="17">
                  <c:v>0.6</c:v>
                </c:pt>
                <c:pt idx="18">
                  <c:v>1.2</c:v>
                </c:pt>
                <c:pt idx="19">
                  <c:v>1.6</c:v>
                </c:pt>
                <c:pt idx="20">
                  <c:v>3.2</c:v>
                </c:pt>
                <c:pt idx="21">
                  <c:v>0.9</c:v>
                </c:pt>
                <c:pt idx="22">
                  <c:v>4</c:v>
                </c:pt>
                <c:pt idx="23">
                  <c:v>0.3</c:v>
                </c:pt>
                <c:pt idx="24">
                  <c:v>0.8</c:v>
                </c:pt>
                <c:pt idx="25">
                  <c:v>0.75</c:v>
                </c:pt>
                <c:pt idx="26">
                  <c:v>0.2</c:v>
                </c:pt>
                <c:pt idx="27">
                  <c:v>0.8</c:v>
                </c:pt>
                <c:pt idx="28">
                  <c:v>0.8</c:v>
                </c:pt>
                <c:pt idx="29">
                  <c:v>0.6</c:v>
                </c:pt>
                <c:pt idx="30">
                  <c:v>0.7</c:v>
                </c:pt>
                <c:pt idx="31">
                  <c:v>4.3</c:v>
                </c:pt>
                <c:pt idx="32">
                  <c:v>0.7</c:v>
                </c:pt>
                <c:pt idx="33">
                  <c:v>1.2</c:v>
                </c:pt>
                <c:pt idx="34">
                  <c:v>0.5</c:v>
                </c:pt>
                <c:pt idx="35">
                  <c:v>0.2</c:v>
                </c:pt>
                <c:pt idx="36">
                  <c:v>0.2</c:v>
                </c:pt>
                <c:pt idx="37">
                  <c:v>0.1</c:v>
                </c:pt>
                <c:pt idx="38">
                  <c:v>0.1</c:v>
                </c:pt>
              </c:numCache>
            </c:numRef>
          </c:yVal>
          <c:smooth val="0"/>
        </c:ser>
        <c:dLbls>
          <c:showLegendKey val="0"/>
          <c:showVal val="0"/>
          <c:showCatName val="0"/>
          <c:showSerName val="0"/>
          <c:showPercent val="0"/>
          <c:showBubbleSize val="0"/>
        </c:dLbls>
        <c:axId val="83791232"/>
        <c:axId val="83789312"/>
      </c:scatterChart>
      <c:catAx>
        <c:axId val="8377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83774848"/>
        <c:crosses val="autoZero"/>
        <c:auto val="0"/>
        <c:lblAlgn val="ctr"/>
        <c:lblOffset val="100"/>
        <c:noMultiLvlLbl val="0"/>
      </c:catAx>
      <c:valAx>
        <c:axId val="8377484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S" sz="1200"/>
                  <a:t>Dólares</a:t>
                </a:r>
                <a:r>
                  <a:rPr lang="es-ES" sz="1200" baseline="0"/>
                  <a:t>  por  Barril de Petróleo Equivalente</a:t>
                </a:r>
                <a:endParaRPr lang="es-ES" sz="1200"/>
              </a:p>
            </c:rich>
          </c:tx>
          <c:layout>
            <c:manualLayout>
              <c:xMode val="edge"/>
              <c:yMode val="edge"/>
              <c:x val="1.30253643314994E-2"/>
              <c:y val="0.12909728137202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83772928"/>
        <c:crosses val="autoZero"/>
        <c:crossBetween val="between"/>
      </c:valAx>
      <c:valAx>
        <c:axId val="83789312"/>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ES" sz="1200" dirty="0"/>
                  <a:t>Miles de </a:t>
                </a:r>
                <a:r>
                  <a:rPr lang="es-ES" sz="1200" dirty="0" err="1"/>
                  <a:t>MIllones</a:t>
                </a:r>
                <a:r>
                  <a:rPr lang="es-ES" sz="1200" baseline="0" dirty="0"/>
                  <a:t> de Barriles de Petróleo Equivalente</a:t>
                </a:r>
                <a:endParaRPr lang="es-ES" sz="1200" dirty="0"/>
              </a:p>
            </c:rich>
          </c:tx>
          <c:layout>
            <c:manualLayout>
              <c:xMode val="edge"/>
              <c:yMode val="edge"/>
              <c:x val="0.95679984832603204"/>
              <c:y val="8.5549307964410001E-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83791232"/>
        <c:crosses val="max"/>
        <c:crossBetween val="midCat"/>
      </c:valAx>
      <c:valAx>
        <c:axId val="83791232"/>
        <c:scaling>
          <c:orientation val="minMax"/>
        </c:scaling>
        <c:delete val="1"/>
        <c:axPos val="b"/>
        <c:numFmt formatCode="General" sourceLinked="1"/>
        <c:majorTickMark val="out"/>
        <c:minorTickMark val="none"/>
        <c:tickLblPos val="nextTo"/>
        <c:crossAx val="83789312"/>
        <c:crosses val="autoZero"/>
        <c:crossBetween val="midCat"/>
      </c:valAx>
    </c:plotArea>
    <c:legend>
      <c:legendPos val="b"/>
      <c:layout>
        <c:manualLayout>
          <c:xMode val="edge"/>
          <c:yMode val="edge"/>
          <c:x val="0.113219787173406"/>
          <c:y val="7.42419223652791E-2"/>
          <c:w val="0.71528187689290601"/>
          <c:h val="3.9556818789681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solidFill>
      <a:schemeClr val="bg1"/>
    </a:solidFill>
    <a:ln w="9525" cap="flat" cmpd="sng" algn="ctr">
      <a:noFill/>
      <a:round/>
    </a:ln>
    <a:effectLst/>
  </c:spPr>
  <c:txPr>
    <a:bodyPr/>
    <a:lstStyle/>
    <a:p>
      <a:pPr>
        <a:defRPr/>
      </a:pPr>
      <a:endParaRPr lang="es-CO"/>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040410043084"/>
          <c:y val="6.0850932009136903E-2"/>
          <c:w val="0.78180235725251301"/>
          <c:h val="0.65225923999528101"/>
        </c:manualLayout>
      </c:layout>
      <c:barChart>
        <c:barDir val="col"/>
        <c:grouping val="clustered"/>
        <c:varyColors val="0"/>
        <c:ser>
          <c:idx val="0"/>
          <c:order val="0"/>
          <c:tx>
            <c:strRef>
              <c:f>Sheet1!$B$1</c:f>
              <c:strCache>
                <c:ptCount val="1"/>
                <c:pt idx="0">
                  <c:v>CAPEX Petróleo &amp; Gas</c:v>
                </c:pt>
              </c:strCache>
            </c:strRef>
          </c:tx>
          <c:spPr>
            <a:solidFill>
              <a:schemeClr val="bg2">
                <a:lumMod val="50000"/>
              </a:schemeClr>
            </a:solidFill>
            <a:ln>
              <a:noFill/>
            </a:ln>
            <a:effectLst/>
          </c:spPr>
          <c:invertIfNegative val="0"/>
          <c:dLbls>
            <c:numFmt formatCode="#,##0.0" sourceLinked="0"/>
            <c:spPr>
              <a:noFill/>
              <a:ln>
                <a:noFill/>
              </a:ln>
              <a:effectLst/>
            </c:spPr>
            <c:txPr>
              <a:bodyPr rot="0" vert="horz"/>
              <a:lstStyle/>
              <a:p>
                <a:pPr>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General</c:formatCode>
                <c:ptCount val="10"/>
                <c:pt idx="0">
                  <c:v>12</c:v>
                </c:pt>
                <c:pt idx="1">
                  <c:v>-10</c:v>
                </c:pt>
                <c:pt idx="2">
                  <c:v>4</c:v>
                </c:pt>
                <c:pt idx="3">
                  <c:v>8</c:v>
                </c:pt>
                <c:pt idx="4">
                  <c:v>7</c:v>
                </c:pt>
                <c:pt idx="5">
                  <c:v>2</c:v>
                </c:pt>
                <c:pt idx="6">
                  <c:v>-9</c:v>
                </c:pt>
                <c:pt idx="7">
                  <c:v>-15</c:v>
                </c:pt>
                <c:pt idx="8">
                  <c:v>-3</c:v>
                </c:pt>
                <c:pt idx="9">
                  <c:v>2</c:v>
                </c:pt>
              </c:numCache>
            </c:numRef>
          </c:val>
        </c:ser>
        <c:ser>
          <c:idx val="1"/>
          <c:order val="1"/>
          <c:tx>
            <c:strRef>
              <c:f>Sheet1!$C$1</c:f>
              <c:strCache>
                <c:ptCount val="1"/>
                <c:pt idx="0">
                  <c:v>CAPEX No Financiero</c:v>
                </c:pt>
              </c:strCache>
            </c:strRef>
          </c:tx>
          <c:spPr>
            <a:solidFill>
              <a:srgbClr val="92D050"/>
            </a:solidFill>
            <a:ln>
              <a:noFill/>
            </a:ln>
            <a:effectLst/>
          </c:spPr>
          <c:invertIfNegative val="0"/>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General</c:formatCode>
                <c:ptCount val="10"/>
                <c:pt idx="0">
                  <c:v>3</c:v>
                </c:pt>
                <c:pt idx="1">
                  <c:v>-9.5</c:v>
                </c:pt>
                <c:pt idx="2">
                  <c:v>3</c:v>
                </c:pt>
                <c:pt idx="3">
                  <c:v>9</c:v>
                </c:pt>
                <c:pt idx="4">
                  <c:v>7</c:v>
                </c:pt>
                <c:pt idx="5">
                  <c:v>-0.7</c:v>
                </c:pt>
                <c:pt idx="6">
                  <c:v>-7</c:v>
                </c:pt>
                <c:pt idx="7">
                  <c:v>-1</c:v>
                </c:pt>
                <c:pt idx="8">
                  <c:v>-2</c:v>
                </c:pt>
                <c:pt idx="9">
                  <c:v>2</c:v>
                </c:pt>
              </c:numCache>
            </c:numRef>
          </c:val>
        </c:ser>
        <c:dLbls>
          <c:showLegendKey val="0"/>
          <c:showVal val="0"/>
          <c:showCatName val="0"/>
          <c:showSerName val="0"/>
          <c:showPercent val="0"/>
          <c:showBubbleSize val="0"/>
        </c:dLbls>
        <c:gapWidth val="219"/>
        <c:overlap val="-27"/>
        <c:axId val="37028608"/>
        <c:axId val="37030144"/>
      </c:barChart>
      <c:dateAx>
        <c:axId val="370286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s-CO"/>
          </a:p>
        </c:txPr>
        <c:crossAx val="37030144"/>
        <c:crosses val="autoZero"/>
        <c:auto val="0"/>
        <c:lblOffset val="100"/>
        <c:baseTimeUnit val="days"/>
      </c:dateAx>
      <c:valAx>
        <c:axId val="37030144"/>
        <c:scaling>
          <c:orientation val="minMax"/>
        </c:scaling>
        <c:delete val="0"/>
        <c:axPos val="l"/>
        <c:title>
          <c:tx>
            <c:rich>
              <a:bodyPr rot="-5400000" vert="horz"/>
              <a:lstStyle/>
              <a:p>
                <a:pPr>
                  <a:defRPr/>
                </a:pPr>
                <a:r>
                  <a:rPr lang="es-CO"/>
                  <a:t>Variación porcentual interanual</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CO"/>
          </a:p>
        </c:txPr>
        <c:crossAx val="37028608"/>
        <c:crosses val="autoZero"/>
        <c:crossBetween val="between"/>
      </c:valAx>
      <c:spPr>
        <a:noFill/>
        <a:ln>
          <a:noFill/>
        </a:ln>
        <a:effectLst/>
      </c:spPr>
    </c:plotArea>
    <c:legend>
      <c:legendPos val="b"/>
      <c:layout>
        <c:manualLayout>
          <c:xMode val="edge"/>
          <c:yMode val="edge"/>
          <c:x val="0.05"/>
          <c:y val="0.86183656685846999"/>
          <c:w val="0.9"/>
          <c:h val="5.39796818870594E-2"/>
        </c:manualLayout>
      </c:layout>
      <c:overlay val="0"/>
      <c:spPr>
        <a:noFill/>
        <a:ln>
          <a:noFill/>
        </a:ln>
        <a:effectLst/>
      </c:spPr>
      <c:txPr>
        <a:bodyPr rot="0" vert="horz"/>
        <a:lstStyle/>
        <a:p>
          <a:pPr>
            <a:defRPr/>
          </a:pPr>
          <a:endParaRPr lang="es-CO"/>
        </a:p>
      </c:txPr>
    </c:legend>
    <c:plotVisOnly val="1"/>
    <c:dispBlanksAs val="gap"/>
    <c:showDLblsOverMax val="0"/>
  </c:chart>
  <c:spPr>
    <a:noFill/>
    <a:ln>
      <a:noFill/>
    </a:ln>
    <a:effectLst/>
  </c:spPr>
  <c:txPr>
    <a:bodyPr/>
    <a:lstStyle/>
    <a:p>
      <a:pPr>
        <a:defRPr sz="1200">
          <a:solidFill>
            <a:schemeClr val="tx1"/>
          </a:solidFill>
        </a:defRPr>
      </a:pPr>
      <a:endParaRPr lang="es-CO"/>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53097608081999"/>
          <c:y val="3.2788602116278903E-2"/>
          <c:w val="0.82887782895062601"/>
          <c:h val="0.56412037160541895"/>
        </c:manualLayout>
      </c:layout>
      <c:areaChart>
        <c:grouping val="standard"/>
        <c:varyColors val="0"/>
        <c:ser>
          <c:idx val="0"/>
          <c:order val="0"/>
          <c:tx>
            <c:strRef>
              <c:f>Sheet1!$B$1</c:f>
              <c:strCache>
                <c:ptCount val="1"/>
                <c:pt idx="0">
                  <c:v>Plataformas de perforación</c:v>
                </c:pt>
              </c:strCache>
            </c:strRef>
          </c:tx>
          <c:spPr>
            <a:solidFill>
              <a:schemeClr val="bg2">
                <a:lumMod val="50000"/>
              </a:schemeClr>
            </a:solidFill>
            <a:ln w="22225">
              <a:solidFill>
                <a:schemeClr val="bg2">
                  <a:lumMod val="50000"/>
                </a:schemeClr>
              </a:solidFill>
            </a:ln>
            <a:effectLst/>
          </c:spPr>
          <c:cat>
            <c:numRef>
              <c:f>Sheet1!$A$2:$A$40</c:f>
              <c:numCache>
                <c:formatCode>[$-409]mmm\-yy;@</c:formatCode>
                <c:ptCount val="39"/>
                <c:pt idx="0">
                  <c:v>41000</c:v>
                </c:pt>
                <c:pt idx="1">
                  <c:v>41030</c:v>
                </c:pt>
                <c:pt idx="2">
                  <c:v>41061</c:v>
                </c:pt>
                <c:pt idx="3">
                  <c:v>41091</c:v>
                </c:pt>
                <c:pt idx="4">
                  <c:v>41122</c:v>
                </c:pt>
                <c:pt idx="5">
                  <c:v>41153</c:v>
                </c:pt>
                <c:pt idx="6">
                  <c:v>41183</c:v>
                </c:pt>
                <c:pt idx="7">
                  <c:v>41214</c:v>
                </c:pt>
                <c:pt idx="8">
                  <c:v>41244</c:v>
                </c:pt>
                <c:pt idx="9">
                  <c:v>41275</c:v>
                </c:pt>
                <c:pt idx="10">
                  <c:v>41306</c:v>
                </c:pt>
                <c:pt idx="11">
                  <c:v>41334</c:v>
                </c:pt>
                <c:pt idx="12">
                  <c:v>41365</c:v>
                </c:pt>
                <c:pt idx="13">
                  <c:v>41395</c:v>
                </c:pt>
                <c:pt idx="14">
                  <c:v>41426</c:v>
                </c:pt>
                <c:pt idx="15">
                  <c:v>41456</c:v>
                </c:pt>
                <c:pt idx="16">
                  <c:v>41487</c:v>
                </c:pt>
                <c:pt idx="17">
                  <c:v>41518</c:v>
                </c:pt>
                <c:pt idx="18">
                  <c:v>41548</c:v>
                </c:pt>
                <c:pt idx="19">
                  <c:v>41579</c:v>
                </c:pt>
                <c:pt idx="20">
                  <c:v>41609</c:v>
                </c:pt>
                <c:pt idx="21">
                  <c:v>41640</c:v>
                </c:pt>
                <c:pt idx="22">
                  <c:v>41671</c:v>
                </c:pt>
                <c:pt idx="23">
                  <c:v>41699</c:v>
                </c:pt>
                <c:pt idx="24">
                  <c:v>41730</c:v>
                </c:pt>
                <c:pt idx="25">
                  <c:v>41760</c:v>
                </c:pt>
                <c:pt idx="26">
                  <c:v>41791</c:v>
                </c:pt>
                <c:pt idx="27">
                  <c:v>41821</c:v>
                </c:pt>
                <c:pt idx="28">
                  <c:v>41852</c:v>
                </c:pt>
                <c:pt idx="29">
                  <c:v>41883</c:v>
                </c:pt>
                <c:pt idx="30">
                  <c:v>41913</c:v>
                </c:pt>
                <c:pt idx="31">
                  <c:v>41944</c:v>
                </c:pt>
                <c:pt idx="32">
                  <c:v>41974</c:v>
                </c:pt>
                <c:pt idx="33">
                  <c:v>42005</c:v>
                </c:pt>
                <c:pt idx="34">
                  <c:v>42036</c:v>
                </c:pt>
                <c:pt idx="35">
                  <c:v>42064</c:v>
                </c:pt>
                <c:pt idx="36">
                  <c:v>42095</c:v>
                </c:pt>
                <c:pt idx="37">
                  <c:v>42125</c:v>
                </c:pt>
                <c:pt idx="38">
                  <c:v>42156</c:v>
                </c:pt>
              </c:numCache>
            </c:numRef>
          </c:cat>
          <c:val>
            <c:numRef>
              <c:f>Sheet1!$B$2:$B$40</c:f>
              <c:numCache>
                <c:formatCode>0</c:formatCode>
                <c:ptCount val="39"/>
                <c:pt idx="0">
                  <c:v>1269.75</c:v>
                </c:pt>
                <c:pt idx="1">
                  <c:v>1283.75</c:v>
                </c:pt>
                <c:pt idx="2">
                  <c:v>1286.2</c:v>
                </c:pt>
                <c:pt idx="3">
                  <c:v>1259.5</c:v>
                </c:pt>
                <c:pt idx="4">
                  <c:v>1232</c:v>
                </c:pt>
                <c:pt idx="5">
                  <c:v>1197.75</c:v>
                </c:pt>
                <c:pt idx="6">
                  <c:v>1192</c:v>
                </c:pt>
                <c:pt idx="7">
                  <c:v>1177.2</c:v>
                </c:pt>
                <c:pt idx="8">
                  <c:v>1166.5</c:v>
                </c:pt>
                <c:pt idx="9">
                  <c:v>1159.5</c:v>
                </c:pt>
                <c:pt idx="10">
                  <c:v>1156.25</c:v>
                </c:pt>
                <c:pt idx="11">
                  <c:v>1153</c:v>
                </c:pt>
                <c:pt idx="12">
                  <c:v>1145.5</c:v>
                </c:pt>
                <c:pt idx="13">
                  <c:v>1143</c:v>
                </c:pt>
                <c:pt idx="14">
                  <c:v>1140.5</c:v>
                </c:pt>
                <c:pt idx="15">
                  <c:v>1147</c:v>
                </c:pt>
                <c:pt idx="16">
                  <c:v>1161.8</c:v>
                </c:pt>
                <c:pt idx="17">
                  <c:v>1151</c:v>
                </c:pt>
                <c:pt idx="18">
                  <c:v>1139</c:v>
                </c:pt>
                <c:pt idx="19">
                  <c:v>1160.4000000000001</c:v>
                </c:pt>
                <c:pt idx="20">
                  <c:v>1181.5</c:v>
                </c:pt>
                <c:pt idx="21">
                  <c:v>1181</c:v>
                </c:pt>
                <c:pt idx="22">
                  <c:v>1185.5</c:v>
                </c:pt>
                <c:pt idx="23">
                  <c:v>1219.5</c:v>
                </c:pt>
                <c:pt idx="24">
                  <c:v>1243.75</c:v>
                </c:pt>
                <c:pt idx="25">
                  <c:v>1252</c:v>
                </c:pt>
                <c:pt idx="26">
                  <c:v>1254</c:v>
                </c:pt>
                <c:pt idx="27">
                  <c:v>1267.5</c:v>
                </c:pt>
                <c:pt idx="28">
                  <c:v>1276.4000000000001</c:v>
                </c:pt>
                <c:pt idx="29">
                  <c:v>1295.5</c:v>
                </c:pt>
                <c:pt idx="30">
                  <c:v>1308.4000000000001</c:v>
                </c:pt>
                <c:pt idx="31">
                  <c:v>1304.25</c:v>
                </c:pt>
                <c:pt idx="32">
                  <c:v>1273</c:v>
                </c:pt>
                <c:pt idx="33">
                  <c:v>1155.8</c:v>
                </c:pt>
                <c:pt idx="34">
                  <c:v>921.25</c:v>
                </c:pt>
                <c:pt idx="35">
                  <c:v>759.5</c:v>
                </c:pt>
                <c:pt idx="36">
                  <c:v>664.25</c:v>
                </c:pt>
                <c:pt idx="37">
                  <c:v>603</c:v>
                </c:pt>
                <c:pt idx="38">
                  <c:v>580</c:v>
                </c:pt>
              </c:numCache>
            </c:numRef>
          </c:val>
        </c:ser>
        <c:dLbls>
          <c:showLegendKey val="0"/>
          <c:showVal val="0"/>
          <c:showCatName val="0"/>
          <c:showSerName val="0"/>
          <c:showPercent val="0"/>
          <c:showBubbleSize val="0"/>
        </c:dLbls>
        <c:axId val="37113856"/>
        <c:axId val="37115392"/>
      </c:areaChart>
      <c:dateAx>
        <c:axId val="3711385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37115392"/>
        <c:crosses val="autoZero"/>
        <c:auto val="1"/>
        <c:lblOffset val="100"/>
        <c:baseTimeUnit val="months"/>
      </c:dateAx>
      <c:valAx>
        <c:axId val="3711539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s-CO"/>
          </a:p>
        </c:txPr>
        <c:crossAx val="37113856"/>
        <c:crosses val="autoZero"/>
        <c:crossBetween val="midCat"/>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s-CO"/>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Plataformas petroleras</c:v>
                </c:pt>
              </c:strCache>
            </c:strRef>
          </c:tx>
          <c:spPr>
            <a:solidFill>
              <a:schemeClr val="bg2">
                <a:lumMod val="50000"/>
              </a:schemeClr>
            </a:solidFill>
            <a:ln>
              <a:noFill/>
            </a:ln>
            <a:effectLst/>
          </c:spPr>
          <c:invertIfNegative val="0"/>
          <c:cat>
            <c:numRef>
              <c:f>Sheet1!$A$2:$A$56</c:f>
              <c:numCache>
                <c:formatCode>mmm\-yy</c:formatCode>
                <c:ptCount val="5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numCache>
            </c:numRef>
          </c:cat>
          <c:val>
            <c:numRef>
              <c:f>Sheet1!$B$2:$B$56</c:f>
              <c:numCache>
                <c:formatCode>General</c:formatCode>
                <c:ptCount val="55"/>
                <c:pt idx="0">
                  <c:v>1732</c:v>
                </c:pt>
                <c:pt idx="1">
                  <c:v>1699</c:v>
                </c:pt>
                <c:pt idx="2">
                  <c:v>1738</c:v>
                </c:pt>
                <c:pt idx="3">
                  <c:v>1818</c:v>
                </c:pt>
                <c:pt idx="4">
                  <c:v>1847</c:v>
                </c:pt>
                <c:pt idx="5">
                  <c:v>1882</c:v>
                </c:pt>
                <c:pt idx="6">
                  <c:v>1908</c:v>
                </c:pt>
                <c:pt idx="7">
                  <c:v>1975</c:v>
                </c:pt>
                <c:pt idx="8">
                  <c:v>1990</c:v>
                </c:pt>
                <c:pt idx="9">
                  <c:v>2021</c:v>
                </c:pt>
                <c:pt idx="10">
                  <c:v>2000</c:v>
                </c:pt>
                <c:pt idx="11">
                  <c:v>2007</c:v>
                </c:pt>
                <c:pt idx="12">
                  <c:v>2008</c:v>
                </c:pt>
                <c:pt idx="13">
                  <c:v>1981</c:v>
                </c:pt>
                <c:pt idx="14">
                  <c:v>1979</c:v>
                </c:pt>
                <c:pt idx="15">
                  <c:v>1945</c:v>
                </c:pt>
                <c:pt idx="16">
                  <c:v>1983</c:v>
                </c:pt>
                <c:pt idx="17">
                  <c:v>1959</c:v>
                </c:pt>
                <c:pt idx="18">
                  <c:v>1924</c:v>
                </c:pt>
                <c:pt idx="19">
                  <c:v>1894</c:v>
                </c:pt>
                <c:pt idx="20">
                  <c:v>1848</c:v>
                </c:pt>
                <c:pt idx="21">
                  <c:v>1826</c:v>
                </c:pt>
                <c:pt idx="22">
                  <c:v>1811</c:v>
                </c:pt>
                <c:pt idx="23">
                  <c:v>1763</c:v>
                </c:pt>
                <c:pt idx="24">
                  <c:v>1753</c:v>
                </c:pt>
                <c:pt idx="25">
                  <c:v>1761</c:v>
                </c:pt>
                <c:pt idx="26">
                  <c:v>1748</c:v>
                </c:pt>
                <c:pt idx="27">
                  <c:v>1754</c:v>
                </c:pt>
                <c:pt idx="28">
                  <c:v>1771</c:v>
                </c:pt>
                <c:pt idx="29">
                  <c:v>1748</c:v>
                </c:pt>
                <c:pt idx="30">
                  <c:v>1776</c:v>
                </c:pt>
                <c:pt idx="31">
                  <c:v>1776</c:v>
                </c:pt>
                <c:pt idx="32">
                  <c:v>1744</c:v>
                </c:pt>
                <c:pt idx="33">
                  <c:v>1738</c:v>
                </c:pt>
                <c:pt idx="34">
                  <c:v>1763</c:v>
                </c:pt>
                <c:pt idx="35">
                  <c:v>1757</c:v>
                </c:pt>
                <c:pt idx="36">
                  <c:v>1785</c:v>
                </c:pt>
                <c:pt idx="37">
                  <c:v>1769</c:v>
                </c:pt>
                <c:pt idx="38">
                  <c:v>1809</c:v>
                </c:pt>
                <c:pt idx="39">
                  <c:v>1861</c:v>
                </c:pt>
                <c:pt idx="40">
                  <c:v>1866</c:v>
                </c:pt>
                <c:pt idx="41">
                  <c:v>1873</c:v>
                </c:pt>
                <c:pt idx="42">
                  <c:v>1883</c:v>
                </c:pt>
                <c:pt idx="43">
                  <c:v>1896</c:v>
                </c:pt>
                <c:pt idx="44">
                  <c:v>1931</c:v>
                </c:pt>
                <c:pt idx="45">
                  <c:v>1929</c:v>
                </c:pt>
                <c:pt idx="46">
                  <c:v>1917</c:v>
                </c:pt>
                <c:pt idx="47">
                  <c:v>1840</c:v>
                </c:pt>
                <c:pt idx="48">
                  <c:v>1543</c:v>
                </c:pt>
                <c:pt idx="49">
                  <c:v>1267</c:v>
                </c:pt>
                <c:pt idx="50">
                  <c:v>1048</c:v>
                </c:pt>
                <c:pt idx="51">
                  <c:v>932</c:v>
                </c:pt>
                <c:pt idx="52">
                  <c:v>875</c:v>
                </c:pt>
                <c:pt idx="53">
                  <c:v>859</c:v>
                </c:pt>
                <c:pt idx="54">
                  <c:v>874</c:v>
                </c:pt>
              </c:numCache>
            </c:numRef>
          </c:val>
        </c:ser>
        <c:dLbls>
          <c:showLegendKey val="0"/>
          <c:showVal val="0"/>
          <c:showCatName val="0"/>
          <c:showSerName val="0"/>
          <c:showPercent val="0"/>
          <c:showBubbleSize val="0"/>
        </c:dLbls>
        <c:gapWidth val="85"/>
        <c:overlap val="100"/>
        <c:axId val="38032896"/>
        <c:axId val="38022528"/>
      </c:barChart>
      <c:lineChart>
        <c:grouping val="standard"/>
        <c:varyColors val="0"/>
        <c:ser>
          <c:idx val="1"/>
          <c:order val="1"/>
          <c:tx>
            <c:strRef>
              <c:f>Sheet1!$C$1</c:f>
              <c:strCache>
                <c:ptCount val="1"/>
                <c:pt idx="0">
                  <c:v>Millones de Barriles</c:v>
                </c:pt>
              </c:strCache>
            </c:strRef>
          </c:tx>
          <c:spPr>
            <a:ln w="28575" cap="rnd">
              <a:solidFill>
                <a:srgbClr val="800000"/>
              </a:solidFill>
              <a:round/>
            </a:ln>
            <a:effectLst/>
          </c:spPr>
          <c:marker>
            <c:symbol val="none"/>
          </c:marker>
          <c:cat>
            <c:numRef>
              <c:f>Sheet1!$A$2:$A$56</c:f>
              <c:numCache>
                <c:formatCode>mmm\-yy</c:formatCode>
                <c:ptCount val="55"/>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numCache>
            </c:numRef>
          </c:cat>
          <c:val>
            <c:numRef>
              <c:f>Sheet1!$C$2:$C$56</c:f>
              <c:numCache>
                <c:formatCode>General</c:formatCode>
                <c:ptCount val="55"/>
                <c:pt idx="0">
                  <c:v>5.5</c:v>
                </c:pt>
                <c:pt idx="1">
                  <c:v>5.39</c:v>
                </c:pt>
                <c:pt idx="2">
                  <c:v>5.6</c:v>
                </c:pt>
                <c:pt idx="3">
                  <c:v>5.55</c:v>
                </c:pt>
                <c:pt idx="4">
                  <c:v>5.6199999999999992</c:v>
                </c:pt>
                <c:pt idx="5">
                  <c:v>5.58</c:v>
                </c:pt>
                <c:pt idx="6">
                  <c:v>5.34</c:v>
                </c:pt>
                <c:pt idx="7">
                  <c:v>5.63</c:v>
                </c:pt>
                <c:pt idx="8">
                  <c:v>5.59</c:v>
                </c:pt>
                <c:pt idx="9">
                  <c:v>5.88</c:v>
                </c:pt>
                <c:pt idx="10">
                  <c:v>6.01</c:v>
                </c:pt>
                <c:pt idx="11">
                  <c:v>6.03</c:v>
                </c:pt>
                <c:pt idx="12">
                  <c:v>6.1499999999999986</c:v>
                </c:pt>
                <c:pt idx="13">
                  <c:v>6.26</c:v>
                </c:pt>
                <c:pt idx="14">
                  <c:v>6.3</c:v>
                </c:pt>
                <c:pt idx="15">
                  <c:v>6.3</c:v>
                </c:pt>
                <c:pt idx="16">
                  <c:v>6.34</c:v>
                </c:pt>
                <c:pt idx="17">
                  <c:v>6.25</c:v>
                </c:pt>
                <c:pt idx="18">
                  <c:v>6.39</c:v>
                </c:pt>
                <c:pt idx="19">
                  <c:v>6.3199999999999994</c:v>
                </c:pt>
                <c:pt idx="20">
                  <c:v>6.57</c:v>
                </c:pt>
                <c:pt idx="21">
                  <c:v>6.94</c:v>
                </c:pt>
                <c:pt idx="22">
                  <c:v>7.04</c:v>
                </c:pt>
                <c:pt idx="23">
                  <c:v>7.08</c:v>
                </c:pt>
                <c:pt idx="24">
                  <c:v>7.08</c:v>
                </c:pt>
                <c:pt idx="25">
                  <c:v>7.1</c:v>
                </c:pt>
                <c:pt idx="26">
                  <c:v>7.17</c:v>
                </c:pt>
                <c:pt idx="27">
                  <c:v>7.38</c:v>
                </c:pt>
                <c:pt idx="28">
                  <c:v>7.31</c:v>
                </c:pt>
                <c:pt idx="29">
                  <c:v>7.27</c:v>
                </c:pt>
                <c:pt idx="30">
                  <c:v>7.47</c:v>
                </c:pt>
                <c:pt idx="31">
                  <c:v>7.52</c:v>
                </c:pt>
                <c:pt idx="32">
                  <c:v>7.74</c:v>
                </c:pt>
                <c:pt idx="33">
                  <c:v>7.71</c:v>
                </c:pt>
                <c:pt idx="34">
                  <c:v>7.9</c:v>
                </c:pt>
                <c:pt idx="35">
                  <c:v>7.88</c:v>
                </c:pt>
                <c:pt idx="36">
                  <c:v>8.02</c:v>
                </c:pt>
                <c:pt idx="37">
                  <c:v>8.1399999999999988</c:v>
                </c:pt>
                <c:pt idx="38">
                  <c:v>8.27</c:v>
                </c:pt>
                <c:pt idx="39">
                  <c:v>8.5500000000000007</c:v>
                </c:pt>
                <c:pt idx="40">
                  <c:v>8.620000000000001</c:v>
                </c:pt>
                <c:pt idx="41">
                  <c:v>8.68</c:v>
                </c:pt>
                <c:pt idx="42">
                  <c:v>8.76</c:v>
                </c:pt>
                <c:pt idx="43">
                  <c:v>8.84</c:v>
                </c:pt>
                <c:pt idx="44">
                  <c:v>8.9600000000000026</c:v>
                </c:pt>
                <c:pt idx="45">
                  <c:v>9.1399999999999988</c:v>
                </c:pt>
                <c:pt idx="46">
                  <c:v>9.2100000000000009</c:v>
                </c:pt>
                <c:pt idx="47">
                  <c:v>9.42</c:v>
                </c:pt>
                <c:pt idx="48">
                  <c:v>9.31</c:v>
                </c:pt>
                <c:pt idx="49">
                  <c:v>9.43</c:v>
                </c:pt>
                <c:pt idx="50">
                  <c:v>9.69</c:v>
                </c:pt>
                <c:pt idx="51">
                  <c:v>9.7000000000000011</c:v>
                </c:pt>
                <c:pt idx="52">
                  <c:v>9.65</c:v>
                </c:pt>
                <c:pt idx="53">
                  <c:v>9.61</c:v>
                </c:pt>
                <c:pt idx="54">
                  <c:v>9.52</c:v>
                </c:pt>
              </c:numCache>
            </c:numRef>
          </c:val>
          <c:smooth val="0"/>
        </c:ser>
        <c:dLbls>
          <c:showLegendKey val="0"/>
          <c:showVal val="0"/>
          <c:showCatName val="0"/>
          <c:showSerName val="0"/>
          <c:showPercent val="0"/>
          <c:showBubbleSize val="0"/>
        </c:dLbls>
        <c:marker val="1"/>
        <c:smooth val="0"/>
        <c:axId val="38019072"/>
        <c:axId val="38020608"/>
      </c:lineChart>
      <c:dateAx>
        <c:axId val="3801907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8020608"/>
        <c:crosses val="autoZero"/>
        <c:auto val="1"/>
        <c:lblOffset val="100"/>
        <c:baseTimeUnit val="months"/>
      </c:dateAx>
      <c:valAx>
        <c:axId val="38020608"/>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O" dirty="0" smtClean="0"/>
                  <a:t>Millones de </a:t>
                </a:r>
                <a:r>
                  <a:rPr lang="es-CO" baseline="0" dirty="0" smtClean="0"/>
                  <a:t>barriles promedio diarios</a:t>
                </a:r>
                <a:endParaRPr lang="es-CO"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8019072"/>
        <c:crosses val="autoZero"/>
        <c:crossBetween val="between"/>
      </c:valAx>
      <c:valAx>
        <c:axId val="38022528"/>
        <c:scaling>
          <c:orientation val="minMax"/>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O" dirty="0" smtClean="0"/>
                  <a:t>Número de plataformas petroleras</a:t>
                </a:r>
                <a:endParaRPr lang="es-CO" dirty="0"/>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8032896"/>
        <c:crosses val="max"/>
        <c:crossBetween val="between"/>
      </c:valAx>
      <c:dateAx>
        <c:axId val="38032896"/>
        <c:scaling>
          <c:orientation val="minMax"/>
        </c:scaling>
        <c:delete val="1"/>
        <c:axPos val="b"/>
        <c:numFmt formatCode="mmm\-yy" sourceLinked="1"/>
        <c:majorTickMark val="out"/>
        <c:minorTickMark val="none"/>
        <c:tickLblPos val="nextTo"/>
        <c:crossAx val="38022528"/>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Producción</c:v>
                </c:pt>
              </c:strCache>
            </c:strRef>
          </c:tx>
          <c:spPr>
            <a:ln w="34925" cap="rnd">
              <a:solidFill>
                <a:schemeClr val="bg2">
                  <a:lumMod val="50000"/>
                </a:schemeClr>
              </a:solidFill>
              <a:round/>
            </a:ln>
            <a:effectLst/>
          </c:spPr>
          <c:marker>
            <c:symbol val="none"/>
          </c:marker>
          <c:dLbls>
            <c:dLbl>
              <c:idx val="38"/>
              <c:layout>
                <c:manualLayout>
                  <c:x val="2.4691358024691201E-2"/>
                  <c:y val="-4.69897209985316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Sheet1!$A$2:$A$61</c:f>
              <c:numCache>
                <c:formatCode>mmm\-yy</c:formatCode>
                <c:ptCount val="6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numCache>
            </c:numRef>
          </c:cat>
          <c:val>
            <c:numRef>
              <c:f>Sheet1!$B$2:$B$61</c:f>
              <c:numCache>
                <c:formatCode>General</c:formatCode>
                <c:ptCount val="60"/>
                <c:pt idx="0">
                  <c:v>6.1499999999999986</c:v>
                </c:pt>
                <c:pt idx="1">
                  <c:v>6.26</c:v>
                </c:pt>
                <c:pt idx="2">
                  <c:v>6.3</c:v>
                </c:pt>
                <c:pt idx="3">
                  <c:v>6.3</c:v>
                </c:pt>
                <c:pt idx="4">
                  <c:v>6.34</c:v>
                </c:pt>
                <c:pt idx="5">
                  <c:v>6.25</c:v>
                </c:pt>
                <c:pt idx="6">
                  <c:v>6.39</c:v>
                </c:pt>
                <c:pt idx="7">
                  <c:v>6.3199999999999994</c:v>
                </c:pt>
                <c:pt idx="8">
                  <c:v>6.57</c:v>
                </c:pt>
                <c:pt idx="9">
                  <c:v>6.94</c:v>
                </c:pt>
                <c:pt idx="10">
                  <c:v>7.04</c:v>
                </c:pt>
                <c:pt idx="11">
                  <c:v>7.08</c:v>
                </c:pt>
                <c:pt idx="12">
                  <c:v>7.08</c:v>
                </c:pt>
                <c:pt idx="13">
                  <c:v>7.1</c:v>
                </c:pt>
                <c:pt idx="14">
                  <c:v>7.17</c:v>
                </c:pt>
                <c:pt idx="15">
                  <c:v>7.38</c:v>
                </c:pt>
                <c:pt idx="16">
                  <c:v>7.31</c:v>
                </c:pt>
                <c:pt idx="17">
                  <c:v>7.27</c:v>
                </c:pt>
                <c:pt idx="18">
                  <c:v>7.47</c:v>
                </c:pt>
                <c:pt idx="19">
                  <c:v>7.52</c:v>
                </c:pt>
                <c:pt idx="20">
                  <c:v>7.74</c:v>
                </c:pt>
                <c:pt idx="21">
                  <c:v>7.71</c:v>
                </c:pt>
                <c:pt idx="22">
                  <c:v>7.9</c:v>
                </c:pt>
                <c:pt idx="23">
                  <c:v>7.88</c:v>
                </c:pt>
                <c:pt idx="24">
                  <c:v>8.02</c:v>
                </c:pt>
                <c:pt idx="25">
                  <c:v>8.1399999999999988</c:v>
                </c:pt>
                <c:pt idx="26">
                  <c:v>8.27</c:v>
                </c:pt>
                <c:pt idx="27">
                  <c:v>8.5500000000000007</c:v>
                </c:pt>
                <c:pt idx="28">
                  <c:v>8.620000000000001</c:v>
                </c:pt>
                <c:pt idx="29">
                  <c:v>8.68</c:v>
                </c:pt>
                <c:pt idx="30">
                  <c:v>8.76</c:v>
                </c:pt>
                <c:pt idx="31">
                  <c:v>8.84</c:v>
                </c:pt>
                <c:pt idx="32">
                  <c:v>8.9600000000000026</c:v>
                </c:pt>
                <c:pt idx="33">
                  <c:v>9.1399999999999988</c:v>
                </c:pt>
                <c:pt idx="34">
                  <c:v>9.2100000000000009</c:v>
                </c:pt>
                <c:pt idx="35">
                  <c:v>9.42</c:v>
                </c:pt>
                <c:pt idx="36">
                  <c:v>9.31</c:v>
                </c:pt>
                <c:pt idx="37">
                  <c:v>9.43</c:v>
                </c:pt>
                <c:pt idx="38">
                  <c:v>9.69</c:v>
                </c:pt>
                <c:pt idx="39">
                  <c:v>9.7000000000000011</c:v>
                </c:pt>
                <c:pt idx="40">
                  <c:v>9.51</c:v>
                </c:pt>
                <c:pt idx="41">
                  <c:v>9.5400000000000009</c:v>
                </c:pt>
                <c:pt idx="42">
                  <c:v>9.44</c:v>
                </c:pt>
              </c:numCache>
            </c:numRef>
          </c:val>
          <c:smooth val="0"/>
        </c:ser>
        <c:ser>
          <c:idx val="1"/>
          <c:order val="1"/>
          <c:tx>
            <c:strRef>
              <c:f>Sheet1!$C$1</c:f>
              <c:strCache>
                <c:ptCount val="1"/>
                <c:pt idx="0">
                  <c:v>Pronóstico Julio 2015</c:v>
                </c:pt>
              </c:strCache>
            </c:strRef>
          </c:tx>
          <c:spPr>
            <a:ln w="34925" cap="rnd">
              <a:solidFill>
                <a:srgbClr val="002060"/>
              </a:solidFill>
              <a:prstDash val="sysDot"/>
              <a:round/>
            </a:ln>
            <a:effectLst/>
          </c:spPr>
          <c:marker>
            <c:symbol val="none"/>
          </c:marker>
          <c:cat>
            <c:numRef>
              <c:f>Sheet1!$A$2:$A$61</c:f>
              <c:numCache>
                <c:formatCode>mmm\-yy</c:formatCode>
                <c:ptCount val="6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numCache>
            </c:numRef>
          </c:cat>
          <c:val>
            <c:numRef>
              <c:f>Sheet1!$C$2:$C$61</c:f>
              <c:numCache>
                <c:formatCode>General</c:formatCode>
                <c:ptCount val="60"/>
                <c:pt idx="42">
                  <c:v>9.44</c:v>
                </c:pt>
                <c:pt idx="43">
                  <c:v>9.3800000000000008</c:v>
                </c:pt>
                <c:pt idx="44">
                  <c:v>9.34</c:v>
                </c:pt>
                <c:pt idx="45">
                  <c:v>9.3700000000000028</c:v>
                </c:pt>
                <c:pt idx="46">
                  <c:v>9.3700000000000028</c:v>
                </c:pt>
                <c:pt idx="47">
                  <c:v>9.32</c:v>
                </c:pt>
                <c:pt idx="48">
                  <c:v>9.25</c:v>
                </c:pt>
                <c:pt idx="49">
                  <c:v>9.19</c:v>
                </c:pt>
                <c:pt idx="50">
                  <c:v>9.2100000000000009</c:v>
                </c:pt>
                <c:pt idx="51">
                  <c:v>9.2399999999999984</c:v>
                </c:pt>
                <c:pt idx="52">
                  <c:v>9.27</c:v>
                </c:pt>
                <c:pt idx="53">
                  <c:v>9.26</c:v>
                </c:pt>
                <c:pt idx="54">
                  <c:v>9.31</c:v>
                </c:pt>
                <c:pt idx="55">
                  <c:v>9.19</c:v>
                </c:pt>
                <c:pt idx="56">
                  <c:v>9.19</c:v>
                </c:pt>
                <c:pt idx="57">
                  <c:v>9.4</c:v>
                </c:pt>
                <c:pt idx="58">
                  <c:v>9.58</c:v>
                </c:pt>
                <c:pt idx="59">
                  <c:v>9.68</c:v>
                </c:pt>
              </c:numCache>
            </c:numRef>
          </c:val>
          <c:smooth val="0"/>
        </c:ser>
        <c:ser>
          <c:idx val="2"/>
          <c:order val="2"/>
          <c:tx>
            <c:strRef>
              <c:f>Sheet1!$D$1</c:f>
              <c:strCache>
                <c:ptCount val="1"/>
                <c:pt idx="0">
                  <c:v>Pronostico Agosto 2015</c:v>
                </c:pt>
              </c:strCache>
            </c:strRef>
          </c:tx>
          <c:spPr>
            <a:ln w="34925" cap="rnd">
              <a:solidFill>
                <a:srgbClr val="C00000"/>
              </a:solidFill>
              <a:prstDash val="sysDot"/>
              <a:round/>
            </a:ln>
            <a:effectLst/>
          </c:spPr>
          <c:marker>
            <c:symbol val="none"/>
          </c:marker>
          <c:cat>
            <c:numRef>
              <c:f>Sheet1!$A$2:$A$61</c:f>
              <c:numCache>
                <c:formatCode>mmm\-yy</c:formatCode>
                <c:ptCount val="60"/>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pt idx="42">
                  <c:v>42186</c:v>
                </c:pt>
                <c:pt idx="43">
                  <c:v>42217</c:v>
                </c:pt>
                <c:pt idx="44">
                  <c:v>42248</c:v>
                </c:pt>
                <c:pt idx="45">
                  <c:v>42278</c:v>
                </c:pt>
                <c:pt idx="46">
                  <c:v>42309</c:v>
                </c:pt>
                <c:pt idx="47">
                  <c:v>42339</c:v>
                </c:pt>
                <c:pt idx="48">
                  <c:v>42370</c:v>
                </c:pt>
                <c:pt idx="49">
                  <c:v>42401</c:v>
                </c:pt>
                <c:pt idx="50">
                  <c:v>42430</c:v>
                </c:pt>
                <c:pt idx="51">
                  <c:v>42461</c:v>
                </c:pt>
                <c:pt idx="52">
                  <c:v>42491</c:v>
                </c:pt>
                <c:pt idx="53">
                  <c:v>42522</c:v>
                </c:pt>
                <c:pt idx="54">
                  <c:v>42552</c:v>
                </c:pt>
                <c:pt idx="55">
                  <c:v>42583</c:v>
                </c:pt>
                <c:pt idx="56">
                  <c:v>42614</c:v>
                </c:pt>
                <c:pt idx="57">
                  <c:v>42644</c:v>
                </c:pt>
                <c:pt idx="58">
                  <c:v>42675</c:v>
                </c:pt>
                <c:pt idx="59">
                  <c:v>42705</c:v>
                </c:pt>
              </c:numCache>
            </c:numRef>
          </c:cat>
          <c:val>
            <c:numRef>
              <c:f>Sheet1!$D$2:$D$61</c:f>
              <c:numCache>
                <c:formatCode>General</c:formatCode>
                <c:ptCount val="60"/>
                <c:pt idx="42">
                  <c:v>9.44</c:v>
                </c:pt>
                <c:pt idx="43">
                  <c:v>9.2199999999999989</c:v>
                </c:pt>
                <c:pt idx="44">
                  <c:v>9.1399999999999988</c:v>
                </c:pt>
                <c:pt idx="45">
                  <c:v>9.1399999999999988</c:v>
                </c:pt>
                <c:pt idx="46">
                  <c:v>9.11</c:v>
                </c:pt>
                <c:pt idx="47">
                  <c:v>9.06</c:v>
                </c:pt>
                <c:pt idx="48">
                  <c:v>9.01</c:v>
                </c:pt>
                <c:pt idx="49">
                  <c:v>8.9700000000000006</c:v>
                </c:pt>
                <c:pt idx="50">
                  <c:v>8.9600000000000026</c:v>
                </c:pt>
                <c:pt idx="51">
                  <c:v>8.94</c:v>
                </c:pt>
                <c:pt idx="52">
                  <c:v>8.92</c:v>
                </c:pt>
                <c:pt idx="53">
                  <c:v>8.86</c:v>
                </c:pt>
                <c:pt idx="54">
                  <c:v>8.9</c:v>
                </c:pt>
                <c:pt idx="55">
                  <c:v>8.77</c:v>
                </c:pt>
                <c:pt idx="56">
                  <c:v>8.7800000000000011</c:v>
                </c:pt>
                <c:pt idx="57">
                  <c:v>8.98</c:v>
                </c:pt>
                <c:pt idx="58">
                  <c:v>9.16</c:v>
                </c:pt>
                <c:pt idx="59">
                  <c:v>9.25</c:v>
                </c:pt>
              </c:numCache>
            </c:numRef>
          </c:val>
          <c:smooth val="0"/>
        </c:ser>
        <c:dLbls>
          <c:showLegendKey val="0"/>
          <c:showVal val="0"/>
          <c:showCatName val="0"/>
          <c:showSerName val="0"/>
          <c:showPercent val="0"/>
          <c:showBubbleSize val="0"/>
        </c:dLbls>
        <c:marker val="1"/>
        <c:smooth val="0"/>
        <c:axId val="38232832"/>
        <c:axId val="38234368"/>
      </c:lineChart>
      <c:dateAx>
        <c:axId val="38232832"/>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8234368"/>
        <c:crosses val="autoZero"/>
        <c:auto val="1"/>
        <c:lblOffset val="100"/>
        <c:baseTimeUnit val="months"/>
      </c:dateAx>
      <c:valAx>
        <c:axId val="38234368"/>
        <c:scaling>
          <c:orientation val="minMax"/>
          <c:min val="6"/>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CO" dirty="0" smtClean="0"/>
                  <a:t>Millones de</a:t>
                </a:r>
                <a:r>
                  <a:rPr lang="es-CO" baseline="0" dirty="0" smtClean="0"/>
                  <a:t> barriles promedio diarios</a:t>
                </a:r>
                <a:endParaRPr lang="es-CO" dirty="0"/>
              </a:p>
            </c:rich>
          </c:tx>
          <c:layout>
            <c:manualLayout>
              <c:xMode val="edge"/>
              <c:yMode val="edge"/>
              <c:x val="1.08024691358025E-2"/>
              <c:y val="5.0088221351185701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38232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dirty="0" err="1"/>
              <a:t>Precio</a:t>
            </a:r>
            <a:r>
              <a:rPr lang="en-US" dirty="0"/>
              <a:t> </a:t>
            </a:r>
            <a:r>
              <a:rPr lang="en-US" dirty="0" smtClean="0"/>
              <a:t>de</a:t>
            </a:r>
            <a:r>
              <a:rPr lang="en-US" baseline="0" dirty="0" smtClean="0"/>
              <a:t> </a:t>
            </a:r>
            <a:r>
              <a:rPr lang="en-US" baseline="0" dirty="0" err="1" smtClean="0"/>
              <a:t>P</a:t>
            </a:r>
            <a:r>
              <a:rPr lang="en-US" dirty="0" err="1" smtClean="0"/>
              <a:t>etróleo</a:t>
            </a:r>
            <a:r>
              <a:rPr lang="en-US" baseline="0" dirty="0" smtClean="0"/>
              <a:t> Brent</a:t>
            </a:r>
            <a:endParaRPr lang="en-US" dirty="0"/>
          </a:p>
        </c:rich>
      </c:tx>
      <c:layout>
        <c:manualLayout>
          <c:xMode val="edge"/>
          <c:yMode val="edge"/>
          <c:x val="0.32380392620652698"/>
          <c:y val="0"/>
        </c:manualLayout>
      </c:layout>
      <c:overlay val="0"/>
    </c:title>
    <c:autoTitleDeleted val="0"/>
    <c:plotArea>
      <c:layout>
        <c:manualLayout>
          <c:layoutTarget val="inner"/>
          <c:xMode val="edge"/>
          <c:yMode val="edge"/>
          <c:x val="0.13313450904781901"/>
          <c:y val="0.10281191896264499"/>
          <c:w val="0.833773099285264"/>
          <c:h val="0.74664960278173498"/>
        </c:manualLayout>
      </c:layout>
      <c:lineChart>
        <c:grouping val="standard"/>
        <c:varyColors val="0"/>
        <c:ser>
          <c:idx val="0"/>
          <c:order val="0"/>
          <c:tx>
            <c:strRef>
              <c:f>Hoja1!$B$1</c:f>
              <c:strCache>
                <c:ptCount val="1"/>
                <c:pt idx="0">
                  <c:v>Fedesarrollo Agosto 2015</c:v>
                </c:pt>
              </c:strCache>
            </c:strRef>
          </c:tx>
          <c:spPr>
            <a:ln>
              <a:solidFill>
                <a:srgbClr val="D2DA7A">
                  <a:lumMod val="50000"/>
                </a:srgbClr>
              </a:solidFill>
              <a:prstDash val="solid"/>
            </a:ln>
          </c:spPr>
          <c:marker>
            <c:symbol val="diamond"/>
            <c:size val="9"/>
            <c:spPr>
              <a:solidFill>
                <a:srgbClr val="D2DA7A">
                  <a:lumMod val="75000"/>
                </a:srgbClr>
              </a:solidFill>
              <a:ln>
                <a:solidFill>
                  <a:srgbClr val="D2DA7A">
                    <a:lumMod val="75000"/>
                  </a:srgbClr>
                </a:solidFill>
              </a:ln>
            </c:spPr>
          </c:marker>
          <c:dLbls>
            <c:dLbl>
              <c:idx val="0"/>
              <c:layout>
                <c:manualLayout>
                  <c:x val="-2.0159296996106E-2"/>
                  <c:y val="-3.367239193073390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3973728128176906E-2"/>
                  <c:y val="6.273310724558459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2021931852255401E-2"/>
                  <c:y val="2.83489409079186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3471077885014099E-2"/>
                  <c:y val="-2.632887544092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3116583223131E-2"/>
                  <c:y val="-3.208533011408729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200" b="1">
                    <a:solidFill>
                      <a:schemeClr val="accent3">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Hoja1!$A$2:$A$7</c:f>
              <c:numCache>
                <c:formatCode>General</c:formatCode>
                <c:ptCount val="6"/>
                <c:pt idx="0">
                  <c:v>2013</c:v>
                </c:pt>
                <c:pt idx="1">
                  <c:v>2014</c:v>
                </c:pt>
                <c:pt idx="2">
                  <c:v>2015</c:v>
                </c:pt>
                <c:pt idx="3">
                  <c:v>2016</c:v>
                </c:pt>
                <c:pt idx="4">
                  <c:v>2017</c:v>
                </c:pt>
                <c:pt idx="5">
                  <c:v>2018</c:v>
                </c:pt>
              </c:numCache>
            </c:numRef>
          </c:cat>
          <c:val>
            <c:numRef>
              <c:f>Hoja1!$B$2:$B$7</c:f>
              <c:numCache>
                <c:formatCode>General</c:formatCode>
                <c:ptCount val="6"/>
                <c:pt idx="1">
                  <c:v>99</c:v>
                </c:pt>
                <c:pt idx="2">
                  <c:v>59</c:v>
                </c:pt>
                <c:pt idx="3">
                  <c:v>62</c:v>
                </c:pt>
                <c:pt idx="4">
                  <c:v>68</c:v>
                </c:pt>
                <c:pt idx="5">
                  <c:v>73</c:v>
                </c:pt>
              </c:numCache>
            </c:numRef>
          </c:val>
          <c:smooth val="0"/>
        </c:ser>
        <c:ser>
          <c:idx val="1"/>
          <c:order val="1"/>
          <c:tx>
            <c:strRef>
              <c:f>Hoja1!$C$1</c:f>
              <c:strCache>
                <c:ptCount val="1"/>
                <c:pt idx="0">
                  <c:v>EIA (Abril 2015)</c:v>
                </c:pt>
              </c:strCache>
            </c:strRef>
          </c:tx>
          <c:spPr>
            <a:ln w="44450">
              <a:solidFill>
                <a:schemeClr val="accent5">
                  <a:lumMod val="50000"/>
                  <a:alpha val="76000"/>
                </a:schemeClr>
              </a:solidFill>
              <a:prstDash val="sysDot"/>
            </a:ln>
          </c:spPr>
          <c:marker>
            <c:spPr>
              <a:solidFill>
                <a:schemeClr val="accent5">
                  <a:lumMod val="75000"/>
                </a:schemeClr>
              </a:solidFill>
              <a:ln w="3175">
                <a:solidFill>
                  <a:schemeClr val="accent5">
                    <a:lumMod val="75000"/>
                  </a:schemeClr>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2.31620023103765E-3"/>
                  <c:y val="-2.00030395699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838192275701203E-2"/>
                  <c:y val="-3.92844572525228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741440915167099E-2"/>
                  <c:y val="-3.9428733063331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874878896371101E-2"/>
                  <c:y val="-1.61906611150744E-2"/>
                </c:manualLayout>
              </c:layout>
              <c:numFmt formatCode="#,##0.0" sourceLinked="0"/>
              <c:spPr>
                <a:noFill/>
                <a:ln>
                  <a:noFill/>
                </a:ln>
                <a:effectLst/>
              </c:spPr>
              <c:txPr>
                <a:bodyPr wrap="square" lIns="38100" tIns="19050" rIns="38100" bIns="19050" anchor="ctr">
                  <a:noAutofit/>
                </a:bodyPr>
                <a:lstStyle/>
                <a:p>
                  <a:pPr>
                    <a:defRPr sz="1050" b="0">
                      <a:solidFill>
                        <a:schemeClr val="tx2">
                          <a:lumMod val="50000"/>
                        </a:schemeClr>
                      </a:solidFill>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7.1819081034006971E-2"/>
                      <c:h val="4.6574090378555616E-2"/>
                    </c:manualLayout>
                  </c15:layout>
                </c:ext>
              </c:extLst>
            </c:dLbl>
            <c:numFmt formatCode="#,##0.0" sourceLinked="0"/>
            <c:spPr>
              <a:noFill/>
              <a:ln>
                <a:noFill/>
              </a:ln>
              <a:effectLst/>
            </c:spPr>
            <c:txPr>
              <a:bodyPr wrap="square" lIns="38100" tIns="19050" rIns="38100" bIns="19050" anchor="ctr">
                <a:spAutoFit/>
              </a:bodyPr>
              <a:lstStyle/>
              <a:p>
                <a:pPr>
                  <a:defRPr sz="1050" b="0">
                    <a:solidFill>
                      <a:schemeClr val="tx2">
                        <a:lumMod val="50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2013</c:v>
                </c:pt>
                <c:pt idx="1">
                  <c:v>2014</c:v>
                </c:pt>
                <c:pt idx="2">
                  <c:v>2015</c:v>
                </c:pt>
                <c:pt idx="3">
                  <c:v>2016</c:v>
                </c:pt>
                <c:pt idx="4">
                  <c:v>2017</c:v>
                </c:pt>
                <c:pt idx="5">
                  <c:v>2018</c:v>
                </c:pt>
              </c:numCache>
            </c:numRef>
          </c:cat>
          <c:val>
            <c:numRef>
              <c:f>Hoja1!$C$2:$C$7</c:f>
              <c:numCache>
                <c:formatCode>General</c:formatCode>
                <c:ptCount val="6"/>
                <c:pt idx="1">
                  <c:v>99</c:v>
                </c:pt>
                <c:pt idx="2">
                  <c:v>57.6</c:v>
                </c:pt>
                <c:pt idx="3">
                  <c:v>75</c:v>
                </c:pt>
                <c:pt idx="4">
                  <c:v>82</c:v>
                </c:pt>
                <c:pt idx="5">
                  <c:v>83.4</c:v>
                </c:pt>
              </c:numCache>
            </c:numRef>
          </c:val>
          <c:smooth val="0"/>
        </c:ser>
        <c:ser>
          <c:idx val="3"/>
          <c:order val="2"/>
          <c:tx>
            <c:strRef>
              <c:f>Hoja1!$E$1</c:f>
              <c:strCache>
                <c:ptCount val="1"/>
                <c:pt idx="0">
                  <c:v>MFMP Junio 2015</c:v>
                </c:pt>
              </c:strCache>
            </c:strRef>
          </c:tx>
          <c:spPr>
            <a:ln>
              <a:prstDash val="sysDot"/>
            </a:ln>
          </c:spPr>
          <c:dLbls>
            <c:dLbl>
              <c:idx val="1"/>
              <c:delete val="1"/>
              <c:extLst>
                <c:ext xmlns:c15="http://schemas.microsoft.com/office/drawing/2012/chart" uri="{CE6537A1-D6FC-4f65-9D91-7224C49458BB}"/>
              </c:extLst>
            </c:dLbl>
            <c:dLbl>
              <c:idx val="2"/>
              <c:layout>
                <c:manualLayout>
                  <c:x val="-1.94240663821105E-2"/>
                  <c:y val="-3.9701045810107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1490993234921401E-2"/>
                  <c:y val="-2.71016839475833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364736056806302E-2"/>
                  <c:y val="2.775437347187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7579492362258402E-3"/>
                  <c:y val="2.5020482654431499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a:solidFill>
                      <a:schemeClr val="accent4">
                        <a:lumMod val="50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2013</c:v>
                </c:pt>
                <c:pt idx="1">
                  <c:v>2014</c:v>
                </c:pt>
                <c:pt idx="2">
                  <c:v>2015</c:v>
                </c:pt>
                <c:pt idx="3">
                  <c:v>2016</c:v>
                </c:pt>
                <c:pt idx="4">
                  <c:v>2017</c:v>
                </c:pt>
                <c:pt idx="5">
                  <c:v>2018</c:v>
                </c:pt>
              </c:numCache>
            </c:numRef>
          </c:cat>
          <c:val>
            <c:numRef>
              <c:f>Hoja1!$E$2:$E$7</c:f>
              <c:numCache>
                <c:formatCode>General</c:formatCode>
                <c:ptCount val="6"/>
                <c:pt idx="1">
                  <c:v>99</c:v>
                </c:pt>
                <c:pt idx="2">
                  <c:v>60</c:v>
                </c:pt>
                <c:pt idx="3">
                  <c:v>64.599999999999994</c:v>
                </c:pt>
                <c:pt idx="4">
                  <c:v>69.099999999999994</c:v>
                </c:pt>
                <c:pt idx="5">
                  <c:v>72.099999999999994</c:v>
                </c:pt>
              </c:numCache>
            </c:numRef>
          </c:val>
          <c:smooth val="0"/>
        </c:ser>
        <c:ser>
          <c:idx val="2"/>
          <c:order val="3"/>
          <c:spPr>
            <a:ln>
              <a:solidFill>
                <a:sysClr val="windowText" lastClr="000000">
                  <a:lumMod val="50000"/>
                  <a:lumOff val="50000"/>
                </a:sysClr>
              </a:solidFill>
            </a:ln>
          </c:spPr>
          <c:marker>
            <c:spPr>
              <a:solidFill>
                <a:sysClr val="windowText" lastClr="000000">
                  <a:lumMod val="50000"/>
                  <a:lumOff val="50000"/>
                </a:sysClr>
              </a:solidFill>
              <a:ln>
                <a:solidFill>
                  <a:sysClr val="windowText" lastClr="000000">
                    <a:lumMod val="50000"/>
                    <a:lumOff val="50000"/>
                  </a:sysClr>
                </a:solidFill>
              </a:ln>
            </c:spPr>
          </c:marker>
          <c:dLbls>
            <c:dLbl>
              <c:idx val="0"/>
              <c:layout>
                <c:manualLayout>
                  <c:x val="9.4822200161750192E-3"/>
                  <c:y val="-2.733890817441970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solidFill>
                      <a:schemeClr val="tx1">
                        <a:lumMod val="50000"/>
                        <a:lumOff val="50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Hoja1!$D$2:$D$7</c:f>
              <c:numCache>
                <c:formatCode>General</c:formatCode>
                <c:ptCount val="6"/>
                <c:pt idx="0">
                  <c:v>108.6</c:v>
                </c:pt>
                <c:pt idx="1">
                  <c:v>99</c:v>
                </c:pt>
              </c:numCache>
            </c:numRef>
          </c:val>
          <c:smooth val="0"/>
        </c:ser>
        <c:dLbls>
          <c:showLegendKey val="0"/>
          <c:showVal val="0"/>
          <c:showCatName val="0"/>
          <c:showSerName val="0"/>
          <c:showPercent val="0"/>
          <c:showBubbleSize val="0"/>
        </c:dLbls>
        <c:marker val="1"/>
        <c:smooth val="0"/>
        <c:axId val="37860480"/>
        <c:axId val="37862016"/>
      </c:lineChart>
      <c:catAx>
        <c:axId val="37860480"/>
        <c:scaling>
          <c:orientation val="minMax"/>
        </c:scaling>
        <c:delete val="0"/>
        <c:axPos val="b"/>
        <c:numFmt formatCode="General" sourceLinked="1"/>
        <c:majorTickMark val="out"/>
        <c:minorTickMark val="none"/>
        <c:tickLblPos val="nextTo"/>
        <c:txPr>
          <a:bodyPr rot="-5400000" vert="horz"/>
          <a:lstStyle/>
          <a:p>
            <a:pPr>
              <a:defRPr sz="1400"/>
            </a:pPr>
            <a:endParaRPr lang="es-CO"/>
          </a:p>
        </c:txPr>
        <c:crossAx val="37862016"/>
        <c:crosses val="autoZero"/>
        <c:auto val="1"/>
        <c:lblAlgn val="ctr"/>
        <c:lblOffset val="100"/>
        <c:noMultiLvlLbl val="0"/>
      </c:catAx>
      <c:valAx>
        <c:axId val="37862016"/>
        <c:scaling>
          <c:orientation val="minMax"/>
          <c:max val="110"/>
          <c:min val="30"/>
        </c:scaling>
        <c:delete val="0"/>
        <c:axPos val="l"/>
        <c:numFmt formatCode="General" sourceLinked="1"/>
        <c:majorTickMark val="out"/>
        <c:minorTickMark val="none"/>
        <c:tickLblPos val="nextTo"/>
        <c:txPr>
          <a:bodyPr/>
          <a:lstStyle/>
          <a:p>
            <a:pPr>
              <a:defRPr sz="1400"/>
            </a:pPr>
            <a:endParaRPr lang="es-CO"/>
          </a:p>
        </c:txPr>
        <c:crossAx val="37860480"/>
        <c:crosses val="autoZero"/>
        <c:crossBetween val="between"/>
      </c:valAx>
    </c:plotArea>
    <c:legend>
      <c:legendPos val="r"/>
      <c:legendEntry>
        <c:idx val="3"/>
        <c:delete val="1"/>
      </c:legendEntry>
      <c:layout>
        <c:manualLayout>
          <c:xMode val="edge"/>
          <c:yMode val="edge"/>
          <c:x val="0.108412088023672"/>
          <c:y val="0.66095728370941198"/>
          <c:w val="0.37393216763250903"/>
          <c:h val="0.16682330928226999"/>
        </c:manualLayout>
      </c:layout>
      <c:overlay val="0"/>
      <c:txPr>
        <a:bodyPr/>
        <a:lstStyle/>
        <a:p>
          <a:pPr>
            <a:defRPr sz="1200"/>
          </a:pPr>
          <a:endParaRPr lang="es-CO"/>
        </a:p>
      </c:txPr>
    </c:legend>
    <c:plotVisOnly val="1"/>
    <c:dispBlanksAs val="gap"/>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s-CO"/>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dirty="0" smtClean="0"/>
              <a:t>Producción</a:t>
            </a:r>
            <a:r>
              <a:rPr lang="es-ES" baseline="0" dirty="0" smtClean="0"/>
              <a:t> de Petróleo </a:t>
            </a:r>
          </a:p>
          <a:p>
            <a:pPr>
              <a:defRPr/>
            </a:pPr>
            <a:r>
              <a:rPr lang="es-ES" baseline="0" dirty="0" smtClean="0"/>
              <a:t>(Miles de BDP)</a:t>
            </a:r>
            <a:endParaRPr lang="es-ES" dirty="0"/>
          </a:p>
        </c:rich>
      </c:tx>
      <c:layout>
        <c:manualLayout>
          <c:xMode val="edge"/>
          <c:yMode val="edge"/>
          <c:x val="0.34900300816726798"/>
          <c:y val="6.2229735621671799E-2"/>
        </c:manualLayout>
      </c:layout>
      <c:overlay val="0"/>
    </c:title>
    <c:autoTitleDeleted val="0"/>
    <c:plotArea>
      <c:layout>
        <c:manualLayout>
          <c:layoutTarget val="inner"/>
          <c:xMode val="edge"/>
          <c:yMode val="edge"/>
          <c:x val="0.189634871793429"/>
          <c:y val="0.18043903053949301"/>
          <c:w val="0.785200554368783"/>
          <c:h val="0.65977017510874902"/>
        </c:manualLayout>
      </c:layout>
      <c:lineChart>
        <c:grouping val="standard"/>
        <c:varyColors val="0"/>
        <c:ser>
          <c:idx val="0"/>
          <c:order val="0"/>
          <c:tx>
            <c:strRef>
              <c:f>Hoja1!$B$1</c:f>
              <c:strCache>
                <c:ptCount val="1"/>
                <c:pt idx="0">
                  <c:v>Fedesarrollo Agosto 2015</c:v>
                </c:pt>
              </c:strCache>
            </c:strRef>
          </c:tx>
          <c:spPr>
            <a:ln>
              <a:solidFill>
                <a:srgbClr val="990000"/>
              </a:solidFill>
              <a:prstDash val="solid"/>
            </a:ln>
          </c:spPr>
          <c:marker>
            <c:symbol val="diamond"/>
            <c:size val="9"/>
            <c:spPr>
              <a:solidFill>
                <a:schemeClr val="accent2">
                  <a:lumMod val="75000"/>
                </a:schemeClr>
              </a:solidFill>
              <a:ln>
                <a:solidFill>
                  <a:schemeClr val="accent2">
                    <a:lumMod val="60000"/>
                    <a:lumOff val="40000"/>
                  </a:schemeClr>
                </a:solidFill>
              </a:ln>
            </c:spPr>
          </c:marker>
          <c:dLbls>
            <c:dLbl>
              <c:idx val="0"/>
              <c:layout>
                <c:manualLayout>
                  <c:x val="-1.7028541802611999E-2"/>
                  <c:y val="-1.723779882810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895187246375603E-2"/>
                  <c:y val="-3.623490619097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3201845511665699E-2"/>
                  <c:y val="3.85807826908121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848283282691299E-3"/>
                  <c:y val="-2.20461615376069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232188855127501E-3"/>
                  <c:y val="-2.75577019220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1.47752561383723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200" b="1">
                    <a:solidFill>
                      <a:srgbClr val="990000"/>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2013</c:v>
                </c:pt>
                <c:pt idx="1">
                  <c:v>2014</c:v>
                </c:pt>
                <c:pt idx="2">
                  <c:v>2015</c:v>
                </c:pt>
                <c:pt idx="3">
                  <c:v>2016</c:v>
                </c:pt>
                <c:pt idx="4">
                  <c:v>2017</c:v>
                </c:pt>
                <c:pt idx="5">
                  <c:v>2018</c:v>
                </c:pt>
              </c:numCache>
            </c:numRef>
          </c:cat>
          <c:val>
            <c:numRef>
              <c:f>Hoja1!$B$2:$B$7</c:f>
              <c:numCache>
                <c:formatCode>General</c:formatCode>
                <c:ptCount val="6"/>
                <c:pt idx="0">
                  <c:v>1006</c:v>
                </c:pt>
                <c:pt idx="1">
                  <c:v>988</c:v>
                </c:pt>
                <c:pt idx="2">
                  <c:v>1000</c:v>
                </c:pt>
                <c:pt idx="3">
                  <c:v>910</c:v>
                </c:pt>
                <c:pt idx="4">
                  <c:v>880</c:v>
                </c:pt>
                <c:pt idx="5">
                  <c:v>840</c:v>
                </c:pt>
              </c:numCache>
            </c:numRef>
          </c:val>
          <c:smooth val="0"/>
        </c:ser>
        <c:ser>
          <c:idx val="1"/>
          <c:order val="1"/>
          <c:tx>
            <c:strRef>
              <c:f>Hoja1!$C$1</c:f>
              <c:strCache>
                <c:ptCount val="1"/>
                <c:pt idx="0">
                  <c:v>MFMP Junio 2014</c:v>
                </c:pt>
              </c:strCache>
            </c:strRef>
          </c:tx>
          <c:spPr>
            <a:ln>
              <a:solidFill>
                <a:schemeClr val="accent5">
                  <a:lumMod val="50000"/>
                  <a:alpha val="74000"/>
                </a:schemeClr>
              </a:solidFill>
              <a:prstDash val="sysDot"/>
            </a:ln>
          </c:spPr>
          <c:marker>
            <c:spPr>
              <a:solidFill>
                <a:schemeClr val="accent5">
                  <a:lumMod val="75000"/>
                </a:schemeClr>
              </a:solidFill>
              <a:ln w="3175">
                <a:solidFill>
                  <a:schemeClr val="accent5">
                    <a:lumMod val="75000"/>
                  </a:schemeClr>
                </a:solidFill>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8.5142709013059703E-2"/>
                  <c:y val="-3.69381403459310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2735427816022397E-2"/>
                  <c:y val="-2.984368924286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5543165734944203E-2"/>
                  <c:y val="-3.8404370000555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9527071935390297E-2"/>
                  <c:y val="-4.391591038495720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050" b="0">
                    <a:solidFill>
                      <a:srgbClr val="002060"/>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pt idx="0">
                  <c:v>2013</c:v>
                </c:pt>
                <c:pt idx="1">
                  <c:v>2014</c:v>
                </c:pt>
                <c:pt idx="2">
                  <c:v>2015</c:v>
                </c:pt>
                <c:pt idx="3">
                  <c:v>2016</c:v>
                </c:pt>
                <c:pt idx="4">
                  <c:v>2017</c:v>
                </c:pt>
                <c:pt idx="5">
                  <c:v>2018</c:v>
                </c:pt>
              </c:numCache>
            </c:numRef>
          </c:cat>
          <c:val>
            <c:numRef>
              <c:f>Hoja1!$C$2:$C$7</c:f>
              <c:numCache>
                <c:formatCode>General</c:formatCode>
                <c:ptCount val="6"/>
                <c:pt idx="1">
                  <c:v>988</c:v>
                </c:pt>
                <c:pt idx="2">
                  <c:v>1029</c:v>
                </c:pt>
                <c:pt idx="3">
                  <c:v>1094</c:v>
                </c:pt>
                <c:pt idx="4">
                  <c:v>1130</c:v>
                </c:pt>
                <c:pt idx="5">
                  <c:v>1146</c:v>
                </c:pt>
              </c:numCache>
            </c:numRef>
          </c:val>
          <c:smooth val="0"/>
        </c:ser>
        <c:ser>
          <c:idx val="3"/>
          <c:order val="2"/>
          <c:tx>
            <c:strRef>
              <c:f>Hoja1!$E$1</c:f>
              <c:strCache>
                <c:ptCount val="1"/>
                <c:pt idx="0">
                  <c:v>MFMP Junio 2015</c:v>
                </c:pt>
              </c:strCache>
            </c:strRef>
          </c:tx>
          <c:spPr>
            <a:ln>
              <a:prstDash val="sysDot"/>
            </a:ln>
          </c:spPr>
          <c:dLbls>
            <c:dLbl>
              <c:idx val="1"/>
              <c:delete val="1"/>
              <c:extLst>
                <c:ext xmlns:c15="http://schemas.microsoft.com/office/drawing/2012/chart" uri="{CE6537A1-D6FC-4f65-9D91-7224C49458BB}"/>
              </c:extLst>
            </c:dLbl>
            <c:dLbl>
              <c:idx val="2"/>
              <c:layout>
                <c:manualLayout>
                  <c:x val="-1.4954484984807399E-2"/>
                  <c:y val="-3.3069242306410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5402360689094E-2"/>
                  <c:y val="2.7557701922008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570579412371201E-2"/>
                  <c:y val="2.7557701922008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6312660992946E-2"/>
                  <c:y val="-1.6534621153205201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050">
                    <a:solidFill>
                      <a:schemeClr val="accent4">
                        <a:lumMod val="50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Hoja1!$A$2:$A$7</c:f>
              <c:numCache>
                <c:formatCode>General</c:formatCode>
                <c:ptCount val="6"/>
                <c:pt idx="0">
                  <c:v>2013</c:v>
                </c:pt>
                <c:pt idx="1">
                  <c:v>2014</c:v>
                </c:pt>
                <c:pt idx="2">
                  <c:v>2015</c:v>
                </c:pt>
                <c:pt idx="3">
                  <c:v>2016</c:v>
                </c:pt>
                <c:pt idx="4">
                  <c:v>2017</c:v>
                </c:pt>
                <c:pt idx="5">
                  <c:v>2018</c:v>
                </c:pt>
              </c:numCache>
            </c:numRef>
          </c:cat>
          <c:val>
            <c:numRef>
              <c:f>Hoja1!$E$2:$E$7</c:f>
              <c:numCache>
                <c:formatCode>General</c:formatCode>
                <c:ptCount val="6"/>
                <c:pt idx="1">
                  <c:v>988</c:v>
                </c:pt>
                <c:pt idx="2">
                  <c:v>1000</c:v>
                </c:pt>
                <c:pt idx="3">
                  <c:v>1000</c:v>
                </c:pt>
                <c:pt idx="4">
                  <c:v>1000</c:v>
                </c:pt>
                <c:pt idx="5">
                  <c:v>1000</c:v>
                </c:pt>
              </c:numCache>
            </c:numRef>
          </c:val>
          <c:smooth val="0"/>
        </c:ser>
        <c:dLbls>
          <c:showLegendKey val="0"/>
          <c:showVal val="0"/>
          <c:showCatName val="0"/>
          <c:showSerName val="0"/>
          <c:showPercent val="0"/>
          <c:showBubbleSize val="0"/>
        </c:dLbls>
        <c:marker val="1"/>
        <c:smooth val="0"/>
        <c:axId val="39472512"/>
        <c:axId val="39498880"/>
      </c:lineChart>
      <c:catAx>
        <c:axId val="39472512"/>
        <c:scaling>
          <c:orientation val="minMax"/>
        </c:scaling>
        <c:delete val="0"/>
        <c:axPos val="b"/>
        <c:numFmt formatCode="General" sourceLinked="1"/>
        <c:majorTickMark val="out"/>
        <c:minorTickMark val="none"/>
        <c:tickLblPos val="nextTo"/>
        <c:txPr>
          <a:bodyPr rot="-5400000" vert="horz"/>
          <a:lstStyle/>
          <a:p>
            <a:pPr>
              <a:defRPr/>
            </a:pPr>
            <a:endParaRPr lang="es-CO"/>
          </a:p>
        </c:txPr>
        <c:crossAx val="39498880"/>
        <c:crosses val="autoZero"/>
        <c:auto val="1"/>
        <c:lblAlgn val="ctr"/>
        <c:lblOffset val="100"/>
        <c:noMultiLvlLbl val="0"/>
      </c:catAx>
      <c:valAx>
        <c:axId val="39498880"/>
        <c:scaling>
          <c:orientation val="minMax"/>
          <c:max val="1200"/>
          <c:min val="800"/>
        </c:scaling>
        <c:delete val="0"/>
        <c:axPos val="l"/>
        <c:numFmt formatCode="#,##0" sourceLinked="0"/>
        <c:majorTickMark val="out"/>
        <c:minorTickMark val="none"/>
        <c:tickLblPos val="nextTo"/>
        <c:crossAx val="39472512"/>
        <c:crosses val="autoZero"/>
        <c:crossBetween val="between"/>
      </c:valAx>
    </c:plotArea>
    <c:legend>
      <c:legendPos val="r"/>
      <c:layout>
        <c:manualLayout>
          <c:xMode val="edge"/>
          <c:yMode val="edge"/>
          <c:x val="0.21172554608074701"/>
          <c:y val="0.64057921515664895"/>
          <c:w val="0.31612198149673598"/>
          <c:h val="0.18011887568047999"/>
        </c:manualLayout>
      </c:layout>
      <c:overlay val="0"/>
      <c:txPr>
        <a:bodyPr/>
        <a:lstStyle/>
        <a:p>
          <a:pPr>
            <a:defRPr sz="1200"/>
          </a:pPr>
          <a:endParaRPr lang="es-CO"/>
        </a:p>
      </c:txPr>
    </c:legend>
    <c:plotVisOnly val="1"/>
    <c:dispBlanksAs val="gap"/>
    <c:showDLblsOverMax val="0"/>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s-CO"/>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62434383202"/>
          <c:y val="7.0890748031496101E-2"/>
          <c:w val="0.85023960103723695"/>
          <c:h val="0.76157381889763798"/>
        </c:manualLayout>
      </c:layout>
      <c:lineChart>
        <c:grouping val="standard"/>
        <c:varyColors val="0"/>
        <c:ser>
          <c:idx val="0"/>
          <c:order val="0"/>
          <c:tx>
            <c:strRef>
              <c:f>Hoja1!$B$1</c:f>
              <c:strCache>
                <c:ptCount val="1"/>
                <c:pt idx="0">
                  <c:v>Agricultura</c:v>
                </c:pt>
              </c:strCache>
            </c:strRef>
          </c:tx>
          <c:spPr>
            <a:ln w="28575" cap="rnd">
              <a:solidFill>
                <a:srgbClr val="003399"/>
              </a:solidFill>
              <a:round/>
            </a:ln>
            <a:effectLst/>
          </c:spPr>
          <c:marker>
            <c:symbol val="circle"/>
            <c:size val="5"/>
            <c:spPr>
              <a:solidFill>
                <a:srgbClr val="003399"/>
              </a:solidFill>
              <a:ln w="9525">
                <a:solidFill>
                  <a:srgbClr val="003399"/>
                </a:solidFill>
              </a:ln>
              <a:effectLst/>
            </c:spPr>
          </c:marker>
          <c:cat>
            <c:strRef>
              <c:f>Hoja1!$A$2:$A$21</c:f>
              <c:strCache>
                <c:ptCount val="20"/>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pt idx="19">
                  <c:v>2015-II</c:v>
                </c:pt>
              </c:strCache>
            </c:strRef>
          </c:cat>
          <c:val>
            <c:numRef>
              <c:f>Hoja1!$B$2:$B$21</c:f>
              <c:numCache>
                <c:formatCode>_(* #,##0.0_);_(* \(#,##0.0\);_(* "-"??_);_(@_)</c:formatCode>
                <c:ptCount val="20"/>
                <c:pt idx="0">
                  <c:v>-1.2458828583703221</c:v>
                </c:pt>
                <c:pt idx="1">
                  <c:v>4.1744637973225744</c:v>
                </c:pt>
                <c:pt idx="2">
                  <c:v>7.1172248803827776</c:v>
                </c:pt>
                <c:pt idx="3">
                  <c:v>1.8553413538193979</c:v>
                </c:pt>
                <c:pt idx="4">
                  <c:v>1.537122969837583</c:v>
                </c:pt>
                <c:pt idx="5">
                  <c:v>-1.865413845516102</c:v>
                </c:pt>
                <c:pt idx="6">
                  <c:v>1.1306532663316631</c:v>
                </c:pt>
                <c:pt idx="7">
                  <c:v>3.0880888003415521</c:v>
                </c:pt>
                <c:pt idx="8">
                  <c:v>3.3704655812625082</c:v>
                </c:pt>
                <c:pt idx="9">
                  <c:v>2.4781751619262171</c:v>
                </c:pt>
                <c:pt idx="10">
                  <c:v>3.8371290545203611</c:v>
                </c:pt>
                <c:pt idx="11">
                  <c:v>8.5311982330204188</c:v>
                </c:pt>
                <c:pt idx="12">
                  <c:v>6.7007460624481903</c:v>
                </c:pt>
                <c:pt idx="13">
                  <c:v>7.653201428963996</c:v>
                </c:pt>
                <c:pt idx="14">
                  <c:v>6.1669324827219612</c:v>
                </c:pt>
                <c:pt idx="15">
                  <c:v>0.26700572155118601</c:v>
                </c:pt>
                <c:pt idx="16">
                  <c:v>1.916105644743652</c:v>
                </c:pt>
                <c:pt idx="17">
                  <c:v>0.84291187739462703</c:v>
                </c:pt>
                <c:pt idx="18">
                  <c:v>1.6649974962443539</c:v>
                </c:pt>
                <c:pt idx="19" formatCode="0.0">
                  <c:v>2.523459294953085</c:v>
                </c:pt>
              </c:numCache>
            </c:numRef>
          </c:val>
          <c:smooth val="1"/>
        </c:ser>
        <c:ser>
          <c:idx val="1"/>
          <c:order val="1"/>
          <c:tx>
            <c:strRef>
              <c:f>Hoja1!$C$1</c:f>
              <c:strCache>
                <c:ptCount val="1"/>
                <c:pt idx="0">
                  <c:v>Minería</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Lbl>
              <c:idx val="19"/>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pt idx="19">
                  <c:v>2015-II</c:v>
                </c:pt>
              </c:strCache>
            </c:strRef>
          </c:cat>
          <c:val>
            <c:numRef>
              <c:f>Hoja1!$C$2:$C$21</c:f>
              <c:numCache>
                <c:formatCode>_(* #,##0.0_);_(* \(#,##0.0\);_(* "-"??_);_(@_)</c:formatCode>
                <c:ptCount val="20"/>
                <c:pt idx="0">
                  <c:v>9.9160159127744247</c:v>
                </c:pt>
                <c:pt idx="1">
                  <c:v>6.5119549929676586</c:v>
                </c:pt>
                <c:pt idx="2">
                  <c:v>9.6765350877193033</c:v>
                </c:pt>
                <c:pt idx="3">
                  <c:v>11.33208756006408</c:v>
                </c:pt>
                <c:pt idx="4">
                  <c:v>19.12868632707773</c:v>
                </c:pt>
                <c:pt idx="5">
                  <c:v>17.74726000264096</c:v>
                </c:pt>
                <c:pt idx="6">
                  <c:v>12.57185703574106</c:v>
                </c:pt>
                <c:pt idx="7">
                  <c:v>8.0565879390960369</c:v>
                </c:pt>
                <c:pt idx="8">
                  <c:v>6.7514346798702704E-2</c:v>
                </c:pt>
                <c:pt idx="9">
                  <c:v>1.3121004822249629</c:v>
                </c:pt>
                <c:pt idx="10">
                  <c:v>1.076820603907634</c:v>
                </c:pt>
                <c:pt idx="11">
                  <c:v>5.0815488738488881</c:v>
                </c:pt>
                <c:pt idx="12">
                  <c:v>7.4328123243000164</c:v>
                </c:pt>
                <c:pt idx="13">
                  <c:v>8.2687624529554835</c:v>
                </c:pt>
                <c:pt idx="14">
                  <c:v>5.3796428180124849</c:v>
                </c:pt>
                <c:pt idx="15">
                  <c:v>-2.2827687776141379</c:v>
                </c:pt>
                <c:pt idx="16">
                  <c:v>-1.0170913285100061</c:v>
                </c:pt>
                <c:pt idx="17">
                  <c:v>-2.7204599117133772</c:v>
                </c:pt>
                <c:pt idx="18">
                  <c:v>0.53025577043044303</c:v>
                </c:pt>
                <c:pt idx="19">
                  <c:v>4.2308106362363977</c:v>
                </c:pt>
              </c:numCache>
            </c:numRef>
          </c:val>
          <c:smooth val="1"/>
        </c:ser>
        <c:ser>
          <c:idx val="2"/>
          <c:order val="2"/>
          <c:tx>
            <c:strRef>
              <c:f>Hoja1!$D$1</c:f>
              <c:strCache>
                <c:ptCount val="1"/>
                <c:pt idx="0">
                  <c:v>Industria</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dLbls>
            <c:dLbl>
              <c:idx val="19"/>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pt idx="19">
                  <c:v>2015-II</c:v>
                </c:pt>
              </c:strCache>
            </c:strRef>
          </c:cat>
          <c:val>
            <c:numRef>
              <c:f>Hoja1!$D$2:$D$21</c:f>
              <c:numCache>
                <c:formatCode>_(* #,##0.0_);_(* \(#,##0.0\);_(* "-"??_);_(@_)</c:formatCode>
                <c:ptCount val="20"/>
                <c:pt idx="0">
                  <c:v>0.22581859239743099</c:v>
                </c:pt>
                <c:pt idx="1">
                  <c:v>2.848148703342829</c:v>
                </c:pt>
                <c:pt idx="2">
                  <c:v>5.0689526649273224</c:v>
                </c:pt>
                <c:pt idx="3">
                  <c:v>3.2248585910526661</c:v>
                </c:pt>
                <c:pt idx="4">
                  <c:v>6.6466391288021072</c:v>
                </c:pt>
                <c:pt idx="5">
                  <c:v>4.0956128844191824</c:v>
                </c:pt>
                <c:pt idx="6">
                  <c:v>1.1706278822277481</c:v>
                </c:pt>
                <c:pt idx="7">
                  <c:v>0.66894392257330604</c:v>
                </c:pt>
                <c:pt idx="8">
                  <c:v>-0.38732394366198297</c:v>
                </c:pt>
                <c:pt idx="9">
                  <c:v>-1.1061327359283131</c:v>
                </c:pt>
                <c:pt idx="10">
                  <c:v>-2.7349228611500682</c:v>
                </c:pt>
                <c:pt idx="11">
                  <c:v>3.0680050897780262</c:v>
                </c:pt>
                <c:pt idx="12">
                  <c:v>1.2796041003888381</c:v>
                </c:pt>
                <c:pt idx="13">
                  <c:v>0.98400113266316702</c:v>
                </c:pt>
                <c:pt idx="14">
                  <c:v>4.6188373271555738</c:v>
                </c:pt>
                <c:pt idx="15">
                  <c:v>-1.611244429208085</c:v>
                </c:pt>
                <c:pt idx="16">
                  <c:v>-1.0801393728223021</c:v>
                </c:pt>
                <c:pt idx="17">
                  <c:v>-0.75561463653535599</c:v>
                </c:pt>
                <c:pt idx="18">
                  <c:v>-2.2489793093903501</c:v>
                </c:pt>
                <c:pt idx="19">
                  <c:v>-1.344947735191639</c:v>
                </c:pt>
              </c:numCache>
            </c:numRef>
          </c:val>
          <c:smooth val="1"/>
        </c:ser>
        <c:ser>
          <c:idx val="3"/>
          <c:order val="3"/>
          <c:tx>
            <c:strRef>
              <c:f>Hoja1!$E$1</c:f>
              <c:strCache>
                <c:ptCount val="1"/>
                <c:pt idx="0">
                  <c:v>Construcción</c:v>
                </c:pt>
              </c:strCache>
            </c:strRef>
          </c:tx>
          <c:spPr>
            <a:ln w="28575" cap="rnd">
              <a:solidFill>
                <a:schemeClr val="tx1">
                  <a:lumMod val="50000"/>
                  <a:lumOff val="50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dLbls>
            <c:dLbl>
              <c:idx val="19"/>
              <c:layout>
                <c:manualLayout>
                  <c:x val="-7.5050762681216502E-3"/>
                  <c:y val="-4.131453653594570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pt idx="19">
                  <c:v>2015-II</c:v>
                </c:pt>
              </c:strCache>
            </c:strRef>
          </c:cat>
          <c:val>
            <c:numRef>
              <c:f>Hoja1!$E$2:$E$21</c:f>
              <c:numCache>
                <c:formatCode>_(* #,##0.0_);_(* \(#,##0.0\);_(* "-"??_);_(@_)</c:formatCode>
                <c:ptCount val="20"/>
                <c:pt idx="0">
                  <c:v>-4.3510765550239228</c:v>
                </c:pt>
                <c:pt idx="1">
                  <c:v>8.7527014510651497</c:v>
                </c:pt>
                <c:pt idx="2">
                  <c:v>0.94541018603233296</c:v>
                </c:pt>
                <c:pt idx="3">
                  <c:v>10.58394160583941</c:v>
                </c:pt>
                <c:pt idx="4">
                  <c:v>14.131624198843211</c:v>
                </c:pt>
                <c:pt idx="5">
                  <c:v>7.5798438608942584</c:v>
                </c:pt>
                <c:pt idx="6">
                  <c:v>14.305135951661629</c:v>
                </c:pt>
                <c:pt idx="7">
                  <c:v>16.372506815898991</c:v>
                </c:pt>
                <c:pt idx="8">
                  <c:v>-4.3966579920558804</c:v>
                </c:pt>
                <c:pt idx="9">
                  <c:v>-1.0159651669085581</c:v>
                </c:pt>
                <c:pt idx="10">
                  <c:v>6.1847495705034978</c:v>
                </c:pt>
                <c:pt idx="11">
                  <c:v>3.2429099876695351</c:v>
                </c:pt>
                <c:pt idx="12">
                  <c:v>22.836676217765039</c:v>
                </c:pt>
                <c:pt idx="13">
                  <c:v>15.55585177286056</c:v>
                </c:pt>
                <c:pt idx="14">
                  <c:v>14.05277570326113</c:v>
                </c:pt>
                <c:pt idx="15">
                  <c:v>8.6561453849832777</c:v>
                </c:pt>
                <c:pt idx="16">
                  <c:v>10.88221601489758</c:v>
                </c:pt>
                <c:pt idx="17">
                  <c:v>6.1078397413693466</c:v>
                </c:pt>
                <c:pt idx="18">
                  <c:v>4.7473534868492919</c:v>
                </c:pt>
                <c:pt idx="19">
                  <c:v>8.714788732394366</c:v>
                </c:pt>
              </c:numCache>
            </c:numRef>
          </c:val>
          <c:smooth val="1"/>
        </c:ser>
        <c:ser>
          <c:idx val="4"/>
          <c:order val="4"/>
          <c:tx>
            <c:strRef>
              <c:f>Hoja1!$G$1</c:f>
              <c:strCache>
                <c:ptCount val="1"/>
                <c:pt idx="0">
                  <c:v>Servicios Sociales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9"/>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Hoja1!$A$2:$A$21</c:f>
              <c:strCache>
                <c:ptCount val="20"/>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pt idx="19">
                  <c:v>2015-II</c:v>
                </c:pt>
              </c:strCache>
            </c:strRef>
          </c:cat>
          <c:val>
            <c:numRef>
              <c:f>Hoja1!$F$2:$F$21</c:f>
              <c:numCache>
                <c:formatCode>_(* #,##0.0_);_(* \(#,##0.0\);_(* "-"??_);_(@_)</c:formatCode>
                <c:ptCount val="20"/>
                <c:pt idx="0">
                  <c:v>2.9108626397651269</c:v>
                </c:pt>
                <c:pt idx="1">
                  <c:v>2.8428093645485002</c:v>
                </c:pt>
                <c:pt idx="2">
                  <c:v>2.3027119472269821</c:v>
                </c:pt>
                <c:pt idx="3">
                  <c:v>3.1940733543842579</c:v>
                </c:pt>
                <c:pt idx="4">
                  <c:v>3.8543247344461382</c:v>
                </c:pt>
                <c:pt idx="5">
                  <c:v>3.2399879554351259</c:v>
                </c:pt>
                <c:pt idx="6">
                  <c:v>3.295719147411774</c:v>
                </c:pt>
                <c:pt idx="7">
                  <c:v>3.6659997646228111</c:v>
                </c:pt>
                <c:pt idx="8">
                  <c:v>5.1665692577440154</c:v>
                </c:pt>
                <c:pt idx="9">
                  <c:v>6.2824476462696168</c:v>
                </c:pt>
                <c:pt idx="10">
                  <c:v>5.0459511010924274</c:v>
                </c:pt>
                <c:pt idx="11">
                  <c:v>6.266674235113797</c:v>
                </c:pt>
                <c:pt idx="12">
                  <c:v>5.8964099144159112</c:v>
                </c:pt>
                <c:pt idx="13">
                  <c:v>6.7508232711306277</c:v>
                </c:pt>
                <c:pt idx="14">
                  <c:v>7.6651982378854751</c:v>
                </c:pt>
                <c:pt idx="15">
                  <c:v>5.5437100213219708</c:v>
                </c:pt>
                <c:pt idx="16">
                  <c:v>4.9073636697633001</c:v>
                </c:pt>
                <c:pt idx="17">
                  <c:v>3.8245740464302149</c:v>
                </c:pt>
                <c:pt idx="18">
                  <c:v>2.9562193126022862</c:v>
                </c:pt>
                <c:pt idx="19">
                  <c:v>2.5404040404040278</c:v>
                </c:pt>
              </c:numCache>
            </c:numRef>
          </c:val>
          <c:smooth val="1"/>
        </c:ser>
        <c:dLbls>
          <c:showLegendKey val="0"/>
          <c:showVal val="0"/>
          <c:showCatName val="0"/>
          <c:showSerName val="0"/>
          <c:showPercent val="0"/>
          <c:showBubbleSize val="0"/>
        </c:dLbls>
        <c:marker val="1"/>
        <c:smooth val="0"/>
        <c:axId val="80290560"/>
        <c:axId val="80292096"/>
      </c:lineChart>
      <c:catAx>
        <c:axId val="80290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s-CO"/>
          </a:p>
        </c:txPr>
        <c:crossAx val="80292096"/>
        <c:crosses val="autoZero"/>
        <c:auto val="1"/>
        <c:lblAlgn val="ctr"/>
        <c:lblOffset val="100"/>
        <c:noMultiLvlLbl val="0"/>
      </c:catAx>
      <c:valAx>
        <c:axId val="80292096"/>
        <c:scaling>
          <c:orientation val="minMax"/>
          <c:max val="24"/>
          <c:min val="-6"/>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smtClean="0"/>
                  <a:t>Variación</a:t>
                </a:r>
                <a:r>
                  <a:rPr lang="es-CO" b="1" baseline="0" dirty="0" smtClean="0"/>
                  <a:t> anual, %</a:t>
                </a:r>
                <a:endParaRPr lang="es-CO" b="1" dirty="0"/>
              </a:p>
            </c:rich>
          </c:tx>
          <c:layout/>
          <c:overlay val="0"/>
          <c:spPr>
            <a:noFill/>
            <a:ln>
              <a:noFill/>
            </a:ln>
            <a:effectLst/>
          </c:sp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80290560"/>
        <c:crosses val="autoZero"/>
        <c:crossBetween val="between"/>
        <c:majorUnit val="4"/>
      </c:valAx>
      <c:spPr>
        <a:noFill/>
        <a:ln>
          <a:noFill/>
        </a:ln>
        <a:effectLst/>
      </c:spPr>
    </c:plotArea>
    <c:legend>
      <c:legendPos val="b"/>
      <c:layout>
        <c:manualLayout>
          <c:xMode val="edge"/>
          <c:yMode val="edge"/>
          <c:x val="0.11773292920172"/>
          <c:y val="1.5710212683887999E-2"/>
          <c:w val="0.78657734837973103"/>
          <c:h val="9.05398622047244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sz="1600" b="1" dirty="0" err="1"/>
              <a:t>Proyecciones</a:t>
            </a:r>
            <a:r>
              <a:rPr lang="en-US" sz="1600" b="1" dirty="0"/>
              <a:t> de la </a:t>
            </a:r>
            <a:r>
              <a:rPr lang="en-US" sz="1600" b="1" dirty="0" err="1"/>
              <a:t>balanza</a:t>
            </a:r>
            <a:r>
              <a:rPr lang="en-US" sz="1600" b="1" dirty="0"/>
              <a:t> </a:t>
            </a:r>
            <a:r>
              <a:rPr lang="en-US" sz="1600" b="1" dirty="0" err="1" smtClean="0"/>
              <a:t>comercial</a:t>
            </a:r>
            <a:r>
              <a:rPr lang="en-US" sz="1600" b="1" dirty="0" smtClean="0"/>
              <a:t> </a:t>
            </a:r>
            <a:r>
              <a:rPr lang="en-US" sz="1600" b="1" dirty="0" err="1"/>
              <a:t>como</a:t>
            </a:r>
            <a:r>
              <a:rPr lang="en-US" sz="1600" b="1" dirty="0"/>
              <a:t> % del PIB</a:t>
            </a:r>
          </a:p>
        </c:rich>
      </c:tx>
      <c:layout>
        <c:manualLayout>
          <c:xMode val="edge"/>
          <c:yMode val="edge"/>
          <c:x val="0.15538533307034699"/>
          <c:y val="0"/>
        </c:manualLayout>
      </c:layout>
      <c:overlay val="0"/>
      <c:spPr>
        <a:noFill/>
        <a:ln>
          <a:noFill/>
        </a:ln>
        <a:effectLst/>
      </c:sp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dPt>
          <c:dPt>
            <c:idx val="1"/>
            <c:invertIfNegative val="0"/>
            <c:bubble3D val="0"/>
            <c:spPr>
              <a:solidFill>
                <a:schemeClr val="accent1">
                  <a:lumMod val="50000"/>
                </a:schemeClr>
              </a:solidFill>
              <a:ln>
                <a:noFill/>
              </a:ln>
              <a:effectLst/>
            </c:spPr>
          </c:dPt>
          <c:dPt>
            <c:idx val="2"/>
            <c:invertIfNegative val="0"/>
            <c:bubble3D val="0"/>
            <c:spPr>
              <a:solidFill>
                <a:schemeClr val="accent1">
                  <a:lumMod val="50000"/>
                </a:schemeClr>
              </a:solidFill>
              <a:ln>
                <a:noFill/>
              </a:ln>
              <a:effectLst/>
            </c:spPr>
          </c:dPt>
          <c:dPt>
            <c:idx val="3"/>
            <c:invertIfNegative val="0"/>
            <c:bubble3D val="0"/>
            <c:spPr>
              <a:solidFill>
                <a:schemeClr val="accent1">
                  <a:lumMod val="50000"/>
                </a:schemeClr>
              </a:solidFill>
              <a:ln>
                <a:noFill/>
              </a:ln>
              <a:effectLst/>
            </c:spPr>
          </c:dPt>
          <c:dPt>
            <c:idx val="4"/>
            <c:invertIfNegative val="0"/>
            <c:bubble3D val="0"/>
            <c:spPr>
              <a:solidFill>
                <a:schemeClr val="accent1">
                  <a:lumMod val="50000"/>
                </a:schemeClr>
              </a:solidFill>
              <a:ln>
                <a:noFill/>
              </a:ln>
              <a:effectLst/>
            </c:spPr>
          </c:dPt>
          <c:dPt>
            <c:idx val="5"/>
            <c:invertIfNegative val="0"/>
            <c:bubble3D val="0"/>
            <c:spPr>
              <a:solidFill>
                <a:schemeClr val="accent1">
                  <a:lumMod val="50000"/>
                </a:schemeClr>
              </a:solidFill>
              <a:ln>
                <a:noFill/>
              </a:ln>
              <a:effectLst/>
            </c:spPr>
          </c:dPt>
          <c:dPt>
            <c:idx val="6"/>
            <c:invertIfNegative val="0"/>
            <c:bubble3D val="0"/>
            <c:spPr>
              <a:solidFill>
                <a:schemeClr val="accent1">
                  <a:lumMod val="50000"/>
                </a:schemeClr>
              </a:solidFill>
              <a:ln>
                <a:noFill/>
              </a:ln>
              <a:effectLst/>
            </c:spPr>
          </c:dPt>
          <c:dPt>
            <c:idx val="7"/>
            <c:invertIfNegative val="0"/>
            <c:bubble3D val="0"/>
            <c:spPr>
              <a:solidFill>
                <a:schemeClr val="accent1">
                  <a:lumMod val="50000"/>
                </a:schemeClr>
              </a:solidFill>
              <a:ln>
                <a:noFill/>
              </a:ln>
              <a:effectLst/>
            </c:spPr>
          </c:dPt>
          <c:dPt>
            <c:idx val="8"/>
            <c:invertIfNegative val="0"/>
            <c:bubble3D val="0"/>
            <c:spPr>
              <a:solidFill>
                <a:schemeClr val="accent3">
                  <a:lumMod val="75000"/>
                </a:schemeClr>
              </a:solidFill>
              <a:ln>
                <a:noFill/>
              </a:ln>
              <a:effectLst/>
            </c:spPr>
          </c:dPt>
          <c:dPt>
            <c:idx val="9"/>
            <c:invertIfNegative val="0"/>
            <c:bubble3D val="0"/>
            <c:spPr>
              <a:solidFill>
                <a:schemeClr val="accent3">
                  <a:lumMod val="75000"/>
                </a:schemeClr>
              </a:solidFill>
              <a:ln>
                <a:noFill/>
              </a:ln>
              <a:effectLst/>
            </c:spPr>
          </c:dPt>
          <c:dPt>
            <c:idx val="10"/>
            <c:invertIfNegative val="0"/>
            <c:bubble3D val="0"/>
            <c:spPr>
              <a:solidFill>
                <a:schemeClr val="accent3">
                  <a:lumMod val="75000"/>
                </a:schemeClr>
              </a:solidFill>
              <a:ln>
                <a:noFill/>
              </a:ln>
              <a:effectLst/>
            </c:spPr>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1"/>
                <c:pt idx="0">
                  <c:v>2007</c:v>
                </c:pt>
                <c:pt idx="1">
                  <c:v>2008</c:v>
                </c:pt>
                <c:pt idx="2">
                  <c:v>2009</c:v>
                </c:pt>
                <c:pt idx="3">
                  <c:v>2010</c:v>
                </c:pt>
                <c:pt idx="4">
                  <c:v>2011</c:v>
                </c:pt>
                <c:pt idx="5">
                  <c:v>2012</c:v>
                </c:pt>
                <c:pt idx="6">
                  <c:v>2013</c:v>
                </c:pt>
                <c:pt idx="7">
                  <c:v>2014</c:v>
                </c:pt>
                <c:pt idx="8">
                  <c:v>2015(py)</c:v>
                </c:pt>
                <c:pt idx="9">
                  <c:v>2016(py)</c:v>
                </c:pt>
                <c:pt idx="10">
                  <c:v>2017(py)</c:v>
                </c:pt>
              </c:strCache>
            </c:strRef>
          </c:cat>
          <c:val>
            <c:numRef>
              <c:f>Hoja1!$B$2:$B$12</c:f>
              <c:numCache>
                <c:formatCode>General</c:formatCode>
                <c:ptCount val="11"/>
                <c:pt idx="0">
                  <c:v>-0.4</c:v>
                </c:pt>
                <c:pt idx="1">
                  <c:v>0.2</c:v>
                </c:pt>
                <c:pt idx="2">
                  <c:v>0.75</c:v>
                </c:pt>
                <c:pt idx="3">
                  <c:v>0.6</c:v>
                </c:pt>
                <c:pt idx="4">
                  <c:v>1.6</c:v>
                </c:pt>
                <c:pt idx="5">
                  <c:v>1.1000000000000001</c:v>
                </c:pt>
                <c:pt idx="6">
                  <c:v>0.8</c:v>
                </c:pt>
                <c:pt idx="7">
                  <c:v>-1.7</c:v>
                </c:pt>
                <c:pt idx="8">
                  <c:v>-3.8</c:v>
                </c:pt>
                <c:pt idx="9">
                  <c:v>-3</c:v>
                </c:pt>
                <c:pt idx="10">
                  <c:v>-2.2999999999999998</c:v>
                </c:pt>
              </c:numCache>
            </c:numRef>
          </c:val>
        </c:ser>
        <c:dLbls>
          <c:showLegendKey val="0"/>
          <c:showVal val="0"/>
          <c:showCatName val="0"/>
          <c:showSerName val="0"/>
          <c:showPercent val="0"/>
          <c:showBubbleSize val="0"/>
        </c:dLbls>
        <c:gapWidth val="219"/>
        <c:overlap val="-27"/>
        <c:axId val="41901056"/>
        <c:axId val="41911040"/>
      </c:barChart>
      <c:catAx>
        <c:axId val="41901056"/>
        <c:scaling>
          <c:orientation val="minMax"/>
        </c:scaling>
        <c:delete val="0"/>
        <c:axPos val="b"/>
        <c:numFmt formatCode="General" sourceLinked="1"/>
        <c:majorTickMark val="none"/>
        <c:minorTickMark val="none"/>
        <c:tickLblPos val="low"/>
        <c:spPr>
          <a:noFill/>
          <a:ln w="9525" cap="flat" cmpd="sng" algn="ctr">
            <a:solidFill>
              <a:schemeClr val="tx1">
                <a:lumMod val="75000"/>
                <a:lumOff val="25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1911040"/>
        <c:crosses val="autoZero"/>
        <c:auto val="1"/>
        <c:lblAlgn val="ctr"/>
        <c:lblOffset val="100"/>
        <c:noMultiLvlLbl val="0"/>
      </c:catAx>
      <c:valAx>
        <c:axId val="41911040"/>
        <c:scaling>
          <c:orientation val="minMax"/>
          <c:max val="2"/>
          <c:min val="-5"/>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dirty="0" smtClean="0"/>
                  <a:t>%</a:t>
                </a:r>
                <a:endParaRPr lang="es-CO" dirty="0"/>
              </a:p>
            </c:rich>
          </c:tx>
          <c:layout>
            <c:manualLayout>
              <c:xMode val="edge"/>
              <c:yMode val="edge"/>
              <c:x val="1.2500000000000001E-2"/>
              <c:y val="0.47819389763779502"/>
            </c:manualLayout>
          </c:layout>
          <c:overlay val="0"/>
          <c:spPr>
            <a:noFill/>
            <a:ln>
              <a:noFill/>
            </a:ln>
            <a:effectLst/>
          </c:spPr>
        </c:title>
        <c:numFmt formatCode="General" sourceLinked="1"/>
        <c:majorTickMark val="none"/>
        <c:minorTickMark val="none"/>
        <c:tickLblPos val="nextTo"/>
        <c:spPr>
          <a:noFill/>
          <a:ln>
            <a:solidFill>
              <a:schemeClr val="tx1">
                <a:lumMod val="75000"/>
                <a:lumOff val="25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419010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s-CO"/>
        </a:p>
      </c:txPr>
    </c:title>
    <c:autoTitleDeleted val="0"/>
    <c:plotArea>
      <c:layout>
        <c:manualLayout>
          <c:layoutTarget val="inner"/>
          <c:xMode val="edge"/>
          <c:yMode val="edge"/>
          <c:x val="0.128454546246767"/>
          <c:y val="0.131546998031496"/>
          <c:w val="0.84618282443468795"/>
          <c:h val="0.74237967519685"/>
        </c:manualLayout>
      </c:layout>
      <c:barChart>
        <c:barDir val="col"/>
        <c:grouping val="clustered"/>
        <c:varyColors val="0"/>
        <c:ser>
          <c:idx val="0"/>
          <c:order val="0"/>
          <c:tx>
            <c:strRef>
              <c:f>Hoja1!$B$1</c:f>
              <c:strCache>
                <c:ptCount val="1"/>
                <c:pt idx="0">
                  <c:v>Cuenta Corriente</c:v>
                </c:pt>
              </c:strCache>
            </c:strRef>
          </c:tx>
          <c:spPr>
            <a:solidFill>
              <a:schemeClr val="accent1"/>
            </a:solidFill>
            <a:ln>
              <a:noFill/>
            </a:ln>
            <a:effectLst/>
          </c:spPr>
          <c:invertIfNegative val="0"/>
          <c:dPt>
            <c:idx val="12"/>
            <c:invertIfNegative val="0"/>
            <c:bubble3D val="0"/>
            <c:spPr>
              <a:solidFill>
                <a:schemeClr val="accent1">
                  <a:lumMod val="60000"/>
                  <a:lumOff val="40000"/>
                </a:schemeClr>
              </a:solidFill>
              <a:ln>
                <a:solidFill>
                  <a:schemeClr val="tx1">
                    <a:lumMod val="50000"/>
                    <a:lumOff val="50000"/>
                  </a:schemeClr>
                </a:solidFill>
              </a:ln>
              <a:effectLst/>
            </c:spPr>
          </c:dPt>
          <c:dPt>
            <c:idx val="13"/>
            <c:invertIfNegative val="0"/>
            <c:bubble3D val="0"/>
            <c:spPr>
              <a:solidFill>
                <a:schemeClr val="accent1">
                  <a:lumMod val="60000"/>
                  <a:lumOff val="40000"/>
                </a:schemeClr>
              </a:solidFill>
              <a:ln>
                <a:solidFill>
                  <a:schemeClr val="tx1">
                    <a:lumMod val="50000"/>
                    <a:lumOff val="50000"/>
                  </a:schemeClr>
                </a:solidFill>
              </a:ln>
              <a:effectLst/>
            </c:spPr>
          </c:dPt>
          <c:dPt>
            <c:idx val="14"/>
            <c:invertIfNegative val="0"/>
            <c:bubble3D val="0"/>
            <c:spPr>
              <a:solidFill>
                <a:schemeClr val="accent1">
                  <a:lumMod val="60000"/>
                  <a:lumOff val="40000"/>
                </a:schemeClr>
              </a:solidFill>
              <a:ln>
                <a:solidFill>
                  <a:schemeClr val="tx1">
                    <a:lumMod val="50000"/>
                    <a:lumOff val="50000"/>
                  </a:schemeClr>
                </a:solidFill>
              </a:ln>
              <a:effectLst/>
            </c:spPr>
          </c:dPt>
          <c:dLbls>
            <c:dLbl>
              <c:idx val="12"/>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dLbl>
            <c:dLbl>
              <c:idx val="13"/>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dLbl>
            <c:dLbl>
              <c:idx val="14"/>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Hoja1!$A$2:$A$16</c:f>
              <c:strCach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strCache>
            </c:strRef>
          </c:cat>
          <c:val>
            <c:numRef>
              <c:f>Hoja1!$B$2:$B$16</c:f>
              <c:numCache>
                <c:formatCode>0.0</c:formatCode>
                <c:ptCount val="15"/>
                <c:pt idx="0">
                  <c:v>-1.027787580481214</c:v>
                </c:pt>
                <c:pt idx="1">
                  <c:v>-0.68619626031373604</c:v>
                </c:pt>
                <c:pt idx="2">
                  <c:v>-1.3276558256665061</c:v>
                </c:pt>
                <c:pt idx="3">
                  <c:v>-1.8387714939488999</c:v>
                </c:pt>
                <c:pt idx="4">
                  <c:v>-2.9791192474868131</c:v>
                </c:pt>
                <c:pt idx="5">
                  <c:v>-2.721056038481759</c:v>
                </c:pt>
                <c:pt idx="6">
                  <c:v>-2.04304671552558</c:v>
                </c:pt>
                <c:pt idx="7">
                  <c:v>-3.1036035595770808</c:v>
                </c:pt>
                <c:pt idx="8">
                  <c:v>-2.9778996875753641</c:v>
                </c:pt>
                <c:pt idx="9">
                  <c:v>-3.1395134944403909</c:v>
                </c:pt>
                <c:pt idx="10" formatCode="General">
                  <c:v>-3.4</c:v>
                </c:pt>
                <c:pt idx="11" formatCode="General">
                  <c:v>-5.2</c:v>
                </c:pt>
                <c:pt idx="12" formatCode="General">
                  <c:v>-6.5</c:v>
                </c:pt>
                <c:pt idx="13" formatCode="General">
                  <c:v>-5.2</c:v>
                </c:pt>
                <c:pt idx="14" formatCode="General">
                  <c:v>-4.3</c:v>
                </c:pt>
              </c:numCache>
            </c:numRef>
          </c:val>
        </c:ser>
        <c:dLbls>
          <c:showLegendKey val="0"/>
          <c:showVal val="0"/>
          <c:showCatName val="0"/>
          <c:showSerName val="0"/>
          <c:showPercent val="0"/>
          <c:showBubbleSize val="0"/>
        </c:dLbls>
        <c:gapWidth val="219"/>
        <c:overlap val="-27"/>
        <c:axId val="42316928"/>
        <c:axId val="42318464"/>
      </c:barChart>
      <c:catAx>
        <c:axId val="42316928"/>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5400000" spcFirstLastPara="1" vertOverflow="ellipsis" wrap="square" anchor="ctr" anchorCtr="1"/>
          <a:lstStyle/>
          <a:p>
            <a:pPr>
              <a:defRPr sz="1400" b="0" i="0" u="none" strike="noStrike" kern="1200" baseline="0">
                <a:solidFill>
                  <a:schemeClr val="tx1"/>
                </a:solidFill>
                <a:latin typeface="+mn-lt"/>
                <a:ea typeface="+mn-ea"/>
                <a:cs typeface="+mn-cs"/>
              </a:defRPr>
            </a:pPr>
            <a:endParaRPr lang="es-CO"/>
          </a:p>
        </c:txPr>
        <c:crossAx val="42318464"/>
        <c:crosses val="autoZero"/>
        <c:auto val="1"/>
        <c:lblAlgn val="ctr"/>
        <c:lblOffset val="100"/>
        <c:noMultiLvlLbl val="0"/>
      </c:catAx>
      <c:valAx>
        <c:axId val="42318464"/>
        <c:scaling>
          <c:orientation val="minMax"/>
          <c:max val="1"/>
          <c:min val="-7"/>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smtClean="0"/>
                  <a:t>% del PIB</a:t>
                </a:r>
                <a:endParaRPr lang="es-CO" b="1" dirty="0"/>
              </a:p>
            </c:rich>
          </c:tx>
          <c:layout>
            <c:manualLayout>
              <c:xMode val="edge"/>
              <c:yMode val="edge"/>
              <c:x val="6.91708072323979E-3"/>
              <c:y val="0.37086958661417302"/>
            </c:manualLayout>
          </c:layout>
          <c:overlay val="0"/>
          <c:spPr>
            <a:noFill/>
            <a:ln>
              <a:noFill/>
            </a:ln>
            <a:effectLst/>
          </c:spPr>
        </c:title>
        <c:numFmt formatCode="0.0"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crossAx val="423169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96575257573901"/>
          <c:y val="0.113039124015748"/>
          <c:w val="0.72529152066453995"/>
          <c:h val="0.79343479330708599"/>
        </c:manualLayout>
      </c:layout>
      <c:barChart>
        <c:barDir val="col"/>
        <c:grouping val="stacked"/>
        <c:varyColors val="0"/>
        <c:ser>
          <c:idx val="0"/>
          <c:order val="0"/>
          <c:tx>
            <c:strRef>
              <c:f>Hoja1!$B$1</c:f>
              <c:strCache>
                <c:ptCount val="1"/>
                <c:pt idx="0">
                  <c:v>Otros sectores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2013</c:v>
                </c:pt>
                <c:pt idx="1">
                  <c:v>2014</c:v>
                </c:pt>
                <c:pt idx="2">
                  <c:v>2015</c:v>
                </c:pt>
              </c:numCache>
            </c:numRef>
          </c:cat>
          <c:val>
            <c:numRef>
              <c:f>Hoja1!$B$2:$B$4</c:f>
              <c:numCache>
                <c:formatCode>General</c:formatCode>
                <c:ptCount val="3"/>
                <c:pt idx="0">
                  <c:v>1908</c:v>
                </c:pt>
                <c:pt idx="1">
                  <c:v>1579</c:v>
                </c:pt>
                <c:pt idx="2">
                  <c:v>1760</c:v>
                </c:pt>
              </c:numCache>
            </c:numRef>
          </c:val>
        </c:ser>
        <c:ser>
          <c:idx val="1"/>
          <c:order val="1"/>
          <c:tx>
            <c:strRef>
              <c:f>Hoja1!$C$1</c:f>
              <c:strCache>
                <c:ptCount val="1"/>
                <c:pt idx="0">
                  <c:v>Petróleo y minería</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pt idx="0">
                  <c:v>2013</c:v>
                </c:pt>
                <c:pt idx="1">
                  <c:v>2014</c:v>
                </c:pt>
                <c:pt idx="2">
                  <c:v>2015</c:v>
                </c:pt>
              </c:numCache>
            </c:numRef>
          </c:cat>
          <c:val>
            <c:numRef>
              <c:f>Hoja1!$C$2:$C$4</c:f>
              <c:numCache>
                <c:formatCode>General</c:formatCode>
                <c:ptCount val="3"/>
                <c:pt idx="0">
                  <c:v>8414</c:v>
                </c:pt>
                <c:pt idx="1">
                  <c:v>8038</c:v>
                </c:pt>
                <c:pt idx="2">
                  <c:v>5753</c:v>
                </c:pt>
              </c:numCache>
            </c:numRef>
          </c:val>
        </c:ser>
        <c:dLbls>
          <c:showLegendKey val="0"/>
          <c:showVal val="0"/>
          <c:showCatName val="0"/>
          <c:showSerName val="0"/>
          <c:showPercent val="0"/>
          <c:showBubbleSize val="0"/>
        </c:dLbls>
        <c:gapWidth val="219"/>
        <c:overlap val="100"/>
        <c:axId val="95389568"/>
        <c:axId val="95391104"/>
      </c:barChart>
      <c:catAx>
        <c:axId val="9538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95391104"/>
        <c:crosses val="autoZero"/>
        <c:auto val="1"/>
        <c:lblAlgn val="ctr"/>
        <c:lblOffset val="100"/>
        <c:noMultiLvlLbl val="0"/>
      </c:catAx>
      <c:valAx>
        <c:axId val="95391104"/>
        <c:scaling>
          <c:orientation val="minMax"/>
          <c:max val="11000"/>
          <c:min val="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Millones de dólares</a:t>
                </a:r>
                <a:endParaRPr lang="es-CO" b="1" dirty="0"/>
              </a:p>
            </c:rich>
          </c:tx>
          <c:layout>
            <c:manualLayout>
              <c:xMode val="edge"/>
              <c:yMode val="edge"/>
              <c:x val="8.3615545985086706E-2"/>
              <c:y val="0.33171223233848302"/>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95389568"/>
        <c:crosses val="autoZero"/>
        <c:crossBetween val="between"/>
        <c:majorUnit val="1000"/>
      </c:valAx>
      <c:spPr>
        <a:noFill/>
        <a:ln>
          <a:noFill/>
        </a:ln>
        <a:effectLst/>
      </c:spPr>
    </c:plotArea>
    <c:legend>
      <c:legendPos val="r"/>
      <c:layout>
        <c:manualLayout>
          <c:xMode val="edge"/>
          <c:yMode val="edge"/>
          <c:x val="0.645575164850964"/>
          <c:y val="0.17127423000358799"/>
          <c:w val="0.34957549359595003"/>
          <c:h val="0.12446249141716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400" noProof="0"/>
            </a:pPr>
            <a:r>
              <a:rPr lang="en-US" sz="1400" noProof="0" dirty="0" err="1" smtClean="0"/>
              <a:t>Inversión</a:t>
            </a:r>
            <a:r>
              <a:rPr lang="en-US" sz="1400" noProof="0" dirty="0" smtClean="0"/>
              <a:t> de </a:t>
            </a:r>
            <a:r>
              <a:rPr lang="en-US" sz="1400" noProof="0" dirty="0" err="1" smtClean="0"/>
              <a:t>Portafolio</a:t>
            </a:r>
            <a:r>
              <a:rPr lang="en-US" sz="1400" baseline="0" noProof="0" dirty="0" smtClean="0"/>
              <a:t> (</a:t>
            </a:r>
            <a:r>
              <a:rPr lang="en-US" sz="1400" baseline="0" noProof="0" dirty="0" err="1" smtClean="0"/>
              <a:t>Promedios</a:t>
            </a:r>
            <a:r>
              <a:rPr lang="en-US" sz="1400" baseline="0" noProof="0" dirty="0" smtClean="0"/>
              <a:t> </a:t>
            </a:r>
            <a:r>
              <a:rPr lang="en-US" sz="1400" baseline="0" noProof="0" dirty="0" err="1" smtClean="0"/>
              <a:t>mensuales</a:t>
            </a:r>
            <a:r>
              <a:rPr lang="en-US" sz="1400" baseline="0" noProof="0" dirty="0" smtClean="0"/>
              <a:t>)</a:t>
            </a:r>
            <a:endParaRPr lang="en-US" sz="1400" noProof="0" dirty="0"/>
          </a:p>
        </c:rich>
      </c:tx>
      <c:layout>
        <c:manualLayout>
          <c:xMode val="edge"/>
          <c:yMode val="edge"/>
          <c:x val="0.265503748741722"/>
          <c:y val="8.3308157770301903E-3"/>
        </c:manualLayout>
      </c:layout>
      <c:overlay val="1"/>
    </c:title>
    <c:autoTitleDeleted val="0"/>
    <c:plotArea>
      <c:layout>
        <c:manualLayout>
          <c:layoutTarget val="inner"/>
          <c:xMode val="edge"/>
          <c:yMode val="edge"/>
          <c:x val="0.218470927472705"/>
          <c:y val="9.5340191443269703E-2"/>
          <c:w val="0.78152907252729498"/>
          <c:h val="0.66186227624540095"/>
        </c:manualLayout>
      </c:layout>
      <c:barChart>
        <c:barDir val="col"/>
        <c:grouping val="clustered"/>
        <c:varyColors val="0"/>
        <c:ser>
          <c:idx val="0"/>
          <c:order val="0"/>
          <c:tx>
            <c:strRef>
              <c:f>Hoja1!$B$1</c:f>
              <c:strCache>
                <c:ptCount val="1"/>
                <c:pt idx="0">
                  <c:v>Average 1981-2013</c:v>
                </c:pt>
              </c:strCache>
            </c:strRef>
          </c:tx>
          <c:spPr>
            <a:solidFill>
              <a:srgbClr val="002060"/>
            </a:solidFill>
          </c:spPr>
          <c:invertIfNegative val="0"/>
          <c:dPt>
            <c:idx val="2"/>
            <c:invertIfNegative val="0"/>
            <c:bubble3D val="0"/>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Hoja1!$A$2:$A$9</c:f>
              <c:strCache>
                <c:ptCount val="8"/>
                <c:pt idx="0">
                  <c:v>1999-2002</c:v>
                </c:pt>
                <c:pt idx="1">
                  <c:v>2003-2006</c:v>
                </c:pt>
                <c:pt idx="2">
                  <c:v>2007-2010</c:v>
                </c:pt>
                <c:pt idx="3">
                  <c:v>2011</c:v>
                </c:pt>
                <c:pt idx="4">
                  <c:v>2012</c:v>
                </c:pt>
                <c:pt idx="5">
                  <c:v>2013</c:v>
                </c:pt>
                <c:pt idx="6">
                  <c:v>2014</c:v>
                </c:pt>
                <c:pt idx="7">
                  <c:v>2015 (ene-jun)</c:v>
                </c:pt>
              </c:strCache>
            </c:strRef>
          </c:cat>
          <c:val>
            <c:numRef>
              <c:f>Hoja1!$B$2:$B$9</c:f>
              <c:numCache>
                <c:formatCode>General</c:formatCode>
                <c:ptCount val="8"/>
                <c:pt idx="0" formatCode="0.0">
                  <c:v>-1</c:v>
                </c:pt>
                <c:pt idx="1">
                  <c:v>19</c:v>
                </c:pt>
                <c:pt idx="2" formatCode="0.0">
                  <c:v>49</c:v>
                </c:pt>
                <c:pt idx="3" formatCode="0.0">
                  <c:v>219</c:v>
                </c:pt>
                <c:pt idx="4" formatCode="0.0">
                  <c:v>269</c:v>
                </c:pt>
                <c:pt idx="5" formatCode="0.0">
                  <c:v>391</c:v>
                </c:pt>
                <c:pt idx="6" formatCode="0.0">
                  <c:v>1031</c:v>
                </c:pt>
                <c:pt idx="7" formatCode="0.0">
                  <c:v>243</c:v>
                </c:pt>
              </c:numCache>
            </c:numRef>
          </c:val>
        </c:ser>
        <c:dLbls>
          <c:showLegendKey val="0"/>
          <c:showVal val="0"/>
          <c:showCatName val="0"/>
          <c:showSerName val="0"/>
          <c:showPercent val="0"/>
          <c:showBubbleSize val="0"/>
        </c:dLbls>
        <c:gapWidth val="150"/>
        <c:axId val="95349376"/>
        <c:axId val="41943424"/>
      </c:barChart>
      <c:catAx>
        <c:axId val="95349376"/>
        <c:scaling>
          <c:orientation val="minMax"/>
        </c:scaling>
        <c:delete val="0"/>
        <c:axPos val="b"/>
        <c:numFmt formatCode="General" sourceLinked="0"/>
        <c:majorTickMark val="none"/>
        <c:minorTickMark val="none"/>
        <c:tickLblPos val="low"/>
        <c:txPr>
          <a:bodyPr rot="-5400000" vert="horz"/>
          <a:lstStyle/>
          <a:p>
            <a:pPr>
              <a:defRPr/>
            </a:pPr>
            <a:endParaRPr lang="es-CO"/>
          </a:p>
        </c:txPr>
        <c:crossAx val="41943424"/>
        <c:crosses val="autoZero"/>
        <c:auto val="1"/>
        <c:lblAlgn val="ctr"/>
        <c:lblOffset val="100"/>
        <c:noMultiLvlLbl val="0"/>
      </c:catAx>
      <c:valAx>
        <c:axId val="41943424"/>
        <c:scaling>
          <c:orientation val="minMax"/>
          <c:max val="1200"/>
          <c:min val="-100"/>
        </c:scaling>
        <c:delete val="0"/>
        <c:axPos val="l"/>
        <c:title>
          <c:tx>
            <c:rich>
              <a:bodyPr rot="-5400000" vert="horz"/>
              <a:lstStyle/>
              <a:p>
                <a:pPr>
                  <a:defRPr/>
                </a:pPr>
                <a:r>
                  <a:rPr lang="es-CO" dirty="0" smtClean="0"/>
                  <a:t>Millones de dólares</a:t>
                </a:r>
                <a:endParaRPr lang="es-CO" dirty="0"/>
              </a:p>
            </c:rich>
          </c:tx>
          <c:layout>
            <c:manualLayout>
              <c:xMode val="edge"/>
              <c:yMode val="edge"/>
              <c:x val="8.53355910189873E-2"/>
              <c:y val="0.196855511255282"/>
            </c:manualLayout>
          </c:layout>
          <c:overlay val="0"/>
        </c:title>
        <c:numFmt formatCode="#,##0" sourceLinked="0"/>
        <c:majorTickMark val="none"/>
        <c:minorTickMark val="none"/>
        <c:tickLblPos val="nextTo"/>
        <c:crossAx val="95349376"/>
        <c:crosses val="autoZero"/>
        <c:crossBetween val="between"/>
      </c:valAx>
    </c:plotArea>
    <c:plotVisOnly val="1"/>
    <c:dispBlanksAs val="gap"/>
    <c:showDLblsOverMax val="0"/>
  </c:chart>
  <c:txPr>
    <a:bodyPr/>
    <a:lstStyle/>
    <a:p>
      <a:pPr>
        <a:defRPr sz="1200">
          <a:latin typeface="Tahoma" pitchFamily="34" charset="0"/>
          <a:cs typeface="Tahoma" pitchFamily="34" charset="0"/>
        </a:defRPr>
      </a:pPr>
      <a:endParaRPr lang="es-CO"/>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TRM</a:t>
            </a:r>
            <a:endParaRPr lang="en-US" sz="2000" dirty="0"/>
          </a:p>
        </c:rich>
      </c:tx>
      <c:layout>
        <c:manualLayout>
          <c:xMode val="edge"/>
          <c:yMode val="edge"/>
          <c:x val="0.46365756183092599"/>
          <c:y val="3.6154684549746803E-2"/>
        </c:manualLayout>
      </c:layout>
      <c:overlay val="0"/>
    </c:title>
    <c:autoTitleDeleted val="0"/>
    <c:plotArea>
      <c:layout>
        <c:manualLayout>
          <c:layoutTarget val="inner"/>
          <c:xMode val="edge"/>
          <c:yMode val="edge"/>
          <c:x val="0.14551946346869199"/>
          <c:y val="6.0506437986249897E-2"/>
          <c:w val="0.82347589856911696"/>
          <c:h val="0.72227044349221203"/>
        </c:manualLayout>
      </c:layout>
      <c:lineChart>
        <c:grouping val="standard"/>
        <c:varyColors val="0"/>
        <c:ser>
          <c:idx val="0"/>
          <c:order val="0"/>
          <c:tx>
            <c:strRef>
              <c:f>Hoja1!$B$1</c:f>
              <c:strCache>
                <c:ptCount val="1"/>
                <c:pt idx="0">
                  <c:v>TRM (eje derecho)</c:v>
                </c:pt>
              </c:strCache>
            </c:strRef>
          </c:tx>
          <c:spPr>
            <a:ln>
              <a:solidFill>
                <a:schemeClr val="accent3"/>
              </a:solidFill>
            </a:ln>
          </c:spPr>
          <c:marker>
            <c:symbol val="none"/>
          </c:marker>
          <c:dLbls>
            <c:dLbl>
              <c:idx val="4400"/>
              <c:layout>
                <c:manualLayout>
                  <c:x val="-1.4002574538116101E-16"/>
                  <c:y val="-2.5065844442641299E-2"/>
                </c:manualLayout>
              </c:layout>
              <c:tx>
                <c:rich>
                  <a:bodyPr/>
                  <a:lstStyle/>
                  <a:p>
                    <a:r>
                      <a:rPr lang="en-US" dirty="0" smtClean="0"/>
                      <a:t>3012,96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1"/>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Hoja1!$A$2:$A$4433</c:f>
              <c:numCache>
                <c:formatCode>m/d/yyyy</c:formatCode>
                <c:ptCount val="4432"/>
                <c:pt idx="0">
                  <c:v>37831</c:v>
                </c:pt>
                <c:pt idx="1">
                  <c:v>37832</c:v>
                </c:pt>
                <c:pt idx="2">
                  <c:v>37833</c:v>
                </c:pt>
                <c:pt idx="3">
                  <c:v>37834</c:v>
                </c:pt>
                <c:pt idx="4">
                  <c:v>37835</c:v>
                </c:pt>
                <c:pt idx="5">
                  <c:v>37836</c:v>
                </c:pt>
                <c:pt idx="6">
                  <c:v>37837</c:v>
                </c:pt>
                <c:pt idx="7">
                  <c:v>37838</c:v>
                </c:pt>
                <c:pt idx="8">
                  <c:v>37839</c:v>
                </c:pt>
                <c:pt idx="9">
                  <c:v>37840</c:v>
                </c:pt>
                <c:pt idx="10">
                  <c:v>37841</c:v>
                </c:pt>
                <c:pt idx="11">
                  <c:v>37842</c:v>
                </c:pt>
                <c:pt idx="12">
                  <c:v>37843</c:v>
                </c:pt>
                <c:pt idx="13">
                  <c:v>37844</c:v>
                </c:pt>
                <c:pt idx="14">
                  <c:v>37845</c:v>
                </c:pt>
                <c:pt idx="15">
                  <c:v>37846</c:v>
                </c:pt>
                <c:pt idx="16">
                  <c:v>37847</c:v>
                </c:pt>
                <c:pt idx="17">
                  <c:v>37848</c:v>
                </c:pt>
                <c:pt idx="18">
                  <c:v>37849</c:v>
                </c:pt>
                <c:pt idx="19">
                  <c:v>37850</c:v>
                </c:pt>
                <c:pt idx="20">
                  <c:v>37851</c:v>
                </c:pt>
                <c:pt idx="21">
                  <c:v>37852</c:v>
                </c:pt>
                <c:pt idx="22">
                  <c:v>37853</c:v>
                </c:pt>
                <c:pt idx="23">
                  <c:v>37854</c:v>
                </c:pt>
                <c:pt idx="24">
                  <c:v>37855</c:v>
                </c:pt>
                <c:pt idx="25">
                  <c:v>37856</c:v>
                </c:pt>
                <c:pt idx="26">
                  <c:v>37857</c:v>
                </c:pt>
                <c:pt idx="27">
                  <c:v>37858</c:v>
                </c:pt>
                <c:pt idx="28">
                  <c:v>37859</c:v>
                </c:pt>
                <c:pt idx="29">
                  <c:v>37860</c:v>
                </c:pt>
                <c:pt idx="30">
                  <c:v>37861</c:v>
                </c:pt>
                <c:pt idx="31">
                  <c:v>37862</c:v>
                </c:pt>
                <c:pt idx="32">
                  <c:v>37863</c:v>
                </c:pt>
                <c:pt idx="33">
                  <c:v>37864</c:v>
                </c:pt>
                <c:pt idx="34">
                  <c:v>37865</c:v>
                </c:pt>
                <c:pt idx="35">
                  <c:v>37866</c:v>
                </c:pt>
                <c:pt idx="36">
                  <c:v>37867</c:v>
                </c:pt>
                <c:pt idx="37">
                  <c:v>37868</c:v>
                </c:pt>
                <c:pt idx="38">
                  <c:v>37869</c:v>
                </c:pt>
                <c:pt idx="39">
                  <c:v>37870</c:v>
                </c:pt>
                <c:pt idx="40">
                  <c:v>37871</c:v>
                </c:pt>
                <c:pt idx="41">
                  <c:v>37872</c:v>
                </c:pt>
                <c:pt idx="42">
                  <c:v>37873</c:v>
                </c:pt>
                <c:pt idx="43">
                  <c:v>37874</c:v>
                </c:pt>
                <c:pt idx="44">
                  <c:v>37875</c:v>
                </c:pt>
                <c:pt idx="45">
                  <c:v>37876</c:v>
                </c:pt>
                <c:pt idx="46">
                  <c:v>37877</c:v>
                </c:pt>
                <c:pt idx="47">
                  <c:v>37878</c:v>
                </c:pt>
                <c:pt idx="48">
                  <c:v>37879</c:v>
                </c:pt>
                <c:pt idx="49">
                  <c:v>37880</c:v>
                </c:pt>
                <c:pt idx="50">
                  <c:v>37881</c:v>
                </c:pt>
                <c:pt idx="51">
                  <c:v>37882</c:v>
                </c:pt>
                <c:pt idx="52">
                  <c:v>37883</c:v>
                </c:pt>
                <c:pt idx="53">
                  <c:v>37884</c:v>
                </c:pt>
                <c:pt idx="54">
                  <c:v>37885</c:v>
                </c:pt>
                <c:pt idx="55">
                  <c:v>37886</c:v>
                </c:pt>
                <c:pt idx="56">
                  <c:v>37887</c:v>
                </c:pt>
                <c:pt idx="57">
                  <c:v>37888</c:v>
                </c:pt>
                <c:pt idx="58">
                  <c:v>37889</c:v>
                </c:pt>
                <c:pt idx="59">
                  <c:v>37890</c:v>
                </c:pt>
                <c:pt idx="60">
                  <c:v>37891</c:v>
                </c:pt>
                <c:pt idx="61">
                  <c:v>37892</c:v>
                </c:pt>
                <c:pt idx="62">
                  <c:v>37893</c:v>
                </c:pt>
                <c:pt idx="63">
                  <c:v>37894</c:v>
                </c:pt>
                <c:pt idx="64">
                  <c:v>37895</c:v>
                </c:pt>
                <c:pt idx="65">
                  <c:v>37896</c:v>
                </c:pt>
                <c:pt idx="66">
                  <c:v>37897</c:v>
                </c:pt>
                <c:pt idx="67">
                  <c:v>37898</c:v>
                </c:pt>
                <c:pt idx="68">
                  <c:v>37899</c:v>
                </c:pt>
                <c:pt idx="69">
                  <c:v>37900</c:v>
                </c:pt>
                <c:pt idx="70">
                  <c:v>37901</c:v>
                </c:pt>
                <c:pt idx="71">
                  <c:v>37902</c:v>
                </c:pt>
                <c:pt idx="72">
                  <c:v>37903</c:v>
                </c:pt>
                <c:pt idx="73">
                  <c:v>37904</c:v>
                </c:pt>
                <c:pt idx="74">
                  <c:v>37905</c:v>
                </c:pt>
                <c:pt idx="75">
                  <c:v>37906</c:v>
                </c:pt>
                <c:pt idx="76">
                  <c:v>37907</c:v>
                </c:pt>
                <c:pt idx="77">
                  <c:v>37908</c:v>
                </c:pt>
                <c:pt idx="78">
                  <c:v>37909</c:v>
                </c:pt>
                <c:pt idx="79">
                  <c:v>37910</c:v>
                </c:pt>
                <c:pt idx="80">
                  <c:v>37911</c:v>
                </c:pt>
                <c:pt idx="81">
                  <c:v>37912</c:v>
                </c:pt>
                <c:pt idx="82">
                  <c:v>37913</c:v>
                </c:pt>
                <c:pt idx="83">
                  <c:v>37914</c:v>
                </c:pt>
                <c:pt idx="84">
                  <c:v>37915</c:v>
                </c:pt>
                <c:pt idx="85">
                  <c:v>37916</c:v>
                </c:pt>
                <c:pt idx="86">
                  <c:v>37917</c:v>
                </c:pt>
                <c:pt idx="87">
                  <c:v>37918</c:v>
                </c:pt>
                <c:pt idx="88">
                  <c:v>37919</c:v>
                </c:pt>
                <c:pt idx="89">
                  <c:v>37920</c:v>
                </c:pt>
                <c:pt idx="90">
                  <c:v>37921</c:v>
                </c:pt>
                <c:pt idx="91">
                  <c:v>37922</c:v>
                </c:pt>
                <c:pt idx="92">
                  <c:v>37923</c:v>
                </c:pt>
                <c:pt idx="93">
                  <c:v>37924</c:v>
                </c:pt>
                <c:pt idx="94">
                  <c:v>37925</c:v>
                </c:pt>
                <c:pt idx="95">
                  <c:v>37926</c:v>
                </c:pt>
                <c:pt idx="96">
                  <c:v>37927</c:v>
                </c:pt>
                <c:pt idx="97">
                  <c:v>37928</c:v>
                </c:pt>
                <c:pt idx="98">
                  <c:v>37929</c:v>
                </c:pt>
                <c:pt idx="99">
                  <c:v>37930</c:v>
                </c:pt>
                <c:pt idx="100">
                  <c:v>37931</c:v>
                </c:pt>
                <c:pt idx="101">
                  <c:v>37932</c:v>
                </c:pt>
                <c:pt idx="102">
                  <c:v>37933</c:v>
                </c:pt>
                <c:pt idx="103">
                  <c:v>37934</c:v>
                </c:pt>
                <c:pt idx="104">
                  <c:v>37935</c:v>
                </c:pt>
                <c:pt idx="105">
                  <c:v>37936</c:v>
                </c:pt>
                <c:pt idx="106">
                  <c:v>37937</c:v>
                </c:pt>
                <c:pt idx="107">
                  <c:v>37938</c:v>
                </c:pt>
                <c:pt idx="108">
                  <c:v>37939</c:v>
                </c:pt>
                <c:pt idx="109">
                  <c:v>37940</c:v>
                </c:pt>
                <c:pt idx="110">
                  <c:v>37941</c:v>
                </c:pt>
                <c:pt idx="111">
                  <c:v>37942</c:v>
                </c:pt>
                <c:pt idx="112">
                  <c:v>37943</c:v>
                </c:pt>
                <c:pt idx="113">
                  <c:v>37944</c:v>
                </c:pt>
                <c:pt idx="114">
                  <c:v>37945</c:v>
                </c:pt>
                <c:pt idx="115">
                  <c:v>37946</c:v>
                </c:pt>
                <c:pt idx="116">
                  <c:v>37947</c:v>
                </c:pt>
                <c:pt idx="117">
                  <c:v>37948</c:v>
                </c:pt>
                <c:pt idx="118">
                  <c:v>37949</c:v>
                </c:pt>
                <c:pt idx="119">
                  <c:v>37950</c:v>
                </c:pt>
                <c:pt idx="120">
                  <c:v>37951</c:v>
                </c:pt>
                <c:pt idx="121">
                  <c:v>37952</c:v>
                </c:pt>
                <c:pt idx="122">
                  <c:v>37953</c:v>
                </c:pt>
                <c:pt idx="123">
                  <c:v>37954</c:v>
                </c:pt>
                <c:pt idx="124">
                  <c:v>37955</c:v>
                </c:pt>
                <c:pt idx="125">
                  <c:v>37956</c:v>
                </c:pt>
                <c:pt idx="126">
                  <c:v>37957</c:v>
                </c:pt>
                <c:pt idx="127">
                  <c:v>37958</c:v>
                </c:pt>
                <c:pt idx="128">
                  <c:v>37959</c:v>
                </c:pt>
                <c:pt idx="129">
                  <c:v>37960</c:v>
                </c:pt>
                <c:pt idx="130">
                  <c:v>37961</c:v>
                </c:pt>
                <c:pt idx="131">
                  <c:v>37962</c:v>
                </c:pt>
                <c:pt idx="132">
                  <c:v>37963</c:v>
                </c:pt>
                <c:pt idx="133">
                  <c:v>37964</c:v>
                </c:pt>
                <c:pt idx="134">
                  <c:v>37965</c:v>
                </c:pt>
                <c:pt idx="135">
                  <c:v>37966</c:v>
                </c:pt>
                <c:pt idx="136">
                  <c:v>37967</c:v>
                </c:pt>
                <c:pt idx="137">
                  <c:v>37968</c:v>
                </c:pt>
                <c:pt idx="138">
                  <c:v>37969</c:v>
                </c:pt>
                <c:pt idx="139">
                  <c:v>37970</c:v>
                </c:pt>
                <c:pt idx="140">
                  <c:v>37971</c:v>
                </c:pt>
                <c:pt idx="141">
                  <c:v>37972</c:v>
                </c:pt>
                <c:pt idx="142">
                  <c:v>37973</c:v>
                </c:pt>
                <c:pt idx="143">
                  <c:v>37974</c:v>
                </c:pt>
                <c:pt idx="144">
                  <c:v>37975</c:v>
                </c:pt>
                <c:pt idx="145">
                  <c:v>37976</c:v>
                </c:pt>
                <c:pt idx="146">
                  <c:v>37977</c:v>
                </c:pt>
                <c:pt idx="147">
                  <c:v>37978</c:v>
                </c:pt>
                <c:pt idx="148">
                  <c:v>37979</c:v>
                </c:pt>
                <c:pt idx="149">
                  <c:v>37980</c:v>
                </c:pt>
                <c:pt idx="150">
                  <c:v>37981</c:v>
                </c:pt>
                <c:pt idx="151">
                  <c:v>37982</c:v>
                </c:pt>
                <c:pt idx="152">
                  <c:v>37983</c:v>
                </c:pt>
                <c:pt idx="153">
                  <c:v>37984</c:v>
                </c:pt>
                <c:pt idx="154">
                  <c:v>37985</c:v>
                </c:pt>
                <c:pt idx="155">
                  <c:v>37986</c:v>
                </c:pt>
                <c:pt idx="156">
                  <c:v>37987</c:v>
                </c:pt>
                <c:pt idx="157">
                  <c:v>37988</c:v>
                </c:pt>
                <c:pt idx="158">
                  <c:v>37989</c:v>
                </c:pt>
                <c:pt idx="159">
                  <c:v>37990</c:v>
                </c:pt>
                <c:pt idx="160">
                  <c:v>37991</c:v>
                </c:pt>
                <c:pt idx="161">
                  <c:v>37992</c:v>
                </c:pt>
                <c:pt idx="162">
                  <c:v>37993</c:v>
                </c:pt>
                <c:pt idx="163">
                  <c:v>37994</c:v>
                </c:pt>
                <c:pt idx="164">
                  <c:v>37995</c:v>
                </c:pt>
                <c:pt idx="165">
                  <c:v>37996</c:v>
                </c:pt>
                <c:pt idx="166">
                  <c:v>37997</c:v>
                </c:pt>
                <c:pt idx="167">
                  <c:v>37998</c:v>
                </c:pt>
                <c:pt idx="168">
                  <c:v>37999</c:v>
                </c:pt>
                <c:pt idx="169">
                  <c:v>38000</c:v>
                </c:pt>
                <c:pt idx="170">
                  <c:v>38001</c:v>
                </c:pt>
                <c:pt idx="171">
                  <c:v>38002</c:v>
                </c:pt>
                <c:pt idx="172">
                  <c:v>38003</c:v>
                </c:pt>
                <c:pt idx="173">
                  <c:v>38004</c:v>
                </c:pt>
                <c:pt idx="174">
                  <c:v>38005</c:v>
                </c:pt>
                <c:pt idx="175">
                  <c:v>38006</c:v>
                </c:pt>
                <c:pt idx="176">
                  <c:v>38007</c:v>
                </c:pt>
                <c:pt idx="177">
                  <c:v>38008</c:v>
                </c:pt>
                <c:pt idx="178">
                  <c:v>38009</c:v>
                </c:pt>
                <c:pt idx="179">
                  <c:v>38010</c:v>
                </c:pt>
                <c:pt idx="180">
                  <c:v>38011</c:v>
                </c:pt>
                <c:pt idx="181">
                  <c:v>38012</c:v>
                </c:pt>
                <c:pt idx="182">
                  <c:v>38013</c:v>
                </c:pt>
                <c:pt idx="183">
                  <c:v>38014</c:v>
                </c:pt>
                <c:pt idx="184">
                  <c:v>38015</c:v>
                </c:pt>
                <c:pt idx="185">
                  <c:v>38016</c:v>
                </c:pt>
                <c:pt idx="186">
                  <c:v>38017</c:v>
                </c:pt>
                <c:pt idx="187">
                  <c:v>38018</c:v>
                </c:pt>
                <c:pt idx="188">
                  <c:v>38019</c:v>
                </c:pt>
                <c:pt idx="189">
                  <c:v>38020</c:v>
                </c:pt>
                <c:pt idx="190">
                  <c:v>38021</c:v>
                </c:pt>
                <c:pt idx="191">
                  <c:v>38022</c:v>
                </c:pt>
                <c:pt idx="192">
                  <c:v>38023</c:v>
                </c:pt>
                <c:pt idx="193">
                  <c:v>38024</c:v>
                </c:pt>
                <c:pt idx="194">
                  <c:v>38025</c:v>
                </c:pt>
                <c:pt idx="195">
                  <c:v>38026</c:v>
                </c:pt>
                <c:pt idx="196">
                  <c:v>38027</c:v>
                </c:pt>
                <c:pt idx="197">
                  <c:v>38028</c:v>
                </c:pt>
                <c:pt idx="198">
                  <c:v>38029</c:v>
                </c:pt>
                <c:pt idx="199">
                  <c:v>38030</c:v>
                </c:pt>
                <c:pt idx="200">
                  <c:v>38031</c:v>
                </c:pt>
                <c:pt idx="201">
                  <c:v>38032</c:v>
                </c:pt>
                <c:pt idx="202">
                  <c:v>38033</c:v>
                </c:pt>
                <c:pt idx="203">
                  <c:v>38034</c:v>
                </c:pt>
                <c:pt idx="204">
                  <c:v>38035</c:v>
                </c:pt>
                <c:pt idx="205">
                  <c:v>38036</c:v>
                </c:pt>
                <c:pt idx="206">
                  <c:v>38037</c:v>
                </c:pt>
                <c:pt idx="207">
                  <c:v>38038</c:v>
                </c:pt>
                <c:pt idx="208">
                  <c:v>38039</c:v>
                </c:pt>
                <c:pt idx="209">
                  <c:v>38040</c:v>
                </c:pt>
                <c:pt idx="210">
                  <c:v>38041</c:v>
                </c:pt>
                <c:pt idx="211">
                  <c:v>38042</c:v>
                </c:pt>
                <c:pt idx="212">
                  <c:v>38043</c:v>
                </c:pt>
                <c:pt idx="213">
                  <c:v>38044</c:v>
                </c:pt>
                <c:pt idx="214">
                  <c:v>38045</c:v>
                </c:pt>
                <c:pt idx="215">
                  <c:v>38046</c:v>
                </c:pt>
                <c:pt idx="216">
                  <c:v>38047</c:v>
                </c:pt>
                <c:pt idx="217">
                  <c:v>38048</c:v>
                </c:pt>
                <c:pt idx="218">
                  <c:v>38049</c:v>
                </c:pt>
                <c:pt idx="219">
                  <c:v>38050</c:v>
                </c:pt>
                <c:pt idx="220">
                  <c:v>38051</c:v>
                </c:pt>
                <c:pt idx="221">
                  <c:v>38052</c:v>
                </c:pt>
                <c:pt idx="222">
                  <c:v>38053</c:v>
                </c:pt>
                <c:pt idx="223">
                  <c:v>38054</c:v>
                </c:pt>
                <c:pt idx="224">
                  <c:v>38055</c:v>
                </c:pt>
                <c:pt idx="225">
                  <c:v>38056</c:v>
                </c:pt>
                <c:pt idx="226">
                  <c:v>38057</c:v>
                </c:pt>
                <c:pt idx="227">
                  <c:v>38058</c:v>
                </c:pt>
                <c:pt idx="228">
                  <c:v>38059</c:v>
                </c:pt>
                <c:pt idx="229">
                  <c:v>38060</c:v>
                </c:pt>
                <c:pt idx="230">
                  <c:v>38061</c:v>
                </c:pt>
                <c:pt idx="231">
                  <c:v>38062</c:v>
                </c:pt>
                <c:pt idx="232">
                  <c:v>38063</c:v>
                </c:pt>
                <c:pt idx="233">
                  <c:v>38064</c:v>
                </c:pt>
                <c:pt idx="234">
                  <c:v>38065</c:v>
                </c:pt>
                <c:pt idx="235">
                  <c:v>38066</c:v>
                </c:pt>
                <c:pt idx="236">
                  <c:v>38067</c:v>
                </c:pt>
                <c:pt idx="237">
                  <c:v>38068</c:v>
                </c:pt>
                <c:pt idx="238">
                  <c:v>38069</c:v>
                </c:pt>
                <c:pt idx="239">
                  <c:v>38070</c:v>
                </c:pt>
                <c:pt idx="240">
                  <c:v>38071</c:v>
                </c:pt>
                <c:pt idx="241">
                  <c:v>38072</c:v>
                </c:pt>
                <c:pt idx="242">
                  <c:v>38073</c:v>
                </c:pt>
                <c:pt idx="243">
                  <c:v>38074</c:v>
                </c:pt>
                <c:pt idx="244">
                  <c:v>38075</c:v>
                </c:pt>
                <c:pt idx="245">
                  <c:v>38076</c:v>
                </c:pt>
                <c:pt idx="246">
                  <c:v>38077</c:v>
                </c:pt>
                <c:pt idx="247">
                  <c:v>38078</c:v>
                </c:pt>
                <c:pt idx="248">
                  <c:v>38079</c:v>
                </c:pt>
                <c:pt idx="249">
                  <c:v>38080</c:v>
                </c:pt>
                <c:pt idx="250">
                  <c:v>38081</c:v>
                </c:pt>
                <c:pt idx="251">
                  <c:v>38082</c:v>
                </c:pt>
                <c:pt idx="252">
                  <c:v>38083</c:v>
                </c:pt>
                <c:pt idx="253">
                  <c:v>38084</c:v>
                </c:pt>
                <c:pt idx="254">
                  <c:v>38085</c:v>
                </c:pt>
                <c:pt idx="255">
                  <c:v>38086</c:v>
                </c:pt>
                <c:pt idx="256">
                  <c:v>38087</c:v>
                </c:pt>
                <c:pt idx="257">
                  <c:v>38088</c:v>
                </c:pt>
                <c:pt idx="258">
                  <c:v>38089</c:v>
                </c:pt>
                <c:pt idx="259">
                  <c:v>38090</c:v>
                </c:pt>
                <c:pt idx="260">
                  <c:v>38091</c:v>
                </c:pt>
                <c:pt idx="261">
                  <c:v>38092</c:v>
                </c:pt>
                <c:pt idx="262">
                  <c:v>38093</c:v>
                </c:pt>
                <c:pt idx="263">
                  <c:v>38094</c:v>
                </c:pt>
                <c:pt idx="264">
                  <c:v>38095</c:v>
                </c:pt>
                <c:pt idx="265">
                  <c:v>38096</c:v>
                </c:pt>
                <c:pt idx="266">
                  <c:v>38097</c:v>
                </c:pt>
                <c:pt idx="267">
                  <c:v>38098</c:v>
                </c:pt>
                <c:pt idx="268">
                  <c:v>38099</c:v>
                </c:pt>
                <c:pt idx="269">
                  <c:v>38100</c:v>
                </c:pt>
                <c:pt idx="270">
                  <c:v>38101</c:v>
                </c:pt>
                <c:pt idx="271">
                  <c:v>38102</c:v>
                </c:pt>
                <c:pt idx="272">
                  <c:v>38103</c:v>
                </c:pt>
                <c:pt idx="273">
                  <c:v>38104</c:v>
                </c:pt>
                <c:pt idx="274">
                  <c:v>38105</c:v>
                </c:pt>
                <c:pt idx="275">
                  <c:v>38106</c:v>
                </c:pt>
                <c:pt idx="276">
                  <c:v>38107</c:v>
                </c:pt>
                <c:pt idx="277">
                  <c:v>38108</c:v>
                </c:pt>
                <c:pt idx="278">
                  <c:v>38109</c:v>
                </c:pt>
                <c:pt idx="279">
                  <c:v>38110</c:v>
                </c:pt>
                <c:pt idx="280">
                  <c:v>38111</c:v>
                </c:pt>
                <c:pt idx="281">
                  <c:v>38112</c:v>
                </c:pt>
                <c:pt idx="282">
                  <c:v>38113</c:v>
                </c:pt>
                <c:pt idx="283">
                  <c:v>38114</c:v>
                </c:pt>
                <c:pt idx="284">
                  <c:v>38115</c:v>
                </c:pt>
                <c:pt idx="285">
                  <c:v>38116</c:v>
                </c:pt>
                <c:pt idx="286">
                  <c:v>38117</c:v>
                </c:pt>
                <c:pt idx="287">
                  <c:v>38118</c:v>
                </c:pt>
                <c:pt idx="288">
                  <c:v>38119</c:v>
                </c:pt>
                <c:pt idx="289">
                  <c:v>38120</c:v>
                </c:pt>
                <c:pt idx="290">
                  <c:v>38121</c:v>
                </c:pt>
                <c:pt idx="291">
                  <c:v>38122</c:v>
                </c:pt>
                <c:pt idx="292">
                  <c:v>38123</c:v>
                </c:pt>
                <c:pt idx="293">
                  <c:v>38124</c:v>
                </c:pt>
                <c:pt idx="294">
                  <c:v>38125</c:v>
                </c:pt>
                <c:pt idx="295">
                  <c:v>38126</c:v>
                </c:pt>
                <c:pt idx="296">
                  <c:v>38127</c:v>
                </c:pt>
                <c:pt idx="297">
                  <c:v>38128</c:v>
                </c:pt>
                <c:pt idx="298">
                  <c:v>38129</c:v>
                </c:pt>
                <c:pt idx="299">
                  <c:v>38130</c:v>
                </c:pt>
                <c:pt idx="300">
                  <c:v>38131</c:v>
                </c:pt>
                <c:pt idx="301">
                  <c:v>38132</c:v>
                </c:pt>
                <c:pt idx="302">
                  <c:v>38133</c:v>
                </c:pt>
                <c:pt idx="303">
                  <c:v>38134</c:v>
                </c:pt>
                <c:pt idx="304">
                  <c:v>38135</c:v>
                </c:pt>
                <c:pt idx="305">
                  <c:v>38136</c:v>
                </c:pt>
                <c:pt idx="306">
                  <c:v>38137</c:v>
                </c:pt>
                <c:pt idx="307">
                  <c:v>38138</c:v>
                </c:pt>
                <c:pt idx="308">
                  <c:v>38139</c:v>
                </c:pt>
                <c:pt idx="309">
                  <c:v>38140</c:v>
                </c:pt>
                <c:pt idx="310">
                  <c:v>38141</c:v>
                </c:pt>
                <c:pt idx="311">
                  <c:v>38142</c:v>
                </c:pt>
                <c:pt idx="312">
                  <c:v>38143</c:v>
                </c:pt>
                <c:pt idx="313">
                  <c:v>38144</c:v>
                </c:pt>
                <c:pt idx="314">
                  <c:v>38145</c:v>
                </c:pt>
                <c:pt idx="315">
                  <c:v>38146</c:v>
                </c:pt>
                <c:pt idx="316">
                  <c:v>38147</c:v>
                </c:pt>
                <c:pt idx="317">
                  <c:v>38148</c:v>
                </c:pt>
                <c:pt idx="318">
                  <c:v>38149</c:v>
                </c:pt>
                <c:pt idx="319">
                  <c:v>38150</c:v>
                </c:pt>
                <c:pt idx="320">
                  <c:v>38151</c:v>
                </c:pt>
                <c:pt idx="321">
                  <c:v>38152</c:v>
                </c:pt>
                <c:pt idx="322">
                  <c:v>38153</c:v>
                </c:pt>
                <c:pt idx="323">
                  <c:v>38154</c:v>
                </c:pt>
                <c:pt idx="324">
                  <c:v>38155</c:v>
                </c:pt>
                <c:pt idx="325">
                  <c:v>38156</c:v>
                </c:pt>
                <c:pt idx="326">
                  <c:v>38157</c:v>
                </c:pt>
                <c:pt idx="327">
                  <c:v>38158</c:v>
                </c:pt>
                <c:pt idx="328">
                  <c:v>38159</c:v>
                </c:pt>
                <c:pt idx="329">
                  <c:v>38160</c:v>
                </c:pt>
                <c:pt idx="330">
                  <c:v>38161</c:v>
                </c:pt>
                <c:pt idx="331">
                  <c:v>38162</c:v>
                </c:pt>
                <c:pt idx="332">
                  <c:v>38163</c:v>
                </c:pt>
                <c:pt idx="333">
                  <c:v>38164</c:v>
                </c:pt>
                <c:pt idx="334">
                  <c:v>38165</c:v>
                </c:pt>
                <c:pt idx="335">
                  <c:v>38166</c:v>
                </c:pt>
                <c:pt idx="336">
                  <c:v>38167</c:v>
                </c:pt>
                <c:pt idx="337">
                  <c:v>38168</c:v>
                </c:pt>
                <c:pt idx="338">
                  <c:v>38169</c:v>
                </c:pt>
                <c:pt idx="339">
                  <c:v>38170</c:v>
                </c:pt>
                <c:pt idx="340">
                  <c:v>38171</c:v>
                </c:pt>
                <c:pt idx="341">
                  <c:v>38172</c:v>
                </c:pt>
                <c:pt idx="342">
                  <c:v>38173</c:v>
                </c:pt>
                <c:pt idx="343">
                  <c:v>38174</c:v>
                </c:pt>
                <c:pt idx="344">
                  <c:v>38175</c:v>
                </c:pt>
                <c:pt idx="345">
                  <c:v>38176</c:v>
                </c:pt>
                <c:pt idx="346">
                  <c:v>38177</c:v>
                </c:pt>
                <c:pt idx="347">
                  <c:v>38178</c:v>
                </c:pt>
                <c:pt idx="348">
                  <c:v>38179</c:v>
                </c:pt>
                <c:pt idx="349">
                  <c:v>38180</c:v>
                </c:pt>
                <c:pt idx="350">
                  <c:v>38181</c:v>
                </c:pt>
                <c:pt idx="351">
                  <c:v>38182</c:v>
                </c:pt>
                <c:pt idx="352">
                  <c:v>38183</c:v>
                </c:pt>
                <c:pt idx="353">
                  <c:v>38184</c:v>
                </c:pt>
                <c:pt idx="354">
                  <c:v>38185</c:v>
                </c:pt>
                <c:pt idx="355">
                  <c:v>38186</c:v>
                </c:pt>
                <c:pt idx="356">
                  <c:v>38187</c:v>
                </c:pt>
                <c:pt idx="357">
                  <c:v>38188</c:v>
                </c:pt>
                <c:pt idx="358">
                  <c:v>38189</c:v>
                </c:pt>
                <c:pt idx="359">
                  <c:v>38190</c:v>
                </c:pt>
                <c:pt idx="360">
                  <c:v>38191</c:v>
                </c:pt>
                <c:pt idx="361">
                  <c:v>38192</c:v>
                </c:pt>
                <c:pt idx="362">
                  <c:v>38193</c:v>
                </c:pt>
                <c:pt idx="363">
                  <c:v>38194</c:v>
                </c:pt>
                <c:pt idx="364">
                  <c:v>38195</c:v>
                </c:pt>
                <c:pt idx="365">
                  <c:v>38196</c:v>
                </c:pt>
                <c:pt idx="366">
                  <c:v>38197</c:v>
                </c:pt>
                <c:pt idx="367">
                  <c:v>38198</c:v>
                </c:pt>
                <c:pt idx="368">
                  <c:v>38199</c:v>
                </c:pt>
                <c:pt idx="369">
                  <c:v>38200</c:v>
                </c:pt>
                <c:pt idx="370">
                  <c:v>38201</c:v>
                </c:pt>
                <c:pt idx="371">
                  <c:v>38202</c:v>
                </c:pt>
                <c:pt idx="372">
                  <c:v>38203</c:v>
                </c:pt>
                <c:pt idx="373">
                  <c:v>38204</c:v>
                </c:pt>
                <c:pt idx="374">
                  <c:v>38205</c:v>
                </c:pt>
                <c:pt idx="375">
                  <c:v>38206</c:v>
                </c:pt>
                <c:pt idx="376">
                  <c:v>38207</c:v>
                </c:pt>
                <c:pt idx="377">
                  <c:v>38208</c:v>
                </c:pt>
                <c:pt idx="378">
                  <c:v>38209</c:v>
                </c:pt>
                <c:pt idx="379">
                  <c:v>38210</c:v>
                </c:pt>
                <c:pt idx="380">
                  <c:v>38211</c:v>
                </c:pt>
                <c:pt idx="381">
                  <c:v>38212</c:v>
                </c:pt>
                <c:pt idx="382">
                  <c:v>38213</c:v>
                </c:pt>
                <c:pt idx="383">
                  <c:v>38214</c:v>
                </c:pt>
                <c:pt idx="384">
                  <c:v>38215</c:v>
                </c:pt>
                <c:pt idx="385">
                  <c:v>38216</c:v>
                </c:pt>
                <c:pt idx="386">
                  <c:v>38217</c:v>
                </c:pt>
                <c:pt idx="387">
                  <c:v>38218</c:v>
                </c:pt>
                <c:pt idx="388">
                  <c:v>38219</c:v>
                </c:pt>
                <c:pt idx="389">
                  <c:v>38220</c:v>
                </c:pt>
                <c:pt idx="390">
                  <c:v>38221</c:v>
                </c:pt>
                <c:pt idx="391">
                  <c:v>38222</c:v>
                </c:pt>
                <c:pt idx="392">
                  <c:v>38223</c:v>
                </c:pt>
                <c:pt idx="393">
                  <c:v>38224</c:v>
                </c:pt>
                <c:pt idx="394">
                  <c:v>38225</c:v>
                </c:pt>
                <c:pt idx="395">
                  <c:v>38226</c:v>
                </c:pt>
                <c:pt idx="396">
                  <c:v>38227</c:v>
                </c:pt>
                <c:pt idx="397">
                  <c:v>38228</c:v>
                </c:pt>
                <c:pt idx="398">
                  <c:v>38229</c:v>
                </c:pt>
                <c:pt idx="399">
                  <c:v>38230</c:v>
                </c:pt>
                <c:pt idx="400">
                  <c:v>38231</c:v>
                </c:pt>
                <c:pt idx="401">
                  <c:v>38232</c:v>
                </c:pt>
                <c:pt idx="402">
                  <c:v>38233</c:v>
                </c:pt>
                <c:pt idx="403">
                  <c:v>38234</c:v>
                </c:pt>
                <c:pt idx="404">
                  <c:v>38235</c:v>
                </c:pt>
                <c:pt idx="405">
                  <c:v>38236</c:v>
                </c:pt>
                <c:pt idx="406">
                  <c:v>38237</c:v>
                </c:pt>
                <c:pt idx="407">
                  <c:v>38238</c:v>
                </c:pt>
                <c:pt idx="408">
                  <c:v>38239</c:v>
                </c:pt>
                <c:pt idx="409">
                  <c:v>38240</c:v>
                </c:pt>
                <c:pt idx="410">
                  <c:v>38241</c:v>
                </c:pt>
                <c:pt idx="411">
                  <c:v>38242</c:v>
                </c:pt>
                <c:pt idx="412">
                  <c:v>38243</c:v>
                </c:pt>
                <c:pt idx="413">
                  <c:v>38244</c:v>
                </c:pt>
                <c:pt idx="414">
                  <c:v>38245</c:v>
                </c:pt>
                <c:pt idx="415">
                  <c:v>38246</c:v>
                </c:pt>
                <c:pt idx="416">
                  <c:v>38247</c:v>
                </c:pt>
                <c:pt idx="417">
                  <c:v>38248</c:v>
                </c:pt>
                <c:pt idx="418">
                  <c:v>38249</c:v>
                </c:pt>
                <c:pt idx="419">
                  <c:v>38250</c:v>
                </c:pt>
                <c:pt idx="420">
                  <c:v>38251</c:v>
                </c:pt>
                <c:pt idx="421">
                  <c:v>38252</c:v>
                </c:pt>
                <c:pt idx="422">
                  <c:v>38253</c:v>
                </c:pt>
                <c:pt idx="423">
                  <c:v>38254</c:v>
                </c:pt>
                <c:pt idx="424">
                  <c:v>38255</c:v>
                </c:pt>
                <c:pt idx="425">
                  <c:v>38256</c:v>
                </c:pt>
                <c:pt idx="426">
                  <c:v>38257</c:v>
                </c:pt>
                <c:pt idx="427">
                  <c:v>38258</c:v>
                </c:pt>
                <c:pt idx="428">
                  <c:v>38259</c:v>
                </c:pt>
                <c:pt idx="429">
                  <c:v>38260</c:v>
                </c:pt>
                <c:pt idx="430">
                  <c:v>38261</c:v>
                </c:pt>
                <c:pt idx="431">
                  <c:v>38262</c:v>
                </c:pt>
                <c:pt idx="432">
                  <c:v>38263</c:v>
                </c:pt>
                <c:pt idx="433">
                  <c:v>38264</c:v>
                </c:pt>
                <c:pt idx="434">
                  <c:v>38265</c:v>
                </c:pt>
                <c:pt idx="435">
                  <c:v>38266</c:v>
                </c:pt>
                <c:pt idx="436">
                  <c:v>38267</c:v>
                </c:pt>
                <c:pt idx="437">
                  <c:v>38268</c:v>
                </c:pt>
                <c:pt idx="438">
                  <c:v>38269</c:v>
                </c:pt>
                <c:pt idx="439">
                  <c:v>38270</c:v>
                </c:pt>
                <c:pt idx="440">
                  <c:v>38271</c:v>
                </c:pt>
                <c:pt idx="441">
                  <c:v>38272</c:v>
                </c:pt>
                <c:pt idx="442">
                  <c:v>38273</c:v>
                </c:pt>
                <c:pt idx="443">
                  <c:v>38274</c:v>
                </c:pt>
                <c:pt idx="444">
                  <c:v>38275</c:v>
                </c:pt>
                <c:pt idx="445">
                  <c:v>38276</c:v>
                </c:pt>
                <c:pt idx="446">
                  <c:v>38277</c:v>
                </c:pt>
                <c:pt idx="447">
                  <c:v>38278</c:v>
                </c:pt>
                <c:pt idx="448">
                  <c:v>38279</c:v>
                </c:pt>
                <c:pt idx="449">
                  <c:v>38280</c:v>
                </c:pt>
                <c:pt idx="450">
                  <c:v>38281</c:v>
                </c:pt>
                <c:pt idx="451">
                  <c:v>38282</c:v>
                </c:pt>
                <c:pt idx="452">
                  <c:v>38283</c:v>
                </c:pt>
                <c:pt idx="453">
                  <c:v>38284</c:v>
                </c:pt>
                <c:pt idx="454">
                  <c:v>38285</c:v>
                </c:pt>
                <c:pt idx="455">
                  <c:v>38286</c:v>
                </c:pt>
                <c:pt idx="456">
                  <c:v>38287</c:v>
                </c:pt>
                <c:pt idx="457">
                  <c:v>38288</c:v>
                </c:pt>
                <c:pt idx="458">
                  <c:v>38289</c:v>
                </c:pt>
                <c:pt idx="459">
                  <c:v>38290</c:v>
                </c:pt>
                <c:pt idx="460">
                  <c:v>38291</c:v>
                </c:pt>
                <c:pt idx="461">
                  <c:v>38292</c:v>
                </c:pt>
                <c:pt idx="462">
                  <c:v>38293</c:v>
                </c:pt>
                <c:pt idx="463">
                  <c:v>38294</c:v>
                </c:pt>
                <c:pt idx="464">
                  <c:v>38295</c:v>
                </c:pt>
                <c:pt idx="465">
                  <c:v>38296</c:v>
                </c:pt>
                <c:pt idx="466">
                  <c:v>38297</c:v>
                </c:pt>
                <c:pt idx="467">
                  <c:v>38298</c:v>
                </c:pt>
                <c:pt idx="468">
                  <c:v>38299</c:v>
                </c:pt>
                <c:pt idx="469">
                  <c:v>38300</c:v>
                </c:pt>
                <c:pt idx="470">
                  <c:v>38301</c:v>
                </c:pt>
                <c:pt idx="471">
                  <c:v>38302</c:v>
                </c:pt>
                <c:pt idx="472">
                  <c:v>38303</c:v>
                </c:pt>
                <c:pt idx="473">
                  <c:v>38304</c:v>
                </c:pt>
                <c:pt idx="474">
                  <c:v>38305</c:v>
                </c:pt>
                <c:pt idx="475">
                  <c:v>38306</c:v>
                </c:pt>
                <c:pt idx="476">
                  <c:v>38307</c:v>
                </c:pt>
                <c:pt idx="477">
                  <c:v>38308</c:v>
                </c:pt>
                <c:pt idx="478">
                  <c:v>38309</c:v>
                </c:pt>
                <c:pt idx="479">
                  <c:v>38310</c:v>
                </c:pt>
                <c:pt idx="480">
                  <c:v>38311</c:v>
                </c:pt>
                <c:pt idx="481">
                  <c:v>38312</c:v>
                </c:pt>
                <c:pt idx="482">
                  <c:v>38313</c:v>
                </c:pt>
                <c:pt idx="483">
                  <c:v>38314</c:v>
                </c:pt>
                <c:pt idx="484">
                  <c:v>38315</c:v>
                </c:pt>
                <c:pt idx="485">
                  <c:v>38316</c:v>
                </c:pt>
                <c:pt idx="486">
                  <c:v>38317</c:v>
                </c:pt>
                <c:pt idx="487">
                  <c:v>38318</c:v>
                </c:pt>
                <c:pt idx="488">
                  <c:v>38319</c:v>
                </c:pt>
                <c:pt idx="489">
                  <c:v>38320</c:v>
                </c:pt>
                <c:pt idx="490">
                  <c:v>38321</c:v>
                </c:pt>
                <c:pt idx="491">
                  <c:v>38322</c:v>
                </c:pt>
                <c:pt idx="492">
                  <c:v>38323</c:v>
                </c:pt>
                <c:pt idx="493">
                  <c:v>38324</c:v>
                </c:pt>
                <c:pt idx="494">
                  <c:v>38325</c:v>
                </c:pt>
                <c:pt idx="495">
                  <c:v>38326</c:v>
                </c:pt>
                <c:pt idx="496">
                  <c:v>38327</c:v>
                </c:pt>
                <c:pt idx="497">
                  <c:v>38328</c:v>
                </c:pt>
                <c:pt idx="498">
                  <c:v>38329</c:v>
                </c:pt>
                <c:pt idx="499">
                  <c:v>38330</c:v>
                </c:pt>
                <c:pt idx="500">
                  <c:v>38331</c:v>
                </c:pt>
                <c:pt idx="501">
                  <c:v>38332</c:v>
                </c:pt>
                <c:pt idx="502">
                  <c:v>38333</c:v>
                </c:pt>
                <c:pt idx="503">
                  <c:v>38334</c:v>
                </c:pt>
                <c:pt idx="504">
                  <c:v>38335</c:v>
                </c:pt>
                <c:pt idx="505">
                  <c:v>38336</c:v>
                </c:pt>
                <c:pt idx="506">
                  <c:v>38337</c:v>
                </c:pt>
                <c:pt idx="507">
                  <c:v>38338</c:v>
                </c:pt>
                <c:pt idx="508">
                  <c:v>38339</c:v>
                </c:pt>
                <c:pt idx="509">
                  <c:v>38340</c:v>
                </c:pt>
                <c:pt idx="510">
                  <c:v>38341</c:v>
                </c:pt>
                <c:pt idx="511">
                  <c:v>38342</c:v>
                </c:pt>
                <c:pt idx="512">
                  <c:v>38343</c:v>
                </c:pt>
                <c:pt idx="513">
                  <c:v>38344</c:v>
                </c:pt>
                <c:pt idx="514">
                  <c:v>38345</c:v>
                </c:pt>
                <c:pt idx="515">
                  <c:v>38346</c:v>
                </c:pt>
                <c:pt idx="516">
                  <c:v>38347</c:v>
                </c:pt>
                <c:pt idx="517">
                  <c:v>38348</c:v>
                </c:pt>
                <c:pt idx="518">
                  <c:v>38349</c:v>
                </c:pt>
                <c:pt idx="519">
                  <c:v>38350</c:v>
                </c:pt>
                <c:pt idx="520">
                  <c:v>38351</c:v>
                </c:pt>
                <c:pt idx="521">
                  <c:v>38352</c:v>
                </c:pt>
                <c:pt idx="522">
                  <c:v>38353</c:v>
                </c:pt>
                <c:pt idx="523">
                  <c:v>38354</c:v>
                </c:pt>
                <c:pt idx="524">
                  <c:v>38355</c:v>
                </c:pt>
                <c:pt idx="525">
                  <c:v>38356</c:v>
                </c:pt>
                <c:pt idx="526">
                  <c:v>38357</c:v>
                </c:pt>
                <c:pt idx="527">
                  <c:v>38358</c:v>
                </c:pt>
                <c:pt idx="528">
                  <c:v>38359</c:v>
                </c:pt>
                <c:pt idx="529">
                  <c:v>38360</c:v>
                </c:pt>
                <c:pt idx="530">
                  <c:v>38361</c:v>
                </c:pt>
                <c:pt idx="531">
                  <c:v>38362</c:v>
                </c:pt>
                <c:pt idx="532">
                  <c:v>38363</c:v>
                </c:pt>
                <c:pt idx="533">
                  <c:v>38364</c:v>
                </c:pt>
                <c:pt idx="534">
                  <c:v>38365</c:v>
                </c:pt>
                <c:pt idx="535">
                  <c:v>38366</c:v>
                </c:pt>
                <c:pt idx="536">
                  <c:v>38367</c:v>
                </c:pt>
                <c:pt idx="537">
                  <c:v>38368</c:v>
                </c:pt>
                <c:pt idx="538">
                  <c:v>38369</c:v>
                </c:pt>
                <c:pt idx="539">
                  <c:v>38370</c:v>
                </c:pt>
                <c:pt idx="540">
                  <c:v>38371</c:v>
                </c:pt>
                <c:pt idx="541">
                  <c:v>38372</c:v>
                </c:pt>
                <c:pt idx="542">
                  <c:v>38373</c:v>
                </c:pt>
                <c:pt idx="543">
                  <c:v>38374</c:v>
                </c:pt>
                <c:pt idx="544">
                  <c:v>38375</c:v>
                </c:pt>
                <c:pt idx="545">
                  <c:v>38376</c:v>
                </c:pt>
                <c:pt idx="546">
                  <c:v>38377</c:v>
                </c:pt>
                <c:pt idx="547">
                  <c:v>38378</c:v>
                </c:pt>
                <c:pt idx="548">
                  <c:v>38379</c:v>
                </c:pt>
                <c:pt idx="549">
                  <c:v>38380</c:v>
                </c:pt>
                <c:pt idx="550">
                  <c:v>38381</c:v>
                </c:pt>
                <c:pt idx="551">
                  <c:v>38382</c:v>
                </c:pt>
                <c:pt idx="552">
                  <c:v>38383</c:v>
                </c:pt>
                <c:pt idx="553">
                  <c:v>38384</c:v>
                </c:pt>
                <c:pt idx="554">
                  <c:v>38385</c:v>
                </c:pt>
                <c:pt idx="555">
                  <c:v>38386</c:v>
                </c:pt>
                <c:pt idx="556">
                  <c:v>38387</c:v>
                </c:pt>
                <c:pt idx="557">
                  <c:v>38388</c:v>
                </c:pt>
                <c:pt idx="558">
                  <c:v>38389</c:v>
                </c:pt>
                <c:pt idx="559">
                  <c:v>38390</c:v>
                </c:pt>
                <c:pt idx="560">
                  <c:v>38391</c:v>
                </c:pt>
                <c:pt idx="561">
                  <c:v>38392</c:v>
                </c:pt>
                <c:pt idx="562">
                  <c:v>38393</c:v>
                </c:pt>
                <c:pt idx="563">
                  <c:v>38394</c:v>
                </c:pt>
                <c:pt idx="564">
                  <c:v>38395</c:v>
                </c:pt>
                <c:pt idx="565">
                  <c:v>38396</c:v>
                </c:pt>
                <c:pt idx="566">
                  <c:v>38397</c:v>
                </c:pt>
                <c:pt idx="567">
                  <c:v>38398</c:v>
                </c:pt>
                <c:pt idx="568">
                  <c:v>38399</c:v>
                </c:pt>
                <c:pt idx="569">
                  <c:v>38400</c:v>
                </c:pt>
                <c:pt idx="570">
                  <c:v>38401</c:v>
                </c:pt>
                <c:pt idx="571">
                  <c:v>38402</c:v>
                </c:pt>
                <c:pt idx="572">
                  <c:v>38403</c:v>
                </c:pt>
                <c:pt idx="573">
                  <c:v>38404</c:v>
                </c:pt>
                <c:pt idx="574">
                  <c:v>38405</c:v>
                </c:pt>
                <c:pt idx="575">
                  <c:v>38406</c:v>
                </c:pt>
                <c:pt idx="576">
                  <c:v>38407</c:v>
                </c:pt>
                <c:pt idx="577">
                  <c:v>38408</c:v>
                </c:pt>
                <c:pt idx="578">
                  <c:v>38409</c:v>
                </c:pt>
                <c:pt idx="579">
                  <c:v>38410</c:v>
                </c:pt>
                <c:pt idx="580">
                  <c:v>38411</c:v>
                </c:pt>
                <c:pt idx="581">
                  <c:v>38412</c:v>
                </c:pt>
                <c:pt idx="582">
                  <c:v>38413</c:v>
                </c:pt>
                <c:pt idx="583">
                  <c:v>38414</c:v>
                </c:pt>
                <c:pt idx="584">
                  <c:v>38415</c:v>
                </c:pt>
                <c:pt idx="585">
                  <c:v>38416</c:v>
                </c:pt>
                <c:pt idx="586">
                  <c:v>38417</c:v>
                </c:pt>
                <c:pt idx="587">
                  <c:v>38418</c:v>
                </c:pt>
                <c:pt idx="588">
                  <c:v>38419</c:v>
                </c:pt>
                <c:pt idx="589">
                  <c:v>38420</c:v>
                </c:pt>
                <c:pt idx="590">
                  <c:v>38421</c:v>
                </c:pt>
                <c:pt idx="591">
                  <c:v>38422</c:v>
                </c:pt>
                <c:pt idx="592">
                  <c:v>38423</c:v>
                </c:pt>
                <c:pt idx="593">
                  <c:v>38424</c:v>
                </c:pt>
                <c:pt idx="594">
                  <c:v>38425</c:v>
                </c:pt>
                <c:pt idx="595">
                  <c:v>38426</c:v>
                </c:pt>
                <c:pt idx="596">
                  <c:v>38427</c:v>
                </c:pt>
                <c:pt idx="597">
                  <c:v>38428</c:v>
                </c:pt>
                <c:pt idx="598">
                  <c:v>38429</c:v>
                </c:pt>
                <c:pt idx="599">
                  <c:v>38430</c:v>
                </c:pt>
                <c:pt idx="600">
                  <c:v>38431</c:v>
                </c:pt>
                <c:pt idx="601">
                  <c:v>38432</c:v>
                </c:pt>
                <c:pt idx="602">
                  <c:v>38433</c:v>
                </c:pt>
                <c:pt idx="603">
                  <c:v>38434</c:v>
                </c:pt>
                <c:pt idx="604">
                  <c:v>38435</c:v>
                </c:pt>
                <c:pt idx="605">
                  <c:v>38436</c:v>
                </c:pt>
                <c:pt idx="606">
                  <c:v>38437</c:v>
                </c:pt>
                <c:pt idx="607">
                  <c:v>38438</c:v>
                </c:pt>
                <c:pt idx="608">
                  <c:v>38439</c:v>
                </c:pt>
                <c:pt idx="609">
                  <c:v>38440</c:v>
                </c:pt>
                <c:pt idx="610">
                  <c:v>38441</c:v>
                </c:pt>
                <c:pt idx="611">
                  <c:v>38442</c:v>
                </c:pt>
                <c:pt idx="612">
                  <c:v>38443</c:v>
                </c:pt>
                <c:pt idx="613">
                  <c:v>38444</c:v>
                </c:pt>
                <c:pt idx="614">
                  <c:v>38445</c:v>
                </c:pt>
                <c:pt idx="615">
                  <c:v>38446</c:v>
                </c:pt>
                <c:pt idx="616">
                  <c:v>38447</c:v>
                </c:pt>
                <c:pt idx="617">
                  <c:v>38448</c:v>
                </c:pt>
                <c:pt idx="618">
                  <c:v>38449</c:v>
                </c:pt>
                <c:pt idx="619">
                  <c:v>38450</c:v>
                </c:pt>
                <c:pt idx="620">
                  <c:v>38451</c:v>
                </c:pt>
                <c:pt idx="621">
                  <c:v>38452</c:v>
                </c:pt>
                <c:pt idx="622">
                  <c:v>38453</c:v>
                </c:pt>
                <c:pt idx="623">
                  <c:v>38454</c:v>
                </c:pt>
                <c:pt idx="624">
                  <c:v>38455</c:v>
                </c:pt>
                <c:pt idx="625">
                  <c:v>38456</c:v>
                </c:pt>
                <c:pt idx="626">
                  <c:v>38457</c:v>
                </c:pt>
                <c:pt idx="627">
                  <c:v>38458</c:v>
                </c:pt>
                <c:pt idx="628">
                  <c:v>38459</c:v>
                </c:pt>
                <c:pt idx="629">
                  <c:v>38460</c:v>
                </c:pt>
                <c:pt idx="630">
                  <c:v>38461</c:v>
                </c:pt>
                <c:pt idx="631">
                  <c:v>38462</c:v>
                </c:pt>
                <c:pt idx="632">
                  <c:v>38463</c:v>
                </c:pt>
                <c:pt idx="633">
                  <c:v>38464</c:v>
                </c:pt>
                <c:pt idx="634">
                  <c:v>38465</c:v>
                </c:pt>
                <c:pt idx="635">
                  <c:v>38466</c:v>
                </c:pt>
                <c:pt idx="636">
                  <c:v>38467</c:v>
                </c:pt>
                <c:pt idx="637">
                  <c:v>38468</c:v>
                </c:pt>
                <c:pt idx="638">
                  <c:v>38469</c:v>
                </c:pt>
                <c:pt idx="639">
                  <c:v>38470</c:v>
                </c:pt>
                <c:pt idx="640">
                  <c:v>38471</c:v>
                </c:pt>
                <c:pt idx="641">
                  <c:v>38472</c:v>
                </c:pt>
                <c:pt idx="642">
                  <c:v>38473</c:v>
                </c:pt>
                <c:pt idx="643">
                  <c:v>38474</c:v>
                </c:pt>
                <c:pt idx="644">
                  <c:v>38475</c:v>
                </c:pt>
                <c:pt idx="645">
                  <c:v>38476</c:v>
                </c:pt>
                <c:pt idx="646">
                  <c:v>38477</c:v>
                </c:pt>
                <c:pt idx="647">
                  <c:v>38478</c:v>
                </c:pt>
                <c:pt idx="648">
                  <c:v>38479</c:v>
                </c:pt>
                <c:pt idx="649">
                  <c:v>38480</c:v>
                </c:pt>
                <c:pt idx="650">
                  <c:v>38481</c:v>
                </c:pt>
                <c:pt idx="651">
                  <c:v>38482</c:v>
                </c:pt>
                <c:pt idx="652">
                  <c:v>38483</c:v>
                </c:pt>
                <c:pt idx="653">
                  <c:v>38484</c:v>
                </c:pt>
                <c:pt idx="654">
                  <c:v>38485</c:v>
                </c:pt>
                <c:pt idx="655">
                  <c:v>38486</c:v>
                </c:pt>
                <c:pt idx="656">
                  <c:v>38487</c:v>
                </c:pt>
                <c:pt idx="657">
                  <c:v>38488</c:v>
                </c:pt>
                <c:pt idx="658">
                  <c:v>38489</c:v>
                </c:pt>
                <c:pt idx="659">
                  <c:v>38490</c:v>
                </c:pt>
                <c:pt idx="660">
                  <c:v>38491</c:v>
                </c:pt>
                <c:pt idx="661">
                  <c:v>38492</c:v>
                </c:pt>
                <c:pt idx="662">
                  <c:v>38493</c:v>
                </c:pt>
                <c:pt idx="663">
                  <c:v>38494</c:v>
                </c:pt>
                <c:pt idx="664">
                  <c:v>38495</c:v>
                </c:pt>
                <c:pt idx="665">
                  <c:v>38496</c:v>
                </c:pt>
                <c:pt idx="666">
                  <c:v>38497</c:v>
                </c:pt>
                <c:pt idx="667">
                  <c:v>38498</c:v>
                </c:pt>
                <c:pt idx="668">
                  <c:v>38499</c:v>
                </c:pt>
                <c:pt idx="669">
                  <c:v>38500</c:v>
                </c:pt>
                <c:pt idx="670">
                  <c:v>38501</c:v>
                </c:pt>
                <c:pt idx="671">
                  <c:v>38502</c:v>
                </c:pt>
                <c:pt idx="672">
                  <c:v>38503</c:v>
                </c:pt>
                <c:pt idx="673">
                  <c:v>38504</c:v>
                </c:pt>
                <c:pt idx="674">
                  <c:v>38505</c:v>
                </c:pt>
                <c:pt idx="675">
                  <c:v>38506</c:v>
                </c:pt>
                <c:pt idx="676">
                  <c:v>38507</c:v>
                </c:pt>
                <c:pt idx="677">
                  <c:v>38508</c:v>
                </c:pt>
                <c:pt idx="678">
                  <c:v>38509</c:v>
                </c:pt>
                <c:pt idx="679">
                  <c:v>38510</c:v>
                </c:pt>
                <c:pt idx="680">
                  <c:v>38511</c:v>
                </c:pt>
                <c:pt idx="681">
                  <c:v>38512</c:v>
                </c:pt>
                <c:pt idx="682">
                  <c:v>38513</c:v>
                </c:pt>
                <c:pt idx="683">
                  <c:v>38514</c:v>
                </c:pt>
                <c:pt idx="684">
                  <c:v>38515</c:v>
                </c:pt>
                <c:pt idx="685">
                  <c:v>38516</c:v>
                </c:pt>
                <c:pt idx="686">
                  <c:v>38517</c:v>
                </c:pt>
                <c:pt idx="687">
                  <c:v>38518</c:v>
                </c:pt>
                <c:pt idx="688">
                  <c:v>38519</c:v>
                </c:pt>
                <c:pt idx="689">
                  <c:v>38520</c:v>
                </c:pt>
                <c:pt idx="690">
                  <c:v>38521</c:v>
                </c:pt>
                <c:pt idx="691">
                  <c:v>38522</c:v>
                </c:pt>
                <c:pt idx="692">
                  <c:v>38523</c:v>
                </c:pt>
                <c:pt idx="693">
                  <c:v>38524</c:v>
                </c:pt>
                <c:pt idx="694">
                  <c:v>38525</c:v>
                </c:pt>
                <c:pt idx="695">
                  <c:v>38526</c:v>
                </c:pt>
                <c:pt idx="696">
                  <c:v>38527</c:v>
                </c:pt>
                <c:pt idx="697">
                  <c:v>38528</c:v>
                </c:pt>
                <c:pt idx="698">
                  <c:v>38529</c:v>
                </c:pt>
                <c:pt idx="699">
                  <c:v>38530</c:v>
                </c:pt>
                <c:pt idx="700">
                  <c:v>38531</c:v>
                </c:pt>
                <c:pt idx="701">
                  <c:v>38532</c:v>
                </c:pt>
                <c:pt idx="702">
                  <c:v>38533</c:v>
                </c:pt>
                <c:pt idx="703">
                  <c:v>38534</c:v>
                </c:pt>
                <c:pt idx="704">
                  <c:v>38535</c:v>
                </c:pt>
                <c:pt idx="705">
                  <c:v>38536</c:v>
                </c:pt>
                <c:pt idx="706">
                  <c:v>38537</c:v>
                </c:pt>
                <c:pt idx="707">
                  <c:v>38538</c:v>
                </c:pt>
                <c:pt idx="708">
                  <c:v>38539</c:v>
                </c:pt>
                <c:pt idx="709">
                  <c:v>38540</c:v>
                </c:pt>
                <c:pt idx="710">
                  <c:v>38541</c:v>
                </c:pt>
                <c:pt idx="711">
                  <c:v>38542</c:v>
                </c:pt>
                <c:pt idx="712">
                  <c:v>38543</c:v>
                </c:pt>
                <c:pt idx="713">
                  <c:v>38544</c:v>
                </c:pt>
                <c:pt idx="714">
                  <c:v>38545</c:v>
                </c:pt>
                <c:pt idx="715">
                  <c:v>38546</c:v>
                </c:pt>
                <c:pt idx="716">
                  <c:v>38547</c:v>
                </c:pt>
                <c:pt idx="717">
                  <c:v>38548</c:v>
                </c:pt>
                <c:pt idx="718">
                  <c:v>38549</c:v>
                </c:pt>
                <c:pt idx="719">
                  <c:v>38550</c:v>
                </c:pt>
                <c:pt idx="720">
                  <c:v>38551</c:v>
                </c:pt>
                <c:pt idx="721">
                  <c:v>38552</c:v>
                </c:pt>
                <c:pt idx="722">
                  <c:v>38553</c:v>
                </c:pt>
                <c:pt idx="723">
                  <c:v>38554</c:v>
                </c:pt>
                <c:pt idx="724">
                  <c:v>38555</c:v>
                </c:pt>
                <c:pt idx="725">
                  <c:v>38556</c:v>
                </c:pt>
                <c:pt idx="726">
                  <c:v>38557</c:v>
                </c:pt>
                <c:pt idx="727">
                  <c:v>38558</c:v>
                </c:pt>
                <c:pt idx="728">
                  <c:v>38559</c:v>
                </c:pt>
                <c:pt idx="729">
                  <c:v>38560</c:v>
                </c:pt>
                <c:pt idx="730">
                  <c:v>38561</c:v>
                </c:pt>
                <c:pt idx="731">
                  <c:v>38562</c:v>
                </c:pt>
                <c:pt idx="732">
                  <c:v>38563</c:v>
                </c:pt>
                <c:pt idx="733">
                  <c:v>38564</c:v>
                </c:pt>
                <c:pt idx="734">
                  <c:v>38565</c:v>
                </c:pt>
                <c:pt idx="735">
                  <c:v>38566</c:v>
                </c:pt>
                <c:pt idx="736">
                  <c:v>38567</c:v>
                </c:pt>
                <c:pt idx="737">
                  <c:v>38568</c:v>
                </c:pt>
                <c:pt idx="738">
                  <c:v>38569</c:v>
                </c:pt>
                <c:pt idx="739">
                  <c:v>38570</c:v>
                </c:pt>
                <c:pt idx="740">
                  <c:v>38571</c:v>
                </c:pt>
                <c:pt idx="741">
                  <c:v>38572</c:v>
                </c:pt>
                <c:pt idx="742">
                  <c:v>38573</c:v>
                </c:pt>
                <c:pt idx="743">
                  <c:v>38574</c:v>
                </c:pt>
                <c:pt idx="744">
                  <c:v>38575</c:v>
                </c:pt>
                <c:pt idx="745">
                  <c:v>38576</c:v>
                </c:pt>
                <c:pt idx="746">
                  <c:v>38577</c:v>
                </c:pt>
                <c:pt idx="747">
                  <c:v>38578</c:v>
                </c:pt>
                <c:pt idx="748">
                  <c:v>38579</c:v>
                </c:pt>
                <c:pt idx="749">
                  <c:v>38580</c:v>
                </c:pt>
                <c:pt idx="750">
                  <c:v>38581</c:v>
                </c:pt>
                <c:pt idx="751">
                  <c:v>38582</c:v>
                </c:pt>
                <c:pt idx="752">
                  <c:v>38583</c:v>
                </c:pt>
                <c:pt idx="753">
                  <c:v>38584</c:v>
                </c:pt>
                <c:pt idx="754">
                  <c:v>38585</c:v>
                </c:pt>
                <c:pt idx="755">
                  <c:v>38586</c:v>
                </c:pt>
                <c:pt idx="756">
                  <c:v>38587</c:v>
                </c:pt>
                <c:pt idx="757">
                  <c:v>38588</c:v>
                </c:pt>
                <c:pt idx="758">
                  <c:v>38589</c:v>
                </c:pt>
                <c:pt idx="759">
                  <c:v>38590</c:v>
                </c:pt>
                <c:pt idx="760">
                  <c:v>38591</c:v>
                </c:pt>
                <c:pt idx="761">
                  <c:v>38592</c:v>
                </c:pt>
                <c:pt idx="762">
                  <c:v>38593</c:v>
                </c:pt>
                <c:pt idx="763">
                  <c:v>38594</c:v>
                </c:pt>
                <c:pt idx="764">
                  <c:v>38595</c:v>
                </c:pt>
                <c:pt idx="765">
                  <c:v>38596</c:v>
                </c:pt>
                <c:pt idx="766">
                  <c:v>38597</c:v>
                </c:pt>
                <c:pt idx="767">
                  <c:v>38598</c:v>
                </c:pt>
                <c:pt idx="768">
                  <c:v>38599</c:v>
                </c:pt>
                <c:pt idx="769">
                  <c:v>38600</c:v>
                </c:pt>
                <c:pt idx="770">
                  <c:v>38601</c:v>
                </c:pt>
                <c:pt idx="771">
                  <c:v>38602</c:v>
                </c:pt>
                <c:pt idx="772">
                  <c:v>38603</c:v>
                </c:pt>
                <c:pt idx="773">
                  <c:v>38604</c:v>
                </c:pt>
                <c:pt idx="774">
                  <c:v>38605</c:v>
                </c:pt>
                <c:pt idx="775">
                  <c:v>38606</c:v>
                </c:pt>
                <c:pt idx="776">
                  <c:v>38607</c:v>
                </c:pt>
                <c:pt idx="777">
                  <c:v>38608</c:v>
                </c:pt>
                <c:pt idx="778">
                  <c:v>38609</c:v>
                </c:pt>
                <c:pt idx="779">
                  <c:v>38610</c:v>
                </c:pt>
                <c:pt idx="780">
                  <c:v>38611</c:v>
                </c:pt>
                <c:pt idx="781">
                  <c:v>38612</c:v>
                </c:pt>
                <c:pt idx="782">
                  <c:v>38613</c:v>
                </c:pt>
                <c:pt idx="783">
                  <c:v>38614</c:v>
                </c:pt>
                <c:pt idx="784">
                  <c:v>38615</c:v>
                </c:pt>
                <c:pt idx="785">
                  <c:v>38616</c:v>
                </c:pt>
                <c:pt idx="786">
                  <c:v>38617</c:v>
                </c:pt>
                <c:pt idx="787">
                  <c:v>38618</c:v>
                </c:pt>
                <c:pt idx="788">
                  <c:v>38619</c:v>
                </c:pt>
                <c:pt idx="789">
                  <c:v>38620</c:v>
                </c:pt>
                <c:pt idx="790">
                  <c:v>38621</c:v>
                </c:pt>
                <c:pt idx="791">
                  <c:v>38622</c:v>
                </c:pt>
                <c:pt idx="792">
                  <c:v>38623</c:v>
                </c:pt>
                <c:pt idx="793">
                  <c:v>38624</c:v>
                </c:pt>
                <c:pt idx="794">
                  <c:v>38625</c:v>
                </c:pt>
                <c:pt idx="795">
                  <c:v>38626</c:v>
                </c:pt>
                <c:pt idx="796">
                  <c:v>38627</c:v>
                </c:pt>
                <c:pt idx="797">
                  <c:v>38628</c:v>
                </c:pt>
                <c:pt idx="798">
                  <c:v>38629</c:v>
                </c:pt>
                <c:pt idx="799">
                  <c:v>38630</c:v>
                </c:pt>
                <c:pt idx="800">
                  <c:v>38631</c:v>
                </c:pt>
                <c:pt idx="801">
                  <c:v>38632</c:v>
                </c:pt>
                <c:pt idx="802">
                  <c:v>38633</c:v>
                </c:pt>
                <c:pt idx="803">
                  <c:v>38634</c:v>
                </c:pt>
                <c:pt idx="804">
                  <c:v>38635</c:v>
                </c:pt>
                <c:pt idx="805">
                  <c:v>38636</c:v>
                </c:pt>
                <c:pt idx="806">
                  <c:v>38637</c:v>
                </c:pt>
                <c:pt idx="807">
                  <c:v>38638</c:v>
                </c:pt>
                <c:pt idx="808">
                  <c:v>38639</c:v>
                </c:pt>
                <c:pt idx="809">
                  <c:v>38640</c:v>
                </c:pt>
                <c:pt idx="810">
                  <c:v>38641</c:v>
                </c:pt>
                <c:pt idx="811">
                  <c:v>38642</c:v>
                </c:pt>
                <c:pt idx="812">
                  <c:v>38643</c:v>
                </c:pt>
                <c:pt idx="813">
                  <c:v>38644</c:v>
                </c:pt>
                <c:pt idx="814">
                  <c:v>38645</c:v>
                </c:pt>
                <c:pt idx="815">
                  <c:v>38646</c:v>
                </c:pt>
                <c:pt idx="816">
                  <c:v>38647</c:v>
                </c:pt>
                <c:pt idx="817">
                  <c:v>38648</c:v>
                </c:pt>
                <c:pt idx="818">
                  <c:v>38649</c:v>
                </c:pt>
                <c:pt idx="819">
                  <c:v>38650</c:v>
                </c:pt>
                <c:pt idx="820">
                  <c:v>38651</c:v>
                </c:pt>
                <c:pt idx="821">
                  <c:v>38652</c:v>
                </c:pt>
                <c:pt idx="822">
                  <c:v>38653</c:v>
                </c:pt>
                <c:pt idx="823">
                  <c:v>38654</c:v>
                </c:pt>
                <c:pt idx="824">
                  <c:v>38655</c:v>
                </c:pt>
                <c:pt idx="825">
                  <c:v>38656</c:v>
                </c:pt>
                <c:pt idx="826">
                  <c:v>38657</c:v>
                </c:pt>
                <c:pt idx="827">
                  <c:v>38658</c:v>
                </c:pt>
                <c:pt idx="828">
                  <c:v>38659</c:v>
                </c:pt>
                <c:pt idx="829">
                  <c:v>38660</c:v>
                </c:pt>
                <c:pt idx="830">
                  <c:v>38661</c:v>
                </c:pt>
                <c:pt idx="831">
                  <c:v>38662</c:v>
                </c:pt>
                <c:pt idx="832">
                  <c:v>38663</c:v>
                </c:pt>
                <c:pt idx="833">
                  <c:v>38664</c:v>
                </c:pt>
                <c:pt idx="834">
                  <c:v>38665</c:v>
                </c:pt>
                <c:pt idx="835">
                  <c:v>38666</c:v>
                </c:pt>
                <c:pt idx="836">
                  <c:v>38667</c:v>
                </c:pt>
                <c:pt idx="837">
                  <c:v>38668</c:v>
                </c:pt>
                <c:pt idx="838">
                  <c:v>38669</c:v>
                </c:pt>
                <c:pt idx="839">
                  <c:v>38670</c:v>
                </c:pt>
                <c:pt idx="840">
                  <c:v>38671</c:v>
                </c:pt>
                <c:pt idx="841">
                  <c:v>38672</c:v>
                </c:pt>
                <c:pt idx="842">
                  <c:v>38673</c:v>
                </c:pt>
                <c:pt idx="843">
                  <c:v>38674</c:v>
                </c:pt>
                <c:pt idx="844">
                  <c:v>38675</c:v>
                </c:pt>
                <c:pt idx="845">
                  <c:v>38676</c:v>
                </c:pt>
                <c:pt idx="846">
                  <c:v>38677</c:v>
                </c:pt>
                <c:pt idx="847">
                  <c:v>38678</c:v>
                </c:pt>
                <c:pt idx="848">
                  <c:v>38679</c:v>
                </c:pt>
                <c:pt idx="849">
                  <c:v>38680</c:v>
                </c:pt>
                <c:pt idx="850">
                  <c:v>38681</c:v>
                </c:pt>
                <c:pt idx="851">
                  <c:v>38682</c:v>
                </c:pt>
                <c:pt idx="852">
                  <c:v>38683</c:v>
                </c:pt>
                <c:pt idx="853">
                  <c:v>38684</c:v>
                </c:pt>
                <c:pt idx="854">
                  <c:v>38685</c:v>
                </c:pt>
                <c:pt idx="855">
                  <c:v>38686</c:v>
                </c:pt>
                <c:pt idx="856">
                  <c:v>38687</c:v>
                </c:pt>
                <c:pt idx="857">
                  <c:v>38688</c:v>
                </c:pt>
                <c:pt idx="858">
                  <c:v>38689</c:v>
                </c:pt>
                <c:pt idx="859">
                  <c:v>38690</c:v>
                </c:pt>
                <c:pt idx="860">
                  <c:v>38691</c:v>
                </c:pt>
                <c:pt idx="861">
                  <c:v>38692</c:v>
                </c:pt>
                <c:pt idx="862">
                  <c:v>38693</c:v>
                </c:pt>
                <c:pt idx="863">
                  <c:v>38694</c:v>
                </c:pt>
                <c:pt idx="864">
                  <c:v>38695</c:v>
                </c:pt>
                <c:pt idx="865">
                  <c:v>38696</c:v>
                </c:pt>
                <c:pt idx="866">
                  <c:v>38697</c:v>
                </c:pt>
                <c:pt idx="867">
                  <c:v>38698</c:v>
                </c:pt>
                <c:pt idx="868">
                  <c:v>38699</c:v>
                </c:pt>
                <c:pt idx="869">
                  <c:v>38700</c:v>
                </c:pt>
                <c:pt idx="870">
                  <c:v>38701</c:v>
                </c:pt>
                <c:pt idx="871">
                  <c:v>38702</c:v>
                </c:pt>
                <c:pt idx="872">
                  <c:v>38703</c:v>
                </c:pt>
                <c:pt idx="873">
                  <c:v>38704</c:v>
                </c:pt>
                <c:pt idx="874">
                  <c:v>38705</c:v>
                </c:pt>
                <c:pt idx="875">
                  <c:v>38706</c:v>
                </c:pt>
                <c:pt idx="876">
                  <c:v>38707</c:v>
                </c:pt>
                <c:pt idx="877">
                  <c:v>38708</c:v>
                </c:pt>
                <c:pt idx="878">
                  <c:v>38709</c:v>
                </c:pt>
                <c:pt idx="879">
                  <c:v>38710</c:v>
                </c:pt>
                <c:pt idx="880">
                  <c:v>38711</c:v>
                </c:pt>
                <c:pt idx="881">
                  <c:v>38712</c:v>
                </c:pt>
                <c:pt idx="882">
                  <c:v>38713</c:v>
                </c:pt>
                <c:pt idx="883">
                  <c:v>38714</c:v>
                </c:pt>
                <c:pt idx="884">
                  <c:v>38715</c:v>
                </c:pt>
                <c:pt idx="885">
                  <c:v>38716</c:v>
                </c:pt>
                <c:pt idx="886">
                  <c:v>38717</c:v>
                </c:pt>
                <c:pt idx="887">
                  <c:v>38718</c:v>
                </c:pt>
                <c:pt idx="888">
                  <c:v>38719</c:v>
                </c:pt>
                <c:pt idx="889">
                  <c:v>38720</c:v>
                </c:pt>
                <c:pt idx="890">
                  <c:v>38721</c:v>
                </c:pt>
                <c:pt idx="891">
                  <c:v>38722</c:v>
                </c:pt>
                <c:pt idx="892">
                  <c:v>38723</c:v>
                </c:pt>
                <c:pt idx="893">
                  <c:v>38724</c:v>
                </c:pt>
                <c:pt idx="894">
                  <c:v>38725</c:v>
                </c:pt>
                <c:pt idx="895">
                  <c:v>38726</c:v>
                </c:pt>
                <c:pt idx="896">
                  <c:v>38727</c:v>
                </c:pt>
                <c:pt idx="897">
                  <c:v>38728</c:v>
                </c:pt>
                <c:pt idx="898">
                  <c:v>38729</c:v>
                </c:pt>
                <c:pt idx="899">
                  <c:v>38730</c:v>
                </c:pt>
                <c:pt idx="900">
                  <c:v>38731</c:v>
                </c:pt>
                <c:pt idx="901">
                  <c:v>38732</c:v>
                </c:pt>
                <c:pt idx="902">
                  <c:v>38733</c:v>
                </c:pt>
                <c:pt idx="903">
                  <c:v>38734</c:v>
                </c:pt>
                <c:pt idx="904">
                  <c:v>38735</c:v>
                </c:pt>
                <c:pt idx="905">
                  <c:v>38736</c:v>
                </c:pt>
                <c:pt idx="906">
                  <c:v>38737</c:v>
                </c:pt>
                <c:pt idx="907">
                  <c:v>38738</c:v>
                </c:pt>
                <c:pt idx="908">
                  <c:v>38739</c:v>
                </c:pt>
                <c:pt idx="909">
                  <c:v>38740</c:v>
                </c:pt>
                <c:pt idx="910">
                  <c:v>38741</c:v>
                </c:pt>
                <c:pt idx="911">
                  <c:v>38742</c:v>
                </c:pt>
                <c:pt idx="912">
                  <c:v>38743</c:v>
                </c:pt>
                <c:pt idx="913">
                  <c:v>38744</c:v>
                </c:pt>
                <c:pt idx="914">
                  <c:v>38745</c:v>
                </c:pt>
                <c:pt idx="915">
                  <c:v>38746</c:v>
                </c:pt>
                <c:pt idx="916">
                  <c:v>38747</c:v>
                </c:pt>
                <c:pt idx="917">
                  <c:v>38748</c:v>
                </c:pt>
                <c:pt idx="918">
                  <c:v>38749</c:v>
                </c:pt>
                <c:pt idx="919">
                  <c:v>38750</c:v>
                </c:pt>
                <c:pt idx="920">
                  <c:v>38751</c:v>
                </c:pt>
                <c:pt idx="921">
                  <c:v>38752</c:v>
                </c:pt>
                <c:pt idx="922">
                  <c:v>38753</c:v>
                </c:pt>
                <c:pt idx="923">
                  <c:v>38754</c:v>
                </c:pt>
                <c:pt idx="924">
                  <c:v>38755</c:v>
                </c:pt>
                <c:pt idx="925">
                  <c:v>38756</c:v>
                </c:pt>
                <c:pt idx="926">
                  <c:v>38757</c:v>
                </c:pt>
                <c:pt idx="927">
                  <c:v>38758</c:v>
                </c:pt>
                <c:pt idx="928">
                  <c:v>38759</c:v>
                </c:pt>
                <c:pt idx="929">
                  <c:v>38760</c:v>
                </c:pt>
                <c:pt idx="930">
                  <c:v>38761</c:v>
                </c:pt>
                <c:pt idx="931">
                  <c:v>38762</c:v>
                </c:pt>
                <c:pt idx="932">
                  <c:v>38763</c:v>
                </c:pt>
                <c:pt idx="933">
                  <c:v>38764</c:v>
                </c:pt>
                <c:pt idx="934">
                  <c:v>38765</c:v>
                </c:pt>
                <c:pt idx="935">
                  <c:v>38766</c:v>
                </c:pt>
                <c:pt idx="936">
                  <c:v>38767</c:v>
                </c:pt>
                <c:pt idx="937">
                  <c:v>38768</c:v>
                </c:pt>
                <c:pt idx="938">
                  <c:v>38769</c:v>
                </c:pt>
                <c:pt idx="939">
                  <c:v>38770</c:v>
                </c:pt>
                <c:pt idx="940">
                  <c:v>38771</c:v>
                </c:pt>
                <c:pt idx="941">
                  <c:v>38772</c:v>
                </c:pt>
                <c:pt idx="942">
                  <c:v>38773</c:v>
                </c:pt>
                <c:pt idx="943">
                  <c:v>38774</c:v>
                </c:pt>
                <c:pt idx="944">
                  <c:v>38775</c:v>
                </c:pt>
                <c:pt idx="945">
                  <c:v>38776</c:v>
                </c:pt>
                <c:pt idx="946">
                  <c:v>38777</c:v>
                </c:pt>
                <c:pt idx="947">
                  <c:v>38778</c:v>
                </c:pt>
                <c:pt idx="948">
                  <c:v>38779</c:v>
                </c:pt>
                <c:pt idx="949">
                  <c:v>38780</c:v>
                </c:pt>
                <c:pt idx="950">
                  <c:v>38781</c:v>
                </c:pt>
                <c:pt idx="951">
                  <c:v>38782</c:v>
                </c:pt>
                <c:pt idx="952">
                  <c:v>38783</c:v>
                </c:pt>
                <c:pt idx="953">
                  <c:v>38784</c:v>
                </c:pt>
                <c:pt idx="954">
                  <c:v>38785</c:v>
                </c:pt>
                <c:pt idx="955">
                  <c:v>38786</c:v>
                </c:pt>
                <c:pt idx="956">
                  <c:v>38787</c:v>
                </c:pt>
                <c:pt idx="957">
                  <c:v>38788</c:v>
                </c:pt>
                <c:pt idx="958">
                  <c:v>38789</c:v>
                </c:pt>
                <c:pt idx="959">
                  <c:v>38790</c:v>
                </c:pt>
                <c:pt idx="960">
                  <c:v>38791</c:v>
                </c:pt>
                <c:pt idx="961">
                  <c:v>38792</c:v>
                </c:pt>
                <c:pt idx="962">
                  <c:v>38793</c:v>
                </c:pt>
                <c:pt idx="963">
                  <c:v>38794</c:v>
                </c:pt>
                <c:pt idx="964">
                  <c:v>38795</c:v>
                </c:pt>
                <c:pt idx="965">
                  <c:v>38796</c:v>
                </c:pt>
                <c:pt idx="966">
                  <c:v>38797</c:v>
                </c:pt>
                <c:pt idx="967">
                  <c:v>38798</c:v>
                </c:pt>
                <c:pt idx="968">
                  <c:v>38799</c:v>
                </c:pt>
                <c:pt idx="969">
                  <c:v>38800</c:v>
                </c:pt>
                <c:pt idx="970">
                  <c:v>38801</c:v>
                </c:pt>
                <c:pt idx="971">
                  <c:v>38802</c:v>
                </c:pt>
                <c:pt idx="972">
                  <c:v>38803</c:v>
                </c:pt>
                <c:pt idx="973">
                  <c:v>38804</c:v>
                </c:pt>
                <c:pt idx="974">
                  <c:v>38805</c:v>
                </c:pt>
                <c:pt idx="975">
                  <c:v>38806</c:v>
                </c:pt>
                <c:pt idx="976">
                  <c:v>38807</c:v>
                </c:pt>
                <c:pt idx="977">
                  <c:v>38808</c:v>
                </c:pt>
                <c:pt idx="978">
                  <c:v>38809</c:v>
                </c:pt>
                <c:pt idx="979">
                  <c:v>38810</c:v>
                </c:pt>
                <c:pt idx="980">
                  <c:v>38811</c:v>
                </c:pt>
                <c:pt idx="981">
                  <c:v>38812</c:v>
                </c:pt>
                <c:pt idx="982">
                  <c:v>38813</c:v>
                </c:pt>
                <c:pt idx="983">
                  <c:v>38814</c:v>
                </c:pt>
                <c:pt idx="984">
                  <c:v>38815</c:v>
                </c:pt>
                <c:pt idx="985">
                  <c:v>38816</c:v>
                </c:pt>
                <c:pt idx="986">
                  <c:v>38817</c:v>
                </c:pt>
                <c:pt idx="987">
                  <c:v>38818</c:v>
                </c:pt>
                <c:pt idx="988">
                  <c:v>38819</c:v>
                </c:pt>
                <c:pt idx="989">
                  <c:v>38820</c:v>
                </c:pt>
                <c:pt idx="990">
                  <c:v>38821</c:v>
                </c:pt>
                <c:pt idx="991">
                  <c:v>38822</c:v>
                </c:pt>
                <c:pt idx="992">
                  <c:v>38823</c:v>
                </c:pt>
                <c:pt idx="993">
                  <c:v>38824</c:v>
                </c:pt>
                <c:pt idx="994">
                  <c:v>38825</c:v>
                </c:pt>
                <c:pt idx="995">
                  <c:v>38826</c:v>
                </c:pt>
                <c:pt idx="996">
                  <c:v>38827</c:v>
                </c:pt>
                <c:pt idx="997">
                  <c:v>38828</c:v>
                </c:pt>
                <c:pt idx="998">
                  <c:v>38829</c:v>
                </c:pt>
                <c:pt idx="999">
                  <c:v>38830</c:v>
                </c:pt>
                <c:pt idx="1000">
                  <c:v>38831</c:v>
                </c:pt>
                <c:pt idx="1001">
                  <c:v>38832</c:v>
                </c:pt>
                <c:pt idx="1002">
                  <c:v>38833</c:v>
                </c:pt>
                <c:pt idx="1003">
                  <c:v>38834</c:v>
                </c:pt>
                <c:pt idx="1004">
                  <c:v>38835</c:v>
                </c:pt>
                <c:pt idx="1005">
                  <c:v>38836</c:v>
                </c:pt>
                <c:pt idx="1006">
                  <c:v>38837</c:v>
                </c:pt>
                <c:pt idx="1007">
                  <c:v>38838</c:v>
                </c:pt>
                <c:pt idx="1008">
                  <c:v>38839</c:v>
                </c:pt>
                <c:pt idx="1009">
                  <c:v>38840</c:v>
                </c:pt>
                <c:pt idx="1010">
                  <c:v>38841</c:v>
                </c:pt>
                <c:pt idx="1011">
                  <c:v>38842</c:v>
                </c:pt>
                <c:pt idx="1012">
                  <c:v>38843</c:v>
                </c:pt>
                <c:pt idx="1013">
                  <c:v>38844</c:v>
                </c:pt>
                <c:pt idx="1014">
                  <c:v>38845</c:v>
                </c:pt>
                <c:pt idx="1015">
                  <c:v>38846</c:v>
                </c:pt>
                <c:pt idx="1016">
                  <c:v>38847</c:v>
                </c:pt>
                <c:pt idx="1017">
                  <c:v>38848</c:v>
                </c:pt>
                <c:pt idx="1018">
                  <c:v>38849</c:v>
                </c:pt>
                <c:pt idx="1019">
                  <c:v>38850</c:v>
                </c:pt>
                <c:pt idx="1020">
                  <c:v>38851</c:v>
                </c:pt>
                <c:pt idx="1021">
                  <c:v>38852</c:v>
                </c:pt>
                <c:pt idx="1022">
                  <c:v>38853</c:v>
                </c:pt>
                <c:pt idx="1023">
                  <c:v>38854</c:v>
                </c:pt>
                <c:pt idx="1024">
                  <c:v>38855</c:v>
                </c:pt>
                <c:pt idx="1025">
                  <c:v>38856</c:v>
                </c:pt>
                <c:pt idx="1026">
                  <c:v>38857</c:v>
                </c:pt>
                <c:pt idx="1027">
                  <c:v>38858</c:v>
                </c:pt>
                <c:pt idx="1028">
                  <c:v>38859</c:v>
                </c:pt>
                <c:pt idx="1029">
                  <c:v>38860</c:v>
                </c:pt>
                <c:pt idx="1030">
                  <c:v>38861</c:v>
                </c:pt>
                <c:pt idx="1031">
                  <c:v>38862</c:v>
                </c:pt>
                <c:pt idx="1032">
                  <c:v>38863</c:v>
                </c:pt>
                <c:pt idx="1033">
                  <c:v>38864</c:v>
                </c:pt>
                <c:pt idx="1034">
                  <c:v>38865</c:v>
                </c:pt>
                <c:pt idx="1035">
                  <c:v>38866</c:v>
                </c:pt>
                <c:pt idx="1036">
                  <c:v>38867</c:v>
                </c:pt>
                <c:pt idx="1037">
                  <c:v>38868</c:v>
                </c:pt>
                <c:pt idx="1038">
                  <c:v>38869</c:v>
                </c:pt>
                <c:pt idx="1039">
                  <c:v>38870</c:v>
                </c:pt>
                <c:pt idx="1040">
                  <c:v>38871</c:v>
                </c:pt>
                <c:pt idx="1041">
                  <c:v>38872</c:v>
                </c:pt>
                <c:pt idx="1042">
                  <c:v>38873</c:v>
                </c:pt>
                <c:pt idx="1043">
                  <c:v>38874</c:v>
                </c:pt>
                <c:pt idx="1044">
                  <c:v>38875</c:v>
                </c:pt>
                <c:pt idx="1045">
                  <c:v>38876</c:v>
                </c:pt>
                <c:pt idx="1046">
                  <c:v>38877</c:v>
                </c:pt>
                <c:pt idx="1047">
                  <c:v>38878</c:v>
                </c:pt>
                <c:pt idx="1048">
                  <c:v>38879</c:v>
                </c:pt>
                <c:pt idx="1049">
                  <c:v>38880</c:v>
                </c:pt>
                <c:pt idx="1050">
                  <c:v>38881</c:v>
                </c:pt>
                <c:pt idx="1051">
                  <c:v>38882</c:v>
                </c:pt>
                <c:pt idx="1052">
                  <c:v>38883</c:v>
                </c:pt>
                <c:pt idx="1053">
                  <c:v>38884</c:v>
                </c:pt>
                <c:pt idx="1054">
                  <c:v>38885</c:v>
                </c:pt>
                <c:pt idx="1055">
                  <c:v>38886</c:v>
                </c:pt>
                <c:pt idx="1056">
                  <c:v>38887</c:v>
                </c:pt>
                <c:pt idx="1057">
                  <c:v>38888</c:v>
                </c:pt>
                <c:pt idx="1058">
                  <c:v>38889</c:v>
                </c:pt>
                <c:pt idx="1059">
                  <c:v>38890</c:v>
                </c:pt>
                <c:pt idx="1060">
                  <c:v>38891</c:v>
                </c:pt>
                <c:pt idx="1061">
                  <c:v>38892</c:v>
                </c:pt>
                <c:pt idx="1062">
                  <c:v>38893</c:v>
                </c:pt>
                <c:pt idx="1063">
                  <c:v>38894</c:v>
                </c:pt>
                <c:pt idx="1064">
                  <c:v>38895</c:v>
                </c:pt>
                <c:pt idx="1065">
                  <c:v>38896</c:v>
                </c:pt>
                <c:pt idx="1066">
                  <c:v>38897</c:v>
                </c:pt>
                <c:pt idx="1067">
                  <c:v>38898</c:v>
                </c:pt>
                <c:pt idx="1068">
                  <c:v>38899</c:v>
                </c:pt>
                <c:pt idx="1069">
                  <c:v>38900</c:v>
                </c:pt>
                <c:pt idx="1070">
                  <c:v>38901</c:v>
                </c:pt>
                <c:pt idx="1071">
                  <c:v>38902</c:v>
                </c:pt>
                <c:pt idx="1072">
                  <c:v>38903</c:v>
                </c:pt>
                <c:pt idx="1073">
                  <c:v>38904</c:v>
                </c:pt>
                <c:pt idx="1074">
                  <c:v>38905</c:v>
                </c:pt>
                <c:pt idx="1075">
                  <c:v>38906</c:v>
                </c:pt>
                <c:pt idx="1076">
                  <c:v>38907</c:v>
                </c:pt>
                <c:pt idx="1077">
                  <c:v>38908</c:v>
                </c:pt>
                <c:pt idx="1078">
                  <c:v>38909</c:v>
                </c:pt>
                <c:pt idx="1079">
                  <c:v>38910</c:v>
                </c:pt>
                <c:pt idx="1080">
                  <c:v>38911</c:v>
                </c:pt>
                <c:pt idx="1081">
                  <c:v>38912</c:v>
                </c:pt>
                <c:pt idx="1082">
                  <c:v>38913</c:v>
                </c:pt>
                <c:pt idx="1083">
                  <c:v>38914</c:v>
                </c:pt>
                <c:pt idx="1084">
                  <c:v>38915</c:v>
                </c:pt>
                <c:pt idx="1085">
                  <c:v>38916</c:v>
                </c:pt>
                <c:pt idx="1086">
                  <c:v>38917</c:v>
                </c:pt>
                <c:pt idx="1087">
                  <c:v>38918</c:v>
                </c:pt>
                <c:pt idx="1088">
                  <c:v>38919</c:v>
                </c:pt>
                <c:pt idx="1089">
                  <c:v>38920</c:v>
                </c:pt>
                <c:pt idx="1090">
                  <c:v>38921</c:v>
                </c:pt>
                <c:pt idx="1091">
                  <c:v>38922</c:v>
                </c:pt>
                <c:pt idx="1092">
                  <c:v>38923</c:v>
                </c:pt>
                <c:pt idx="1093">
                  <c:v>38924</c:v>
                </c:pt>
                <c:pt idx="1094">
                  <c:v>38925</c:v>
                </c:pt>
                <c:pt idx="1095">
                  <c:v>38926</c:v>
                </c:pt>
                <c:pt idx="1096">
                  <c:v>38927</c:v>
                </c:pt>
                <c:pt idx="1097">
                  <c:v>38928</c:v>
                </c:pt>
                <c:pt idx="1098">
                  <c:v>38929</c:v>
                </c:pt>
                <c:pt idx="1099">
                  <c:v>38930</c:v>
                </c:pt>
                <c:pt idx="1100">
                  <c:v>38931</c:v>
                </c:pt>
                <c:pt idx="1101">
                  <c:v>38932</c:v>
                </c:pt>
                <c:pt idx="1102">
                  <c:v>38933</c:v>
                </c:pt>
                <c:pt idx="1103">
                  <c:v>38934</c:v>
                </c:pt>
                <c:pt idx="1104">
                  <c:v>38935</c:v>
                </c:pt>
                <c:pt idx="1105">
                  <c:v>38936</c:v>
                </c:pt>
                <c:pt idx="1106">
                  <c:v>38937</c:v>
                </c:pt>
                <c:pt idx="1107">
                  <c:v>38938</c:v>
                </c:pt>
                <c:pt idx="1108">
                  <c:v>38939</c:v>
                </c:pt>
                <c:pt idx="1109">
                  <c:v>38940</c:v>
                </c:pt>
                <c:pt idx="1110">
                  <c:v>38941</c:v>
                </c:pt>
                <c:pt idx="1111">
                  <c:v>38942</c:v>
                </c:pt>
                <c:pt idx="1112">
                  <c:v>38943</c:v>
                </c:pt>
                <c:pt idx="1113">
                  <c:v>38944</c:v>
                </c:pt>
                <c:pt idx="1114">
                  <c:v>38945</c:v>
                </c:pt>
                <c:pt idx="1115">
                  <c:v>38946</c:v>
                </c:pt>
                <c:pt idx="1116">
                  <c:v>38947</c:v>
                </c:pt>
                <c:pt idx="1117">
                  <c:v>38948</c:v>
                </c:pt>
                <c:pt idx="1118">
                  <c:v>38949</c:v>
                </c:pt>
                <c:pt idx="1119">
                  <c:v>38950</c:v>
                </c:pt>
                <c:pt idx="1120">
                  <c:v>38951</c:v>
                </c:pt>
                <c:pt idx="1121">
                  <c:v>38952</c:v>
                </c:pt>
                <c:pt idx="1122">
                  <c:v>38953</c:v>
                </c:pt>
                <c:pt idx="1123">
                  <c:v>38954</c:v>
                </c:pt>
                <c:pt idx="1124">
                  <c:v>38955</c:v>
                </c:pt>
                <c:pt idx="1125">
                  <c:v>38956</c:v>
                </c:pt>
                <c:pt idx="1126">
                  <c:v>38957</c:v>
                </c:pt>
                <c:pt idx="1127">
                  <c:v>38958</c:v>
                </c:pt>
                <c:pt idx="1128">
                  <c:v>38959</c:v>
                </c:pt>
                <c:pt idx="1129">
                  <c:v>38960</c:v>
                </c:pt>
                <c:pt idx="1130">
                  <c:v>38961</c:v>
                </c:pt>
                <c:pt idx="1131">
                  <c:v>38962</c:v>
                </c:pt>
                <c:pt idx="1132">
                  <c:v>38963</c:v>
                </c:pt>
                <c:pt idx="1133">
                  <c:v>38964</c:v>
                </c:pt>
                <c:pt idx="1134">
                  <c:v>38965</c:v>
                </c:pt>
                <c:pt idx="1135">
                  <c:v>38966</c:v>
                </c:pt>
                <c:pt idx="1136">
                  <c:v>38967</c:v>
                </c:pt>
                <c:pt idx="1137">
                  <c:v>38968</c:v>
                </c:pt>
                <c:pt idx="1138">
                  <c:v>38969</c:v>
                </c:pt>
                <c:pt idx="1139">
                  <c:v>38970</c:v>
                </c:pt>
                <c:pt idx="1140">
                  <c:v>38971</c:v>
                </c:pt>
                <c:pt idx="1141">
                  <c:v>38972</c:v>
                </c:pt>
                <c:pt idx="1142">
                  <c:v>38973</c:v>
                </c:pt>
                <c:pt idx="1143">
                  <c:v>38974</c:v>
                </c:pt>
                <c:pt idx="1144">
                  <c:v>38975</c:v>
                </c:pt>
                <c:pt idx="1145">
                  <c:v>38976</c:v>
                </c:pt>
                <c:pt idx="1146">
                  <c:v>38977</c:v>
                </c:pt>
                <c:pt idx="1147">
                  <c:v>38978</c:v>
                </c:pt>
                <c:pt idx="1148">
                  <c:v>38979</c:v>
                </c:pt>
                <c:pt idx="1149">
                  <c:v>38980</c:v>
                </c:pt>
                <c:pt idx="1150">
                  <c:v>38981</c:v>
                </c:pt>
                <c:pt idx="1151">
                  <c:v>38982</c:v>
                </c:pt>
                <c:pt idx="1152">
                  <c:v>38983</c:v>
                </c:pt>
                <c:pt idx="1153">
                  <c:v>38984</c:v>
                </c:pt>
                <c:pt idx="1154">
                  <c:v>38985</c:v>
                </c:pt>
                <c:pt idx="1155">
                  <c:v>38986</c:v>
                </c:pt>
                <c:pt idx="1156">
                  <c:v>38987</c:v>
                </c:pt>
                <c:pt idx="1157">
                  <c:v>38988</c:v>
                </c:pt>
                <c:pt idx="1158">
                  <c:v>38989</c:v>
                </c:pt>
                <c:pt idx="1159">
                  <c:v>38990</c:v>
                </c:pt>
                <c:pt idx="1160">
                  <c:v>38991</c:v>
                </c:pt>
                <c:pt idx="1161">
                  <c:v>38992</c:v>
                </c:pt>
                <c:pt idx="1162">
                  <c:v>38993</c:v>
                </c:pt>
                <c:pt idx="1163">
                  <c:v>38994</c:v>
                </c:pt>
                <c:pt idx="1164">
                  <c:v>38995</c:v>
                </c:pt>
                <c:pt idx="1165">
                  <c:v>38996</c:v>
                </c:pt>
                <c:pt idx="1166">
                  <c:v>38997</c:v>
                </c:pt>
                <c:pt idx="1167">
                  <c:v>38998</c:v>
                </c:pt>
                <c:pt idx="1168">
                  <c:v>38999</c:v>
                </c:pt>
                <c:pt idx="1169">
                  <c:v>39000</c:v>
                </c:pt>
                <c:pt idx="1170">
                  <c:v>39001</c:v>
                </c:pt>
                <c:pt idx="1171">
                  <c:v>39002</c:v>
                </c:pt>
                <c:pt idx="1172">
                  <c:v>39003</c:v>
                </c:pt>
                <c:pt idx="1173">
                  <c:v>39004</c:v>
                </c:pt>
                <c:pt idx="1174">
                  <c:v>39005</c:v>
                </c:pt>
                <c:pt idx="1175">
                  <c:v>39006</c:v>
                </c:pt>
                <c:pt idx="1176">
                  <c:v>39007</c:v>
                </c:pt>
                <c:pt idx="1177">
                  <c:v>39008</c:v>
                </c:pt>
                <c:pt idx="1178">
                  <c:v>39009</c:v>
                </c:pt>
                <c:pt idx="1179">
                  <c:v>39010</c:v>
                </c:pt>
                <c:pt idx="1180">
                  <c:v>39011</c:v>
                </c:pt>
                <c:pt idx="1181">
                  <c:v>39012</c:v>
                </c:pt>
                <c:pt idx="1182">
                  <c:v>39013</c:v>
                </c:pt>
                <c:pt idx="1183">
                  <c:v>39014</c:v>
                </c:pt>
                <c:pt idx="1184">
                  <c:v>39015</c:v>
                </c:pt>
                <c:pt idx="1185">
                  <c:v>39016</c:v>
                </c:pt>
                <c:pt idx="1186">
                  <c:v>39017</c:v>
                </c:pt>
                <c:pt idx="1187">
                  <c:v>39018</c:v>
                </c:pt>
                <c:pt idx="1188">
                  <c:v>39019</c:v>
                </c:pt>
                <c:pt idx="1189">
                  <c:v>39020</c:v>
                </c:pt>
                <c:pt idx="1190">
                  <c:v>39021</c:v>
                </c:pt>
                <c:pt idx="1191">
                  <c:v>39022</c:v>
                </c:pt>
                <c:pt idx="1192">
                  <c:v>39023</c:v>
                </c:pt>
                <c:pt idx="1193">
                  <c:v>39024</c:v>
                </c:pt>
                <c:pt idx="1194">
                  <c:v>39025</c:v>
                </c:pt>
                <c:pt idx="1195">
                  <c:v>39026</c:v>
                </c:pt>
                <c:pt idx="1196">
                  <c:v>39027</c:v>
                </c:pt>
                <c:pt idx="1197">
                  <c:v>39028</c:v>
                </c:pt>
                <c:pt idx="1198">
                  <c:v>39029</c:v>
                </c:pt>
                <c:pt idx="1199">
                  <c:v>39030</c:v>
                </c:pt>
                <c:pt idx="1200">
                  <c:v>39031</c:v>
                </c:pt>
                <c:pt idx="1201">
                  <c:v>39032</c:v>
                </c:pt>
                <c:pt idx="1202">
                  <c:v>39033</c:v>
                </c:pt>
                <c:pt idx="1203">
                  <c:v>39034</c:v>
                </c:pt>
                <c:pt idx="1204">
                  <c:v>39035</c:v>
                </c:pt>
                <c:pt idx="1205">
                  <c:v>39036</c:v>
                </c:pt>
                <c:pt idx="1206">
                  <c:v>39037</c:v>
                </c:pt>
                <c:pt idx="1207">
                  <c:v>39038</c:v>
                </c:pt>
                <c:pt idx="1208">
                  <c:v>39039</c:v>
                </c:pt>
                <c:pt idx="1209">
                  <c:v>39040</c:v>
                </c:pt>
                <c:pt idx="1210">
                  <c:v>39041</c:v>
                </c:pt>
                <c:pt idx="1211">
                  <c:v>39042</c:v>
                </c:pt>
                <c:pt idx="1212">
                  <c:v>39043</c:v>
                </c:pt>
                <c:pt idx="1213">
                  <c:v>39044</c:v>
                </c:pt>
                <c:pt idx="1214">
                  <c:v>39045</c:v>
                </c:pt>
                <c:pt idx="1215">
                  <c:v>39046</c:v>
                </c:pt>
                <c:pt idx="1216">
                  <c:v>39047</c:v>
                </c:pt>
                <c:pt idx="1217">
                  <c:v>39048</c:v>
                </c:pt>
                <c:pt idx="1218">
                  <c:v>39049</c:v>
                </c:pt>
                <c:pt idx="1219">
                  <c:v>39050</c:v>
                </c:pt>
                <c:pt idx="1220">
                  <c:v>39051</c:v>
                </c:pt>
                <c:pt idx="1221">
                  <c:v>39052</c:v>
                </c:pt>
                <c:pt idx="1222">
                  <c:v>39053</c:v>
                </c:pt>
                <c:pt idx="1223">
                  <c:v>39054</c:v>
                </c:pt>
                <c:pt idx="1224">
                  <c:v>39055</c:v>
                </c:pt>
                <c:pt idx="1225">
                  <c:v>39056</c:v>
                </c:pt>
                <c:pt idx="1226">
                  <c:v>39057</c:v>
                </c:pt>
                <c:pt idx="1227">
                  <c:v>39058</c:v>
                </c:pt>
                <c:pt idx="1228">
                  <c:v>39059</c:v>
                </c:pt>
                <c:pt idx="1229">
                  <c:v>39060</c:v>
                </c:pt>
                <c:pt idx="1230">
                  <c:v>39061</c:v>
                </c:pt>
                <c:pt idx="1231">
                  <c:v>39062</c:v>
                </c:pt>
                <c:pt idx="1232">
                  <c:v>39063</c:v>
                </c:pt>
                <c:pt idx="1233">
                  <c:v>39064</c:v>
                </c:pt>
                <c:pt idx="1234">
                  <c:v>39065</c:v>
                </c:pt>
                <c:pt idx="1235">
                  <c:v>39066</c:v>
                </c:pt>
                <c:pt idx="1236">
                  <c:v>39067</c:v>
                </c:pt>
                <c:pt idx="1237">
                  <c:v>39068</c:v>
                </c:pt>
                <c:pt idx="1238">
                  <c:v>39069</c:v>
                </c:pt>
                <c:pt idx="1239">
                  <c:v>39070</c:v>
                </c:pt>
                <c:pt idx="1240">
                  <c:v>39071</c:v>
                </c:pt>
                <c:pt idx="1241">
                  <c:v>39072</c:v>
                </c:pt>
                <c:pt idx="1242">
                  <c:v>39073</c:v>
                </c:pt>
                <c:pt idx="1243">
                  <c:v>39074</c:v>
                </c:pt>
                <c:pt idx="1244">
                  <c:v>39075</c:v>
                </c:pt>
                <c:pt idx="1245">
                  <c:v>39076</c:v>
                </c:pt>
                <c:pt idx="1246">
                  <c:v>39077</c:v>
                </c:pt>
                <c:pt idx="1247">
                  <c:v>39078</c:v>
                </c:pt>
                <c:pt idx="1248">
                  <c:v>39079</c:v>
                </c:pt>
                <c:pt idx="1249">
                  <c:v>39080</c:v>
                </c:pt>
                <c:pt idx="1250">
                  <c:v>39081</c:v>
                </c:pt>
                <c:pt idx="1251">
                  <c:v>39082</c:v>
                </c:pt>
                <c:pt idx="1252">
                  <c:v>39083</c:v>
                </c:pt>
                <c:pt idx="1253">
                  <c:v>39084</c:v>
                </c:pt>
                <c:pt idx="1254">
                  <c:v>39085</c:v>
                </c:pt>
                <c:pt idx="1255">
                  <c:v>39086</c:v>
                </c:pt>
                <c:pt idx="1256">
                  <c:v>39087</c:v>
                </c:pt>
                <c:pt idx="1257">
                  <c:v>39088</c:v>
                </c:pt>
                <c:pt idx="1258">
                  <c:v>39089</c:v>
                </c:pt>
                <c:pt idx="1259">
                  <c:v>39090</c:v>
                </c:pt>
                <c:pt idx="1260">
                  <c:v>39091</c:v>
                </c:pt>
                <c:pt idx="1261">
                  <c:v>39092</c:v>
                </c:pt>
                <c:pt idx="1262">
                  <c:v>39093</c:v>
                </c:pt>
                <c:pt idx="1263">
                  <c:v>39094</c:v>
                </c:pt>
                <c:pt idx="1264">
                  <c:v>39095</c:v>
                </c:pt>
                <c:pt idx="1265">
                  <c:v>39096</c:v>
                </c:pt>
                <c:pt idx="1266">
                  <c:v>39097</c:v>
                </c:pt>
                <c:pt idx="1267">
                  <c:v>39098</c:v>
                </c:pt>
                <c:pt idx="1268">
                  <c:v>39099</c:v>
                </c:pt>
                <c:pt idx="1269">
                  <c:v>39100</c:v>
                </c:pt>
                <c:pt idx="1270">
                  <c:v>39101</c:v>
                </c:pt>
                <c:pt idx="1271">
                  <c:v>39102</c:v>
                </c:pt>
                <c:pt idx="1272">
                  <c:v>39103</c:v>
                </c:pt>
                <c:pt idx="1273">
                  <c:v>39104</c:v>
                </c:pt>
                <c:pt idx="1274">
                  <c:v>39105</c:v>
                </c:pt>
                <c:pt idx="1275">
                  <c:v>39106</c:v>
                </c:pt>
                <c:pt idx="1276">
                  <c:v>39107</c:v>
                </c:pt>
                <c:pt idx="1277">
                  <c:v>39108</c:v>
                </c:pt>
                <c:pt idx="1278">
                  <c:v>39109</c:v>
                </c:pt>
                <c:pt idx="1279">
                  <c:v>39110</c:v>
                </c:pt>
                <c:pt idx="1280">
                  <c:v>39111</c:v>
                </c:pt>
                <c:pt idx="1281">
                  <c:v>39112</c:v>
                </c:pt>
                <c:pt idx="1282">
                  <c:v>39113</c:v>
                </c:pt>
                <c:pt idx="1283">
                  <c:v>39114</c:v>
                </c:pt>
                <c:pt idx="1284">
                  <c:v>39115</c:v>
                </c:pt>
                <c:pt idx="1285">
                  <c:v>39116</c:v>
                </c:pt>
                <c:pt idx="1286">
                  <c:v>39117</c:v>
                </c:pt>
                <c:pt idx="1287">
                  <c:v>39118</c:v>
                </c:pt>
                <c:pt idx="1288">
                  <c:v>39119</c:v>
                </c:pt>
                <c:pt idx="1289">
                  <c:v>39120</c:v>
                </c:pt>
                <c:pt idx="1290">
                  <c:v>39121</c:v>
                </c:pt>
                <c:pt idx="1291">
                  <c:v>39122</c:v>
                </c:pt>
                <c:pt idx="1292">
                  <c:v>39123</c:v>
                </c:pt>
                <c:pt idx="1293">
                  <c:v>39124</c:v>
                </c:pt>
                <c:pt idx="1294">
                  <c:v>39125</c:v>
                </c:pt>
                <c:pt idx="1295">
                  <c:v>39126</c:v>
                </c:pt>
                <c:pt idx="1296">
                  <c:v>39127</c:v>
                </c:pt>
                <c:pt idx="1297">
                  <c:v>39128</c:v>
                </c:pt>
                <c:pt idx="1298">
                  <c:v>39129</c:v>
                </c:pt>
                <c:pt idx="1299">
                  <c:v>39130</c:v>
                </c:pt>
                <c:pt idx="1300">
                  <c:v>39131</c:v>
                </c:pt>
                <c:pt idx="1301">
                  <c:v>39132</c:v>
                </c:pt>
                <c:pt idx="1302">
                  <c:v>39133</c:v>
                </c:pt>
                <c:pt idx="1303">
                  <c:v>39134</c:v>
                </c:pt>
                <c:pt idx="1304">
                  <c:v>39135</c:v>
                </c:pt>
                <c:pt idx="1305">
                  <c:v>39136</c:v>
                </c:pt>
                <c:pt idx="1306">
                  <c:v>39137</c:v>
                </c:pt>
                <c:pt idx="1307">
                  <c:v>39138</c:v>
                </c:pt>
                <c:pt idx="1308">
                  <c:v>39139</c:v>
                </c:pt>
                <c:pt idx="1309">
                  <c:v>39140</c:v>
                </c:pt>
                <c:pt idx="1310">
                  <c:v>39141</c:v>
                </c:pt>
                <c:pt idx="1311">
                  <c:v>39142</c:v>
                </c:pt>
                <c:pt idx="1312">
                  <c:v>39143</c:v>
                </c:pt>
                <c:pt idx="1313">
                  <c:v>39144</c:v>
                </c:pt>
                <c:pt idx="1314">
                  <c:v>39145</c:v>
                </c:pt>
                <c:pt idx="1315">
                  <c:v>39146</c:v>
                </c:pt>
                <c:pt idx="1316">
                  <c:v>39147</c:v>
                </c:pt>
                <c:pt idx="1317">
                  <c:v>39148</c:v>
                </c:pt>
                <c:pt idx="1318">
                  <c:v>39149</c:v>
                </c:pt>
                <c:pt idx="1319">
                  <c:v>39150</c:v>
                </c:pt>
                <c:pt idx="1320">
                  <c:v>39151</c:v>
                </c:pt>
                <c:pt idx="1321">
                  <c:v>39152</c:v>
                </c:pt>
                <c:pt idx="1322">
                  <c:v>39153</c:v>
                </c:pt>
                <c:pt idx="1323">
                  <c:v>39154</c:v>
                </c:pt>
                <c:pt idx="1324">
                  <c:v>39155</c:v>
                </c:pt>
                <c:pt idx="1325">
                  <c:v>39156</c:v>
                </c:pt>
                <c:pt idx="1326">
                  <c:v>39157</c:v>
                </c:pt>
                <c:pt idx="1327">
                  <c:v>39158</c:v>
                </c:pt>
                <c:pt idx="1328">
                  <c:v>39159</c:v>
                </c:pt>
                <c:pt idx="1329">
                  <c:v>39160</c:v>
                </c:pt>
                <c:pt idx="1330">
                  <c:v>39161</c:v>
                </c:pt>
                <c:pt idx="1331">
                  <c:v>39162</c:v>
                </c:pt>
                <c:pt idx="1332">
                  <c:v>39163</c:v>
                </c:pt>
                <c:pt idx="1333">
                  <c:v>39164</c:v>
                </c:pt>
                <c:pt idx="1334">
                  <c:v>39165</c:v>
                </c:pt>
                <c:pt idx="1335">
                  <c:v>39166</c:v>
                </c:pt>
                <c:pt idx="1336">
                  <c:v>39167</c:v>
                </c:pt>
                <c:pt idx="1337">
                  <c:v>39168</c:v>
                </c:pt>
                <c:pt idx="1338">
                  <c:v>39169</c:v>
                </c:pt>
                <c:pt idx="1339">
                  <c:v>39170</c:v>
                </c:pt>
                <c:pt idx="1340">
                  <c:v>39171</c:v>
                </c:pt>
                <c:pt idx="1341">
                  <c:v>39172</c:v>
                </c:pt>
                <c:pt idx="1342">
                  <c:v>39173</c:v>
                </c:pt>
                <c:pt idx="1343">
                  <c:v>39174</c:v>
                </c:pt>
                <c:pt idx="1344">
                  <c:v>39175</c:v>
                </c:pt>
                <c:pt idx="1345">
                  <c:v>39176</c:v>
                </c:pt>
                <c:pt idx="1346">
                  <c:v>39177</c:v>
                </c:pt>
                <c:pt idx="1347">
                  <c:v>39178</c:v>
                </c:pt>
                <c:pt idx="1348">
                  <c:v>39179</c:v>
                </c:pt>
                <c:pt idx="1349">
                  <c:v>39180</c:v>
                </c:pt>
                <c:pt idx="1350">
                  <c:v>39181</c:v>
                </c:pt>
                <c:pt idx="1351">
                  <c:v>39182</c:v>
                </c:pt>
                <c:pt idx="1352">
                  <c:v>39183</c:v>
                </c:pt>
                <c:pt idx="1353">
                  <c:v>39184</c:v>
                </c:pt>
                <c:pt idx="1354">
                  <c:v>39185</c:v>
                </c:pt>
                <c:pt idx="1355">
                  <c:v>39186</c:v>
                </c:pt>
                <c:pt idx="1356">
                  <c:v>39187</c:v>
                </c:pt>
                <c:pt idx="1357">
                  <c:v>39188</c:v>
                </c:pt>
                <c:pt idx="1358">
                  <c:v>39189</c:v>
                </c:pt>
                <c:pt idx="1359">
                  <c:v>39190</c:v>
                </c:pt>
                <c:pt idx="1360">
                  <c:v>39191</c:v>
                </c:pt>
                <c:pt idx="1361">
                  <c:v>39192</c:v>
                </c:pt>
                <c:pt idx="1362">
                  <c:v>39193</c:v>
                </c:pt>
                <c:pt idx="1363">
                  <c:v>39194</c:v>
                </c:pt>
                <c:pt idx="1364">
                  <c:v>39195</c:v>
                </c:pt>
                <c:pt idx="1365">
                  <c:v>39196</c:v>
                </c:pt>
                <c:pt idx="1366">
                  <c:v>39197</c:v>
                </c:pt>
                <c:pt idx="1367">
                  <c:v>39198</c:v>
                </c:pt>
                <c:pt idx="1368">
                  <c:v>39199</c:v>
                </c:pt>
                <c:pt idx="1369">
                  <c:v>39200</c:v>
                </c:pt>
                <c:pt idx="1370">
                  <c:v>39201</c:v>
                </c:pt>
                <c:pt idx="1371">
                  <c:v>39202</c:v>
                </c:pt>
                <c:pt idx="1372">
                  <c:v>39203</c:v>
                </c:pt>
                <c:pt idx="1373">
                  <c:v>39204</c:v>
                </c:pt>
                <c:pt idx="1374">
                  <c:v>39205</c:v>
                </c:pt>
                <c:pt idx="1375">
                  <c:v>39206</c:v>
                </c:pt>
                <c:pt idx="1376">
                  <c:v>39207</c:v>
                </c:pt>
                <c:pt idx="1377">
                  <c:v>39208</c:v>
                </c:pt>
                <c:pt idx="1378">
                  <c:v>39209</c:v>
                </c:pt>
                <c:pt idx="1379">
                  <c:v>39210</c:v>
                </c:pt>
                <c:pt idx="1380">
                  <c:v>39211</c:v>
                </c:pt>
                <c:pt idx="1381">
                  <c:v>39212</c:v>
                </c:pt>
                <c:pt idx="1382">
                  <c:v>39213</c:v>
                </c:pt>
                <c:pt idx="1383">
                  <c:v>39214</c:v>
                </c:pt>
                <c:pt idx="1384">
                  <c:v>39215</c:v>
                </c:pt>
                <c:pt idx="1385">
                  <c:v>39216</c:v>
                </c:pt>
                <c:pt idx="1386">
                  <c:v>39217</c:v>
                </c:pt>
                <c:pt idx="1387">
                  <c:v>39218</c:v>
                </c:pt>
                <c:pt idx="1388">
                  <c:v>39219</c:v>
                </c:pt>
                <c:pt idx="1389">
                  <c:v>39220</c:v>
                </c:pt>
                <c:pt idx="1390">
                  <c:v>39221</c:v>
                </c:pt>
                <c:pt idx="1391">
                  <c:v>39222</c:v>
                </c:pt>
                <c:pt idx="1392">
                  <c:v>39223</c:v>
                </c:pt>
                <c:pt idx="1393">
                  <c:v>39224</c:v>
                </c:pt>
                <c:pt idx="1394">
                  <c:v>39225</c:v>
                </c:pt>
                <c:pt idx="1395">
                  <c:v>39226</c:v>
                </c:pt>
                <c:pt idx="1396">
                  <c:v>39227</c:v>
                </c:pt>
                <c:pt idx="1397">
                  <c:v>39228</c:v>
                </c:pt>
                <c:pt idx="1398">
                  <c:v>39229</c:v>
                </c:pt>
                <c:pt idx="1399">
                  <c:v>39230</c:v>
                </c:pt>
                <c:pt idx="1400">
                  <c:v>39231</c:v>
                </c:pt>
                <c:pt idx="1401">
                  <c:v>39232</c:v>
                </c:pt>
                <c:pt idx="1402">
                  <c:v>39233</c:v>
                </c:pt>
                <c:pt idx="1403">
                  <c:v>39234</c:v>
                </c:pt>
                <c:pt idx="1404">
                  <c:v>39235</c:v>
                </c:pt>
                <c:pt idx="1405">
                  <c:v>39236</c:v>
                </c:pt>
                <c:pt idx="1406">
                  <c:v>39237</c:v>
                </c:pt>
                <c:pt idx="1407">
                  <c:v>39238</c:v>
                </c:pt>
                <c:pt idx="1408">
                  <c:v>39239</c:v>
                </c:pt>
                <c:pt idx="1409">
                  <c:v>39240</c:v>
                </c:pt>
                <c:pt idx="1410">
                  <c:v>39241</c:v>
                </c:pt>
                <c:pt idx="1411">
                  <c:v>39242</c:v>
                </c:pt>
                <c:pt idx="1412">
                  <c:v>39243</c:v>
                </c:pt>
                <c:pt idx="1413">
                  <c:v>39244</c:v>
                </c:pt>
                <c:pt idx="1414">
                  <c:v>39245</c:v>
                </c:pt>
                <c:pt idx="1415">
                  <c:v>39246</c:v>
                </c:pt>
                <c:pt idx="1416">
                  <c:v>39247</c:v>
                </c:pt>
                <c:pt idx="1417">
                  <c:v>39248</c:v>
                </c:pt>
                <c:pt idx="1418">
                  <c:v>39249</c:v>
                </c:pt>
                <c:pt idx="1419">
                  <c:v>39250</c:v>
                </c:pt>
                <c:pt idx="1420">
                  <c:v>39251</c:v>
                </c:pt>
                <c:pt idx="1421">
                  <c:v>39252</c:v>
                </c:pt>
                <c:pt idx="1422">
                  <c:v>39253</c:v>
                </c:pt>
                <c:pt idx="1423">
                  <c:v>39254</c:v>
                </c:pt>
                <c:pt idx="1424">
                  <c:v>39255</c:v>
                </c:pt>
                <c:pt idx="1425">
                  <c:v>39256</c:v>
                </c:pt>
                <c:pt idx="1426">
                  <c:v>39257</c:v>
                </c:pt>
                <c:pt idx="1427">
                  <c:v>39258</c:v>
                </c:pt>
                <c:pt idx="1428">
                  <c:v>39259</c:v>
                </c:pt>
                <c:pt idx="1429">
                  <c:v>39260</c:v>
                </c:pt>
                <c:pt idx="1430">
                  <c:v>39261</c:v>
                </c:pt>
                <c:pt idx="1431">
                  <c:v>39262</c:v>
                </c:pt>
                <c:pt idx="1432">
                  <c:v>39263</c:v>
                </c:pt>
                <c:pt idx="1433">
                  <c:v>39264</c:v>
                </c:pt>
                <c:pt idx="1434">
                  <c:v>39265</c:v>
                </c:pt>
                <c:pt idx="1435">
                  <c:v>39266</c:v>
                </c:pt>
                <c:pt idx="1436">
                  <c:v>39267</c:v>
                </c:pt>
                <c:pt idx="1437">
                  <c:v>39268</c:v>
                </c:pt>
                <c:pt idx="1438">
                  <c:v>39269</c:v>
                </c:pt>
                <c:pt idx="1439">
                  <c:v>39270</c:v>
                </c:pt>
                <c:pt idx="1440">
                  <c:v>39271</c:v>
                </c:pt>
                <c:pt idx="1441">
                  <c:v>39272</c:v>
                </c:pt>
                <c:pt idx="1442">
                  <c:v>39273</c:v>
                </c:pt>
                <c:pt idx="1443">
                  <c:v>39274</c:v>
                </c:pt>
                <c:pt idx="1444">
                  <c:v>39275</c:v>
                </c:pt>
                <c:pt idx="1445">
                  <c:v>39276</c:v>
                </c:pt>
                <c:pt idx="1446">
                  <c:v>39277</c:v>
                </c:pt>
                <c:pt idx="1447">
                  <c:v>39278</c:v>
                </c:pt>
                <c:pt idx="1448">
                  <c:v>39279</c:v>
                </c:pt>
                <c:pt idx="1449">
                  <c:v>39280</c:v>
                </c:pt>
                <c:pt idx="1450">
                  <c:v>39281</c:v>
                </c:pt>
                <c:pt idx="1451">
                  <c:v>39282</c:v>
                </c:pt>
                <c:pt idx="1452">
                  <c:v>39283</c:v>
                </c:pt>
                <c:pt idx="1453">
                  <c:v>39284</c:v>
                </c:pt>
                <c:pt idx="1454">
                  <c:v>39285</c:v>
                </c:pt>
                <c:pt idx="1455">
                  <c:v>39286</c:v>
                </c:pt>
                <c:pt idx="1456">
                  <c:v>39287</c:v>
                </c:pt>
                <c:pt idx="1457">
                  <c:v>39288</c:v>
                </c:pt>
                <c:pt idx="1458">
                  <c:v>39289</c:v>
                </c:pt>
                <c:pt idx="1459">
                  <c:v>39290</c:v>
                </c:pt>
                <c:pt idx="1460">
                  <c:v>39291</c:v>
                </c:pt>
                <c:pt idx="1461">
                  <c:v>39292</c:v>
                </c:pt>
                <c:pt idx="1462">
                  <c:v>39293</c:v>
                </c:pt>
                <c:pt idx="1463">
                  <c:v>39294</c:v>
                </c:pt>
                <c:pt idx="1464">
                  <c:v>39295</c:v>
                </c:pt>
                <c:pt idx="1465">
                  <c:v>39296</c:v>
                </c:pt>
                <c:pt idx="1466">
                  <c:v>39297</c:v>
                </c:pt>
                <c:pt idx="1467">
                  <c:v>39298</c:v>
                </c:pt>
                <c:pt idx="1468">
                  <c:v>39299</c:v>
                </c:pt>
                <c:pt idx="1469">
                  <c:v>39300</c:v>
                </c:pt>
                <c:pt idx="1470">
                  <c:v>39301</c:v>
                </c:pt>
                <c:pt idx="1471">
                  <c:v>39302</c:v>
                </c:pt>
                <c:pt idx="1472">
                  <c:v>39303</c:v>
                </c:pt>
                <c:pt idx="1473">
                  <c:v>39304</c:v>
                </c:pt>
                <c:pt idx="1474">
                  <c:v>39305</c:v>
                </c:pt>
                <c:pt idx="1475">
                  <c:v>39306</c:v>
                </c:pt>
                <c:pt idx="1476">
                  <c:v>39307</c:v>
                </c:pt>
                <c:pt idx="1477">
                  <c:v>39308</c:v>
                </c:pt>
                <c:pt idx="1478">
                  <c:v>39309</c:v>
                </c:pt>
                <c:pt idx="1479">
                  <c:v>39310</c:v>
                </c:pt>
                <c:pt idx="1480">
                  <c:v>39311</c:v>
                </c:pt>
                <c:pt idx="1481">
                  <c:v>39312</c:v>
                </c:pt>
                <c:pt idx="1482">
                  <c:v>39313</c:v>
                </c:pt>
                <c:pt idx="1483">
                  <c:v>39314</c:v>
                </c:pt>
                <c:pt idx="1484">
                  <c:v>39315</c:v>
                </c:pt>
                <c:pt idx="1485">
                  <c:v>39316</c:v>
                </c:pt>
                <c:pt idx="1486">
                  <c:v>39317</c:v>
                </c:pt>
                <c:pt idx="1487">
                  <c:v>39318</c:v>
                </c:pt>
                <c:pt idx="1488">
                  <c:v>39319</c:v>
                </c:pt>
                <c:pt idx="1489">
                  <c:v>39320</c:v>
                </c:pt>
                <c:pt idx="1490">
                  <c:v>39321</c:v>
                </c:pt>
                <c:pt idx="1491">
                  <c:v>39322</c:v>
                </c:pt>
                <c:pt idx="1492">
                  <c:v>39323</c:v>
                </c:pt>
                <c:pt idx="1493">
                  <c:v>39324</c:v>
                </c:pt>
                <c:pt idx="1494">
                  <c:v>39325</c:v>
                </c:pt>
                <c:pt idx="1495">
                  <c:v>39326</c:v>
                </c:pt>
                <c:pt idx="1496">
                  <c:v>39327</c:v>
                </c:pt>
                <c:pt idx="1497">
                  <c:v>39328</c:v>
                </c:pt>
                <c:pt idx="1498">
                  <c:v>39329</c:v>
                </c:pt>
                <c:pt idx="1499">
                  <c:v>39330</c:v>
                </c:pt>
                <c:pt idx="1500">
                  <c:v>39331</c:v>
                </c:pt>
                <c:pt idx="1501">
                  <c:v>39332</c:v>
                </c:pt>
                <c:pt idx="1502">
                  <c:v>39333</c:v>
                </c:pt>
                <c:pt idx="1503">
                  <c:v>39334</c:v>
                </c:pt>
                <c:pt idx="1504">
                  <c:v>39335</c:v>
                </c:pt>
                <c:pt idx="1505">
                  <c:v>39336</c:v>
                </c:pt>
                <c:pt idx="1506">
                  <c:v>39337</c:v>
                </c:pt>
                <c:pt idx="1507">
                  <c:v>39338</c:v>
                </c:pt>
                <c:pt idx="1508">
                  <c:v>39339</c:v>
                </c:pt>
                <c:pt idx="1509">
                  <c:v>39340</c:v>
                </c:pt>
                <c:pt idx="1510">
                  <c:v>39341</c:v>
                </c:pt>
                <c:pt idx="1511">
                  <c:v>39342</c:v>
                </c:pt>
                <c:pt idx="1512">
                  <c:v>39343</c:v>
                </c:pt>
                <c:pt idx="1513">
                  <c:v>39344</c:v>
                </c:pt>
                <c:pt idx="1514">
                  <c:v>39345</c:v>
                </c:pt>
                <c:pt idx="1515">
                  <c:v>39346</c:v>
                </c:pt>
                <c:pt idx="1516">
                  <c:v>39347</c:v>
                </c:pt>
                <c:pt idx="1517">
                  <c:v>39348</c:v>
                </c:pt>
                <c:pt idx="1518">
                  <c:v>39349</c:v>
                </c:pt>
                <c:pt idx="1519">
                  <c:v>39350</c:v>
                </c:pt>
                <c:pt idx="1520">
                  <c:v>39351</c:v>
                </c:pt>
                <c:pt idx="1521">
                  <c:v>39352</c:v>
                </c:pt>
                <c:pt idx="1522">
                  <c:v>39353</c:v>
                </c:pt>
                <c:pt idx="1523">
                  <c:v>39354</c:v>
                </c:pt>
                <c:pt idx="1524">
                  <c:v>39355</c:v>
                </c:pt>
                <c:pt idx="1525">
                  <c:v>39356</c:v>
                </c:pt>
                <c:pt idx="1526">
                  <c:v>39357</c:v>
                </c:pt>
                <c:pt idx="1527">
                  <c:v>39358</c:v>
                </c:pt>
                <c:pt idx="1528">
                  <c:v>39359</c:v>
                </c:pt>
                <c:pt idx="1529">
                  <c:v>39360</c:v>
                </c:pt>
                <c:pt idx="1530">
                  <c:v>39361</c:v>
                </c:pt>
                <c:pt idx="1531">
                  <c:v>39362</c:v>
                </c:pt>
                <c:pt idx="1532">
                  <c:v>39363</c:v>
                </c:pt>
                <c:pt idx="1533">
                  <c:v>39364</c:v>
                </c:pt>
                <c:pt idx="1534">
                  <c:v>39365</c:v>
                </c:pt>
                <c:pt idx="1535">
                  <c:v>39366</c:v>
                </c:pt>
                <c:pt idx="1536">
                  <c:v>39367</c:v>
                </c:pt>
                <c:pt idx="1537">
                  <c:v>39368</c:v>
                </c:pt>
                <c:pt idx="1538">
                  <c:v>39369</c:v>
                </c:pt>
                <c:pt idx="1539">
                  <c:v>39370</c:v>
                </c:pt>
                <c:pt idx="1540">
                  <c:v>39371</c:v>
                </c:pt>
                <c:pt idx="1541">
                  <c:v>39372</c:v>
                </c:pt>
                <c:pt idx="1542">
                  <c:v>39373</c:v>
                </c:pt>
                <c:pt idx="1543">
                  <c:v>39374</c:v>
                </c:pt>
                <c:pt idx="1544">
                  <c:v>39375</c:v>
                </c:pt>
                <c:pt idx="1545">
                  <c:v>39376</c:v>
                </c:pt>
                <c:pt idx="1546">
                  <c:v>39377</c:v>
                </c:pt>
                <c:pt idx="1547">
                  <c:v>39378</c:v>
                </c:pt>
                <c:pt idx="1548">
                  <c:v>39379</c:v>
                </c:pt>
                <c:pt idx="1549">
                  <c:v>39380</c:v>
                </c:pt>
                <c:pt idx="1550">
                  <c:v>39381</c:v>
                </c:pt>
                <c:pt idx="1551">
                  <c:v>39382</c:v>
                </c:pt>
                <c:pt idx="1552">
                  <c:v>39383</c:v>
                </c:pt>
                <c:pt idx="1553">
                  <c:v>39384</c:v>
                </c:pt>
                <c:pt idx="1554">
                  <c:v>39385</c:v>
                </c:pt>
                <c:pt idx="1555">
                  <c:v>39386</c:v>
                </c:pt>
                <c:pt idx="1556">
                  <c:v>39387</c:v>
                </c:pt>
                <c:pt idx="1557">
                  <c:v>39388</c:v>
                </c:pt>
                <c:pt idx="1558">
                  <c:v>39389</c:v>
                </c:pt>
                <c:pt idx="1559">
                  <c:v>39390</c:v>
                </c:pt>
                <c:pt idx="1560">
                  <c:v>39391</c:v>
                </c:pt>
                <c:pt idx="1561">
                  <c:v>39392</c:v>
                </c:pt>
                <c:pt idx="1562">
                  <c:v>39393</c:v>
                </c:pt>
                <c:pt idx="1563">
                  <c:v>39394</c:v>
                </c:pt>
                <c:pt idx="1564">
                  <c:v>39395</c:v>
                </c:pt>
                <c:pt idx="1565">
                  <c:v>39396</c:v>
                </c:pt>
                <c:pt idx="1566">
                  <c:v>39397</c:v>
                </c:pt>
                <c:pt idx="1567">
                  <c:v>39398</c:v>
                </c:pt>
                <c:pt idx="1568">
                  <c:v>39399</c:v>
                </c:pt>
                <c:pt idx="1569">
                  <c:v>39400</c:v>
                </c:pt>
                <c:pt idx="1570">
                  <c:v>39401</c:v>
                </c:pt>
                <c:pt idx="1571">
                  <c:v>39402</c:v>
                </c:pt>
                <c:pt idx="1572">
                  <c:v>39403</c:v>
                </c:pt>
                <c:pt idx="1573">
                  <c:v>39404</c:v>
                </c:pt>
                <c:pt idx="1574">
                  <c:v>39405</c:v>
                </c:pt>
                <c:pt idx="1575">
                  <c:v>39406</c:v>
                </c:pt>
                <c:pt idx="1576">
                  <c:v>39407</c:v>
                </c:pt>
                <c:pt idx="1577">
                  <c:v>39408</c:v>
                </c:pt>
                <c:pt idx="1578">
                  <c:v>39409</c:v>
                </c:pt>
                <c:pt idx="1579">
                  <c:v>39410</c:v>
                </c:pt>
                <c:pt idx="1580">
                  <c:v>39411</c:v>
                </c:pt>
                <c:pt idx="1581">
                  <c:v>39412</c:v>
                </c:pt>
                <c:pt idx="1582">
                  <c:v>39413</c:v>
                </c:pt>
                <c:pt idx="1583">
                  <c:v>39414</c:v>
                </c:pt>
                <c:pt idx="1584">
                  <c:v>39415</c:v>
                </c:pt>
                <c:pt idx="1585">
                  <c:v>39416</c:v>
                </c:pt>
                <c:pt idx="1586">
                  <c:v>39417</c:v>
                </c:pt>
                <c:pt idx="1587">
                  <c:v>39418</c:v>
                </c:pt>
                <c:pt idx="1588">
                  <c:v>39419</c:v>
                </c:pt>
                <c:pt idx="1589">
                  <c:v>39420</c:v>
                </c:pt>
                <c:pt idx="1590">
                  <c:v>39421</c:v>
                </c:pt>
                <c:pt idx="1591">
                  <c:v>39422</c:v>
                </c:pt>
                <c:pt idx="1592">
                  <c:v>39423</c:v>
                </c:pt>
                <c:pt idx="1593">
                  <c:v>39424</c:v>
                </c:pt>
                <c:pt idx="1594">
                  <c:v>39425</c:v>
                </c:pt>
                <c:pt idx="1595">
                  <c:v>39426</c:v>
                </c:pt>
                <c:pt idx="1596">
                  <c:v>39427</c:v>
                </c:pt>
                <c:pt idx="1597">
                  <c:v>39428</c:v>
                </c:pt>
                <c:pt idx="1598">
                  <c:v>39429</c:v>
                </c:pt>
                <c:pt idx="1599">
                  <c:v>39430</c:v>
                </c:pt>
                <c:pt idx="1600">
                  <c:v>39431</c:v>
                </c:pt>
                <c:pt idx="1601">
                  <c:v>39432</c:v>
                </c:pt>
                <c:pt idx="1602">
                  <c:v>39433</c:v>
                </c:pt>
                <c:pt idx="1603">
                  <c:v>39434</c:v>
                </c:pt>
                <c:pt idx="1604">
                  <c:v>39435</c:v>
                </c:pt>
                <c:pt idx="1605">
                  <c:v>39436</c:v>
                </c:pt>
                <c:pt idx="1606">
                  <c:v>39437</c:v>
                </c:pt>
                <c:pt idx="1607">
                  <c:v>39438</c:v>
                </c:pt>
                <c:pt idx="1608">
                  <c:v>39439</c:v>
                </c:pt>
                <c:pt idx="1609">
                  <c:v>39440</c:v>
                </c:pt>
                <c:pt idx="1610">
                  <c:v>39441</c:v>
                </c:pt>
                <c:pt idx="1611">
                  <c:v>39442</c:v>
                </c:pt>
                <c:pt idx="1612">
                  <c:v>39443</c:v>
                </c:pt>
                <c:pt idx="1613">
                  <c:v>39444</c:v>
                </c:pt>
                <c:pt idx="1614">
                  <c:v>39445</c:v>
                </c:pt>
                <c:pt idx="1615">
                  <c:v>39446</c:v>
                </c:pt>
                <c:pt idx="1616">
                  <c:v>39447</c:v>
                </c:pt>
                <c:pt idx="1617">
                  <c:v>39448</c:v>
                </c:pt>
                <c:pt idx="1618">
                  <c:v>39449</c:v>
                </c:pt>
                <c:pt idx="1619">
                  <c:v>39450</c:v>
                </c:pt>
                <c:pt idx="1620">
                  <c:v>39451</c:v>
                </c:pt>
                <c:pt idx="1621">
                  <c:v>39452</c:v>
                </c:pt>
                <c:pt idx="1622">
                  <c:v>39453</c:v>
                </c:pt>
                <c:pt idx="1623">
                  <c:v>39454</c:v>
                </c:pt>
                <c:pt idx="1624">
                  <c:v>39455</c:v>
                </c:pt>
                <c:pt idx="1625">
                  <c:v>39456</c:v>
                </c:pt>
                <c:pt idx="1626">
                  <c:v>39457</c:v>
                </c:pt>
                <c:pt idx="1627">
                  <c:v>39458</c:v>
                </c:pt>
                <c:pt idx="1628">
                  <c:v>39459</c:v>
                </c:pt>
                <c:pt idx="1629">
                  <c:v>39460</c:v>
                </c:pt>
                <c:pt idx="1630">
                  <c:v>39461</c:v>
                </c:pt>
                <c:pt idx="1631">
                  <c:v>39462</c:v>
                </c:pt>
                <c:pt idx="1632">
                  <c:v>39463</c:v>
                </c:pt>
                <c:pt idx="1633">
                  <c:v>39464</c:v>
                </c:pt>
                <c:pt idx="1634">
                  <c:v>39465</c:v>
                </c:pt>
                <c:pt idx="1635">
                  <c:v>39466</c:v>
                </c:pt>
                <c:pt idx="1636">
                  <c:v>39467</c:v>
                </c:pt>
                <c:pt idx="1637">
                  <c:v>39468</c:v>
                </c:pt>
                <c:pt idx="1638">
                  <c:v>39469</c:v>
                </c:pt>
                <c:pt idx="1639">
                  <c:v>39470</c:v>
                </c:pt>
                <c:pt idx="1640">
                  <c:v>39471</c:v>
                </c:pt>
                <c:pt idx="1641">
                  <c:v>39472</c:v>
                </c:pt>
                <c:pt idx="1642">
                  <c:v>39473</c:v>
                </c:pt>
                <c:pt idx="1643">
                  <c:v>39474</c:v>
                </c:pt>
                <c:pt idx="1644">
                  <c:v>39475</c:v>
                </c:pt>
                <c:pt idx="1645">
                  <c:v>39476</c:v>
                </c:pt>
                <c:pt idx="1646">
                  <c:v>39477</c:v>
                </c:pt>
                <c:pt idx="1647">
                  <c:v>39478</c:v>
                </c:pt>
                <c:pt idx="1648">
                  <c:v>39479</c:v>
                </c:pt>
                <c:pt idx="1649">
                  <c:v>39480</c:v>
                </c:pt>
                <c:pt idx="1650">
                  <c:v>39481</c:v>
                </c:pt>
                <c:pt idx="1651">
                  <c:v>39482</c:v>
                </c:pt>
                <c:pt idx="1652">
                  <c:v>39483</c:v>
                </c:pt>
                <c:pt idx="1653">
                  <c:v>39484</c:v>
                </c:pt>
                <c:pt idx="1654">
                  <c:v>39485</c:v>
                </c:pt>
                <c:pt idx="1655">
                  <c:v>39486</c:v>
                </c:pt>
                <c:pt idx="1656">
                  <c:v>39487</c:v>
                </c:pt>
                <c:pt idx="1657">
                  <c:v>39488</c:v>
                </c:pt>
                <c:pt idx="1658">
                  <c:v>39489</c:v>
                </c:pt>
                <c:pt idx="1659">
                  <c:v>39490</c:v>
                </c:pt>
                <c:pt idx="1660">
                  <c:v>39491</c:v>
                </c:pt>
                <c:pt idx="1661">
                  <c:v>39492</c:v>
                </c:pt>
                <c:pt idx="1662">
                  <c:v>39493</c:v>
                </c:pt>
                <c:pt idx="1663">
                  <c:v>39494</c:v>
                </c:pt>
                <c:pt idx="1664">
                  <c:v>39495</c:v>
                </c:pt>
                <c:pt idx="1665">
                  <c:v>39496</c:v>
                </c:pt>
                <c:pt idx="1666">
                  <c:v>39497</c:v>
                </c:pt>
                <c:pt idx="1667">
                  <c:v>39498</c:v>
                </c:pt>
                <c:pt idx="1668">
                  <c:v>39499</c:v>
                </c:pt>
                <c:pt idx="1669">
                  <c:v>39500</c:v>
                </c:pt>
                <c:pt idx="1670">
                  <c:v>39501</c:v>
                </c:pt>
                <c:pt idx="1671">
                  <c:v>39502</c:v>
                </c:pt>
                <c:pt idx="1672">
                  <c:v>39503</c:v>
                </c:pt>
                <c:pt idx="1673">
                  <c:v>39504</c:v>
                </c:pt>
                <c:pt idx="1674">
                  <c:v>39505</c:v>
                </c:pt>
                <c:pt idx="1675">
                  <c:v>39506</c:v>
                </c:pt>
                <c:pt idx="1676">
                  <c:v>39507</c:v>
                </c:pt>
                <c:pt idx="1677">
                  <c:v>39508</c:v>
                </c:pt>
                <c:pt idx="1678">
                  <c:v>39509</c:v>
                </c:pt>
                <c:pt idx="1679">
                  <c:v>39510</c:v>
                </c:pt>
                <c:pt idx="1680">
                  <c:v>39511</c:v>
                </c:pt>
                <c:pt idx="1681">
                  <c:v>39512</c:v>
                </c:pt>
                <c:pt idx="1682">
                  <c:v>39513</c:v>
                </c:pt>
                <c:pt idx="1683">
                  <c:v>39514</c:v>
                </c:pt>
                <c:pt idx="1684">
                  <c:v>39515</c:v>
                </c:pt>
                <c:pt idx="1685">
                  <c:v>39516</c:v>
                </c:pt>
                <c:pt idx="1686">
                  <c:v>39517</c:v>
                </c:pt>
                <c:pt idx="1687">
                  <c:v>39518</c:v>
                </c:pt>
                <c:pt idx="1688">
                  <c:v>39519</c:v>
                </c:pt>
                <c:pt idx="1689">
                  <c:v>39520</c:v>
                </c:pt>
                <c:pt idx="1690">
                  <c:v>39521</c:v>
                </c:pt>
                <c:pt idx="1691">
                  <c:v>39522</c:v>
                </c:pt>
                <c:pt idx="1692">
                  <c:v>39523</c:v>
                </c:pt>
                <c:pt idx="1693">
                  <c:v>39524</c:v>
                </c:pt>
                <c:pt idx="1694">
                  <c:v>39525</c:v>
                </c:pt>
                <c:pt idx="1695">
                  <c:v>39526</c:v>
                </c:pt>
                <c:pt idx="1696">
                  <c:v>39527</c:v>
                </c:pt>
                <c:pt idx="1697">
                  <c:v>39528</c:v>
                </c:pt>
                <c:pt idx="1698">
                  <c:v>39529</c:v>
                </c:pt>
                <c:pt idx="1699">
                  <c:v>39530</c:v>
                </c:pt>
                <c:pt idx="1700">
                  <c:v>39531</c:v>
                </c:pt>
                <c:pt idx="1701">
                  <c:v>39532</c:v>
                </c:pt>
                <c:pt idx="1702">
                  <c:v>39533</c:v>
                </c:pt>
                <c:pt idx="1703">
                  <c:v>39534</c:v>
                </c:pt>
                <c:pt idx="1704">
                  <c:v>39535</c:v>
                </c:pt>
                <c:pt idx="1705">
                  <c:v>39536</c:v>
                </c:pt>
                <c:pt idx="1706">
                  <c:v>39537</c:v>
                </c:pt>
                <c:pt idx="1707">
                  <c:v>39538</c:v>
                </c:pt>
                <c:pt idx="1708">
                  <c:v>39539</c:v>
                </c:pt>
                <c:pt idx="1709">
                  <c:v>39540</c:v>
                </c:pt>
                <c:pt idx="1710">
                  <c:v>39541</c:v>
                </c:pt>
                <c:pt idx="1711">
                  <c:v>39542</c:v>
                </c:pt>
                <c:pt idx="1712">
                  <c:v>39543</c:v>
                </c:pt>
                <c:pt idx="1713">
                  <c:v>39544</c:v>
                </c:pt>
                <c:pt idx="1714">
                  <c:v>39545</c:v>
                </c:pt>
                <c:pt idx="1715">
                  <c:v>39546</c:v>
                </c:pt>
                <c:pt idx="1716">
                  <c:v>39547</c:v>
                </c:pt>
                <c:pt idx="1717">
                  <c:v>39548</c:v>
                </c:pt>
                <c:pt idx="1718">
                  <c:v>39549</c:v>
                </c:pt>
                <c:pt idx="1719">
                  <c:v>39550</c:v>
                </c:pt>
                <c:pt idx="1720">
                  <c:v>39551</c:v>
                </c:pt>
                <c:pt idx="1721">
                  <c:v>39552</c:v>
                </c:pt>
                <c:pt idx="1722">
                  <c:v>39553</c:v>
                </c:pt>
                <c:pt idx="1723">
                  <c:v>39554</c:v>
                </c:pt>
                <c:pt idx="1724">
                  <c:v>39555</c:v>
                </c:pt>
                <c:pt idx="1725">
                  <c:v>39556</c:v>
                </c:pt>
                <c:pt idx="1726">
                  <c:v>39557</c:v>
                </c:pt>
                <c:pt idx="1727">
                  <c:v>39558</c:v>
                </c:pt>
                <c:pt idx="1728">
                  <c:v>39559</c:v>
                </c:pt>
                <c:pt idx="1729">
                  <c:v>39560</c:v>
                </c:pt>
                <c:pt idx="1730">
                  <c:v>39561</c:v>
                </c:pt>
                <c:pt idx="1731">
                  <c:v>39562</c:v>
                </c:pt>
                <c:pt idx="1732">
                  <c:v>39563</c:v>
                </c:pt>
                <c:pt idx="1733">
                  <c:v>39564</c:v>
                </c:pt>
                <c:pt idx="1734">
                  <c:v>39565</c:v>
                </c:pt>
                <c:pt idx="1735">
                  <c:v>39566</c:v>
                </c:pt>
                <c:pt idx="1736">
                  <c:v>39567</c:v>
                </c:pt>
                <c:pt idx="1737">
                  <c:v>39568</c:v>
                </c:pt>
                <c:pt idx="1738">
                  <c:v>39569</c:v>
                </c:pt>
                <c:pt idx="1739">
                  <c:v>39570</c:v>
                </c:pt>
                <c:pt idx="1740">
                  <c:v>39571</c:v>
                </c:pt>
                <c:pt idx="1741">
                  <c:v>39572</c:v>
                </c:pt>
                <c:pt idx="1742">
                  <c:v>39573</c:v>
                </c:pt>
                <c:pt idx="1743">
                  <c:v>39574</c:v>
                </c:pt>
                <c:pt idx="1744">
                  <c:v>39575</c:v>
                </c:pt>
                <c:pt idx="1745">
                  <c:v>39576</c:v>
                </c:pt>
                <c:pt idx="1746">
                  <c:v>39577</c:v>
                </c:pt>
                <c:pt idx="1747">
                  <c:v>39578</c:v>
                </c:pt>
                <c:pt idx="1748">
                  <c:v>39579</c:v>
                </c:pt>
                <c:pt idx="1749">
                  <c:v>39580</c:v>
                </c:pt>
                <c:pt idx="1750">
                  <c:v>39581</c:v>
                </c:pt>
                <c:pt idx="1751">
                  <c:v>39582</c:v>
                </c:pt>
                <c:pt idx="1752">
                  <c:v>39583</c:v>
                </c:pt>
                <c:pt idx="1753">
                  <c:v>39584</c:v>
                </c:pt>
                <c:pt idx="1754">
                  <c:v>39585</c:v>
                </c:pt>
                <c:pt idx="1755">
                  <c:v>39586</c:v>
                </c:pt>
                <c:pt idx="1756">
                  <c:v>39587</c:v>
                </c:pt>
                <c:pt idx="1757">
                  <c:v>39588</c:v>
                </c:pt>
                <c:pt idx="1758">
                  <c:v>39589</c:v>
                </c:pt>
                <c:pt idx="1759">
                  <c:v>39590</c:v>
                </c:pt>
                <c:pt idx="1760">
                  <c:v>39591</c:v>
                </c:pt>
                <c:pt idx="1761">
                  <c:v>39592</c:v>
                </c:pt>
                <c:pt idx="1762">
                  <c:v>39593</c:v>
                </c:pt>
                <c:pt idx="1763">
                  <c:v>39594</c:v>
                </c:pt>
                <c:pt idx="1764">
                  <c:v>39595</c:v>
                </c:pt>
                <c:pt idx="1765">
                  <c:v>39596</c:v>
                </c:pt>
                <c:pt idx="1766">
                  <c:v>39597</c:v>
                </c:pt>
                <c:pt idx="1767">
                  <c:v>39598</c:v>
                </c:pt>
                <c:pt idx="1768">
                  <c:v>39599</c:v>
                </c:pt>
                <c:pt idx="1769">
                  <c:v>39600</c:v>
                </c:pt>
                <c:pt idx="1770">
                  <c:v>39601</c:v>
                </c:pt>
                <c:pt idx="1771">
                  <c:v>39602</c:v>
                </c:pt>
                <c:pt idx="1772">
                  <c:v>39603</c:v>
                </c:pt>
                <c:pt idx="1773">
                  <c:v>39604</c:v>
                </c:pt>
                <c:pt idx="1774">
                  <c:v>39605</c:v>
                </c:pt>
                <c:pt idx="1775">
                  <c:v>39606</c:v>
                </c:pt>
                <c:pt idx="1776">
                  <c:v>39607</c:v>
                </c:pt>
                <c:pt idx="1777">
                  <c:v>39608</c:v>
                </c:pt>
                <c:pt idx="1778">
                  <c:v>39609</c:v>
                </c:pt>
                <c:pt idx="1779">
                  <c:v>39610</c:v>
                </c:pt>
                <c:pt idx="1780">
                  <c:v>39611</c:v>
                </c:pt>
                <c:pt idx="1781">
                  <c:v>39612</c:v>
                </c:pt>
                <c:pt idx="1782">
                  <c:v>39613</c:v>
                </c:pt>
                <c:pt idx="1783">
                  <c:v>39614</c:v>
                </c:pt>
                <c:pt idx="1784">
                  <c:v>39615</c:v>
                </c:pt>
                <c:pt idx="1785">
                  <c:v>39616</c:v>
                </c:pt>
                <c:pt idx="1786">
                  <c:v>39617</c:v>
                </c:pt>
                <c:pt idx="1787">
                  <c:v>39618</c:v>
                </c:pt>
                <c:pt idx="1788">
                  <c:v>39619</c:v>
                </c:pt>
                <c:pt idx="1789">
                  <c:v>39620</c:v>
                </c:pt>
                <c:pt idx="1790">
                  <c:v>39621</c:v>
                </c:pt>
                <c:pt idx="1791">
                  <c:v>39622</c:v>
                </c:pt>
                <c:pt idx="1792">
                  <c:v>39623</c:v>
                </c:pt>
                <c:pt idx="1793">
                  <c:v>39624</c:v>
                </c:pt>
                <c:pt idx="1794">
                  <c:v>39625</c:v>
                </c:pt>
                <c:pt idx="1795">
                  <c:v>39626</c:v>
                </c:pt>
                <c:pt idx="1796">
                  <c:v>39627</c:v>
                </c:pt>
                <c:pt idx="1797">
                  <c:v>39628</c:v>
                </c:pt>
                <c:pt idx="1798">
                  <c:v>39629</c:v>
                </c:pt>
                <c:pt idx="1799">
                  <c:v>39630</c:v>
                </c:pt>
                <c:pt idx="1800">
                  <c:v>39631</c:v>
                </c:pt>
                <c:pt idx="1801">
                  <c:v>39632</c:v>
                </c:pt>
                <c:pt idx="1802">
                  <c:v>39633</c:v>
                </c:pt>
                <c:pt idx="1803">
                  <c:v>39634</c:v>
                </c:pt>
                <c:pt idx="1804">
                  <c:v>39635</c:v>
                </c:pt>
                <c:pt idx="1805">
                  <c:v>39636</c:v>
                </c:pt>
                <c:pt idx="1806">
                  <c:v>39637</c:v>
                </c:pt>
                <c:pt idx="1807">
                  <c:v>39638</c:v>
                </c:pt>
                <c:pt idx="1808">
                  <c:v>39639</c:v>
                </c:pt>
                <c:pt idx="1809">
                  <c:v>39640</c:v>
                </c:pt>
                <c:pt idx="1810">
                  <c:v>39641</c:v>
                </c:pt>
                <c:pt idx="1811">
                  <c:v>39642</c:v>
                </c:pt>
                <c:pt idx="1812">
                  <c:v>39643</c:v>
                </c:pt>
                <c:pt idx="1813">
                  <c:v>39644</c:v>
                </c:pt>
                <c:pt idx="1814">
                  <c:v>39645</c:v>
                </c:pt>
                <c:pt idx="1815">
                  <c:v>39646</c:v>
                </c:pt>
                <c:pt idx="1816">
                  <c:v>39647</c:v>
                </c:pt>
                <c:pt idx="1817">
                  <c:v>39648</c:v>
                </c:pt>
                <c:pt idx="1818">
                  <c:v>39649</c:v>
                </c:pt>
                <c:pt idx="1819">
                  <c:v>39650</c:v>
                </c:pt>
                <c:pt idx="1820">
                  <c:v>39651</c:v>
                </c:pt>
                <c:pt idx="1821">
                  <c:v>39652</c:v>
                </c:pt>
                <c:pt idx="1822">
                  <c:v>39653</c:v>
                </c:pt>
                <c:pt idx="1823">
                  <c:v>39654</c:v>
                </c:pt>
                <c:pt idx="1824">
                  <c:v>39655</c:v>
                </c:pt>
                <c:pt idx="1825">
                  <c:v>39656</c:v>
                </c:pt>
                <c:pt idx="1826">
                  <c:v>39657</c:v>
                </c:pt>
                <c:pt idx="1827">
                  <c:v>39658</c:v>
                </c:pt>
                <c:pt idx="1828">
                  <c:v>39659</c:v>
                </c:pt>
                <c:pt idx="1829">
                  <c:v>39660</c:v>
                </c:pt>
                <c:pt idx="1830">
                  <c:v>39661</c:v>
                </c:pt>
                <c:pt idx="1831">
                  <c:v>39662</c:v>
                </c:pt>
                <c:pt idx="1832">
                  <c:v>39663</c:v>
                </c:pt>
                <c:pt idx="1833">
                  <c:v>39664</c:v>
                </c:pt>
                <c:pt idx="1834">
                  <c:v>39665</c:v>
                </c:pt>
                <c:pt idx="1835">
                  <c:v>39666</c:v>
                </c:pt>
                <c:pt idx="1836">
                  <c:v>39667</c:v>
                </c:pt>
                <c:pt idx="1837">
                  <c:v>39668</c:v>
                </c:pt>
                <c:pt idx="1838">
                  <c:v>39669</c:v>
                </c:pt>
                <c:pt idx="1839">
                  <c:v>39670</c:v>
                </c:pt>
                <c:pt idx="1840">
                  <c:v>39671</c:v>
                </c:pt>
                <c:pt idx="1841">
                  <c:v>39672</c:v>
                </c:pt>
                <c:pt idx="1842">
                  <c:v>39673</c:v>
                </c:pt>
                <c:pt idx="1843">
                  <c:v>39674</c:v>
                </c:pt>
                <c:pt idx="1844">
                  <c:v>39675</c:v>
                </c:pt>
                <c:pt idx="1845">
                  <c:v>39676</c:v>
                </c:pt>
                <c:pt idx="1846">
                  <c:v>39677</c:v>
                </c:pt>
                <c:pt idx="1847">
                  <c:v>39678</c:v>
                </c:pt>
                <c:pt idx="1848">
                  <c:v>39679</c:v>
                </c:pt>
                <c:pt idx="1849">
                  <c:v>39680</c:v>
                </c:pt>
                <c:pt idx="1850">
                  <c:v>39681</c:v>
                </c:pt>
                <c:pt idx="1851">
                  <c:v>39682</c:v>
                </c:pt>
                <c:pt idx="1852">
                  <c:v>39683</c:v>
                </c:pt>
                <c:pt idx="1853">
                  <c:v>39684</c:v>
                </c:pt>
                <c:pt idx="1854">
                  <c:v>39685</c:v>
                </c:pt>
                <c:pt idx="1855">
                  <c:v>39686</c:v>
                </c:pt>
                <c:pt idx="1856">
                  <c:v>39687</c:v>
                </c:pt>
                <c:pt idx="1857">
                  <c:v>39688</c:v>
                </c:pt>
                <c:pt idx="1858">
                  <c:v>39689</c:v>
                </c:pt>
                <c:pt idx="1859">
                  <c:v>39690</c:v>
                </c:pt>
                <c:pt idx="1860">
                  <c:v>39691</c:v>
                </c:pt>
                <c:pt idx="1861">
                  <c:v>39692</c:v>
                </c:pt>
                <c:pt idx="1862">
                  <c:v>39693</c:v>
                </c:pt>
                <c:pt idx="1863">
                  <c:v>39694</c:v>
                </c:pt>
                <c:pt idx="1864">
                  <c:v>39695</c:v>
                </c:pt>
                <c:pt idx="1865">
                  <c:v>39696</c:v>
                </c:pt>
                <c:pt idx="1866">
                  <c:v>39697</c:v>
                </c:pt>
                <c:pt idx="1867">
                  <c:v>39698</c:v>
                </c:pt>
                <c:pt idx="1868">
                  <c:v>39699</c:v>
                </c:pt>
                <c:pt idx="1869">
                  <c:v>39700</c:v>
                </c:pt>
                <c:pt idx="1870">
                  <c:v>39701</c:v>
                </c:pt>
                <c:pt idx="1871">
                  <c:v>39702</c:v>
                </c:pt>
                <c:pt idx="1872">
                  <c:v>39703</c:v>
                </c:pt>
                <c:pt idx="1873">
                  <c:v>39704</c:v>
                </c:pt>
                <c:pt idx="1874">
                  <c:v>39705</c:v>
                </c:pt>
                <c:pt idx="1875">
                  <c:v>39706</c:v>
                </c:pt>
                <c:pt idx="1876">
                  <c:v>39707</c:v>
                </c:pt>
                <c:pt idx="1877">
                  <c:v>39708</c:v>
                </c:pt>
                <c:pt idx="1878">
                  <c:v>39709</c:v>
                </c:pt>
                <c:pt idx="1879">
                  <c:v>39710</c:v>
                </c:pt>
                <c:pt idx="1880">
                  <c:v>39711</c:v>
                </c:pt>
                <c:pt idx="1881">
                  <c:v>39712</c:v>
                </c:pt>
                <c:pt idx="1882">
                  <c:v>39713</c:v>
                </c:pt>
                <c:pt idx="1883">
                  <c:v>39714</c:v>
                </c:pt>
                <c:pt idx="1884">
                  <c:v>39715</c:v>
                </c:pt>
                <c:pt idx="1885">
                  <c:v>39716</c:v>
                </c:pt>
                <c:pt idx="1886">
                  <c:v>39717</c:v>
                </c:pt>
                <c:pt idx="1887">
                  <c:v>39718</c:v>
                </c:pt>
                <c:pt idx="1888">
                  <c:v>39719</c:v>
                </c:pt>
                <c:pt idx="1889">
                  <c:v>39720</c:v>
                </c:pt>
                <c:pt idx="1890">
                  <c:v>39721</c:v>
                </c:pt>
                <c:pt idx="1891">
                  <c:v>39722</c:v>
                </c:pt>
                <c:pt idx="1892">
                  <c:v>39723</c:v>
                </c:pt>
                <c:pt idx="1893">
                  <c:v>39724</c:v>
                </c:pt>
                <c:pt idx="1894">
                  <c:v>39725</c:v>
                </c:pt>
                <c:pt idx="1895">
                  <c:v>39726</c:v>
                </c:pt>
                <c:pt idx="1896">
                  <c:v>39727</c:v>
                </c:pt>
                <c:pt idx="1897">
                  <c:v>39728</c:v>
                </c:pt>
                <c:pt idx="1898">
                  <c:v>39729</c:v>
                </c:pt>
                <c:pt idx="1899">
                  <c:v>39730</c:v>
                </c:pt>
                <c:pt idx="1900">
                  <c:v>39731</c:v>
                </c:pt>
                <c:pt idx="1901">
                  <c:v>39732</c:v>
                </c:pt>
                <c:pt idx="1902">
                  <c:v>39733</c:v>
                </c:pt>
                <c:pt idx="1903">
                  <c:v>39734</c:v>
                </c:pt>
                <c:pt idx="1904">
                  <c:v>39735</c:v>
                </c:pt>
                <c:pt idx="1905">
                  <c:v>39736</c:v>
                </c:pt>
                <c:pt idx="1906">
                  <c:v>39737</c:v>
                </c:pt>
                <c:pt idx="1907">
                  <c:v>39738</c:v>
                </c:pt>
                <c:pt idx="1908">
                  <c:v>39739</c:v>
                </c:pt>
                <c:pt idx="1909">
                  <c:v>39740</c:v>
                </c:pt>
                <c:pt idx="1910">
                  <c:v>39741</c:v>
                </c:pt>
                <c:pt idx="1911">
                  <c:v>39742</c:v>
                </c:pt>
                <c:pt idx="1912">
                  <c:v>39743</c:v>
                </c:pt>
                <c:pt idx="1913">
                  <c:v>39744</c:v>
                </c:pt>
                <c:pt idx="1914">
                  <c:v>39745</c:v>
                </c:pt>
                <c:pt idx="1915">
                  <c:v>39746</c:v>
                </c:pt>
                <c:pt idx="1916">
                  <c:v>39747</c:v>
                </c:pt>
                <c:pt idx="1917">
                  <c:v>39748</c:v>
                </c:pt>
                <c:pt idx="1918">
                  <c:v>39749</c:v>
                </c:pt>
                <c:pt idx="1919">
                  <c:v>39750</c:v>
                </c:pt>
                <c:pt idx="1920">
                  <c:v>39751</c:v>
                </c:pt>
                <c:pt idx="1921">
                  <c:v>39752</c:v>
                </c:pt>
                <c:pt idx="1922">
                  <c:v>39753</c:v>
                </c:pt>
                <c:pt idx="1923">
                  <c:v>39754</c:v>
                </c:pt>
                <c:pt idx="1924">
                  <c:v>39755</c:v>
                </c:pt>
                <c:pt idx="1925">
                  <c:v>39756</c:v>
                </c:pt>
                <c:pt idx="1926">
                  <c:v>39757</c:v>
                </c:pt>
                <c:pt idx="1927">
                  <c:v>39758</c:v>
                </c:pt>
                <c:pt idx="1928">
                  <c:v>39759</c:v>
                </c:pt>
                <c:pt idx="1929">
                  <c:v>39760</c:v>
                </c:pt>
                <c:pt idx="1930">
                  <c:v>39761</c:v>
                </c:pt>
                <c:pt idx="1931">
                  <c:v>39762</c:v>
                </c:pt>
                <c:pt idx="1932">
                  <c:v>39763</c:v>
                </c:pt>
                <c:pt idx="1933">
                  <c:v>39764</c:v>
                </c:pt>
                <c:pt idx="1934">
                  <c:v>39765</c:v>
                </c:pt>
                <c:pt idx="1935">
                  <c:v>39766</c:v>
                </c:pt>
                <c:pt idx="1936">
                  <c:v>39767</c:v>
                </c:pt>
                <c:pt idx="1937">
                  <c:v>39768</c:v>
                </c:pt>
                <c:pt idx="1938">
                  <c:v>39769</c:v>
                </c:pt>
                <c:pt idx="1939">
                  <c:v>39770</c:v>
                </c:pt>
                <c:pt idx="1940">
                  <c:v>39771</c:v>
                </c:pt>
                <c:pt idx="1941">
                  <c:v>39772</c:v>
                </c:pt>
                <c:pt idx="1942">
                  <c:v>39773</c:v>
                </c:pt>
                <c:pt idx="1943">
                  <c:v>39774</c:v>
                </c:pt>
                <c:pt idx="1944">
                  <c:v>39775</c:v>
                </c:pt>
                <c:pt idx="1945">
                  <c:v>39776</c:v>
                </c:pt>
                <c:pt idx="1946">
                  <c:v>39777</c:v>
                </c:pt>
                <c:pt idx="1947">
                  <c:v>39778</c:v>
                </c:pt>
                <c:pt idx="1948">
                  <c:v>39779</c:v>
                </c:pt>
                <c:pt idx="1949">
                  <c:v>39780</c:v>
                </c:pt>
                <c:pt idx="1950">
                  <c:v>39781</c:v>
                </c:pt>
                <c:pt idx="1951">
                  <c:v>39782</c:v>
                </c:pt>
                <c:pt idx="1952">
                  <c:v>39783</c:v>
                </c:pt>
                <c:pt idx="1953">
                  <c:v>39784</c:v>
                </c:pt>
                <c:pt idx="1954">
                  <c:v>39785</c:v>
                </c:pt>
                <c:pt idx="1955">
                  <c:v>39786</c:v>
                </c:pt>
                <c:pt idx="1956">
                  <c:v>39787</c:v>
                </c:pt>
                <c:pt idx="1957">
                  <c:v>39788</c:v>
                </c:pt>
                <c:pt idx="1958">
                  <c:v>39789</c:v>
                </c:pt>
                <c:pt idx="1959">
                  <c:v>39790</c:v>
                </c:pt>
                <c:pt idx="1960">
                  <c:v>39791</c:v>
                </c:pt>
                <c:pt idx="1961">
                  <c:v>39792</c:v>
                </c:pt>
                <c:pt idx="1962">
                  <c:v>39793</c:v>
                </c:pt>
                <c:pt idx="1963">
                  <c:v>39794</c:v>
                </c:pt>
                <c:pt idx="1964">
                  <c:v>39795</c:v>
                </c:pt>
                <c:pt idx="1965">
                  <c:v>39796</c:v>
                </c:pt>
                <c:pt idx="1966">
                  <c:v>39797</c:v>
                </c:pt>
                <c:pt idx="1967">
                  <c:v>39798</c:v>
                </c:pt>
                <c:pt idx="1968">
                  <c:v>39799</c:v>
                </c:pt>
                <c:pt idx="1969">
                  <c:v>39800</c:v>
                </c:pt>
                <c:pt idx="1970">
                  <c:v>39801</c:v>
                </c:pt>
                <c:pt idx="1971">
                  <c:v>39802</c:v>
                </c:pt>
                <c:pt idx="1972">
                  <c:v>39803</c:v>
                </c:pt>
                <c:pt idx="1973">
                  <c:v>39804</c:v>
                </c:pt>
                <c:pt idx="1974">
                  <c:v>39805</c:v>
                </c:pt>
                <c:pt idx="1975">
                  <c:v>39806</c:v>
                </c:pt>
                <c:pt idx="1976">
                  <c:v>39807</c:v>
                </c:pt>
                <c:pt idx="1977">
                  <c:v>39808</c:v>
                </c:pt>
                <c:pt idx="1978">
                  <c:v>39809</c:v>
                </c:pt>
                <c:pt idx="1979">
                  <c:v>39810</c:v>
                </c:pt>
                <c:pt idx="1980">
                  <c:v>39811</c:v>
                </c:pt>
                <c:pt idx="1981">
                  <c:v>39812</c:v>
                </c:pt>
                <c:pt idx="1982">
                  <c:v>39813</c:v>
                </c:pt>
                <c:pt idx="1983">
                  <c:v>39814</c:v>
                </c:pt>
                <c:pt idx="1984">
                  <c:v>39815</c:v>
                </c:pt>
                <c:pt idx="1985">
                  <c:v>39816</c:v>
                </c:pt>
                <c:pt idx="1986">
                  <c:v>39817</c:v>
                </c:pt>
                <c:pt idx="1987">
                  <c:v>39818</c:v>
                </c:pt>
                <c:pt idx="1988">
                  <c:v>39819</c:v>
                </c:pt>
                <c:pt idx="1989">
                  <c:v>39820</c:v>
                </c:pt>
                <c:pt idx="1990">
                  <c:v>39821</c:v>
                </c:pt>
                <c:pt idx="1991">
                  <c:v>39822</c:v>
                </c:pt>
                <c:pt idx="1992">
                  <c:v>39823</c:v>
                </c:pt>
                <c:pt idx="1993">
                  <c:v>39824</c:v>
                </c:pt>
                <c:pt idx="1994">
                  <c:v>39825</c:v>
                </c:pt>
                <c:pt idx="1995">
                  <c:v>39826</c:v>
                </c:pt>
                <c:pt idx="1996">
                  <c:v>39827</c:v>
                </c:pt>
                <c:pt idx="1997">
                  <c:v>39828</c:v>
                </c:pt>
                <c:pt idx="1998">
                  <c:v>39829</c:v>
                </c:pt>
                <c:pt idx="1999">
                  <c:v>39830</c:v>
                </c:pt>
                <c:pt idx="2000">
                  <c:v>39831</c:v>
                </c:pt>
                <c:pt idx="2001">
                  <c:v>39832</c:v>
                </c:pt>
                <c:pt idx="2002">
                  <c:v>39833</c:v>
                </c:pt>
                <c:pt idx="2003">
                  <c:v>39834</c:v>
                </c:pt>
                <c:pt idx="2004">
                  <c:v>39835</c:v>
                </c:pt>
                <c:pt idx="2005">
                  <c:v>39836</c:v>
                </c:pt>
                <c:pt idx="2006">
                  <c:v>39837</c:v>
                </c:pt>
                <c:pt idx="2007">
                  <c:v>39838</c:v>
                </c:pt>
                <c:pt idx="2008">
                  <c:v>39839</c:v>
                </c:pt>
                <c:pt idx="2009">
                  <c:v>39840</c:v>
                </c:pt>
                <c:pt idx="2010">
                  <c:v>39841</c:v>
                </c:pt>
                <c:pt idx="2011">
                  <c:v>39842</c:v>
                </c:pt>
                <c:pt idx="2012">
                  <c:v>39843</c:v>
                </c:pt>
                <c:pt idx="2013">
                  <c:v>39844</c:v>
                </c:pt>
                <c:pt idx="2014">
                  <c:v>39845</c:v>
                </c:pt>
                <c:pt idx="2015">
                  <c:v>39846</c:v>
                </c:pt>
                <c:pt idx="2016">
                  <c:v>39847</c:v>
                </c:pt>
                <c:pt idx="2017">
                  <c:v>39848</c:v>
                </c:pt>
                <c:pt idx="2018">
                  <c:v>39849</c:v>
                </c:pt>
                <c:pt idx="2019">
                  <c:v>39850</c:v>
                </c:pt>
                <c:pt idx="2020">
                  <c:v>39851</c:v>
                </c:pt>
                <c:pt idx="2021">
                  <c:v>39852</c:v>
                </c:pt>
                <c:pt idx="2022">
                  <c:v>39853</c:v>
                </c:pt>
                <c:pt idx="2023">
                  <c:v>39854</c:v>
                </c:pt>
                <c:pt idx="2024">
                  <c:v>39855</c:v>
                </c:pt>
                <c:pt idx="2025">
                  <c:v>39856</c:v>
                </c:pt>
                <c:pt idx="2026">
                  <c:v>39857</c:v>
                </c:pt>
                <c:pt idx="2027">
                  <c:v>39858</c:v>
                </c:pt>
                <c:pt idx="2028">
                  <c:v>39859</c:v>
                </c:pt>
                <c:pt idx="2029">
                  <c:v>39860</c:v>
                </c:pt>
                <c:pt idx="2030">
                  <c:v>39861</c:v>
                </c:pt>
                <c:pt idx="2031">
                  <c:v>39862</c:v>
                </c:pt>
                <c:pt idx="2032">
                  <c:v>39863</c:v>
                </c:pt>
                <c:pt idx="2033">
                  <c:v>39864</c:v>
                </c:pt>
                <c:pt idx="2034">
                  <c:v>39865</c:v>
                </c:pt>
                <c:pt idx="2035">
                  <c:v>39866</c:v>
                </c:pt>
                <c:pt idx="2036">
                  <c:v>39867</c:v>
                </c:pt>
                <c:pt idx="2037">
                  <c:v>39868</c:v>
                </c:pt>
                <c:pt idx="2038">
                  <c:v>39869</c:v>
                </c:pt>
                <c:pt idx="2039">
                  <c:v>39870</c:v>
                </c:pt>
                <c:pt idx="2040">
                  <c:v>39871</c:v>
                </c:pt>
                <c:pt idx="2041">
                  <c:v>39872</c:v>
                </c:pt>
                <c:pt idx="2042">
                  <c:v>39873</c:v>
                </c:pt>
                <c:pt idx="2043">
                  <c:v>39874</c:v>
                </c:pt>
                <c:pt idx="2044">
                  <c:v>39875</c:v>
                </c:pt>
                <c:pt idx="2045">
                  <c:v>39876</c:v>
                </c:pt>
                <c:pt idx="2046">
                  <c:v>39877</c:v>
                </c:pt>
                <c:pt idx="2047">
                  <c:v>39878</c:v>
                </c:pt>
                <c:pt idx="2048">
                  <c:v>39879</c:v>
                </c:pt>
                <c:pt idx="2049">
                  <c:v>39880</c:v>
                </c:pt>
                <c:pt idx="2050">
                  <c:v>39881</c:v>
                </c:pt>
                <c:pt idx="2051">
                  <c:v>39882</c:v>
                </c:pt>
                <c:pt idx="2052">
                  <c:v>39883</c:v>
                </c:pt>
                <c:pt idx="2053">
                  <c:v>39884</c:v>
                </c:pt>
                <c:pt idx="2054">
                  <c:v>39885</c:v>
                </c:pt>
                <c:pt idx="2055">
                  <c:v>39886</c:v>
                </c:pt>
                <c:pt idx="2056">
                  <c:v>39887</c:v>
                </c:pt>
                <c:pt idx="2057">
                  <c:v>39888</c:v>
                </c:pt>
                <c:pt idx="2058">
                  <c:v>39889</c:v>
                </c:pt>
                <c:pt idx="2059">
                  <c:v>39890</c:v>
                </c:pt>
                <c:pt idx="2060">
                  <c:v>39891</c:v>
                </c:pt>
                <c:pt idx="2061">
                  <c:v>39892</c:v>
                </c:pt>
                <c:pt idx="2062">
                  <c:v>39893</c:v>
                </c:pt>
                <c:pt idx="2063">
                  <c:v>39894</c:v>
                </c:pt>
                <c:pt idx="2064">
                  <c:v>39895</c:v>
                </c:pt>
                <c:pt idx="2065">
                  <c:v>39896</c:v>
                </c:pt>
                <c:pt idx="2066">
                  <c:v>39897</c:v>
                </c:pt>
                <c:pt idx="2067">
                  <c:v>39898</c:v>
                </c:pt>
                <c:pt idx="2068">
                  <c:v>39899</c:v>
                </c:pt>
                <c:pt idx="2069">
                  <c:v>39900</c:v>
                </c:pt>
                <c:pt idx="2070">
                  <c:v>39901</c:v>
                </c:pt>
                <c:pt idx="2071">
                  <c:v>39902</c:v>
                </c:pt>
                <c:pt idx="2072">
                  <c:v>39903</c:v>
                </c:pt>
                <c:pt idx="2073">
                  <c:v>39904</c:v>
                </c:pt>
                <c:pt idx="2074">
                  <c:v>39905</c:v>
                </c:pt>
                <c:pt idx="2075">
                  <c:v>39906</c:v>
                </c:pt>
                <c:pt idx="2076">
                  <c:v>39907</c:v>
                </c:pt>
                <c:pt idx="2077">
                  <c:v>39908</c:v>
                </c:pt>
                <c:pt idx="2078">
                  <c:v>39909</c:v>
                </c:pt>
                <c:pt idx="2079">
                  <c:v>39910</c:v>
                </c:pt>
                <c:pt idx="2080">
                  <c:v>39911</c:v>
                </c:pt>
                <c:pt idx="2081">
                  <c:v>39912</c:v>
                </c:pt>
                <c:pt idx="2082">
                  <c:v>39913</c:v>
                </c:pt>
                <c:pt idx="2083">
                  <c:v>39914</c:v>
                </c:pt>
                <c:pt idx="2084">
                  <c:v>39915</c:v>
                </c:pt>
                <c:pt idx="2085">
                  <c:v>39916</c:v>
                </c:pt>
                <c:pt idx="2086">
                  <c:v>39917</c:v>
                </c:pt>
                <c:pt idx="2087">
                  <c:v>39918</c:v>
                </c:pt>
                <c:pt idx="2088">
                  <c:v>39919</c:v>
                </c:pt>
                <c:pt idx="2089">
                  <c:v>39920</c:v>
                </c:pt>
                <c:pt idx="2090">
                  <c:v>39921</c:v>
                </c:pt>
                <c:pt idx="2091">
                  <c:v>39922</c:v>
                </c:pt>
                <c:pt idx="2092">
                  <c:v>39923</c:v>
                </c:pt>
                <c:pt idx="2093">
                  <c:v>39924</c:v>
                </c:pt>
                <c:pt idx="2094">
                  <c:v>39925</c:v>
                </c:pt>
                <c:pt idx="2095">
                  <c:v>39926</c:v>
                </c:pt>
                <c:pt idx="2096">
                  <c:v>39927</c:v>
                </c:pt>
                <c:pt idx="2097">
                  <c:v>39928</c:v>
                </c:pt>
                <c:pt idx="2098">
                  <c:v>39929</c:v>
                </c:pt>
                <c:pt idx="2099">
                  <c:v>39930</c:v>
                </c:pt>
                <c:pt idx="2100">
                  <c:v>39931</c:v>
                </c:pt>
                <c:pt idx="2101">
                  <c:v>39932</c:v>
                </c:pt>
                <c:pt idx="2102">
                  <c:v>39933</c:v>
                </c:pt>
                <c:pt idx="2103">
                  <c:v>39934</c:v>
                </c:pt>
                <c:pt idx="2104">
                  <c:v>39935</c:v>
                </c:pt>
                <c:pt idx="2105">
                  <c:v>39936</c:v>
                </c:pt>
                <c:pt idx="2106">
                  <c:v>39937</c:v>
                </c:pt>
                <c:pt idx="2107">
                  <c:v>39938</c:v>
                </c:pt>
                <c:pt idx="2108">
                  <c:v>39939</c:v>
                </c:pt>
                <c:pt idx="2109">
                  <c:v>39940</c:v>
                </c:pt>
                <c:pt idx="2110">
                  <c:v>39941</c:v>
                </c:pt>
                <c:pt idx="2111">
                  <c:v>39942</c:v>
                </c:pt>
                <c:pt idx="2112">
                  <c:v>39943</c:v>
                </c:pt>
                <c:pt idx="2113">
                  <c:v>39944</c:v>
                </c:pt>
                <c:pt idx="2114">
                  <c:v>39945</c:v>
                </c:pt>
                <c:pt idx="2115">
                  <c:v>39946</c:v>
                </c:pt>
                <c:pt idx="2116">
                  <c:v>39947</c:v>
                </c:pt>
                <c:pt idx="2117">
                  <c:v>39948</c:v>
                </c:pt>
                <c:pt idx="2118">
                  <c:v>39949</c:v>
                </c:pt>
                <c:pt idx="2119">
                  <c:v>39950</c:v>
                </c:pt>
                <c:pt idx="2120">
                  <c:v>39951</c:v>
                </c:pt>
                <c:pt idx="2121">
                  <c:v>39952</c:v>
                </c:pt>
                <c:pt idx="2122">
                  <c:v>39953</c:v>
                </c:pt>
                <c:pt idx="2123">
                  <c:v>39954</c:v>
                </c:pt>
                <c:pt idx="2124">
                  <c:v>39955</c:v>
                </c:pt>
                <c:pt idx="2125">
                  <c:v>39956</c:v>
                </c:pt>
                <c:pt idx="2126">
                  <c:v>39957</c:v>
                </c:pt>
                <c:pt idx="2127">
                  <c:v>39958</c:v>
                </c:pt>
                <c:pt idx="2128">
                  <c:v>39959</c:v>
                </c:pt>
                <c:pt idx="2129">
                  <c:v>39960</c:v>
                </c:pt>
                <c:pt idx="2130">
                  <c:v>39961</c:v>
                </c:pt>
                <c:pt idx="2131">
                  <c:v>39962</c:v>
                </c:pt>
                <c:pt idx="2132">
                  <c:v>39963</c:v>
                </c:pt>
                <c:pt idx="2133">
                  <c:v>39964</c:v>
                </c:pt>
                <c:pt idx="2134">
                  <c:v>39965</c:v>
                </c:pt>
                <c:pt idx="2135">
                  <c:v>39966</c:v>
                </c:pt>
                <c:pt idx="2136">
                  <c:v>39967</c:v>
                </c:pt>
                <c:pt idx="2137">
                  <c:v>39968</c:v>
                </c:pt>
                <c:pt idx="2138">
                  <c:v>39969</c:v>
                </c:pt>
                <c:pt idx="2139">
                  <c:v>39970</c:v>
                </c:pt>
                <c:pt idx="2140">
                  <c:v>39971</c:v>
                </c:pt>
                <c:pt idx="2141">
                  <c:v>39972</c:v>
                </c:pt>
                <c:pt idx="2142">
                  <c:v>39973</c:v>
                </c:pt>
                <c:pt idx="2143">
                  <c:v>39974</c:v>
                </c:pt>
                <c:pt idx="2144">
                  <c:v>39975</c:v>
                </c:pt>
                <c:pt idx="2145">
                  <c:v>39976</c:v>
                </c:pt>
                <c:pt idx="2146">
                  <c:v>39977</c:v>
                </c:pt>
                <c:pt idx="2147">
                  <c:v>39978</c:v>
                </c:pt>
                <c:pt idx="2148">
                  <c:v>39979</c:v>
                </c:pt>
                <c:pt idx="2149">
                  <c:v>39980</c:v>
                </c:pt>
                <c:pt idx="2150">
                  <c:v>39981</c:v>
                </c:pt>
                <c:pt idx="2151">
                  <c:v>39982</c:v>
                </c:pt>
                <c:pt idx="2152">
                  <c:v>39983</c:v>
                </c:pt>
                <c:pt idx="2153">
                  <c:v>39984</c:v>
                </c:pt>
                <c:pt idx="2154">
                  <c:v>39985</c:v>
                </c:pt>
                <c:pt idx="2155">
                  <c:v>39986</c:v>
                </c:pt>
                <c:pt idx="2156">
                  <c:v>39987</c:v>
                </c:pt>
                <c:pt idx="2157">
                  <c:v>39988</c:v>
                </c:pt>
                <c:pt idx="2158">
                  <c:v>39989</c:v>
                </c:pt>
                <c:pt idx="2159">
                  <c:v>39990</c:v>
                </c:pt>
                <c:pt idx="2160">
                  <c:v>39991</c:v>
                </c:pt>
                <c:pt idx="2161">
                  <c:v>39992</c:v>
                </c:pt>
                <c:pt idx="2162">
                  <c:v>39993</c:v>
                </c:pt>
                <c:pt idx="2163">
                  <c:v>39994</c:v>
                </c:pt>
                <c:pt idx="2164">
                  <c:v>39995</c:v>
                </c:pt>
                <c:pt idx="2165">
                  <c:v>39996</c:v>
                </c:pt>
                <c:pt idx="2166">
                  <c:v>39997</c:v>
                </c:pt>
                <c:pt idx="2167">
                  <c:v>39998</c:v>
                </c:pt>
                <c:pt idx="2168">
                  <c:v>39999</c:v>
                </c:pt>
                <c:pt idx="2169">
                  <c:v>40000</c:v>
                </c:pt>
                <c:pt idx="2170">
                  <c:v>40001</c:v>
                </c:pt>
                <c:pt idx="2171">
                  <c:v>40002</c:v>
                </c:pt>
                <c:pt idx="2172">
                  <c:v>40003</c:v>
                </c:pt>
                <c:pt idx="2173">
                  <c:v>40004</c:v>
                </c:pt>
                <c:pt idx="2174">
                  <c:v>40005</c:v>
                </c:pt>
                <c:pt idx="2175">
                  <c:v>40006</c:v>
                </c:pt>
                <c:pt idx="2176">
                  <c:v>40007</c:v>
                </c:pt>
                <c:pt idx="2177">
                  <c:v>40008</c:v>
                </c:pt>
                <c:pt idx="2178">
                  <c:v>40009</c:v>
                </c:pt>
                <c:pt idx="2179">
                  <c:v>40010</c:v>
                </c:pt>
                <c:pt idx="2180">
                  <c:v>40011</c:v>
                </c:pt>
                <c:pt idx="2181">
                  <c:v>40012</c:v>
                </c:pt>
                <c:pt idx="2182">
                  <c:v>40013</c:v>
                </c:pt>
                <c:pt idx="2183">
                  <c:v>40014</c:v>
                </c:pt>
                <c:pt idx="2184">
                  <c:v>40015</c:v>
                </c:pt>
                <c:pt idx="2185">
                  <c:v>40016</c:v>
                </c:pt>
                <c:pt idx="2186">
                  <c:v>40017</c:v>
                </c:pt>
                <c:pt idx="2187">
                  <c:v>40018</c:v>
                </c:pt>
                <c:pt idx="2188">
                  <c:v>40019</c:v>
                </c:pt>
                <c:pt idx="2189">
                  <c:v>40020</c:v>
                </c:pt>
                <c:pt idx="2190">
                  <c:v>40021</c:v>
                </c:pt>
                <c:pt idx="2191">
                  <c:v>40022</c:v>
                </c:pt>
                <c:pt idx="2192">
                  <c:v>40023</c:v>
                </c:pt>
                <c:pt idx="2193">
                  <c:v>40024</c:v>
                </c:pt>
                <c:pt idx="2194">
                  <c:v>40025</c:v>
                </c:pt>
                <c:pt idx="2195">
                  <c:v>40026</c:v>
                </c:pt>
                <c:pt idx="2196">
                  <c:v>40027</c:v>
                </c:pt>
                <c:pt idx="2197">
                  <c:v>40028</c:v>
                </c:pt>
                <c:pt idx="2198">
                  <c:v>40029</c:v>
                </c:pt>
                <c:pt idx="2199">
                  <c:v>40030</c:v>
                </c:pt>
                <c:pt idx="2200">
                  <c:v>40031</c:v>
                </c:pt>
                <c:pt idx="2201">
                  <c:v>40032</c:v>
                </c:pt>
                <c:pt idx="2202">
                  <c:v>40033</c:v>
                </c:pt>
                <c:pt idx="2203">
                  <c:v>40034</c:v>
                </c:pt>
                <c:pt idx="2204">
                  <c:v>40035</c:v>
                </c:pt>
                <c:pt idx="2205">
                  <c:v>40036</c:v>
                </c:pt>
                <c:pt idx="2206">
                  <c:v>40037</c:v>
                </c:pt>
                <c:pt idx="2207">
                  <c:v>40038</c:v>
                </c:pt>
                <c:pt idx="2208">
                  <c:v>40039</c:v>
                </c:pt>
                <c:pt idx="2209">
                  <c:v>40040</c:v>
                </c:pt>
                <c:pt idx="2210">
                  <c:v>40041</c:v>
                </c:pt>
                <c:pt idx="2211">
                  <c:v>40042</c:v>
                </c:pt>
                <c:pt idx="2212">
                  <c:v>40043</c:v>
                </c:pt>
                <c:pt idx="2213">
                  <c:v>40044</c:v>
                </c:pt>
                <c:pt idx="2214">
                  <c:v>40045</c:v>
                </c:pt>
                <c:pt idx="2215">
                  <c:v>40046</c:v>
                </c:pt>
                <c:pt idx="2216">
                  <c:v>40047</c:v>
                </c:pt>
                <c:pt idx="2217">
                  <c:v>40048</c:v>
                </c:pt>
                <c:pt idx="2218">
                  <c:v>40049</c:v>
                </c:pt>
                <c:pt idx="2219">
                  <c:v>40050</c:v>
                </c:pt>
                <c:pt idx="2220">
                  <c:v>40051</c:v>
                </c:pt>
                <c:pt idx="2221">
                  <c:v>40052</c:v>
                </c:pt>
                <c:pt idx="2222">
                  <c:v>40053</c:v>
                </c:pt>
                <c:pt idx="2223">
                  <c:v>40054</c:v>
                </c:pt>
                <c:pt idx="2224">
                  <c:v>40055</c:v>
                </c:pt>
                <c:pt idx="2225">
                  <c:v>40056</c:v>
                </c:pt>
                <c:pt idx="2226">
                  <c:v>40057</c:v>
                </c:pt>
                <c:pt idx="2227">
                  <c:v>40058</c:v>
                </c:pt>
                <c:pt idx="2228">
                  <c:v>40059</c:v>
                </c:pt>
                <c:pt idx="2229">
                  <c:v>40060</c:v>
                </c:pt>
                <c:pt idx="2230">
                  <c:v>40061</c:v>
                </c:pt>
                <c:pt idx="2231">
                  <c:v>40062</c:v>
                </c:pt>
                <c:pt idx="2232">
                  <c:v>40063</c:v>
                </c:pt>
                <c:pt idx="2233">
                  <c:v>40064</c:v>
                </c:pt>
                <c:pt idx="2234">
                  <c:v>40065</c:v>
                </c:pt>
                <c:pt idx="2235">
                  <c:v>40066</c:v>
                </c:pt>
                <c:pt idx="2236">
                  <c:v>40067</c:v>
                </c:pt>
                <c:pt idx="2237">
                  <c:v>40068</c:v>
                </c:pt>
                <c:pt idx="2238">
                  <c:v>40069</c:v>
                </c:pt>
                <c:pt idx="2239">
                  <c:v>40070</c:v>
                </c:pt>
                <c:pt idx="2240">
                  <c:v>40071</c:v>
                </c:pt>
                <c:pt idx="2241">
                  <c:v>40072</c:v>
                </c:pt>
                <c:pt idx="2242">
                  <c:v>40073</c:v>
                </c:pt>
                <c:pt idx="2243">
                  <c:v>40074</c:v>
                </c:pt>
                <c:pt idx="2244">
                  <c:v>40075</c:v>
                </c:pt>
                <c:pt idx="2245">
                  <c:v>40076</c:v>
                </c:pt>
                <c:pt idx="2246">
                  <c:v>40077</c:v>
                </c:pt>
                <c:pt idx="2247">
                  <c:v>40078</c:v>
                </c:pt>
                <c:pt idx="2248">
                  <c:v>40079</c:v>
                </c:pt>
                <c:pt idx="2249">
                  <c:v>40080</c:v>
                </c:pt>
                <c:pt idx="2250">
                  <c:v>40081</c:v>
                </c:pt>
                <c:pt idx="2251">
                  <c:v>40082</c:v>
                </c:pt>
                <c:pt idx="2252">
                  <c:v>40083</c:v>
                </c:pt>
                <c:pt idx="2253">
                  <c:v>40084</c:v>
                </c:pt>
                <c:pt idx="2254">
                  <c:v>40085</c:v>
                </c:pt>
                <c:pt idx="2255">
                  <c:v>40086</c:v>
                </c:pt>
                <c:pt idx="2256">
                  <c:v>40087</c:v>
                </c:pt>
                <c:pt idx="2257">
                  <c:v>40088</c:v>
                </c:pt>
                <c:pt idx="2258">
                  <c:v>40089</c:v>
                </c:pt>
                <c:pt idx="2259">
                  <c:v>40090</c:v>
                </c:pt>
                <c:pt idx="2260">
                  <c:v>40091</c:v>
                </c:pt>
                <c:pt idx="2261">
                  <c:v>40092</c:v>
                </c:pt>
                <c:pt idx="2262">
                  <c:v>40093</c:v>
                </c:pt>
                <c:pt idx="2263">
                  <c:v>40094</c:v>
                </c:pt>
                <c:pt idx="2264">
                  <c:v>40095</c:v>
                </c:pt>
                <c:pt idx="2265">
                  <c:v>40096</c:v>
                </c:pt>
                <c:pt idx="2266">
                  <c:v>40097</c:v>
                </c:pt>
                <c:pt idx="2267">
                  <c:v>40098</c:v>
                </c:pt>
                <c:pt idx="2268">
                  <c:v>40099</c:v>
                </c:pt>
                <c:pt idx="2269">
                  <c:v>40100</c:v>
                </c:pt>
                <c:pt idx="2270">
                  <c:v>40101</c:v>
                </c:pt>
                <c:pt idx="2271">
                  <c:v>40102</c:v>
                </c:pt>
                <c:pt idx="2272">
                  <c:v>40103</c:v>
                </c:pt>
                <c:pt idx="2273">
                  <c:v>40104</c:v>
                </c:pt>
                <c:pt idx="2274">
                  <c:v>40105</c:v>
                </c:pt>
                <c:pt idx="2275">
                  <c:v>40106</c:v>
                </c:pt>
                <c:pt idx="2276">
                  <c:v>40107</c:v>
                </c:pt>
                <c:pt idx="2277">
                  <c:v>40108</c:v>
                </c:pt>
                <c:pt idx="2278">
                  <c:v>40109</c:v>
                </c:pt>
                <c:pt idx="2279">
                  <c:v>40110</c:v>
                </c:pt>
                <c:pt idx="2280">
                  <c:v>40111</c:v>
                </c:pt>
                <c:pt idx="2281">
                  <c:v>40112</c:v>
                </c:pt>
                <c:pt idx="2282">
                  <c:v>40113</c:v>
                </c:pt>
                <c:pt idx="2283">
                  <c:v>40114</c:v>
                </c:pt>
                <c:pt idx="2284">
                  <c:v>40115</c:v>
                </c:pt>
                <c:pt idx="2285">
                  <c:v>40116</c:v>
                </c:pt>
                <c:pt idx="2286">
                  <c:v>40117</c:v>
                </c:pt>
                <c:pt idx="2287">
                  <c:v>40118</c:v>
                </c:pt>
                <c:pt idx="2288">
                  <c:v>40119</c:v>
                </c:pt>
                <c:pt idx="2289">
                  <c:v>40120</c:v>
                </c:pt>
                <c:pt idx="2290">
                  <c:v>40121</c:v>
                </c:pt>
                <c:pt idx="2291">
                  <c:v>40122</c:v>
                </c:pt>
                <c:pt idx="2292">
                  <c:v>40123</c:v>
                </c:pt>
                <c:pt idx="2293">
                  <c:v>40124</c:v>
                </c:pt>
                <c:pt idx="2294">
                  <c:v>40125</c:v>
                </c:pt>
                <c:pt idx="2295">
                  <c:v>40126</c:v>
                </c:pt>
                <c:pt idx="2296">
                  <c:v>40127</c:v>
                </c:pt>
                <c:pt idx="2297">
                  <c:v>40128</c:v>
                </c:pt>
                <c:pt idx="2298">
                  <c:v>40129</c:v>
                </c:pt>
                <c:pt idx="2299">
                  <c:v>40130</c:v>
                </c:pt>
                <c:pt idx="2300">
                  <c:v>40131</c:v>
                </c:pt>
                <c:pt idx="2301">
                  <c:v>40132</c:v>
                </c:pt>
                <c:pt idx="2302">
                  <c:v>40133</c:v>
                </c:pt>
                <c:pt idx="2303">
                  <c:v>40134</c:v>
                </c:pt>
                <c:pt idx="2304">
                  <c:v>40135</c:v>
                </c:pt>
                <c:pt idx="2305">
                  <c:v>40136</c:v>
                </c:pt>
                <c:pt idx="2306">
                  <c:v>40137</c:v>
                </c:pt>
                <c:pt idx="2307">
                  <c:v>40138</c:v>
                </c:pt>
                <c:pt idx="2308">
                  <c:v>40139</c:v>
                </c:pt>
                <c:pt idx="2309">
                  <c:v>40140</c:v>
                </c:pt>
                <c:pt idx="2310">
                  <c:v>40141</c:v>
                </c:pt>
                <c:pt idx="2311">
                  <c:v>40142</c:v>
                </c:pt>
                <c:pt idx="2312">
                  <c:v>40143</c:v>
                </c:pt>
                <c:pt idx="2313">
                  <c:v>40144</c:v>
                </c:pt>
                <c:pt idx="2314">
                  <c:v>40145</c:v>
                </c:pt>
                <c:pt idx="2315">
                  <c:v>40146</c:v>
                </c:pt>
                <c:pt idx="2316">
                  <c:v>40147</c:v>
                </c:pt>
                <c:pt idx="2317">
                  <c:v>40148</c:v>
                </c:pt>
                <c:pt idx="2318">
                  <c:v>40149</c:v>
                </c:pt>
                <c:pt idx="2319">
                  <c:v>40150</c:v>
                </c:pt>
                <c:pt idx="2320">
                  <c:v>40151</c:v>
                </c:pt>
                <c:pt idx="2321">
                  <c:v>40152</c:v>
                </c:pt>
                <c:pt idx="2322">
                  <c:v>40153</c:v>
                </c:pt>
                <c:pt idx="2323">
                  <c:v>40154</c:v>
                </c:pt>
                <c:pt idx="2324">
                  <c:v>40155</c:v>
                </c:pt>
                <c:pt idx="2325">
                  <c:v>40156</c:v>
                </c:pt>
                <c:pt idx="2326">
                  <c:v>40157</c:v>
                </c:pt>
                <c:pt idx="2327">
                  <c:v>40158</c:v>
                </c:pt>
                <c:pt idx="2328">
                  <c:v>40159</c:v>
                </c:pt>
                <c:pt idx="2329">
                  <c:v>40160</c:v>
                </c:pt>
                <c:pt idx="2330">
                  <c:v>40161</c:v>
                </c:pt>
                <c:pt idx="2331">
                  <c:v>40162</c:v>
                </c:pt>
                <c:pt idx="2332">
                  <c:v>40163</c:v>
                </c:pt>
                <c:pt idx="2333">
                  <c:v>40164</c:v>
                </c:pt>
                <c:pt idx="2334">
                  <c:v>40165</c:v>
                </c:pt>
                <c:pt idx="2335">
                  <c:v>40166</c:v>
                </c:pt>
                <c:pt idx="2336">
                  <c:v>40167</c:v>
                </c:pt>
                <c:pt idx="2337">
                  <c:v>40168</c:v>
                </c:pt>
                <c:pt idx="2338">
                  <c:v>40169</c:v>
                </c:pt>
                <c:pt idx="2339">
                  <c:v>40170</c:v>
                </c:pt>
                <c:pt idx="2340">
                  <c:v>40171</c:v>
                </c:pt>
                <c:pt idx="2341">
                  <c:v>40172</c:v>
                </c:pt>
                <c:pt idx="2342">
                  <c:v>40173</c:v>
                </c:pt>
                <c:pt idx="2343">
                  <c:v>40174</c:v>
                </c:pt>
                <c:pt idx="2344">
                  <c:v>40175</c:v>
                </c:pt>
                <c:pt idx="2345">
                  <c:v>40176</c:v>
                </c:pt>
                <c:pt idx="2346">
                  <c:v>40177</c:v>
                </c:pt>
                <c:pt idx="2347">
                  <c:v>40178</c:v>
                </c:pt>
                <c:pt idx="2348">
                  <c:v>40179</c:v>
                </c:pt>
                <c:pt idx="2349">
                  <c:v>40180</c:v>
                </c:pt>
                <c:pt idx="2350">
                  <c:v>40181</c:v>
                </c:pt>
                <c:pt idx="2351">
                  <c:v>40182</c:v>
                </c:pt>
                <c:pt idx="2352">
                  <c:v>40183</c:v>
                </c:pt>
                <c:pt idx="2353">
                  <c:v>40184</c:v>
                </c:pt>
                <c:pt idx="2354">
                  <c:v>40185</c:v>
                </c:pt>
                <c:pt idx="2355">
                  <c:v>40186</c:v>
                </c:pt>
                <c:pt idx="2356">
                  <c:v>40187</c:v>
                </c:pt>
                <c:pt idx="2357">
                  <c:v>40188</c:v>
                </c:pt>
                <c:pt idx="2358">
                  <c:v>40189</c:v>
                </c:pt>
                <c:pt idx="2359">
                  <c:v>40190</c:v>
                </c:pt>
                <c:pt idx="2360">
                  <c:v>40191</c:v>
                </c:pt>
                <c:pt idx="2361">
                  <c:v>40192</c:v>
                </c:pt>
                <c:pt idx="2362">
                  <c:v>40193</c:v>
                </c:pt>
                <c:pt idx="2363">
                  <c:v>40194</c:v>
                </c:pt>
                <c:pt idx="2364">
                  <c:v>40195</c:v>
                </c:pt>
                <c:pt idx="2365">
                  <c:v>40196</c:v>
                </c:pt>
                <c:pt idx="2366">
                  <c:v>40197</c:v>
                </c:pt>
                <c:pt idx="2367">
                  <c:v>40198</c:v>
                </c:pt>
                <c:pt idx="2368">
                  <c:v>40199</c:v>
                </c:pt>
                <c:pt idx="2369">
                  <c:v>40200</c:v>
                </c:pt>
                <c:pt idx="2370">
                  <c:v>40201</c:v>
                </c:pt>
                <c:pt idx="2371">
                  <c:v>40202</c:v>
                </c:pt>
                <c:pt idx="2372">
                  <c:v>40203</c:v>
                </c:pt>
                <c:pt idx="2373">
                  <c:v>40204</c:v>
                </c:pt>
                <c:pt idx="2374">
                  <c:v>40205</c:v>
                </c:pt>
                <c:pt idx="2375">
                  <c:v>40206</c:v>
                </c:pt>
                <c:pt idx="2376">
                  <c:v>40207</c:v>
                </c:pt>
                <c:pt idx="2377">
                  <c:v>40208</c:v>
                </c:pt>
                <c:pt idx="2378">
                  <c:v>40209</c:v>
                </c:pt>
                <c:pt idx="2379">
                  <c:v>40210</c:v>
                </c:pt>
                <c:pt idx="2380">
                  <c:v>40211</c:v>
                </c:pt>
                <c:pt idx="2381">
                  <c:v>40212</c:v>
                </c:pt>
                <c:pt idx="2382">
                  <c:v>40213</c:v>
                </c:pt>
                <c:pt idx="2383">
                  <c:v>40214</c:v>
                </c:pt>
                <c:pt idx="2384">
                  <c:v>40215</c:v>
                </c:pt>
                <c:pt idx="2385">
                  <c:v>40216</c:v>
                </c:pt>
                <c:pt idx="2386">
                  <c:v>40217</c:v>
                </c:pt>
                <c:pt idx="2387">
                  <c:v>40218</c:v>
                </c:pt>
                <c:pt idx="2388">
                  <c:v>40219</c:v>
                </c:pt>
                <c:pt idx="2389">
                  <c:v>40220</c:v>
                </c:pt>
                <c:pt idx="2390">
                  <c:v>40221</c:v>
                </c:pt>
                <c:pt idx="2391">
                  <c:v>40222</c:v>
                </c:pt>
                <c:pt idx="2392">
                  <c:v>40223</c:v>
                </c:pt>
                <c:pt idx="2393">
                  <c:v>40224</c:v>
                </c:pt>
                <c:pt idx="2394">
                  <c:v>40225</c:v>
                </c:pt>
                <c:pt idx="2395">
                  <c:v>40226</c:v>
                </c:pt>
                <c:pt idx="2396">
                  <c:v>40227</c:v>
                </c:pt>
                <c:pt idx="2397">
                  <c:v>40228</c:v>
                </c:pt>
                <c:pt idx="2398">
                  <c:v>40229</c:v>
                </c:pt>
                <c:pt idx="2399">
                  <c:v>40230</c:v>
                </c:pt>
                <c:pt idx="2400">
                  <c:v>40231</c:v>
                </c:pt>
                <c:pt idx="2401">
                  <c:v>40232</c:v>
                </c:pt>
                <c:pt idx="2402">
                  <c:v>40233</c:v>
                </c:pt>
                <c:pt idx="2403">
                  <c:v>40234</c:v>
                </c:pt>
                <c:pt idx="2404">
                  <c:v>40235</c:v>
                </c:pt>
                <c:pt idx="2405">
                  <c:v>40236</c:v>
                </c:pt>
                <c:pt idx="2406">
                  <c:v>40237</c:v>
                </c:pt>
                <c:pt idx="2407">
                  <c:v>40238</c:v>
                </c:pt>
                <c:pt idx="2408">
                  <c:v>40239</c:v>
                </c:pt>
                <c:pt idx="2409">
                  <c:v>40240</c:v>
                </c:pt>
                <c:pt idx="2410">
                  <c:v>40241</c:v>
                </c:pt>
                <c:pt idx="2411">
                  <c:v>40242</c:v>
                </c:pt>
                <c:pt idx="2412">
                  <c:v>40243</c:v>
                </c:pt>
                <c:pt idx="2413">
                  <c:v>40244</c:v>
                </c:pt>
                <c:pt idx="2414">
                  <c:v>40245</c:v>
                </c:pt>
                <c:pt idx="2415">
                  <c:v>40246</c:v>
                </c:pt>
                <c:pt idx="2416">
                  <c:v>40247</c:v>
                </c:pt>
                <c:pt idx="2417">
                  <c:v>40248</c:v>
                </c:pt>
                <c:pt idx="2418">
                  <c:v>40249</c:v>
                </c:pt>
                <c:pt idx="2419">
                  <c:v>40250</c:v>
                </c:pt>
                <c:pt idx="2420">
                  <c:v>40251</c:v>
                </c:pt>
                <c:pt idx="2421">
                  <c:v>40252</c:v>
                </c:pt>
                <c:pt idx="2422">
                  <c:v>40253</c:v>
                </c:pt>
                <c:pt idx="2423">
                  <c:v>40254</c:v>
                </c:pt>
                <c:pt idx="2424">
                  <c:v>40255</c:v>
                </c:pt>
                <c:pt idx="2425">
                  <c:v>40256</c:v>
                </c:pt>
                <c:pt idx="2426">
                  <c:v>40257</c:v>
                </c:pt>
                <c:pt idx="2427">
                  <c:v>40258</c:v>
                </c:pt>
                <c:pt idx="2428">
                  <c:v>40259</c:v>
                </c:pt>
                <c:pt idx="2429">
                  <c:v>40260</c:v>
                </c:pt>
                <c:pt idx="2430">
                  <c:v>40261</c:v>
                </c:pt>
                <c:pt idx="2431">
                  <c:v>40262</c:v>
                </c:pt>
                <c:pt idx="2432">
                  <c:v>40263</c:v>
                </c:pt>
                <c:pt idx="2433">
                  <c:v>40264</c:v>
                </c:pt>
                <c:pt idx="2434">
                  <c:v>40265</c:v>
                </c:pt>
                <c:pt idx="2435">
                  <c:v>40266</c:v>
                </c:pt>
                <c:pt idx="2436">
                  <c:v>40267</c:v>
                </c:pt>
                <c:pt idx="2437">
                  <c:v>40268</c:v>
                </c:pt>
                <c:pt idx="2438">
                  <c:v>40269</c:v>
                </c:pt>
                <c:pt idx="2439">
                  <c:v>40270</c:v>
                </c:pt>
                <c:pt idx="2440">
                  <c:v>40271</c:v>
                </c:pt>
                <c:pt idx="2441">
                  <c:v>40272</c:v>
                </c:pt>
                <c:pt idx="2442">
                  <c:v>40273</c:v>
                </c:pt>
                <c:pt idx="2443">
                  <c:v>40274</c:v>
                </c:pt>
                <c:pt idx="2444">
                  <c:v>40275</c:v>
                </c:pt>
                <c:pt idx="2445">
                  <c:v>40276</c:v>
                </c:pt>
                <c:pt idx="2446">
                  <c:v>40277</c:v>
                </c:pt>
                <c:pt idx="2447">
                  <c:v>40278</c:v>
                </c:pt>
                <c:pt idx="2448">
                  <c:v>40279</c:v>
                </c:pt>
                <c:pt idx="2449">
                  <c:v>40280</c:v>
                </c:pt>
                <c:pt idx="2450">
                  <c:v>40281</c:v>
                </c:pt>
                <c:pt idx="2451">
                  <c:v>40282</c:v>
                </c:pt>
                <c:pt idx="2452">
                  <c:v>40283</c:v>
                </c:pt>
                <c:pt idx="2453">
                  <c:v>40284</c:v>
                </c:pt>
                <c:pt idx="2454">
                  <c:v>40285</c:v>
                </c:pt>
                <c:pt idx="2455">
                  <c:v>40286</c:v>
                </c:pt>
                <c:pt idx="2456">
                  <c:v>40287</c:v>
                </c:pt>
                <c:pt idx="2457">
                  <c:v>40288</c:v>
                </c:pt>
                <c:pt idx="2458">
                  <c:v>40289</c:v>
                </c:pt>
                <c:pt idx="2459">
                  <c:v>40290</c:v>
                </c:pt>
                <c:pt idx="2460">
                  <c:v>40291</c:v>
                </c:pt>
                <c:pt idx="2461">
                  <c:v>40292</c:v>
                </c:pt>
                <c:pt idx="2462">
                  <c:v>40293</c:v>
                </c:pt>
                <c:pt idx="2463">
                  <c:v>40294</c:v>
                </c:pt>
                <c:pt idx="2464">
                  <c:v>40295</c:v>
                </c:pt>
                <c:pt idx="2465">
                  <c:v>40296</c:v>
                </c:pt>
                <c:pt idx="2466">
                  <c:v>40297</c:v>
                </c:pt>
                <c:pt idx="2467">
                  <c:v>40298</c:v>
                </c:pt>
                <c:pt idx="2468">
                  <c:v>40299</c:v>
                </c:pt>
                <c:pt idx="2469">
                  <c:v>40300</c:v>
                </c:pt>
                <c:pt idx="2470">
                  <c:v>40301</c:v>
                </c:pt>
                <c:pt idx="2471">
                  <c:v>40302</c:v>
                </c:pt>
                <c:pt idx="2472">
                  <c:v>40303</c:v>
                </c:pt>
                <c:pt idx="2473">
                  <c:v>40304</c:v>
                </c:pt>
                <c:pt idx="2474">
                  <c:v>40305</c:v>
                </c:pt>
                <c:pt idx="2475">
                  <c:v>40306</c:v>
                </c:pt>
                <c:pt idx="2476">
                  <c:v>40307</c:v>
                </c:pt>
                <c:pt idx="2477">
                  <c:v>40308</c:v>
                </c:pt>
                <c:pt idx="2478">
                  <c:v>40309</c:v>
                </c:pt>
                <c:pt idx="2479">
                  <c:v>40310</c:v>
                </c:pt>
                <c:pt idx="2480">
                  <c:v>40311</c:v>
                </c:pt>
                <c:pt idx="2481">
                  <c:v>40312</c:v>
                </c:pt>
                <c:pt idx="2482">
                  <c:v>40313</c:v>
                </c:pt>
                <c:pt idx="2483">
                  <c:v>40314</c:v>
                </c:pt>
                <c:pt idx="2484">
                  <c:v>40315</c:v>
                </c:pt>
                <c:pt idx="2485">
                  <c:v>40316</c:v>
                </c:pt>
                <c:pt idx="2486">
                  <c:v>40317</c:v>
                </c:pt>
                <c:pt idx="2487">
                  <c:v>40318</c:v>
                </c:pt>
                <c:pt idx="2488">
                  <c:v>40319</c:v>
                </c:pt>
                <c:pt idx="2489">
                  <c:v>40320</c:v>
                </c:pt>
                <c:pt idx="2490">
                  <c:v>40321</c:v>
                </c:pt>
                <c:pt idx="2491">
                  <c:v>40322</c:v>
                </c:pt>
                <c:pt idx="2492">
                  <c:v>40323</c:v>
                </c:pt>
                <c:pt idx="2493">
                  <c:v>40324</c:v>
                </c:pt>
                <c:pt idx="2494">
                  <c:v>40325</c:v>
                </c:pt>
                <c:pt idx="2495">
                  <c:v>40326</c:v>
                </c:pt>
                <c:pt idx="2496">
                  <c:v>40327</c:v>
                </c:pt>
                <c:pt idx="2497">
                  <c:v>40328</c:v>
                </c:pt>
                <c:pt idx="2498">
                  <c:v>40329</c:v>
                </c:pt>
                <c:pt idx="2499">
                  <c:v>40330</c:v>
                </c:pt>
                <c:pt idx="2500">
                  <c:v>40331</c:v>
                </c:pt>
                <c:pt idx="2501">
                  <c:v>40332</c:v>
                </c:pt>
                <c:pt idx="2502">
                  <c:v>40333</c:v>
                </c:pt>
                <c:pt idx="2503">
                  <c:v>40334</c:v>
                </c:pt>
                <c:pt idx="2504">
                  <c:v>40335</c:v>
                </c:pt>
                <c:pt idx="2505">
                  <c:v>40336</c:v>
                </c:pt>
                <c:pt idx="2506">
                  <c:v>40337</c:v>
                </c:pt>
                <c:pt idx="2507">
                  <c:v>40338</c:v>
                </c:pt>
                <c:pt idx="2508">
                  <c:v>40339</c:v>
                </c:pt>
                <c:pt idx="2509">
                  <c:v>40340</c:v>
                </c:pt>
                <c:pt idx="2510">
                  <c:v>40341</c:v>
                </c:pt>
                <c:pt idx="2511">
                  <c:v>40342</c:v>
                </c:pt>
                <c:pt idx="2512">
                  <c:v>40343</c:v>
                </c:pt>
                <c:pt idx="2513">
                  <c:v>40344</c:v>
                </c:pt>
                <c:pt idx="2514">
                  <c:v>40345</c:v>
                </c:pt>
                <c:pt idx="2515">
                  <c:v>40346</c:v>
                </c:pt>
                <c:pt idx="2516">
                  <c:v>40347</c:v>
                </c:pt>
                <c:pt idx="2517">
                  <c:v>40348</c:v>
                </c:pt>
                <c:pt idx="2518">
                  <c:v>40349</c:v>
                </c:pt>
                <c:pt idx="2519">
                  <c:v>40350</c:v>
                </c:pt>
                <c:pt idx="2520">
                  <c:v>40351</c:v>
                </c:pt>
                <c:pt idx="2521">
                  <c:v>40352</c:v>
                </c:pt>
                <c:pt idx="2522">
                  <c:v>40353</c:v>
                </c:pt>
                <c:pt idx="2523">
                  <c:v>40354</c:v>
                </c:pt>
                <c:pt idx="2524">
                  <c:v>40355</c:v>
                </c:pt>
                <c:pt idx="2525">
                  <c:v>40356</c:v>
                </c:pt>
                <c:pt idx="2526">
                  <c:v>40357</c:v>
                </c:pt>
                <c:pt idx="2527">
                  <c:v>40358</c:v>
                </c:pt>
                <c:pt idx="2528">
                  <c:v>40359</c:v>
                </c:pt>
                <c:pt idx="2529">
                  <c:v>40360</c:v>
                </c:pt>
                <c:pt idx="2530">
                  <c:v>40361</c:v>
                </c:pt>
                <c:pt idx="2531">
                  <c:v>40362</c:v>
                </c:pt>
                <c:pt idx="2532">
                  <c:v>40363</c:v>
                </c:pt>
                <c:pt idx="2533">
                  <c:v>40364</c:v>
                </c:pt>
                <c:pt idx="2534">
                  <c:v>40365</c:v>
                </c:pt>
                <c:pt idx="2535">
                  <c:v>40366</c:v>
                </c:pt>
                <c:pt idx="2536">
                  <c:v>40367</c:v>
                </c:pt>
                <c:pt idx="2537">
                  <c:v>40368</c:v>
                </c:pt>
                <c:pt idx="2538">
                  <c:v>40369</c:v>
                </c:pt>
                <c:pt idx="2539">
                  <c:v>40370</c:v>
                </c:pt>
                <c:pt idx="2540">
                  <c:v>40371</c:v>
                </c:pt>
                <c:pt idx="2541">
                  <c:v>40372</c:v>
                </c:pt>
                <c:pt idx="2542">
                  <c:v>40373</c:v>
                </c:pt>
                <c:pt idx="2543">
                  <c:v>40374</c:v>
                </c:pt>
                <c:pt idx="2544">
                  <c:v>40375</c:v>
                </c:pt>
                <c:pt idx="2545">
                  <c:v>40376</c:v>
                </c:pt>
                <c:pt idx="2546">
                  <c:v>40377</c:v>
                </c:pt>
                <c:pt idx="2547">
                  <c:v>40378</c:v>
                </c:pt>
                <c:pt idx="2548">
                  <c:v>40379</c:v>
                </c:pt>
                <c:pt idx="2549">
                  <c:v>40380</c:v>
                </c:pt>
                <c:pt idx="2550">
                  <c:v>40381</c:v>
                </c:pt>
                <c:pt idx="2551">
                  <c:v>40382</c:v>
                </c:pt>
                <c:pt idx="2552">
                  <c:v>40383</c:v>
                </c:pt>
                <c:pt idx="2553">
                  <c:v>40384</c:v>
                </c:pt>
                <c:pt idx="2554">
                  <c:v>40385</c:v>
                </c:pt>
                <c:pt idx="2555">
                  <c:v>40386</c:v>
                </c:pt>
                <c:pt idx="2556">
                  <c:v>40387</c:v>
                </c:pt>
                <c:pt idx="2557">
                  <c:v>40388</c:v>
                </c:pt>
                <c:pt idx="2558">
                  <c:v>40389</c:v>
                </c:pt>
                <c:pt idx="2559">
                  <c:v>40390</c:v>
                </c:pt>
                <c:pt idx="2560">
                  <c:v>40391</c:v>
                </c:pt>
                <c:pt idx="2561">
                  <c:v>40392</c:v>
                </c:pt>
                <c:pt idx="2562">
                  <c:v>40393</c:v>
                </c:pt>
                <c:pt idx="2563">
                  <c:v>40394</c:v>
                </c:pt>
                <c:pt idx="2564">
                  <c:v>40395</c:v>
                </c:pt>
                <c:pt idx="2565">
                  <c:v>40396</c:v>
                </c:pt>
                <c:pt idx="2566">
                  <c:v>40397</c:v>
                </c:pt>
                <c:pt idx="2567">
                  <c:v>40398</c:v>
                </c:pt>
                <c:pt idx="2568">
                  <c:v>40399</c:v>
                </c:pt>
                <c:pt idx="2569">
                  <c:v>40400</c:v>
                </c:pt>
                <c:pt idx="2570">
                  <c:v>40401</c:v>
                </c:pt>
                <c:pt idx="2571">
                  <c:v>40402</c:v>
                </c:pt>
                <c:pt idx="2572">
                  <c:v>40403</c:v>
                </c:pt>
                <c:pt idx="2573">
                  <c:v>40404</c:v>
                </c:pt>
                <c:pt idx="2574">
                  <c:v>40405</c:v>
                </c:pt>
                <c:pt idx="2575">
                  <c:v>40406</c:v>
                </c:pt>
                <c:pt idx="2576">
                  <c:v>40407</c:v>
                </c:pt>
                <c:pt idx="2577">
                  <c:v>40408</c:v>
                </c:pt>
                <c:pt idx="2578">
                  <c:v>40409</c:v>
                </c:pt>
                <c:pt idx="2579">
                  <c:v>40410</c:v>
                </c:pt>
                <c:pt idx="2580">
                  <c:v>40411</c:v>
                </c:pt>
                <c:pt idx="2581">
                  <c:v>40412</c:v>
                </c:pt>
                <c:pt idx="2582">
                  <c:v>40413</c:v>
                </c:pt>
                <c:pt idx="2583">
                  <c:v>40414</c:v>
                </c:pt>
                <c:pt idx="2584">
                  <c:v>40415</c:v>
                </c:pt>
                <c:pt idx="2585">
                  <c:v>40416</c:v>
                </c:pt>
                <c:pt idx="2586">
                  <c:v>40417</c:v>
                </c:pt>
                <c:pt idx="2587">
                  <c:v>40418</c:v>
                </c:pt>
                <c:pt idx="2588">
                  <c:v>40419</c:v>
                </c:pt>
                <c:pt idx="2589">
                  <c:v>40420</c:v>
                </c:pt>
                <c:pt idx="2590">
                  <c:v>40421</c:v>
                </c:pt>
                <c:pt idx="2591">
                  <c:v>40422</c:v>
                </c:pt>
                <c:pt idx="2592">
                  <c:v>40423</c:v>
                </c:pt>
                <c:pt idx="2593">
                  <c:v>40424</c:v>
                </c:pt>
                <c:pt idx="2594">
                  <c:v>40425</c:v>
                </c:pt>
                <c:pt idx="2595">
                  <c:v>40426</c:v>
                </c:pt>
                <c:pt idx="2596">
                  <c:v>40427</c:v>
                </c:pt>
                <c:pt idx="2597">
                  <c:v>40428</c:v>
                </c:pt>
                <c:pt idx="2598">
                  <c:v>40429</c:v>
                </c:pt>
                <c:pt idx="2599">
                  <c:v>40430</c:v>
                </c:pt>
                <c:pt idx="2600">
                  <c:v>40431</c:v>
                </c:pt>
                <c:pt idx="2601">
                  <c:v>40432</c:v>
                </c:pt>
                <c:pt idx="2602">
                  <c:v>40433</c:v>
                </c:pt>
                <c:pt idx="2603">
                  <c:v>40434</c:v>
                </c:pt>
                <c:pt idx="2604">
                  <c:v>40435</c:v>
                </c:pt>
                <c:pt idx="2605">
                  <c:v>40436</c:v>
                </c:pt>
                <c:pt idx="2606">
                  <c:v>40437</c:v>
                </c:pt>
                <c:pt idx="2607">
                  <c:v>40438</c:v>
                </c:pt>
                <c:pt idx="2608">
                  <c:v>40439</c:v>
                </c:pt>
                <c:pt idx="2609">
                  <c:v>40440</c:v>
                </c:pt>
                <c:pt idx="2610">
                  <c:v>40441</c:v>
                </c:pt>
                <c:pt idx="2611">
                  <c:v>40442</c:v>
                </c:pt>
                <c:pt idx="2612">
                  <c:v>40443</c:v>
                </c:pt>
                <c:pt idx="2613">
                  <c:v>40444</c:v>
                </c:pt>
                <c:pt idx="2614">
                  <c:v>40445</c:v>
                </c:pt>
                <c:pt idx="2615">
                  <c:v>40446</c:v>
                </c:pt>
                <c:pt idx="2616">
                  <c:v>40447</c:v>
                </c:pt>
                <c:pt idx="2617">
                  <c:v>40448</c:v>
                </c:pt>
                <c:pt idx="2618">
                  <c:v>40449</c:v>
                </c:pt>
                <c:pt idx="2619">
                  <c:v>40450</c:v>
                </c:pt>
                <c:pt idx="2620">
                  <c:v>40451</c:v>
                </c:pt>
                <c:pt idx="2621">
                  <c:v>40452</c:v>
                </c:pt>
                <c:pt idx="2622">
                  <c:v>40453</c:v>
                </c:pt>
                <c:pt idx="2623">
                  <c:v>40454</c:v>
                </c:pt>
                <c:pt idx="2624">
                  <c:v>40455</c:v>
                </c:pt>
                <c:pt idx="2625">
                  <c:v>40456</c:v>
                </c:pt>
                <c:pt idx="2626">
                  <c:v>40457</c:v>
                </c:pt>
                <c:pt idx="2627">
                  <c:v>40458</c:v>
                </c:pt>
                <c:pt idx="2628">
                  <c:v>40459</c:v>
                </c:pt>
                <c:pt idx="2629">
                  <c:v>40460</c:v>
                </c:pt>
                <c:pt idx="2630">
                  <c:v>40461</c:v>
                </c:pt>
                <c:pt idx="2631">
                  <c:v>40462</c:v>
                </c:pt>
                <c:pt idx="2632">
                  <c:v>40463</c:v>
                </c:pt>
                <c:pt idx="2633">
                  <c:v>40464</c:v>
                </c:pt>
                <c:pt idx="2634">
                  <c:v>40465</c:v>
                </c:pt>
                <c:pt idx="2635">
                  <c:v>40466</c:v>
                </c:pt>
                <c:pt idx="2636">
                  <c:v>40467</c:v>
                </c:pt>
                <c:pt idx="2637">
                  <c:v>40468</c:v>
                </c:pt>
                <c:pt idx="2638">
                  <c:v>40469</c:v>
                </c:pt>
                <c:pt idx="2639">
                  <c:v>40470</c:v>
                </c:pt>
                <c:pt idx="2640">
                  <c:v>40471</c:v>
                </c:pt>
                <c:pt idx="2641">
                  <c:v>40472</c:v>
                </c:pt>
                <c:pt idx="2642">
                  <c:v>40473</c:v>
                </c:pt>
                <c:pt idx="2643">
                  <c:v>40474</c:v>
                </c:pt>
                <c:pt idx="2644">
                  <c:v>40475</c:v>
                </c:pt>
                <c:pt idx="2645">
                  <c:v>40476</c:v>
                </c:pt>
                <c:pt idx="2646">
                  <c:v>40477</c:v>
                </c:pt>
                <c:pt idx="2647">
                  <c:v>40478</c:v>
                </c:pt>
                <c:pt idx="2648">
                  <c:v>40479</c:v>
                </c:pt>
                <c:pt idx="2649">
                  <c:v>40480</c:v>
                </c:pt>
                <c:pt idx="2650">
                  <c:v>40481</c:v>
                </c:pt>
                <c:pt idx="2651">
                  <c:v>40482</c:v>
                </c:pt>
                <c:pt idx="2652">
                  <c:v>40483</c:v>
                </c:pt>
                <c:pt idx="2653">
                  <c:v>40484</c:v>
                </c:pt>
                <c:pt idx="2654">
                  <c:v>40485</c:v>
                </c:pt>
                <c:pt idx="2655">
                  <c:v>40486</c:v>
                </c:pt>
                <c:pt idx="2656">
                  <c:v>40487</c:v>
                </c:pt>
                <c:pt idx="2657">
                  <c:v>40488</c:v>
                </c:pt>
                <c:pt idx="2658">
                  <c:v>40489</c:v>
                </c:pt>
                <c:pt idx="2659">
                  <c:v>40490</c:v>
                </c:pt>
                <c:pt idx="2660">
                  <c:v>40491</c:v>
                </c:pt>
                <c:pt idx="2661">
                  <c:v>40492</c:v>
                </c:pt>
                <c:pt idx="2662">
                  <c:v>40493</c:v>
                </c:pt>
                <c:pt idx="2663">
                  <c:v>40494</c:v>
                </c:pt>
                <c:pt idx="2664">
                  <c:v>40495</c:v>
                </c:pt>
                <c:pt idx="2665">
                  <c:v>40496</c:v>
                </c:pt>
                <c:pt idx="2666">
                  <c:v>40497</c:v>
                </c:pt>
                <c:pt idx="2667">
                  <c:v>40498</c:v>
                </c:pt>
                <c:pt idx="2668">
                  <c:v>40499</c:v>
                </c:pt>
                <c:pt idx="2669">
                  <c:v>40500</c:v>
                </c:pt>
                <c:pt idx="2670">
                  <c:v>40501</c:v>
                </c:pt>
                <c:pt idx="2671">
                  <c:v>40502</c:v>
                </c:pt>
                <c:pt idx="2672">
                  <c:v>40503</c:v>
                </c:pt>
                <c:pt idx="2673">
                  <c:v>40504</c:v>
                </c:pt>
                <c:pt idx="2674">
                  <c:v>40505</c:v>
                </c:pt>
                <c:pt idx="2675">
                  <c:v>40506</c:v>
                </c:pt>
                <c:pt idx="2676">
                  <c:v>40507</c:v>
                </c:pt>
                <c:pt idx="2677">
                  <c:v>40508</c:v>
                </c:pt>
                <c:pt idx="2678">
                  <c:v>40509</c:v>
                </c:pt>
                <c:pt idx="2679">
                  <c:v>40510</c:v>
                </c:pt>
                <c:pt idx="2680">
                  <c:v>40511</c:v>
                </c:pt>
                <c:pt idx="2681">
                  <c:v>40512</c:v>
                </c:pt>
                <c:pt idx="2682">
                  <c:v>40513</c:v>
                </c:pt>
                <c:pt idx="2683">
                  <c:v>40514</c:v>
                </c:pt>
                <c:pt idx="2684">
                  <c:v>40515</c:v>
                </c:pt>
                <c:pt idx="2685">
                  <c:v>40516</c:v>
                </c:pt>
                <c:pt idx="2686">
                  <c:v>40517</c:v>
                </c:pt>
                <c:pt idx="2687">
                  <c:v>40518</c:v>
                </c:pt>
                <c:pt idx="2688">
                  <c:v>40519</c:v>
                </c:pt>
                <c:pt idx="2689">
                  <c:v>40520</c:v>
                </c:pt>
                <c:pt idx="2690">
                  <c:v>40521</c:v>
                </c:pt>
                <c:pt idx="2691">
                  <c:v>40522</c:v>
                </c:pt>
                <c:pt idx="2692">
                  <c:v>40523</c:v>
                </c:pt>
                <c:pt idx="2693">
                  <c:v>40524</c:v>
                </c:pt>
                <c:pt idx="2694">
                  <c:v>40525</c:v>
                </c:pt>
                <c:pt idx="2695">
                  <c:v>40526</c:v>
                </c:pt>
                <c:pt idx="2696">
                  <c:v>40527</c:v>
                </c:pt>
                <c:pt idx="2697">
                  <c:v>40528</c:v>
                </c:pt>
                <c:pt idx="2698">
                  <c:v>40529</c:v>
                </c:pt>
                <c:pt idx="2699">
                  <c:v>40530</c:v>
                </c:pt>
                <c:pt idx="2700">
                  <c:v>40531</c:v>
                </c:pt>
                <c:pt idx="2701">
                  <c:v>40532</c:v>
                </c:pt>
                <c:pt idx="2702">
                  <c:v>40533</c:v>
                </c:pt>
                <c:pt idx="2703">
                  <c:v>40534</c:v>
                </c:pt>
                <c:pt idx="2704">
                  <c:v>40535</c:v>
                </c:pt>
                <c:pt idx="2705">
                  <c:v>40536</c:v>
                </c:pt>
                <c:pt idx="2706">
                  <c:v>40537</c:v>
                </c:pt>
                <c:pt idx="2707">
                  <c:v>40538</c:v>
                </c:pt>
                <c:pt idx="2708">
                  <c:v>40539</c:v>
                </c:pt>
                <c:pt idx="2709">
                  <c:v>40540</c:v>
                </c:pt>
                <c:pt idx="2710">
                  <c:v>40541</c:v>
                </c:pt>
                <c:pt idx="2711">
                  <c:v>40542</c:v>
                </c:pt>
                <c:pt idx="2712">
                  <c:v>40543</c:v>
                </c:pt>
                <c:pt idx="2713">
                  <c:v>40544</c:v>
                </c:pt>
                <c:pt idx="2714">
                  <c:v>40545</c:v>
                </c:pt>
                <c:pt idx="2715">
                  <c:v>40546</c:v>
                </c:pt>
                <c:pt idx="2716">
                  <c:v>40547</c:v>
                </c:pt>
                <c:pt idx="2717">
                  <c:v>40548</c:v>
                </c:pt>
                <c:pt idx="2718">
                  <c:v>40549</c:v>
                </c:pt>
                <c:pt idx="2719">
                  <c:v>40550</c:v>
                </c:pt>
                <c:pt idx="2720">
                  <c:v>40551</c:v>
                </c:pt>
                <c:pt idx="2721">
                  <c:v>40552</c:v>
                </c:pt>
                <c:pt idx="2722">
                  <c:v>40553</c:v>
                </c:pt>
                <c:pt idx="2723">
                  <c:v>40554</c:v>
                </c:pt>
                <c:pt idx="2724">
                  <c:v>40555</c:v>
                </c:pt>
                <c:pt idx="2725">
                  <c:v>40556</c:v>
                </c:pt>
                <c:pt idx="2726">
                  <c:v>40557</c:v>
                </c:pt>
                <c:pt idx="2727">
                  <c:v>40558</c:v>
                </c:pt>
                <c:pt idx="2728">
                  <c:v>40559</c:v>
                </c:pt>
                <c:pt idx="2729">
                  <c:v>40560</c:v>
                </c:pt>
                <c:pt idx="2730">
                  <c:v>40561</c:v>
                </c:pt>
                <c:pt idx="2731">
                  <c:v>40562</c:v>
                </c:pt>
                <c:pt idx="2732">
                  <c:v>40563</c:v>
                </c:pt>
                <c:pt idx="2733">
                  <c:v>40564</c:v>
                </c:pt>
                <c:pt idx="2734">
                  <c:v>40565</c:v>
                </c:pt>
                <c:pt idx="2735">
                  <c:v>40566</c:v>
                </c:pt>
                <c:pt idx="2736">
                  <c:v>40567</c:v>
                </c:pt>
                <c:pt idx="2737">
                  <c:v>40568</c:v>
                </c:pt>
                <c:pt idx="2738">
                  <c:v>40569</c:v>
                </c:pt>
                <c:pt idx="2739">
                  <c:v>40570</c:v>
                </c:pt>
                <c:pt idx="2740">
                  <c:v>40571</c:v>
                </c:pt>
                <c:pt idx="2741">
                  <c:v>40572</c:v>
                </c:pt>
                <c:pt idx="2742">
                  <c:v>40573</c:v>
                </c:pt>
                <c:pt idx="2743">
                  <c:v>40574</c:v>
                </c:pt>
                <c:pt idx="2744">
                  <c:v>40575</c:v>
                </c:pt>
                <c:pt idx="2745">
                  <c:v>40576</c:v>
                </c:pt>
                <c:pt idx="2746">
                  <c:v>40577</c:v>
                </c:pt>
                <c:pt idx="2747">
                  <c:v>40578</c:v>
                </c:pt>
                <c:pt idx="2748">
                  <c:v>40579</c:v>
                </c:pt>
                <c:pt idx="2749">
                  <c:v>40580</c:v>
                </c:pt>
                <c:pt idx="2750">
                  <c:v>40581</c:v>
                </c:pt>
                <c:pt idx="2751">
                  <c:v>40582</c:v>
                </c:pt>
                <c:pt idx="2752">
                  <c:v>40583</c:v>
                </c:pt>
                <c:pt idx="2753">
                  <c:v>40584</c:v>
                </c:pt>
                <c:pt idx="2754">
                  <c:v>40585</c:v>
                </c:pt>
                <c:pt idx="2755">
                  <c:v>40586</c:v>
                </c:pt>
                <c:pt idx="2756">
                  <c:v>40587</c:v>
                </c:pt>
                <c:pt idx="2757">
                  <c:v>40588</c:v>
                </c:pt>
                <c:pt idx="2758">
                  <c:v>40589</c:v>
                </c:pt>
                <c:pt idx="2759">
                  <c:v>40590</c:v>
                </c:pt>
                <c:pt idx="2760">
                  <c:v>40591</c:v>
                </c:pt>
                <c:pt idx="2761">
                  <c:v>40592</c:v>
                </c:pt>
                <c:pt idx="2762">
                  <c:v>40593</c:v>
                </c:pt>
                <c:pt idx="2763">
                  <c:v>40594</c:v>
                </c:pt>
                <c:pt idx="2764">
                  <c:v>40595</c:v>
                </c:pt>
                <c:pt idx="2765">
                  <c:v>40596</c:v>
                </c:pt>
                <c:pt idx="2766">
                  <c:v>40597</c:v>
                </c:pt>
                <c:pt idx="2767">
                  <c:v>40598</c:v>
                </c:pt>
                <c:pt idx="2768">
                  <c:v>40599</c:v>
                </c:pt>
                <c:pt idx="2769">
                  <c:v>40600</c:v>
                </c:pt>
                <c:pt idx="2770">
                  <c:v>40601</c:v>
                </c:pt>
                <c:pt idx="2771">
                  <c:v>40602</c:v>
                </c:pt>
                <c:pt idx="2772">
                  <c:v>40603</c:v>
                </c:pt>
                <c:pt idx="2773">
                  <c:v>40604</c:v>
                </c:pt>
                <c:pt idx="2774">
                  <c:v>40605</c:v>
                </c:pt>
                <c:pt idx="2775">
                  <c:v>40606</c:v>
                </c:pt>
                <c:pt idx="2776">
                  <c:v>40607</c:v>
                </c:pt>
                <c:pt idx="2777">
                  <c:v>40608</c:v>
                </c:pt>
                <c:pt idx="2778">
                  <c:v>40609</c:v>
                </c:pt>
                <c:pt idx="2779">
                  <c:v>40610</c:v>
                </c:pt>
                <c:pt idx="2780">
                  <c:v>40611</c:v>
                </c:pt>
                <c:pt idx="2781">
                  <c:v>40612</c:v>
                </c:pt>
                <c:pt idx="2782">
                  <c:v>40613</c:v>
                </c:pt>
                <c:pt idx="2783">
                  <c:v>40614</c:v>
                </c:pt>
                <c:pt idx="2784">
                  <c:v>40615</c:v>
                </c:pt>
                <c:pt idx="2785">
                  <c:v>40616</c:v>
                </c:pt>
                <c:pt idx="2786">
                  <c:v>40617</c:v>
                </c:pt>
                <c:pt idx="2787">
                  <c:v>40618</c:v>
                </c:pt>
                <c:pt idx="2788">
                  <c:v>40619</c:v>
                </c:pt>
                <c:pt idx="2789">
                  <c:v>40620</c:v>
                </c:pt>
                <c:pt idx="2790">
                  <c:v>40621</c:v>
                </c:pt>
                <c:pt idx="2791">
                  <c:v>40622</c:v>
                </c:pt>
                <c:pt idx="2792">
                  <c:v>40623</c:v>
                </c:pt>
                <c:pt idx="2793">
                  <c:v>40624</c:v>
                </c:pt>
                <c:pt idx="2794">
                  <c:v>40625</c:v>
                </c:pt>
                <c:pt idx="2795">
                  <c:v>40626</c:v>
                </c:pt>
                <c:pt idx="2796">
                  <c:v>40627</c:v>
                </c:pt>
                <c:pt idx="2797">
                  <c:v>40628</c:v>
                </c:pt>
                <c:pt idx="2798">
                  <c:v>40629</c:v>
                </c:pt>
                <c:pt idx="2799">
                  <c:v>40630</c:v>
                </c:pt>
                <c:pt idx="2800">
                  <c:v>40631</c:v>
                </c:pt>
                <c:pt idx="2801">
                  <c:v>40632</c:v>
                </c:pt>
                <c:pt idx="2802">
                  <c:v>40633</c:v>
                </c:pt>
                <c:pt idx="2803">
                  <c:v>40634</c:v>
                </c:pt>
                <c:pt idx="2804">
                  <c:v>40635</c:v>
                </c:pt>
                <c:pt idx="2805">
                  <c:v>40636</c:v>
                </c:pt>
                <c:pt idx="2806">
                  <c:v>40637</c:v>
                </c:pt>
                <c:pt idx="2807">
                  <c:v>40638</c:v>
                </c:pt>
                <c:pt idx="2808">
                  <c:v>40639</c:v>
                </c:pt>
                <c:pt idx="2809">
                  <c:v>40640</c:v>
                </c:pt>
                <c:pt idx="2810">
                  <c:v>40641</c:v>
                </c:pt>
                <c:pt idx="2811">
                  <c:v>40642</c:v>
                </c:pt>
                <c:pt idx="2812">
                  <c:v>40643</c:v>
                </c:pt>
                <c:pt idx="2813">
                  <c:v>40644</c:v>
                </c:pt>
                <c:pt idx="2814">
                  <c:v>40645</c:v>
                </c:pt>
                <c:pt idx="2815">
                  <c:v>40646</c:v>
                </c:pt>
                <c:pt idx="2816">
                  <c:v>40647</c:v>
                </c:pt>
                <c:pt idx="2817">
                  <c:v>40648</c:v>
                </c:pt>
                <c:pt idx="2818">
                  <c:v>40649</c:v>
                </c:pt>
                <c:pt idx="2819">
                  <c:v>40650</c:v>
                </c:pt>
                <c:pt idx="2820">
                  <c:v>40651</c:v>
                </c:pt>
                <c:pt idx="2821">
                  <c:v>40652</c:v>
                </c:pt>
                <c:pt idx="2822">
                  <c:v>40653</c:v>
                </c:pt>
                <c:pt idx="2823">
                  <c:v>40654</c:v>
                </c:pt>
                <c:pt idx="2824">
                  <c:v>40655</c:v>
                </c:pt>
                <c:pt idx="2825">
                  <c:v>40656</c:v>
                </c:pt>
                <c:pt idx="2826">
                  <c:v>40657</c:v>
                </c:pt>
                <c:pt idx="2827">
                  <c:v>40658</c:v>
                </c:pt>
                <c:pt idx="2828">
                  <c:v>40659</c:v>
                </c:pt>
                <c:pt idx="2829">
                  <c:v>40660</c:v>
                </c:pt>
                <c:pt idx="2830">
                  <c:v>40661</c:v>
                </c:pt>
                <c:pt idx="2831">
                  <c:v>40662</c:v>
                </c:pt>
                <c:pt idx="2832">
                  <c:v>40663</c:v>
                </c:pt>
                <c:pt idx="2833">
                  <c:v>40664</c:v>
                </c:pt>
                <c:pt idx="2834">
                  <c:v>40665</c:v>
                </c:pt>
                <c:pt idx="2835">
                  <c:v>40666</c:v>
                </c:pt>
                <c:pt idx="2836">
                  <c:v>40667</c:v>
                </c:pt>
                <c:pt idx="2837">
                  <c:v>40668</c:v>
                </c:pt>
                <c:pt idx="2838">
                  <c:v>40669</c:v>
                </c:pt>
                <c:pt idx="2839">
                  <c:v>40670</c:v>
                </c:pt>
                <c:pt idx="2840">
                  <c:v>40671</c:v>
                </c:pt>
                <c:pt idx="2841">
                  <c:v>40672</c:v>
                </c:pt>
                <c:pt idx="2842">
                  <c:v>40673</c:v>
                </c:pt>
                <c:pt idx="2843">
                  <c:v>40674</c:v>
                </c:pt>
                <c:pt idx="2844">
                  <c:v>40675</c:v>
                </c:pt>
                <c:pt idx="2845">
                  <c:v>40676</c:v>
                </c:pt>
                <c:pt idx="2846">
                  <c:v>40677</c:v>
                </c:pt>
                <c:pt idx="2847">
                  <c:v>40678</c:v>
                </c:pt>
                <c:pt idx="2848">
                  <c:v>40679</c:v>
                </c:pt>
                <c:pt idx="2849">
                  <c:v>40680</c:v>
                </c:pt>
                <c:pt idx="2850">
                  <c:v>40681</c:v>
                </c:pt>
                <c:pt idx="2851">
                  <c:v>40682</c:v>
                </c:pt>
                <c:pt idx="2852">
                  <c:v>40683</c:v>
                </c:pt>
                <c:pt idx="2853">
                  <c:v>40684</c:v>
                </c:pt>
                <c:pt idx="2854">
                  <c:v>40685</c:v>
                </c:pt>
                <c:pt idx="2855">
                  <c:v>40686</c:v>
                </c:pt>
                <c:pt idx="2856">
                  <c:v>40687</c:v>
                </c:pt>
                <c:pt idx="2857">
                  <c:v>40688</c:v>
                </c:pt>
                <c:pt idx="2858">
                  <c:v>40689</c:v>
                </c:pt>
                <c:pt idx="2859">
                  <c:v>40690</c:v>
                </c:pt>
                <c:pt idx="2860">
                  <c:v>40691</c:v>
                </c:pt>
                <c:pt idx="2861">
                  <c:v>40692</c:v>
                </c:pt>
                <c:pt idx="2862">
                  <c:v>40693</c:v>
                </c:pt>
                <c:pt idx="2863">
                  <c:v>40694</c:v>
                </c:pt>
                <c:pt idx="2864">
                  <c:v>40695</c:v>
                </c:pt>
                <c:pt idx="2865">
                  <c:v>40696</c:v>
                </c:pt>
                <c:pt idx="2866">
                  <c:v>40697</c:v>
                </c:pt>
                <c:pt idx="2867">
                  <c:v>40698</c:v>
                </c:pt>
                <c:pt idx="2868">
                  <c:v>40699</c:v>
                </c:pt>
                <c:pt idx="2869">
                  <c:v>40700</c:v>
                </c:pt>
                <c:pt idx="2870">
                  <c:v>40701</c:v>
                </c:pt>
                <c:pt idx="2871">
                  <c:v>40702</c:v>
                </c:pt>
                <c:pt idx="2872">
                  <c:v>40703</c:v>
                </c:pt>
                <c:pt idx="2873">
                  <c:v>40704</c:v>
                </c:pt>
                <c:pt idx="2874">
                  <c:v>40705</c:v>
                </c:pt>
                <c:pt idx="2875">
                  <c:v>40706</c:v>
                </c:pt>
                <c:pt idx="2876">
                  <c:v>40707</c:v>
                </c:pt>
                <c:pt idx="2877">
                  <c:v>40708</c:v>
                </c:pt>
                <c:pt idx="2878">
                  <c:v>40709</c:v>
                </c:pt>
                <c:pt idx="2879">
                  <c:v>40710</c:v>
                </c:pt>
                <c:pt idx="2880">
                  <c:v>40711</c:v>
                </c:pt>
                <c:pt idx="2881">
                  <c:v>40712</c:v>
                </c:pt>
                <c:pt idx="2882">
                  <c:v>40713</c:v>
                </c:pt>
                <c:pt idx="2883">
                  <c:v>40714</c:v>
                </c:pt>
                <c:pt idx="2884">
                  <c:v>40715</c:v>
                </c:pt>
                <c:pt idx="2885">
                  <c:v>40716</c:v>
                </c:pt>
                <c:pt idx="2886">
                  <c:v>40717</c:v>
                </c:pt>
                <c:pt idx="2887">
                  <c:v>40718</c:v>
                </c:pt>
                <c:pt idx="2888">
                  <c:v>40719</c:v>
                </c:pt>
                <c:pt idx="2889">
                  <c:v>40720</c:v>
                </c:pt>
                <c:pt idx="2890">
                  <c:v>40721</c:v>
                </c:pt>
                <c:pt idx="2891">
                  <c:v>40722</c:v>
                </c:pt>
                <c:pt idx="2892">
                  <c:v>40723</c:v>
                </c:pt>
                <c:pt idx="2893">
                  <c:v>40724</c:v>
                </c:pt>
                <c:pt idx="2894">
                  <c:v>40725</c:v>
                </c:pt>
                <c:pt idx="2895">
                  <c:v>40726</c:v>
                </c:pt>
                <c:pt idx="2896">
                  <c:v>40727</c:v>
                </c:pt>
                <c:pt idx="2897">
                  <c:v>40728</c:v>
                </c:pt>
                <c:pt idx="2898">
                  <c:v>40729</c:v>
                </c:pt>
                <c:pt idx="2899">
                  <c:v>40730</c:v>
                </c:pt>
                <c:pt idx="2900">
                  <c:v>40731</c:v>
                </c:pt>
                <c:pt idx="2901">
                  <c:v>40732</c:v>
                </c:pt>
                <c:pt idx="2902">
                  <c:v>40733</c:v>
                </c:pt>
                <c:pt idx="2903">
                  <c:v>40734</c:v>
                </c:pt>
                <c:pt idx="2904">
                  <c:v>40735</c:v>
                </c:pt>
                <c:pt idx="2905">
                  <c:v>40736</c:v>
                </c:pt>
                <c:pt idx="2906">
                  <c:v>40737</c:v>
                </c:pt>
                <c:pt idx="2907">
                  <c:v>40738</c:v>
                </c:pt>
                <c:pt idx="2908">
                  <c:v>40739</c:v>
                </c:pt>
                <c:pt idx="2909">
                  <c:v>40740</c:v>
                </c:pt>
                <c:pt idx="2910">
                  <c:v>40741</c:v>
                </c:pt>
                <c:pt idx="2911">
                  <c:v>40742</c:v>
                </c:pt>
                <c:pt idx="2912">
                  <c:v>40743</c:v>
                </c:pt>
                <c:pt idx="2913">
                  <c:v>40744</c:v>
                </c:pt>
                <c:pt idx="2914">
                  <c:v>40745</c:v>
                </c:pt>
                <c:pt idx="2915">
                  <c:v>40746</c:v>
                </c:pt>
                <c:pt idx="2916">
                  <c:v>40747</c:v>
                </c:pt>
                <c:pt idx="2917">
                  <c:v>40748</c:v>
                </c:pt>
                <c:pt idx="2918">
                  <c:v>40749</c:v>
                </c:pt>
                <c:pt idx="2919">
                  <c:v>40750</c:v>
                </c:pt>
                <c:pt idx="2920">
                  <c:v>40751</c:v>
                </c:pt>
                <c:pt idx="2921">
                  <c:v>40752</c:v>
                </c:pt>
                <c:pt idx="2922">
                  <c:v>40753</c:v>
                </c:pt>
                <c:pt idx="2923">
                  <c:v>40754</c:v>
                </c:pt>
                <c:pt idx="2924">
                  <c:v>40755</c:v>
                </c:pt>
                <c:pt idx="2925">
                  <c:v>40756</c:v>
                </c:pt>
                <c:pt idx="2926">
                  <c:v>40757</c:v>
                </c:pt>
                <c:pt idx="2927">
                  <c:v>40758</c:v>
                </c:pt>
                <c:pt idx="2928">
                  <c:v>40759</c:v>
                </c:pt>
                <c:pt idx="2929">
                  <c:v>40760</c:v>
                </c:pt>
                <c:pt idx="2930">
                  <c:v>40761</c:v>
                </c:pt>
                <c:pt idx="2931">
                  <c:v>40762</c:v>
                </c:pt>
                <c:pt idx="2932">
                  <c:v>40763</c:v>
                </c:pt>
                <c:pt idx="2933">
                  <c:v>40764</c:v>
                </c:pt>
                <c:pt idx="2934">
                  <c:v>40765</c:v>
                </c:pt>
                <c:pt idx="2935">
                  <c:v>40766</c:v>
                </c:pt>
                <c:pt idx="2936">
                  <c:v>40767</c:v>
                </c:pt>
                <c:pt idx="2937">
                  <c:v>40768</c:v>
                </c:pt>
                <c:pt idx="2938">
                  <c:v>40769</c:v>
                </c:pt>
                <c:pt idx="2939">
                  <c:v>40770</c:v>
                </c:pt>
                <c:pt idx="2940">
                  <c:v>40771</c:v>
                </c:pt>
                <c:pt idx="2941">
                  <c:v>40772</c:v>
                </c:pt>
                <c:pt idx="2942">
                  <c:v>40773</c:v>
                </c:pt>
                <c:pt idx="2943">
                  <c:v>40774</c:v>
                </c:pt>
                <c:pt idx="2944">
                  <c:v>40775</c:v>
                </c:pt>
                <c:pt idx="2945">
                  <c:v>40776</c:v>
                </c:pt>
                <c:pt idx="2946">
                  <c:v>40777</c:v>
                </c:pt>
                <c:pt idx="2947">
                  <c:v>40778</c:v>
                </c:pt>
                <c:pt idx="2948">
                  <c:v>40779</c:v>
                </c:pt>
                <c:pt idx="2949">
                  <c:v>40780</c:v>
                </c:pt>
                <c:pt idx="2950">
                  <c:v>40781</c:v>
                </c:pt>
                <c:pt idx="2951">
                  <c:v>40782</c:v>
                </c:pt>
                <c:pt idx="2952">
                  <c:v>40783</c:v>
                </c:pt>
                <c:pt idx="2953">
                  <c:v>40784</c:v>
                </c:pt>
                <c:pt idx="2954">
                  <c:v>40785</c:v>
                </c:pt>
                <c:pt idx="2955">
                  <c:v>40786</c:v>
                </c:pt>
                <c:pt idx="2956">
                  <c:v>40787</c:v>
                </c:pt>
                <c:pt idx="2957">
                  <c:v>40788</c:v>
                </c:pt>
                <c:pt idx="2958">
                  <c:v>40789</c:v>
                </c:pt>
                <c:pt idx="2959">
                  <c:v>40790</c:v>
                </c:pt>
                <c:pt idx="2960">
                  <c:v>40791</c:v>
                </c:pt>
                <c:pt idx="2961">
                  <c:v>40792</c:v>
                </c:pt>
                <c:pt idx="2962">
                  <c:v>40793</c:v>
                </c:pt>
                <c:pt idx="2963">
                  <c:v>40794</c:v>
                </c:pt>
                <c:pt idx="2964">
                  <c:v>40795</c:v>
                </c:pt>
                <c:pt idx="2965">
                  <c:v>40796</c:v>
                </c:pt>
                <c:pt idx="2966">
                  <c:v>40797</c:v>
                </c:pt>
                <c:pt idx="2967">
                  <c:v>40798</c:v>
                </c:pt>
                <c:pt idx="2968">
                  <c:v>40799</c:v>
                </c:pt>
                <c:pt idx="2969">
                  <c:v>40800</c:v>
                </c:pt>
                <c:pt idx="2970">
                  <c:v>40801</c:v>
                </c:pt>
                <c:pt idx="2971">
                  <c:v>40802</c:v>
                </c:pt>
                <c:pt idx="2972">
                  <c:v>40803</c:v>
                </c:pt>
                <c:pt idx="2973">
                  <c:v>40804</c:v>
                </c:pt>
                <c:pt idx="2974">
                  <c:v>40805</c:v>
                </c:pt>
                <c:pt idx="2975">
                  <c:v>40806</c:v>
                </c:pt>
                <c:pt idx="2976">
                  <c:v>40807</c:v>
                </c:pt>
                <c:pt idx="2977">
                  <c:v>40808</c:v>
                </c:pt>
                <c:pt idx="2978">
                  <c:v>40809</c:v>
                </c:pt>
                <c:pt idx="2979">
                  <c:v>40810</c:v>
                </c:pt>
                <c:pt idx="2980">
                  <c:v>40811</c:v>
                </c:pt>
                <c:pt idx="2981">
                  <c:v>40812</c:v>
                </c:pt>
                <c:pt idx="2982">
                  <c:v>40813</c:v>
                </c:pt>
                <c:pt idx="2983">
                  <c:v>40814</c:v>
                </c:pt>
                <c:pt idx="2984">
                  <c:v>40815</c:v>
                </c:pt>
                <c:pt idx="2985">
                  <c:v>40816</c:v>
                </c:pt>
                <c:pt idx="2986">
                  <c:v>40817</c:v>
                </c:pt>
                <c:pt idx="2987">
                  <c:v>40818</c:v>
                </c:pt>
                <c:pt idx="2988">
                  <c:v>40819</c:v>
                </c:pt>
                <c:pt idx="2989">
                  <c:v>40820</c:v>
                </c:pt>
                <c:pt idx="2990">
                  <c:v>40821</c:v>
                </c:pt>
                <c:pt idx="2991">
                  <c:v>40822</c:v>
                </c:pt>
                <c:pt idx="2992">
                  <c:v>40823</c:v>
                </c:pt>
                <c:pt idx="2993">
                  <c:v>40824</c:v>
                </c:pt>
                <c:pt idx="2994">
                  <c:v>40825</c:v>
                </c:pt>
                <c:pt idx="2995">
                  <c:v>40826</c:v>
                </c:pt>
                <c:pt idx="2996">
                  <c:v>40827</c:v>
                </c:pt>
                <c:pt idx="2997">
                  <c:v>40828</c:v>
                </c:pt>
                <c:pt idx="2998">
                  <c:v>40829</c:v>
                </c:pt>
                <c:pt idx="2999">
                  <c:v>40830</c:v>
                </c:pt>
                <c:pt idx="3000">
                  <c:v>40831</c:v>
                </c:pt>
                <c:pt idx="3001">
                  <c:v>40832</c:v>
                </c:pt>
                <c:pt idx="3002">
                  <c:v>40833</c:v>
                </c:pt>
                <c:pt idx="3003">
                  <c:v>40834</c:v>
                </c:pt>
                <c:pt idx="3004">
                  <c:v>40835</c:v>
                </c:pt>
                <c:pt idx="3005">
                  <c:v>40836</c:v>
                </c:pt>
                <c:pt idx="3006">
                  <c:v>40837</c:v>
                </c:pt>
                <c:pt idx="3007">
                  <c:v>40838</c:v>
                </c:pt>
                <c:pt idx="3008">
                  <c:v>40839</c:v>
                </c:pt>
                <c:pt idx="3009">
                  <c:v>40840</c:v>
                </c:pt>
                <c:pt idx="3010">
                  <c:v>40841</c:v>
                </c:pt>
                <c:pt idx="3011">
                  <c:v>40842</c:v>
                </c:pt>
                <c:pt idx="3012">
                  <c:v>40843</c:v>
                </c:pt>
                <c:pt idx="3013">
                  <c:v>40844</c:v>
                </c:pt>
                <c:pt idx="3014">
                  <c:v>40845</c:v>
                </c:pt>
                <c:pt idx="3015">
                  <c:v>40846</c:v>
                </c:pt>
                <c:pt idx="3016">
                  <c:v>40847</c:v>
                </c:pt>
                <c:pt idx="3017">
                  <c:v>40848</c:v>
                </c:pt>
                <c:pt idx="3018">
                  <c:v>40849</c:v>
                </c:pt>
                <c:pt idx="3019">
                  <c:v>40850</c:v>
                </c:pt>
                <c:pt idx="3020">
                  <c:v>40851</c:v>
                </c:pt>
                <c:pt idx="3021">
                  <c:v>40852</c:v>
                </c:pt>
                <c:pt idx="3022">
                  <c:v>40853</c:v>
                </c:pt>
                <c:pt idx="3023">
                  <c:v>40854</c:v>
                </c:pt>
                <c:pt idx="3024">
                  <c:v>40855</c:v>
                </c:pt>
                <c:pt idx="3025">
                  <c:v>40856</c:v>
                </c:pt>
                <c:pt idx="3026">
                  <c:v>40857</c:v>
                </c:pt>
                <c:pt idx="3027">
                  <c:v>40858</c:v>
                </c:pt>
                <c:pt idx="3028">
                  <c:v>40859</c:v>
                </c:pt>
                <c:pt idx="3029">
                  <c:v>40860</c:v>
                </c:pt>
                <c:pt idx="3030">
                  <c:v>40861</c:v>
                </c:pt>
                <c:pt idx="3031">
                  <c:v>40862</c:v>
                </c:pt>
                <c:pt idx="3032">
                  <c:v>40863</c:v>
                </c:pt>
                <c:pt idx="3033">
                  <c:v>40864</c:v>
                </c:pt>
                <c:pt idx="3034">
                  <c:v>40865</c:v>
                </c:pt>
                <c:pt idx="3035">
                  <c:v>40866</c:v>
                </c:pt>
                <c:pt idx="3036">
                  <c:v>40867</c:v>
                </c:pt>
                <c:pt idx="3037">
                  <c:v>40868</c:v>
                </c:pt>
                <c:pt idx="3038">
                  <c:v>40869</c:v>
                </c:pt>
                <c:pt idx="3039">
                  <c:v>40870</c:v>
                </c:pt>
                <c:pt idx="3040">
                  <c:v>40871</c:v>
                </c:pt>
                <c:pt idx="3041">
                  <c:v>40872</c:v>
                </c:pt>
                <c:pt idx="3042">
                  <c:v>40873</c:v>
                </c:pt>
                <c:pt idx="3043">
                  <c:v>40874</c:v>
                </c:pt>
                <c:pt idx="3044">
                  <c:v>40875</c:v>
                </c:pt>
                <c:pt idx="3045">
                  <c:v>40876</c:v>
                </c:pt>
                <c:pt idx="3046">
                  <c:v>40877</c:v>
                </c:pt>
                <c:pt idx="3047">
                  <c:v>40878</c:v>
                </c:pt>
                <c:pt idx="3048">
                  <c:v>40879</c:v>
                </c:pt>
                <c:pt idx="3049">
                  <c:v>40880</c:v>
                </c:pt>
                <c:pt idx="3050">
                  <c:v>40881</c:v>
                </c:pt>
                <c:pt idx="3051">
                  <c:v>40882</c:v>
                </c:pt>
                <c:pt idx="3052">
                  <c:v>40883</c:v>
                </c:pt>
                <c:pt idx="3053">
                  <c:v>40884</c:v>
                </c:pt>
                <c:pt idx="3054">
                  <c:v>40885</c:v>
                </c:pt>
                <c:pt idx="3055">
                  <c:v>40886</c:v>
                </c:pt>
                <c:pt idx="3056">
                  <c:v>40887</c:v>
                </c:pt>
                <c:pt idx="3057">
                  <c:v>40888</c:v>
                </c:pt>
                <c:pt idx="3058">
                  <c:v>40889</c:v>
                </c:pt>
                <c:pt idx="3059">
                  <c:v>40890</c:v>
                </c:pt>
                <c:pt idx="3060">
                  <c:v>40891</c:v>
                </c:pt>
                <c:pt idx="3061">
                  <c:v>40892</c:v>
                </c:pt>
                <c:pt idx="3062">
                  <c:v>40893</c:v>
                </c:pt>
                <c:pt idx="3063">
                  <c:v>40894</c:v>
                </c:pt>
                <c:pt idx="3064">
                  <c:v>40895</c:v>
                </c:pt>
                <c:pt idx="3065">
                  <c:v>40896</c:v>
                </c:pt>
                <c:pt idx="3066">
                  <c:v>40897</c:v>
                </c:pt>
                <c:pt idx="3067">
                  <c:v>40898</c:v>
                </c:pt>
                <c:pt idx="3068">
                  <c:v>40899</c:v>
                </c:pt>
                <c:pt idx="3069">
                  <c:v>40900</c:v>
                </c:pt>
                <c:pt idx="3070">
                  <c:v>40901</c:v>
                </c:pt>
                <c:pt idx="3071">
                  <c:v>40902</c:v>
                </c:pt>
                <c:pt idx="3072">
                  <c:v>40903</c:v>
                </c:pt>
                <c:pt idx="3073">
                  <c:v>40904</c:v>
                </c:pt>
                <c:pt idx="3074">
                  <c:v>40905</c:v>
                </c:pt>
                <c:pt idx="3075">
                  <c:v>40906</c:v>
                </c:pt>
                <c:pt idx="3076">
                  <c:v>40907</c:v>
                </c:pt>
                <c:pt idx="3077">
                  <c:v>40908</c:v>
                </c:pt>
                <c:pt idx="3078">
                  <c:v>40909</c:v>
                </c:pt>
                <c:pt idx="3079">
                  <c:v>40910</c:v>
                </c:pt>
                <c:pt idx="3080">
                  <c:v>40911</c:v>
                </c:pt>
                <c:pt idx="3081">
                  <c:v>40912</c:v>
                </c:pt>
                <c:pt idx="3082">
                  <c:v>40913</c:v>
                </c:pt>
                <c:pt idx="3083">
                  <c:v>40914</c:v>
                </c:pt>
                <c:pt idx="3084">
                  <c:v>40915</c:v>
                </c:pt>
                <c:pt idx="3085">
                  <c:v>40916</c:v>
                </c:pt>
                <c:pt idx="3086">
                  <c:v>40917</c:v>
                </c:pt>
                <c:pt idx="3087">
                  <c:v>40918</c:v>
                </c:pt>
                <c:pt idx="3088">
                  <c:v>40919</c:v>
                </c:pt>
                <c:pt idx="3089">
                  <c:v>40920</c:v>
                </c:pt>
                <c:pt idx="3090">
                  <c:v>40921</c:v>
                </c:pt>
                <c:pt idx="3091">
                  <c:v>40922</c:v>
                </c:pt>
                <c:pt idx="3092">
                  <c:v>40923</c:v>
                </c:pt>
                <c:pt idx="3093">
                  <c:v>40924</c:v>
                </c:pt>
                <c:pt idx="3094">
                  <c:v>40925</c:v>
                </c:pt>
                <c:pt idx="3095">
                  <c:v>40926</c:v>
                </c:pt>
                <c:pt idx="3096">
                  <c:v>40927</c:v>
                </c:pt>
                <c:pt idx="3097">
                  <c:v>40928</c:v>
                </c:pt>
                <c:pt idx="3098">
                  <c:v>40929</c:v>
                </c:pt>
                <c:pt idx="3099">
                  <c:v>40930</c:v>
                </c:pt>
                <c:pt idx="3100">
                  <c:v>40931</c:v>
                </c:pt>
                <c:pt idx="3101">
                  <c:v>40932</c:v>
                </c:pt>
                <c:pt idx="3102">
                  <c:v>40933</c:v>
                </c:pt>
                <c:pt idx="3103">
                  <c:v>40934</c:v>
                </c:pt>
                <c:pt idx="3104">
                  <c:v>40935</c:v>
                </c:pt>
                <c:pt idx="3105">
                  <c:v>40936</c:v>
                </c:pt>
                <c:pt idx="3106">
                  <c:v>40937</c:v>
                </c:pt>
                <c:pt idx="3107">
                  <c:v>40938</c:v>
                </c:pt>
                <c:pt idx="3108">
                  <c:v>40939</c:v>
                </c:pt>
                <c:pt idx="3109">
                  <c:v>40940</c:v>
                </c:pt>
                <c:pt idx="3110">
                  <c:v>40941</c:v>
                </c:pt>
                <c:pt idx="3111">
                  <c:v>40942</c:v>
                </c:pt>
                <c:pt idx="3112">
                  <c:v>40943</c:v>
                </c:pt>
                <c:pt idx="3113">
                  <c:v>40944</c:v>
                </c:pt>
                <c:pt idx="3114">
                  <c:v>40945</c:v>
                </c:pt>
                <c:pt idx="3115">
                  <c:v>40946</c:v>
                </c:pt>
                <c:pt idx="3116">
                  <c:v>40947</c:v>
                </c:pt>
                <c:pt idx="3117">
                  <c:v>40948</c:v>
                </c:pt>
                <c:pt idx="3118">
                  <c:v>40949</c:v>
                </c:pt>
                <c:pt idx="3119">
                  <c:v>40950</c:v>
                </c:pt>
                <c:pt idx="3120">
                  <c:v>40951</c:v>
                </c:pt>
                <c:pt idx="3121">
                  <c:v>40952</c:v>
                </c:pt>
                <c:pt idx="3122">
                  <c:v>40953</c:v>
                </c:pt>
                <c:pt idx="3123">
                  <c:v>40954</c:v>
                </c:pt>
                <c:pt idx="3124">
                  <c:v>40955</c:v>
                </c:pt>
                <c:pt idx="3125">
                  <c:v>40956</c:v>
                </c:pt>
                <c:pt idx="3126">
                  <c:v>40957</c:v>
                </c:pt>
                <c:pt idx="3127">
                  <c:v>40958</c:v>
                </c:pt>
                <c:pt idx="3128">
                  <c:v>40959</c:v>
                </c:pt>
                <c:pt idx="3129">
                  <c:v>40960</c:v>
                </c:pt>
                <c:pt idx="3130">
                  <c:v>40961</c:v>
                </c:pt>
                <c:pt idx="3131">
                  <c:v>40962</c:v>
                </c:pt>
                <c:pt idx="3132">
                  <c:v>40963</c:v>
                </c:pt>
                <c:pt idx="3133">
                  <c:v>40964</c:v>
                </c:pt>
                <c:pt idx="3134">
                  <c:v>40965</c:v>
                </c:pt>
                <c:pt idx="3135">
                  <c:v>40966</c:v>
                </c:pt>
                <c:pt idx="3136">
                  <c:v>40967</c:v>
                </c:pt>
                <c:pt idx="3137">
                  <c:v>40968</c:v>
                </c:pt>
                <c:pt idx="3138">
                  <c:v>40969</c:v>
                </c:pt>
                <c:pt idx="3139">
                  <c:v>40970</c:v>
                </c:pt>
                <c:pt idx="3140">
                  <c:v>40971</c:v>
                </c:pt>
                <c:pt idx="3141">
                  <c:v>40972</c:v>
                </c:pt>
                <c:pt idx="3142">
                  <c:v>40973</c:v>
                </c:pt>
                <c:pt idx="3143">
                  <c:v>40974</c:v>
                </c:pt>
                <c:pt idx="3144">
                  <c:v>40975</c:v>
                </c:pt>
                <c:pt idx="3145">
                  <c:v>40976</c:v>
                </c:pt>
                <c:pt idx="3146">
                  <c:v>40977</c:v>
                </c:pt>
                <c:pt idx="3147">
                  <c:v>40978</c:v>
                </c:pt>
                <c:pt idx="3148">
                  <c:v>40979</c:v>
                </c:pt>
                <c:pt idx="3149">
                  <c:v>40980</c:v>
                </c:pt>
                <c:pt idx="3150">
                  <c:v>40981</c:v>
                </c:pt>
                <c:pt idx="3151">
                  <c:v>40982</c:v>
                </c:pt>
                <c:pt idx="3152">
                  <c:v>40983</c:v>
                </c:pt>
                <c:pt idx="3153">
                  <c:v>40984</c:v>
                </c:pt>
                <c:pt idx="3154">
                  <c:v>40985</c:v>
                </c:pt>
                <c:pt idx="3155">
                  <c:v>40986</c:v>
                </c:pt>
                <c:pt idx="3156">
                  <c:v>40987</c:v>
                </c:pt>
                <c:pt idx="3157">
                  <c:v>40988</c:v>
                </c:pt>
                <c:pt idx="3158">
                  <c:v>40989</c:v>
                </c:pt>
                <c:pt idx="3159">
                  <c:v>40990</c:v>
                </c:pt>
                <c:pt idx="3160">
                  <c:v>40991</c:v>
                </c:pt>
                <c:pt idx="3161">
                  <c:v>40992</c:v>
                </c:pt>
                <c:pt idx="3162">
                  <c:v>40993</c:v>
                </c:pt>
                <c:pt idx="3163">
                  <c:v>40994</c:v>
                </c:pt>
                <c:pt idx="3164">
                  <c:v>40995</c:v>
                </c:pt>
                <c:pt idx="3165">
                  <c:v>40996</c:v>
                </c:pt>
                <c:pt idx="3166">
                  <c:v>40997</c:v>
                </c:pt>
                <c:pt idx="3167">
                  <c:v>40998</c:v>
                </c:pt>
                <c:pt idx="3168">
                  <c:v>40999</c:v>
                </c:pt>
                <c:pt idx="3169">
                  <c:v>41000</c:v>
                </c:pt>
                <c:pt idx="3170">
                  <c:v>41001</c:v>
                </c:pt>
                <c:pt idx="3171">
                  <c:v>41002</c:v>
                </c:pt>
                <c:pt idx="3172">
                  <c:v>41003</c:v>
                </c:pt>
                <c:pt idx="3173">
                  <c:v>41004</c:v>
                </c:pt>
                <c:pt idx="3174">
                  <c:v>41005</c:v>
                </c:pt>
                <c:pt idx="3175">
                  <c:v>41006</c:v>
                </c:pt>
                <c:pt idx="3176">
                  <c:v>41007</c:v>
                </c:pt>
                <c:pt idx="3177">
                  <c:v>41008</c:v>
                </c:pt>
                <c:pt idx="3178">
                  <c:v>41009</c:v>
                </c:pt>
                <c:pt idx="3179">
                  <c:v>41010</c:v>
                </c:pt>
                <c:pt idx="3180">
                  <c:v>41011</c:v>
                </c:pt>
                <c:pt idx="3181">
                  <c:v>41012</c:v>
                </c:pt>
                <c:pt idx="3182">
                  <c:v>41013</c:v>
                </c:pt>
                <c:pt idx="3183">
                  <c:v>41014</c:v>
                </c:pt>
                <c:pt idx="3184">
                  <c:v>41015</c:v>
                </c:pt>
                <c:pt idx="3185">
                  <c:v>41016</c:v>
                </c:pt>
                <c:pt idx="3186">
                  <c:v>41017</c:v>
                </c:pt>
                <c:pt idx="3187">
                  <c:v>41018</c:v>
                </c:pt>
                <c:pt idx="3188">
                  <c:v>41019</c:v>
                </c:pt>
                <c:pt idx="3189">
                  <c:v>41020</c:v>
                </c:pt>
                <c:pt idx="3190">
                  <c:v>41021</c:v>
                </c:pt>
                <c:pt idx="3191">
                  <c:v>41022</c:v>
                </c:pt>
                <c:pt idx="3192">
                  <c:v>41023</c:v>
                </c:pt>
                <c:pt idx="3193">
                  <c:v>41024</c:v>
                </c:pt>
                <c:pt idx="3194">
                  <c:v>41025</c:v>
                </c:pt>
                <c:pt idx="3195">
                  <c:v>41026</c:v>
                </c:pt>
                <c:pt idx="3196">
                  <c:v>41027</c:v>
                </c:pt>
                <c:pt idx="3197">
                  <c:v>41028</c:v>
                </c:pt>
                <c:pt idx="3198">
                  <c:v>41029</c:v>
                </c:pt>
                <c:pt idx="3199">
                  <c:v>41030</c:v>
                </c:pt>
                <c:pt idx="3200">
                  <c:v>41031</c:v>
                </c:pt>
                <c:pt idx="3201">
                  <c:v>41032</c:v>
                </c:pt>
                <c:pt idx="3202">
                  <c:v>41033</c:v>
                </c:pt>
                <c:pt idx="3203">
                  <c:v>41034</c:v>
                </c:pt>
                <c:pt idx="3204">
                  <c:v>41035</c:v>
                </c:pt>
                <c:pt idx="3205">
                  <c:v>41036</c:v>
                </c:pt>
                <c:pt idx="3206">
                  <c:v>41037</c:v>
                </c:pt>
                <c:pt idx="3207">
                  <c:v>41038</c:v>
                </c:pt>
                <c:pt idx="3208">
                  <c:v>41039</c:v>
                </c:pt>
                <c:pt idx="3209">
                  <c:v>41040</c:v>
                </c:pt>
                <c:pt idx="3210">
                  <c:v>41041</c:v>
                </c:pt>
                <c:pt idx="3211">
                  <c:v>41042</c:v>
                </c:pt>
                <c:pt idx="3212">
                  <c:v>41043</c:v>
                </c:pt>
                <c:pt idx="3213">
                  <c:v>41044</c:v>
                </c:pt>
                <c:pt idx="3214">
                  <c:v>41045</c:v>
                </c:pt>
                <c:pt idx="3215">
                  <c:v>41046</c:v>
                </c:pt>
                <c:pt idx="3216">
                  <c:v>41047</c:v>
                </c:pt>
                <c:pt idx="3217">
                  <c:v>41048</c:v>
                </c:pt>
                <c:pt idx="3218">
                  <c:v>41049</c:v>
                </c:pt>
                <c:pt idx="3219">
                  <c:v>41050</c:v>
                </c:pt>
                <c:pt idx="3220">
                  <c:v>41051</c:v>
                </c:pt>
                <c:pt idx="3221">
                  <c:v>41052</c:v>
                </c:pt>
                <c:pt idx="3222">
                  <c:v>41053</c:v>
                </c:pt>
                <c:pt idx="3223">
                  <c:v>41054</c:v>
                </c:pt>
                <c:pt idx="3224">
                  <c:v>41055</c:v>
                </c:pt>
                <c:pt idx="3225">
                  <c:v>41056</c:v>
                </c:pt>
                <c:pt idx="3226">
                  <c:v>41057</c:v>
                </c:pt>
                <c:pt idx="3227">
                  <c:v>41058</c:v>
                </c:pt>
                <c:pt idx="3228">
                  <c:v>41059</c:v>
                </c:pt>
                <c:pt idx="3229">
                  <c:v>41060</c:v>
                </c:pt>
                <c:pt idx="3230">
                  <c:v>41061</c:v>
                </c:pt>
                <c:pt idx="3231">
                  <c:v>41062</c:v>
                </c:pt>
                <c:pt idx="3232">
                  <c:v>41063</c:v>
                </c:pt>
                <c:pt idx="3233">
                  <c:v>41064</c:v>
                </c:pt>
                <c:pt idx="3234">
                  <c:v>41065</c:v>
                </c:pt>
                <c:pt idx="3235">
                  <c:v>41066</c:v>
                </c:pt>
                <c:pt idx="3236">
                  <c:v>41067</c:v>
                </c:pt>
                <c:pt idx="3237">
                  <c:v>41068</c:v>
                </c:pt>
                <c:pt idx="3238">
                  <c:v>41069</c:v>
                </c:pt>
                <c:pt idx="3239">
                  <c:v>41070</c:v>
                </c:pt>
                <c:pt idx="3240">
                  <c:v>41071</c:v>
                </c:pt>
                <c:pt idx="3241">
                  <c:v>41072</c:v>
                </c:pt>
                <c:pt idx="3242">
                  <c:v>41073</c:v>
                </c:pt>
                <c:pt idx="3243">
                  <c:v>41074</c:v>
                </c:pt>
                <c:pt idx="3244">
                  <c:v>41075</c:v>
                </c:pt>
                <c:pt idx="3245">
                  <c:v>41076</c:v>
                </c:pt>
                <c:pt idx="3246">
                  <c:v>41077</c:v>
                </c:pt>
                <c:pt idx="3247">
                  <c:v>41078</c:v>
                </c:pt>
                <c:pt idx="3248">
                  <c:v>41079</c:v>
                </c:pt>
                <c:pt idx="3249">
                  <c:v>41080</c:v>
                </c:pt>
                <c:pt idx="3250">
                  <c:v>41081</c:v>
                </c:pt>
                <c:pt idx="3251">
                  <c:v>41082</c:v>
                </c:pt>
                <c:pt idx="3252">
                  <c:v>41083</c:v>
                </c:pt>
                <c:pt idx="3253">
                  <c:v>41084</c:v>
                </c:pt>
                <c:pt idx="3254">
                  <c:v>41085</c:v>
                </c:pt>
                <c:pt idx="3255">
                  <c:v>41086</c:v>
                </c:pt>
                <c:pt idx="3256">
                  <c:v>41087</c:v>
                </c:pt>
                <c:pt idx="3257">
                  <c:v>41088</c:v>
                </c:pt>
                <c:pt idx="3258">
                  <c:v>41089</c:v>
                </c:pt>
                <c:pt idx="3259">
                  <c:v>41090</c:v>
                </c:pt>
                <c:pt idx="3260">
                  <c:v>41091</c:v>
                </c:pt>
                <c:pt idx="3261">
                  <c:v>41092</c:v>
                </c:pt>
                <c:pt idx="3262">
                  <c:v>41093</c:v>
                </c:pt>
                <c:pt idx="3263">
                  <c:v>41094</c:v>
                </c:pt>
                <c:pt idx="3264">
                  <c:v>41095</c:v>
                </c:pt>
                <c:pt idx="3265">
                  <c:v>41096</c:v>
                </c:pt>
                <c:pt idx="3266">
                  <c:v>41097</c:v>
                </c:pt>
                <c:pt idx="3267">
                  <c:v>41098</c:v>
                </c:pt>
                <c:pt idx="3268">
                  <c:v>41099</c:v>
                </c:pt>
                <c:pt idx="3269">
                  <c:v>41100</c:v>
                </c:pt>
                <c:pt idx="3270">
                  <c:v>41101</c:v>
                </c:pt>
                <c:pt idx="3271">
                  <c:v>41102</c:v>
                </c:pt>
                <c:pt idx="3272">
                  <c:v>41103</c:v>
                </c:pt>
                <c:pt idx="3273">
                  <c:v>41104</c:v>
                </c:pt>
                <c:pt idx="3274">
                  <c:v>41105</c:v>
                </c:pt>
                <c:pt idx="3275">
                  <c:v>41106</c:v>
                </c:pt>
                <c:pt idx="3276">
                  <c:v>41107</c:v>
                </c:pt>
                <c:pt idx="3277">
                  <c:v>41108</c:v>
                </c:pt>
                <c:pt idx="3278">
                  <c:v>41109</c:v>
                </c:pt>
                <c:pt idx="3279">
                  <c:v>41110</c:v>
                </c:pt>
                <c:pt idx="3280">
                  <c:v>41111</c:v>
                </c:pt>
                <c:pt idx="3281">
                  <c:v>41112</c:v>
                </c:pt>
                <c:pt idx="3282">
                  <c:v>41113</c:v>
                </c:pt>
                <c:pt idx="3283">
                  <c:v>41114</c:v>
                </c:pt>
                <c:pt idx="3284">
                  <c:v>41115</c:v>
                </c:pt>
                <c:pt idx="3285">
                  <c:v>41116</c:v>
                </c:pt>
                <c:pt idx="3286">
                  <c:v>41117</c:v>
                </c:pt>
                <c:pt idx="3287">
                  <c:v>41118</c:v>
                </c:pt>
                <c:pt idx="3288">
                  <c:v>41119</c:v>
                </c:pt>
                <c:pt idx="3289">
                  <c:v>41120</c:v>
                </c:pt>
                <c:pt idx="3290">
                  <c:v>41121</c:v>
                </c:pt>
                <c:pt idx="3291">
                  <c:v>41122</c:v>
                </c:pt>
                <c:pt idx="3292">
                  <c:v>41123</c:v>
                </c:pt>
                <c:pt idx="3293">
                  <c:v>41124</c:v>
                </c:pt>
                <c:pt idx="3294">
                  <c:v>41125</c:v>
                </c:pt>
                <c:pt idx="3295">
                  <c:v>41126</c:v>
                </c:pt>
                <c:pt idx="3296">
                  <c:v>41127</c:v>
                </c:pt>
                <c:pt idx="3297">
                  <c:v>41128</c:v>
                </c:pt>
                <c:pt idx="3298">
                  <c:v>41129</c:v>
                </c:pt>
                <c:pt idx="3299">
                  <c:v>41130</c:v>
                </c:pt>
                <c:pt idx="3300">
                  <c:v>41131</c:v>
                </c:pt>
                <c:pt idx="3301">
                  <c:v>41132</c:v>
                </c:pt>
                <c:pt idx="3302">
                  <c:v>41133</c:v>
                </c:pt>
                <c:pt idx="3303">
                  <c:v>41134</c:v>
                </c:pt>
                <c:pt idx="3304">
                  <c:v>41135</c:v>
                </c:pt>
                <c:pt idx="3305">
                  <c:v>41136</c:v>
                </c:pt>
                <c:pt idx="3306">
                  <c:v>41137</c:v>
                </c:pt>
                <c:pt idx="3307">
                  <c:v>41138</c:v>
                </c:pt>
                <c:pt idx="3308">
                  <c:v>41139</c:v>
                </c:pt>
                <c:pt idx="3309">
                  <c:v>41140</c:v>
                </c:pt>
                <c:pt idx="3310">
                  <c:v>41141</c:v>
                </c:pt>
                <c:pt idx="3311">
                  <c:v>41142</c:v>
                </c:pt>
                <c:pt idx="3312">
                  <c:v>41143</c:v>
                </c:pt>
                <c:pt idx="3313">
                  <c:v>41144</c:v>
                </c:pt>
                <c:pt idx="3314">
                  <c:v>41145</c:v>
                </c:pt>
                <c:pt idx="3315">
                  <c:v>41146</c:v>
                </c:pt>
                <c:pt idx="3316">
                  <c:v>41147</c:v>
                </c:pt>
                <c:pt idx="3317">
                  <c:v>41148</c:v>
                </c:pt>
                <c:pt idx="3318">
                  <c:v>41149</c:v>
                </c:pt>
                <c:pt idx="3319">
                  <c:v>41150</c:v>
                </c:pt>
                <c:pt idx="3320">
                  <c:v>41151</c:v>
                </c:pt>
                <c:pt idx="3321">
                  <c:v>41152</c:v>
                </c:pt>
                <c:pt idx="3322">
                  <c:v>41153</c:v>
                </c:pt>
                <c:pt idx="3323">
                  <c:v>41154</c:v>
                </c:pt>
                <c:pt idx="3324">
                  <c:v>41155</c:v>
                </c:pt>
                <c:pt idx="3325">
                  <c:v>41156</c:v>
                </c:pt>
                <c:pt idx="3326">
                  <c:v>41157</c:v>
                </c:pt>
                <c:pt idx="3327">
                  <c:v>41158</c:v>
                </c:pt>
                <c:pt idx="3328">
                  <c:v>41159</c:v>
                </c:pt>
                <c:pt idx="3329">
                  <c:v>41160</c:v>
                </c:pt>
                <c:pt idx="3330">
                  <c:v>41161</c:v>
                </c:pt>
                <c:pt idx="3331">
                  <c:v>41162</c:v>
                </c:pt>
                <c:pt idx="3332">
                  <c:v>41163</c:v>
                </c:pt>
                <c:pt idx="3333">
                  <c:v>41164</c:v>
                </c:pt>
                <c:pt idx="3334">
                  <c:v>41165</c:v>
                </c:pt>
                <c:pt idx="3335">
                  <c:v>41166</c:v>
                </c:pt>
                <c:pt idx="3336">
                  <c:v>41167</c:v>
                </c:pt>
                <c:pt idx="3337">
                  <c:v>41168</c:v>
                </c:pt>
                <c:pt idx="3338">
                  <c:v>41169</c:v>
                </c:pt>
                <c:pt idx="3339">
                  <c:v>41170</c:v>
                </c:pt>
                <c:pt idx="3340">
                  <c:v>41171</c:v>
                </c:pt>
                <c:pt idx="3341">
                  <c:v>41172</c:v>
                </c:pt>
                <c:pt idx="3342">
                  <c:v>41173</c:v>
                </c:pt>
                <c:pt idx="3343">
                  <c:v>41174</c:v>
                </c:pt>
                <c:pt idx="3344">
                  <c:v>41175</c:v>
                </c:pt>
                <c:pt idx="3345">
                  <c:v>41176</c:v>
                </c:pt>
                <c:pt idx="3346">
                  <c:v>41177</c:v>
                </c:pt>
                <c:pt idx="3347">
                  <c:v>41178</c:v>
                </c:pt>
                <c:pt idx="3348">
                  <c:v>41179</c:v>
                </c:pt>
                <c:pt idx="3349">
                  <c:v>41180</c:v>
                </c:pt>
                <c:pt idx="3350">
                  <c:v>41181</c:v>
                </c:pt>
                <c:pt idx="3351">
                  <c:v>41182</c:v>
                </c:pt>
                <c:pt idx="3352">
                  <c:v>41183</c:v>
                </c:pt>
                <c:pt idx="3353">
                  <c:v>41184</c:v>
                </c:pt>
                <c:pt idx="3354">
                  <c:v>41185</c:v>
                </c:pt>
                <c:pt idx="3355">
                  <c:v>41186</c:v>
                </c:pt>
                <c:pt idx="3356">
                  <c:v>41187</c:v>
                </c:pt>
                <c:pt idx="3357">
                  <c:v>41188</c:v>
                </c:pt>
                <c:pt idx="3358">
                  <c:v>41189</c:v>
                </c:pt>
                <c:pt idx="3359">
                  <c:v>41190</c:v>
                </c:pt>
                <c:pt idx="3360">
                  <c:v>41191</c:v>
                </c:pt>
                <c:pt idx="3361">
                  <c:v>41192</c:v>
                </c:pt>
                <c:pt idx="3362">
                  <c:v>41193</c:v>
                </c:pt>
                <c:pt idx="3363">
                  <c:v>41194</c:v>
                </c:pt>
                <c:pt idx="3364">
                  <c:v>41195</c:v>
                </c:pt>
                <c:pt idx="3365">
                  <c:v>41196</c:v>
                </c:pt>
                <c:pt idx="3366">
                  <c:v>41197</c:v>
                </c:pt>
                <c:pt idx="3367">
                  <c:v>41198</c:v>
                </c:pt>
                <c:pt idx="3368">
                  <c:v>41199</c:v>
                </c:pt>
                <c:pt idx="3369">
                  <c:v>41200</c:v>
                </c:pt>
                <c:pt idx="3370">
                  <c:v>41201</c:v>
                </c:pt>
                <c:pt idx="3371">
                  <c:v>41202</c:v>
                </c:pt>
                <c:pt idx="3372">
                  <c:v>41203</c:v>
                </c:pt>
                <c:pt idx="3373">
                  <c:v>41204</c:v>
                </c:pt>
                <c:pt idx="3374">
                  <c:v>41205</c:v>
                </c:pt>
                <c:pt idx="3375">
                  <c:v>41206</c:v>
                </c:pt>
                <c:pt idx="3376">
                  <c:v>41207</c:v>
                </c:pt>
                <c:pt idx="3377">
                  <c:v>41208</c:v>
                </c:pt>
                <c:pt idx="3378">
                  <c:v>41209</c:v>
                </c:pt>
                <c:pt idx="3379">
                  <c:v>41210</c:v>
                </c:pt>
                <c:pt idx="3380">
                  <c:v>41211</c:v>
                </c:pt>
                <c:pt idx="3381">
                  <c:v>41212</c:v>
                </c:pt>
                <c:pt idx="3382">
                  <c:v>41213</c:v>
                </c:pt>
                <c:pt idx="3383">
                  <c:v>41214</c:v>
                </c:pt>
                <c:pt idx="3384">
                  <c:v>41215</c:v>
                </c:pt>
                <c:pt idx="3385">
                  <c:v>41216</c:v>
                </c:pt>
                <c:pt idx="3386">
                  <c:v>41217</c:v>
                </c:pt>
                <c:pt idx="3387">
                  <c:v>41218</c:v>
                </c:pt>
                <c:pt idx="3388">
                  <c:v>41219</c:v>
                </c:pt>
                <c:pt idx="3389">
                  <c:v>41220</c:v>
                </c:pt>
                <c:pt idx="3390">
                  <c:v>41221</c:v>
                </c:pt>
                <c:pt idx="3391">
                  <c:v>41222</c:v>
                </c:pt>
                <c:pt idx="3392">
                  <c:v>41223</c:v>
                </c:pt>
                <c:pt idx="3393">
                  <c:v>41224</c:v>
                </c:pt>
                <c:pt idx="3394">
                  <c:v>41225</c:v>
                </c:pt>
                <c:pt idx="3395">
                  <c:v>41226</c:v>
                </c:pt>
                <c:pt idx="3396">
                  <c:v>41227</c:v>
                </c:pt>
                <c:pt idx="3397">
                  <c:v>41228</c:v>
                </c:pt>
                <c:pt idx="3398">
                  <c:v>41229</c:v>
                </c:pt>
                <c:pt idx="3399">
                  <c:v>41230</c:v>
                </c:pt>
                <c:pt idx="3400">
                  <c:v>41231</c:v>
                </c:pt>
                <c:pt idx="3401">
                  <c:v>41232</c:v>
                </c:pt>
                <c:pt idx="3402">
                  <c:v>41233</c:v>
                </c:pt>
                <c:pt idx="3403">
                  <c:v>41234</c:v>
                </c:pt>
                <c:pt idx="3404">
                  <c:v>41235</c:v>
                </c:pt>
                <c:pt idx="3405">
                  <c:v>41236</c:v>
                </c:pt>
                <c:pt idx="3406">
                  <c:v>41237</c:v>
                </c:pt>
                <c:pt idx="3407">
                  <c:v>41238</c:v>
                </c:pt>
                <c:pt idx="3408">
                  <c:v>41239</c:v>
                </c:pt>
                <c:pt idx="3409">
                  <c:v>41240</c:v>
                </c:pt>
                <c:pt idx="3410">
                  <c:v>41241</c:v>
                </c:pt>
                <c:pt idx="3411">
                  <c:v>41242</c:v>
                </c:pt>
                <c:pt idx="3412">
                  <c:v>41243</c:v>
                </c:pt>
                <c:pt idx="3413">
                  <c:v>41244</c:v>
                </c:pt>
                <c:pt idx="3414">
                  <c:v>41245</c:v>
                </c:pt>
                <c:pt idx="3415">
                  <c:v>41246</c:v>
                </c:pt>
                <c:pt idx="3416">
                  <c:v>41247</c:v>
                </c:pt>
                <c:pt idx="3417">
                  <c:v>41248</c:v>
                </c:pt>
                <c:pt idx="3418">
                  <c:v>41249</c:v>
                </c:pt>
                <c:pt idx="3419">
                  <c:v>41250</c:v>
                </c:pt>
                <c:pt idx="3420">
                  <c:v>41251</c:v>
                </c:pt>
                <c:pt idx="3421">
                  <c:v>41252</c:v>
                </c:pt>
                <c:pt idx="3422">
                  <c:v>41253</c:v>
                </c:pt>
                <c:pt idx="3423">
                  <c:v>41254</c:v>
                </c:pt>
                <c:pt idx="3424">
                  <c:v>41255</c:v>
                </c:pt>
                <c:pt idx="3425">
                  <c:v>41256</c:v>
                </c:pt>
                <c:pt idx="3426">
                  <c:v>41257</c:v>
                </c:pt>
                <c:pt idx="3427">
                  <c:v>41258</c:v>
                </c:pt>
                <c:pt idx="3428">
                  <c:v>41259</c:v>
                </c:pt>
                <c:pt idx="3429">
                  <c:v>41260</c:v>
                </c:pt>
                <c:pt idx="3430">
                  <c:v>41261</c:v>
                </c:pt>
                <c:pt idx="3431">
                  <c:v>41262</c:v>
                </c:pt>
                <c:pt idx="3432">
                  <c:v>41263</c:v>
                </c:pt>
                <c:pt idx="3433">
                  <c:v>41264</c:v>
                </c:pt>
                <c:pt idx="3434">
                  <c:v>41265</c:v>
                </c:pt>
                <c:pt idx="3435">
                  <c:v>41266</c:v>
                </c:pt>
                <c:pt idx="3436">
                  <c:v>41267</c:v>
                </c:pt>
                <c:pt idx="3437">
                  <c:v>41268</c:v>
                </c:pt>
                <c:pt idx="3438">
                  <c:v>41269</c:v>
                </c:pt>
                <c:pt idx="3439">
                  <c:v>41270</c:v>
                </c:pt>
                <c:pt idx="3440">
                  <c:v>41271</c:v>
                </c:pt>
                <c:pt idx="3441">
                  <c:v>41272</c:v>
                </c:pt>
                <c:pt idx="3442">
                  <c:v>41273</c:v>
                </c:pt>
                <c:pt idx="3443">
                  <c:v>41274</c:v>
                </c:pt>
                <c:pt idx="3444">
                  <c:v>41275</c:v>
                </c:pt>
                <c:pt idx="3445">
                  <c:v>41276</c:v>
                </c:pt>
                <c:pt idx="3446">
                  <c:v>41277</c:v>
                </c:pt>
                <c:pt idx="3447">
                  <c:v>41278</c:v>
                </c:pt>
                <c:pt idx="3448">
                  <c:v>41279</c:v>
                </c:pt>
                <c:pt idx="3449">
                  <c:v>41280</c:v>
                </c:pt>
                <c:pt idx="3450">
                  <c:v>41281</c:v>
                </c:pt>
                <c:pt idx="3451">
                  <c:v>41282</c:v>
                </c:pt>
                <c:pt idx="3452">
                  <c:v>41283</c:v>
                </c:pt>
                <c:pt idx="3453">
                  <c:v>41284</c:v>
                </c:pt>
                <c:pt idx="3454">
                  <c:v>41285</c:v>
                </c:pt>
                <c:pt idx="3455">
                  <c:v>41286</c:v>
                </c:pt>
                <c:pt idx="3456">
                  <c:v>41287</c:v>
                </c:pt>
                <c:pt idx="3457">
                  <c:v>41288</c:v>
                </c:pt>
                <c:pt idx="3458">
                  <c:v>41289</c:v>
                </c:pt>
                <c:pt idx="3459">
                  <c:v>41290</c:v>
                </c:pt>
                <c:pt idx="3460">
                  <c:v>41291</c:v>
                </c:pt>
                <c:pt idx="3461">
                  <c:v>41292</c:v>
                </c:pt>
                <c:pt idx="3462">
                  <c:v>41293</c:v>
                </c:pt>
                <c:pt idx="3463">
                  <c:v>41294</c:v>
                </c:pt>
                <c:pt idx="3464">
                  <c:v>41295</c:v>
                </c:pt>
                <c:pt idx="3465">
                  <c:v>41296</c:v>
                </c:pt>
                <c:pt idx="3466">
                  <c:v>41297</c:v>
                </c:pt>
                <c:pt idx="3467">
                  <c:v>41298</c:v>
                </c:pt>
                <c:pt idx="3468">
                  <c:v>41299</c:v>
                </c:pt>
                <c:pt idx="3469">
                  <c:v>41300</c:v>
                </c:pt>
                <c:pt idx="3470">
                  <c:v>41301</c:v>
                </c:pt>
                <c:pt idx="3471">
                  <c:v>41302</c:v>
                </c:pt>
                <c:pt idx="3472">
                  <c:v>41303</c:v>
                </c:pt>
                <c:pt idx="3473">
                  <c:v>41304</c:v>
                </c:pt>
                <c:pt idx="3474">
                  <c:v>41305</c:v>
                </c:pt>
                <c:pt idx="3475">
                  <c:v>41306</c:v>
                </c:pt>
                <c:pt idx="3476">
                  <c:v>41307</c:v>
                </c:pt>
                <c:pt idx="3477">
                  <c:v>41308</c:v>
                </c:pt>
                <c:pt idx="3478">
                  <c:v>41309</c:v>
                </c:pt>
                <c:pt idx="3479">
                  <c:v>41310</c:v>
                </c:pt>
                <c:pt idx="3480">
                  <c:v>41311</c:v>
                </c:pt>
                <c:pt idx="3481">
                  <c:v>41312</c:v>
                </c:pt>
                <c:pt idx="3482">
                  <c:v>41313</c:v>
                </c:pt>
                <c:pt idx="3483">
                  <c:v>41314</c:v>
                </c:pt>
                <c:pt idx="3484">
                  <c:v>41315</c:v>
                </c:pt>
                <c:pt idx="3485">
                  <c:v>41316</c:v>
                </c:pt>
                <c:pt idx="3486">
                  <c:v>41317</c:v>
                </c:pt>
                <c:pt idx="3487">
                  <c:v>41318</c:v>
                </c:pt>
                <c:pt idx="3488">
                  <c:v>41319</c:v>
                </c:pt>
                <c:pt idx="3489">
                  <c:v>41320</c:v>
                </c:pt>
                <c:pt idx="3490">
                  <c:v>41321</c:v>
                </c:pt>
                <c:pt idx="3491">
                  <c:v>41322</c:v>
                </c:pt>
                <c:pt idx="3492">
                  <c:v>41323</c:v>
                </c:pt>
                <c:pt idx="3493">
                  <c:v>41324</c:v>
                </c:pt>
                <c:pt idx="3494">
                  <c:v>41325</c:v>
                </c:pt>
                <c:pt idx="3495">
                  <c:v>41326</c:v>
                </c:pt>
                <c:pt idx="3496">
                  <c:v>41327</c:v>
                </c:pt>
                <c:pt idx="3497">
                  <c:v>41328</c:v>
                </c:pt>
                <c:pt idx="3498">
                  <c:v>41329</c:v>
                </c:pt>
                <c:pt idx="3499">
                  <c:v>41330</c:v>
                </c:pt>
                <c:pt idx="3500">
                  <c:v>41331</c:v>
                </c:pt>
                <c:pt idx="3501">
                  <c:v>41332</c:v>
                </c:pt>
                <c:pt idx="3502">
                  <c:v>41333</c:v>
                </c:pt>
                <c:pt idx="3503">
                  <c:v>41334</c:v>
                </c:pt>
                <c:pt idx="3504">
                  <c:v>41335</c:v>
                </c:pt>
                <c:pt idx="3505">
                  <c:v>41336</c:v>
                </c:pt>
                <c:pt idx="3506">
                  <c:v>41337</c:v>
                </c:pt>
                <c:pt idx="3507">
                  <c:v>41338</c:v>
                </c:pt>
                <c:pt idx="3508">
                  <c:v>41339</c:v>
                </c:pt>
                <c:pt idx="3509">
                  <c:v>41340</c:v>
                </c:pt>
                <c:pt idx="3510">
                  <c:v>41341</c:v>
                </c:pt>
                <c:pt idx="3511">
                  <c:v>41342</c:v>
                </c:pt>
                <c:pt idx="3512">
                  <c:v>41343</c:v>
                </c:pt>
                <c:pt idx="3513">
                  <c:v>41344</c:v>
                </c:pt>
                <c:pt idx="3514">
                  <c:v>41345</c:v>
                </c:pt>
                <c:pt idx="3515">
                  <c:v>41346</c:v>
                </c:pt>
                <c:pt idx="3516">
                  <c:v>41347</c:v>
                </c:pt>
                <c:pt idx="3517">
                  <c:v>41348</c:v>
                </c:pt>
                <c:pt idx="3518">
                  <c:v>41349</c:v>
                </c:pt>
                <c:pt idx="3519">
                  <c:v>41350</c:v>
                </c:pt>
                <c:pt idx="3520">
                  <c:v>41351</c:v>
                </c:pt>
                <c:pt idx="3521">
                  <c:v>41352</c:v>
                </c:pt>
                <c:pt idx="3522">
                  <c:v>41353</c:v>
                </c:pt>
                <c:pt idx="3523">
                  <c:v>41354</c:v>
                </c:pt>
                <c:pt idx="3524">
                  <c:v>41355</c:v>
                </c:pt>
                <c:pt idx="3525">
                  <c:v>41356</c:v>
                </c:pt>
                <c:pt idx="3526">
                  <c:v>41357</c:v>
                </c:pt>
                <c:pt idx="3527">
                  <c:v>41358</c:v>
                </c:pt>
                <c:pt idx="3528">
                  <c:v>41359</c:v>
                </c:pt>
                <c:pt idx="3529">
                  <c:v>41360</c:v>
                </c:pt>
                <c:pt idx="3530">
                  <c:v>41361</c:v>
                </c:pt>
                <c:pt idx="3531">
                  <c:v>41362</c:v>
                </c:pt>
                <c:pt idx="3532">
                  <c:v>41363</c:v>
                </c:pt>
                <c:pt idx="3533">
                  <c:v>41364</c:v>
                </c:pt>
                <c:pt idx="3534">
                  <c:v>41365</c:v>
                </c:pt>
                <c:pt idx="3535">
                  <c:v>41366</c:v>
                </c:pt>
                <c:pt idx="3536">
                  <c:v>41367</c:v>
                </c:pt>
                <c:pt idx="3537">
                  <c:v>41368</c:v>
                </c:pt>
                <c:pt idx="3538">
                  <c:v>41369</c:v>
                </c:pt>
                <c:pt idx="3539">
                  <c:v>41370</c:v>
                </c:pt>
                <c:pt idx="3540">
                  <c:v>41371</c:v>
                </c:pt>
                <c:pt idx="3541">
                  <c:v>41372</c:v>
                </c:pt>
                <c:pt idx="3542">
                  <c:v>41373</c:v>
                </c:pt>
                <c:pt idx="3543">
                  <c:v>41374</c:v>
                </c:pt>
                <c:pt idx="3544">
                  <c:v>41375</c:v>
                </c:pt>
                <c:pt idx="3545">
                  <c:v>41376</c:v>
                </c:pt>
                <c:pt idx="3546">
                  <c:v>41377</c:v>
                </c:pt>
                <c:pt idx="3547">
                  <c:v>41378</c:v>
                </c:pt>
                <c:pt idx="3548">
                  <c:v>41379</c:v>
                </c:pt>
                <c:pt idx="3549">
                  <c:v>41380</c:v>
                </c:pt>
                <c:pt idx="3550">
                  <c:v>41381</c:v>
                </c:pt>
                <c:pt idx="3551">
                  <c:v>41382</c:v>
                </c:pt>
                <c:pt idx="3552">
                  <c:v>41383</c:v>
                </c:pt>
                <c:pt idx="3553">
                  <c:v>41384</c:v>
                </c:pt>
                <c:pt idx="3554">
                  <c:v>41385</c:v>
                </c:pt>
                <c:pt idx="3555">
                  <c:v>41386</c:v>
                </c:pt>
                <c:pt idx="3556">
                  <c:v>41387</c:v>
                </c:pt>
                <c:pt idx="3557">
                  <c:v>41388</c:v>
                </c:pt>
                <c:pt idx="3558">
                  <c:v>41389</c:v>
                </c:pt>
                <c:pt idx="3559">
                  <c:v>41390</c:v>
                </c:pt>
                <c:pt idx="3560">
                  <c:v>41391</c:v>
                </c:pt>
                <c:pt idx="3561">
                  <c:v>41392</c:v>
                </c:pt>
                <c:pt idx="3562">
                  <c:v>41393</c:v>
                </c:pt>
                <c:pt idx="3563">
                  <c:v>41394</c:v>
                </c:pt>
                <c:pt idx="3564">
                  <c:v>41395</c:v>
                </c:pt>
                <c:pt idx="3565">
                  <c:v>41396</c:v>
                </c:pt>
                <c:pt idx="3566">
                  <c:v>41397</c:v>
                </c:pt>
                <c:pt idx="3567">
                  <c:v>41398</c:v>
                </c:pt>
                <c:pt idx="3568">
                  <c:v>41399</c:v>
                </c:pt>
                <c:pt idx="3569">
                  <c:v>41400</c:v>
                </c:pt>
                <c:pt idx="3570">
                  <c:v>41401</c:v>
                </c:pt>
                <c:pt idx="3571">
                  <c:v>41402</c:v>
                </c:pt>
                <c:pt idx="3572">
                  <c:v>41403</c:v>
                </c:pt>
                <c:pt idx="3573">
                  <c:v>41404</c:v>
                </c:pt>
                <c:pt idx="3574">
                  <c:v>41405</c:v>
                </c:pt>
                <c:pt idx="3575">
                  <c:v>41406</c:v>
                </c:pt>
                <c:pt idx="3576">
                  <c:v>41407</c:v>
                </c:pt>
                <c:pt idx="3577">
                  <c:v>41408</c:v>
                </c:pt>
                <c:pt idx="3578">
                  <c:v>41409</c:v>
                </c:pt>
                <c:pt idx="3579">
                  <c:v>41410</c:v>
                </c:pt>
                <c:pt idx="3580">
                  <c:v>41411</c:v>
                </c:pt>
                <c:pt idx="3581">
                  <c:v>41412</c:v>
                </c:pt>
                <c:pt idx="3582">
                  <c:v>41413</c:v>
                </c:pt>
                <c:pt idx="3583">
                  <c:v>41414</c:v>
                </c:pt>
                <c:pt idx="3584">
                  <c:v>41415</c:v>
                </c:pt>
                <c:pt idx="3585">
                  <c:v>41416</c:v>
                </c:pt>
                <c:pt idx="3586">
                  <c:v>41417</c:v>
                </c:pt>
                <c:pt idx="3587">
                  <c:v>41418</c:v>
                </c:pt>
                <c:pt idx="3588">
                  <c:v>41419</c:v>
                </c:pt>
                <c:pt idx="3589">
                  <c:v>41420</c:v>
                </c:pt>
                <c:pt idx="3590">
                  <c:v>41421</c:v>
                </c:pt>
                <c:pt idx="3591">
                  <c:v>41422</c:v>
                </c:pt>
                <c:pt idx="3592">
                  <c:v>41423</c:v>
                </c:pt>
                <c:pt idx="3593">
                  <c:v>41424</c:v>
                </c:pt>
                <c:pt idx="3594">
                  <c:v>41425</c:v>
                </c:pt>
                <c:pt idx="3595">
                  <c:v>41426</c:v>
                </c:pt>
                <c:pt idx="3596">
                  <c:v>41427</c:v>
                </c:pt>
                <c:pt idx="3597">
                  <c:v>41428</c:v>
                </c:pt>
                <c:pt idx="3598">
                  <c:v>41429</c:v>
                </c:pt>
                <c:pt idx="3599">
                  <c:v>41430</c:v>
                </c:pt>
                <c:pt idx="3600">
                  <c:v>41431</c:v>
                </c:pt>
                <c:pt idx="3601">
                  <c:v>41432</c:v>
                </c:pt>
                <c:pt idx="3602">
                  <c:v>41433</c:v>
                </c:pt>
                <c:pt idx="3603">
                  <c:v>41434</c:v>
                </c:pt>
                <c:pt idx="3604">
                  <c:v>41435</c:v>
                </c:pt>
                <c:pt idx="3605">
                  <c:v>41436</c:v>
                </c:pt>
                <c:pt idx="3606">
                  <c:v>41437</c:v>
                </c:pt>
                <c:pt idx="3607">
                  <c:v>41438</c:v>
                </c:pt>
                <c:pt idx="3608">
                  <c:v>41439</c:v>
                </c:pt>
                <c:pt idx="3609">
                  <c:v>41440</c:v>
                </c:pt>
                <c:pt idx="3610">
                  <c:v>41441</c:v>
                </c:pt>
                <c:pt idx="3611">
                  <c:v>41442</c:v>
                </c:pt>
                <c:pt idx="3612">
                  <c:v>41443</c:v>
                </c:pt>
                <c:pt idx="3613">
                  <c:v>41444</c:v>
                </c:pt>
                <c:pt idx="3614">
                  <c:v>41445</c:v>
                </c:pt>
                <c:pt idx="3615">
                  <c:v>41446</c:v>
                </c:pt>
                <c:pt idx="3616">
                  <c:v>41447</c:v>
                </c:pt>
                <c:pt idx="3617">
                  <c:v>41448</c:v>
                </c:pt>
                <c:pt idx="3618">
                  <c:v>41449</c:v>
                </c:pt>
                <c:pt idx="3619">
                  <c:v>41450</c:v>
                </c:pt>
                <c:pt idx="3620">
                  <c:v>41451</c:v>
                </c:pt>
                <c:pt idx="3621">
                  <c:v>41452</c:v>
                </c:pt>
                <c:pt idx="3622">
                  <c:v>41453</c:v>
                </c:pt>
                <c:pt idx="3623">
                  <c:v>41454</c:v>
                </c:pt>
                <c:pt idx="3624">
                  <c:v>41455</c:v>
                </c:pt>
                <c:pt idx="3625">
                  <c:v>41456</c:v>
                </c:pt>
                <c:pt idx="3626">
                  <c:v>41457</c:v>
                </c:pt>
                <c:pt idx="3627">
                  <c:v>41458</c:v>
                </c:pt>
                <c:pt idx="3628">
                  <c:v>41459</c:v>
                </c:pt>
                <c:pt idx="3629">
                  <c:v>41460</c:v>
                </c:pt>
                <c:pt idx="3630">
                  <c:v>41461</c:v>
                </c:pt>
                <c:pt idx="3631">
                  <c:v>41462</c:v>
                </c:pt>
                <c:pt idx="3632">
                  <c:v>41463</c:v>
                </c:pt>
                <c:pt idx="3633">
                  <c:v>41464</c:v>
                </c:pt>
                <c:pt idx="3634">
                  <c:v>41465</c:v>
                </c:pt>
                <c:pt idx="3635">
                  <c:v>41466</c:v>
                </c:pt>
                <c:pt idx="3636">
                  <c:v>41467</c:v>
                </c:pt>
                <c:pt idx="3637">
                  <c:v>41468</c:v>
                </c:pt>
                <c:pt idx="3638">
                  <c:v>41469</c:v>
                </c:pt>
                <c:pt idx="3639">
                  <c:v>41470</c:v>
                </c:pt>
                <c:pt idx="3640">
                  <c:v>41471</c:v>
                </c:pt>
                <c:pt idx="3641">
                  <c:v>41472</c:v>
                </c:pt>
                <c:pt idx="3642">
                  <c:v>41473</c:v>
                </c:pt>
                <c:pt idx="3643">
                  <c:v>41474</c:v>
                </c:pt>
                <c:pt idx="3644">
                  <c:v>41475</c:v>
                </c:pt>
                <c:pt idx="3645">
                  <c:v>41476</c:v>
                </c:pt>
                <c:pt idx="3646">
                  <c:v>41477</c:v>
                </c:pt>
                <c:pt idx="3647">
                  <c:v>41478</c:v>
                </c:pt>
                <c:pt idx="3648">
                  <c:v>41479</c:v>
                </c:pt>
                <c:pt idx="3649">
                  <c:v>41480</c:v>
                </c:pt>
                <c:pt idx="3650">
                  <c:v>41481</c:v>
                </c:pt>
                <c:pt idx="3651">
                  <c:v>41482</c:v>
                </c:pt>
                <c:pt idx="3652">
                  <c:v>41483</c:v>
                </c:pt>
                <c:pt idx="3653">
                  <c:v>41484</c:v>
                </c:pt>
                <c:pt idx="3654">
                  <c:v>41485</c:v>
                </c:pt>
                <c:pt idx="3655">
                  <c:v>41486</c:v>
                </c:pt>
                <c:pt idx="3656">
                  <c:v>41487</c:v>
                </c:pt>
                <c:pt idx="3657">
                  <c:v>41488</c:v>
                </c:pt>
                <c:pt idx="3658">
                  <c:v>41489</c:v>
                </c:pt>
                <c:pt idx="3659">
                  <c:v>41490</c:v>
                </c:pt>
                <c:pt idx="3660">
                  <c:v>41491</c:v>
                </c:pt>
                <c:pt idx="3661">
                  <c:v>41492</c:v>
                </c:pt>
                <c:pt idx="3662">
                  <c:v>41493</c:v>
                </c:pt>
                <c:pt idx="3663">
                  <c:v>41494</c:v>
                </c:pt>
                <c:pt idx="3664">
                  <c:v>41495</c:v>
                </c:pt>
                <c:pt idx="3665">
                  <c:v>41496</c:v>
                </c:pt>
                <c:pt idx="3666">
                  <c:v>41497</c:v>
                </c:pt>
                <c:pt idx="3667">
                  <c:v>41498</c:v>
                </c:pt>
                <c:pt idx="3668">
                  <c:v>41499</c:v>
                </c:pt>
                <c:pt idx="3669">
                  <c:v>41500</c:v>
                </c:pt>
                <c:pt idx="3670">
                  <c:v>41501</c:v>
                </c:pt>
                <c:pt idx="3671">
                  <c:v>41502</c:v>
                </c:pt>
                <c:pt idx="3672">
                  <c:v>41503</c:v>
                </c:pt>
                <c:pt idx="3673">
                  <c:v>41504</c:v>
                </c:pt>
                <c:pt idx="3674">
                  <c:v>41505</c:v>
                </c:pt>
                <c:pt idx="3675">
                  <c:v>41506</c:v>
                </c:pt>
                <c:pt idx="3676">
                  <c:v>41507</c:v>
                </c:pt>
                <c:pt idx="3677">
                  <c:v>41508</c:v>
                </c:pt>
                <c:pt idx="3678">
                  <c:v>41509</c:v>
                </c:pt>
                <c:pt idx="3679">
                  <c:v>41510</c:v>
                </c:pt>
                <c:pt idx="3680">
                  <c:v>41511</c:v>
                </c:pt>
                <c:pt idx="3681">
                  <c:v>41512</c:v>
                </c:pt>
                <c:pt idx="3682">
                  <c:v>41513</c:v>
                </c:pt>
                <c:pt idx="3683">
                  <c:v>41514</c:v>
                </c:pt>
                <c:pt idx="3684">
                  <c:v>41515</c:v>
                </c:pt>
                <c:pt idx="3685">
                  <c:v>41516</c:v>
                </c:pt>
                <c:pt idx="3686">
                  <c:v>41517</c:v>
                </c:pt>
                <c:pt idx="3687">
                  <c:v>41518</c:v>
                </c:pt>
                <c:pt idx="3688">
                  <c:v>41519</c:v>
                </c:pt>
                <c:pt idx="3689">
                  <c:v>41520</c:v>
                </c:pt>
                <c:pt idx="3690">
                  <c:v>41521</c:v>
                </c:pt>
                <c:pt idx="3691">
                  <c:v>41522</c:v>
                </c:pt>
                <c:pt idx="3692">
                  <c:v>41523</c:v>
                </c:pt>
                <c:pt idx="3693">
                  <c:v>41524</c:v>
                </c:pt>
                <c:pt idx="3694">
                  <c:v>41525</c:v>
                </c:pt>
                <c:pt idx="3695">
                  <c:v>41526</c:v>
                </c:pt>
                <c:pt idx="3696">
                  <c:v>41527</c:v>
                </c:pt>
                <c:pt idx="3697">
                  <c:v>41528</c:v>
                </c:pt>
                <c:pt idx="3698">
                  <c:v>41529</c:v>
                </c:pt>
                <c:pt idx="3699">
                  <c:v>41530</c:v>
                </c:pt>
                <c:pt idx="3700">
                  <c:v>41531</c:v>
                </c:pt>
                <c:pt idx="3701">
                  <c:v>41532</c:v>
                </c:pt>
                <c:pt idx="3702">
                  <c:v>41533</c:v>
                </c:pt>
                <c:pt idx="3703">
                  <c:v>41534</c:v>
                </c:pt>
                <c:pt idx="3704">
                  <c:v>41535</c:v>
                </c:pt>
                <c:pt idx="3705">
                  <c:v>41536</c:v>
                </c:pt>
                <c:pt idx="3706">
                  <c:v>41537</c:v>
                </c:pt>
                <c:pt idx="3707">
                  <c:v>41538</c:v>
                </c:pt>
                <c:pt idx="3708">
                  <c:v>41539</c:v>
                </c:pt>
                <c:pt idx="3709">
                  <c:v>41540</c:v>
                </c:pt>
                <c:pt idx="3710">
                  <c:v>41541</c:v>
                </c:pt>
                <c:pt idx="3711">
                  <c:v>41542</c:v>
                </c:pt>
                <c:pt idx="3712">
                  <c:v>41543</c:v>
                </c:pt>
                <c:pt idx="3713">
                  <c:v>41544</c:v>
                </c:pt>
                <c:pt idx="3714">
                  <c:v>41545</c:v>
                </c:pt>
                <c:pt idx="3715">
                  <c:v>41546</c:v>
                </c:pt>
                <c:pt idx="3716">
                  <c:v>41547</c:v>
                </c:pt>
                <c:pt idx="3717">
                  <c:v>41548</c:v>
                </c:pt>
                <c:pt idx="3718">
                  <c:v>41549</c:v>
                </c:pt>
                <c:pt idx="3719">
                  <c:v>41550</c:v>
                </c:pt>
                <c:pt idx="3720">
                  <c:v>41551</c:v>
                </c:pt>
                <c:pt idx="3721">
                  <c:v>41552</c:v>
                </c:pt>
                <c:pt idx="3722">
                  <c:v>41553</c:v>
                </c:pt>
                <c:pt idx="3723">
                  <c:v>41554</c:v>
                </c:pt>
                <c:pt idx="3724">
                  <c:v>41555</c:v>
                </c:pt>
                <c:pt idx="3725">
                  <c:v>41556</c:v>
                </c:pt>
                <c:pt idx="3726">
                  <c:v>41557</c:v>
                </c:pt>
                <c:pt idx="3727">
                  <c:v>41558</c:v>
                </c:pt>
                <c:pt idx="3728">
                  <c:v>41559</c:v>
                </c:pt>
                <c:pt idx="3729">
                  <c:v>41560</c:v>
                </c:pt>
                <c:pt idx="3730">
                  <c:v>41561</c:v>
                </c:pt>
                <c:pt idx="3731">
                  <c:v>41562</c:v>
                </c:pt>
                <c:pt idx="3732">
                  <c:v>41563</c:v>
                </c:pt>
                <c:pt idx="3733">
                  <c:v>41564</c:v>
                </c:pt>
                <c:pt idx="3734">
                  <c:v>41565</c:v>
                </c:pt>
                <c:pt idx="3735">
                  <c:v>41566</c:v>
                </c:pt>
                <c:pt idx="3736">
                  <c:v>41567</c:v>
                </c:pt>
                <c:pt idx="3737">
                  <c:v>41568</c:v>
                </c:pt>
                <c:pt idx="3738">
                  <c:v>41569</c:v>
                </c:pt>
                <c:pt idx="3739">
                  <c:v>41570</c:v>
                </c:pt>
                <c:pt idx="3740">
                  <c:v>41571</c:v>
                </c:pt>
                <c:pt idx="3741">
                  <c:v>41572</c:v>
                </c:pt>
                <c:pt idx="3742">
                  <c:v>41573</c:v>
                </c:pt>
                <c:pt idx="3743">
                  <c:v>41574</c:v>
                </c:pt>
                <c:pt idx="3744">
                  <c:v>41575</c:v>
                </c:pt>
                <c:pt idx="3745">
                  <c:v>41576</c:v>
                </c:pt>
                <c:pt idx="3746">
                  <c:v>41577</c:v>
                </c:pt>
                <c:pt idx="3747">
                  <c:v>41578</c:v>
                </c:pt>
                <c:pt idx="3748">
                  <c:v>41579</c:v>
                </c:pt>
                <c:pt idx="3749">
                  <c:v>41580</c:v>
                </c:pt>
                <c:pt idx="3750">
                  <c:v>41581</c:v>
                </c:pt>
                <c:pt idx="3751">
                  <c:v>41582</c:v>
                </c:pt>
                <c:pt idx="3752">
                  <c:v>41583</c:v>
                </c:pt>
                <c:pt idx="3753">
                  <c:v>41584</c:v>
                </c:pt>
                <c:pt idx="3754">
                  <c:v>41585</c:v>
                </c:pt>
                <c:pt idx="3755">
                  <c:v>41586</c:v>
                </c:pt>
                <c:pt idx="3756">
                  <c:v>41587</c:v>
                </c:pt>
                <c:pt idx="3757">
                  <c:v>41588</c:v>
                </c:pt>
                <c:pt idx="3758">
                  <c:v>41589</c:v>
                </c:pt>
                <c:pt idx="3759">
                  <c:v>41590</c:v>
                </c:pt>
                <c:pt idx="3760">
                  <c:v>41591</c:v>
                </c:pt>
                <c:pt idx="3761">
                  <c:v>41592</c:v>
                </c:pt>
                <c:pt idx="3762">
                  <c:v>41593</c:v>
                </c:pt>
                <c:pt idx="3763">
                  <c:v>41594</c:v>
                </c:pt>
                <c:pt idx="3764">
                  <c:v>41595</c:v>
                </c:pt>
                <c:pt idx="3765">
                  <c:v>41596</c:v>
                </c:pt>
                <c:pt idx="3766">
                  <c:v>41597</c:v>
                </c:pt>
                <c:pt idx="3767">
                  <c:v>41598</c:v>
                </c:pt>
                <c:pt idx="3768">
                  <c:v>41599</c:v>
                </c:pt>
                <c:pt idx="3769">
                  <c:v>41600</c:v>
                </c:pt>
                <c:pt idx="3770">
                  <c:v>41601</c:v>
                </c:pt>
                <c:pt idx="3771">
                  <c:v>41602</c:v>
                </c:pt>
                <c:pt idx="3772">
                  <c:v>41603</c:v>
                </c:pt>
                <c:pt idx="3773">
                  <c:v>41604</c:v>
                </c:pt>
                <c:pt idx="3774">
                  <c:v>41605</c:v>
                </c:pt>
                <c:pt idx="3775">
                  <c:v>41606</c:v>
                </c:pt>
                <c:pt idx="3776">
                  <c:v>41607</c:v>
                </c:pt>
                <c:pt idx="3777">
                  <c:v>41608</c:v>
                </c:pt>
                <c:pt idx="3778">
                  <c:v>41609</c:v>
                </c:pt>
                <c:pt idx="3779">
                  <c:v>41610</c:v>
                </c:pt>
                <c:pt idx="3780">
                  <c:v>41611</c:v>
                </c:pt>
                <c:pt idx="3781">
                  <c:v>41612</c:v>
                </c:pt>
                <c:pt idx="3782">
                  <c:v>41613</c:v>
                </c:pt>
                <c:pt idx="3783">
                  <c:v>41614</c:v>
                </c:pt>
                <c:pt idx="3784">
                  <c:v>41615</c:v>
                </c:pt>
                <c:pt idx="3785">
                  <c:v>41616</c:v>
                </c:pt>
                <c:pt idx="3786">
                  <c:v>41617</c:v>
                </c:pt>
                <c:pt idx="3787">
                  <c:v>41618</c:v>
                </c:pt>
                <c:pt idx="3788">
                  <c:v>41619</c:v>
                </c:pt>
                <c:pt idx="3789">
                  <c:v>41620</c:v>
                </c:pt>
                <c:pt idx="3790">
                  <c:v>41621</c:v>
                </c:pt>
                <c:pt idx="3791">
                  <c:v>41622</c:v>
                </c:pt>
                <c:pt idx="3792">
                  <c:v>41623</c:v>
                </c:pt>
                <c:pt idx="3793">
                  <c:v>41624</c:v>
                </c:pt>
                <c:pt idx="3794">
                  <c:v>41625</c:v>
                </c:pt>
                <c:pt idx="3795">
                  <c:v>41626</c:v>
                </c:pt>
                <c:pt idx="3796">
                  <c:v>41627</c:v>
                </c:pt>
                <c:pt idx="3797">
                  <c:v>41628</c:v>
                </c:pt>
                <c:pt idx="3798">
                  <c:v>41629</c:v>
                </c:pt>
                <c:pt idx="3799">
                  <c:v>41630</c:v>
                </c:pt>
                <c:pt idx="3800">
                  <c:v>41631</c:v>
                </c:pt>
                <c:pt idx="3801">
                  <c:v>41632</c:v>
                </c:pt>
                <c:pt idx="3802">
                  <c:v>41633</c:v>
                </c:pt>
                <c:pt idx="3803">
                  <c:v>41634</c:v>
                </c:pt>
                <c:pt idx="3804">
                  <c:v>41635</c:v>
                </c:pt>
                <c:pt idx="3805">
                  <c:v>41636</c:v>
                </c:pt>
                <c:pt idx="3806">
                  <c:v>41637</c:v>
                </c:pt>
                <c:pt idx="3807">
                  <c:v>41638</c:v>
                </c:pt>
                <c:pt idx="3808">
                  <c:v>41639</c:v>
                </c:pt>
                <c:pt idx="3809">
                  <c:v>41640</c:v>
                </c:pt>
                <c:pt idx="3810">
                  <c:v>41641</c:v>
                </c:pt>
                <c:pt idx="3811">
                  <c:v>41642</c:v>
                </c:pt>
                <c:pt idx="3812">
                  <c:v>41643</c:v>
                </c:pt>
                <c:pt idx="3813">
                  <c:v>41644</c:v>
                </c:pt>
                <c:pt idx="3814">
                  <c:v>41645</c:v>
                </c:pt>
                <c:pt idx="3815">
                  <c:v>41646</c:v>
                </c:pt>
                <c:pt idx="3816">
                  <c:v>41647</c:v>
                </c:pt>
                <c:pt idx="3817">
                  <c:v>41648</c:v>
                </c:pt>
                <c:pt idx="3818">
                  <c:v>41649</c:v>
                </c:pt>
                <c:pt idx="3819">
                  <c:v>41650</c:v>
                </c:pt>
                <c:pt idx="3820">
                  <c:v>41651</c:v>
                </c:pt>
                <c:pt idx="3821">
                  <c:v>41652</c:v>
                </c:pt>
                <c:pt idx="3822">
                  <c:v>41653</c:v>
                </c:pt>
                <c:pt idx="3823">
                  <c:v>41654</c:v>
                </c:pt>
                <c:pt idx="3824">
                  <c:v>41655</c:v>
                </c:pt>
                <c:pt idx="3825">
                  <c:v>41656</c:v>
                </c:pt>
                <c:pt idx="3826">
                  <c:v>41657</c:v>
                </c:pt>
                <c:pt idx="3827">
                  <c:v>41658</c:v>
                </c:pt>
                <c:pt idx="3828">
                  <c:v>41659</c:v>
                </c:pt>
                <c:pt idx="3829">
                  <c:v>41660</c:v>
                </c:pt>
                <c:pt idx="3830">
                  <c:v>41661</c:v>
                </c:pt>
                <c:pt idx="3831">
                  <c:v>41662</c:v>
                </c:pt>
                <c:pt idx="3832">
                  <c:v>41663</c:v>
                </c:pt>
                <c:pt idx="3833">
                  <c:v>41664</c:v>
                </c:pt>
                <c:pt idx="3834">
                  <c:v>41665</c:v>
                </c:pt>
                <c:pt idx="3835">
                  <c:v>41666</c:v>
                </c:pt>
                <c:pt idx="3836">
                  <c:v>41667</c:v>
                </c:pt>
                <c:pt idx="3837">
                  <c:v>41668</c:v>
                </c:pt>
                <c:pt idx="3838">
                  <c:v>41669</c:v>
                </c:pt>
                <c:pt idx="3839">
                  <c:v>41670</c:v>
                </c:pt>
                <c:pt idx="3840">
                  <c:v>41671</c:v>
                </c:pt>
                <c:pt idx="3841">
                  <c:v>41672</c:v>
                </c:pt>
                <c:pt idx="3842">
                  <c:v>41673</c:v>
                </c:pt>
                <c:pt idx="3843">
                  <c:v>41674</c:v>
                </c:pt>
                <c:pt idx="3844">
                  <c:v>41675</c:v>
                </c:pt>
                <c:pt idx="3845">
                  <c:v>41676</c:v>
                </c:pt>
                <c:pt idx="3846">
                  <c:v>41677</c:v>
                </c:pt>
                <c:pt idx="3847">
                  <c:v>41678</c:v>
                </c:pt>
                <c:pt idx="3848">
                  <c:v>41679</c:v>
                </c:pt>
                <c:pt idx="3849">
                  <c:v>41680</c:v>
                </c:pt>
                <c:pt idx="3850">
                  <c:v>41681</c:v>
                </c:pt>
                <c:pt idx="3851">
                  <c:v>41682</c:v>
                </c:pt>
                <c:pt idx="3852">
                  <c:v>41683</c:v>
                </c:pt>
                <c:pt idx="3853">
                  <c:v>41684</c:v>
                </c:pt>
                <c:pt idx="3854">
                  <c:v>41685</c:v>
                </c:pt>
                <c:pt idx="3855">
                  <c:v>41686</c:v>
                </c:pt>
                <c:pt idx="3856">
                  <c:v>41687</c:v>
                </c:pt>
                <c:pt idx="3857">
                  <c:v>41688</c:v>
                </c:pt>
                <c:pt idx="3858">
                  <c:v>41689</c:v>
                </c:pt>
                <c:pt idx="3859">
                  <c:v>41690</c:v>
                </c:pt>
                <c:pt idx="3860">
                  <c:v>41691</c:v>
                </c:pt>
                <c:pt idx="3861">
                  <c:v>41692</c:v>
                </c:pt>
                <c:pt idx="3862">
                  <c:v>41693</c:v>
                </c:pt>
                <c:pt idx="3863">
                  <c:v>41694</c:v>
                </c:pt>
                <c:pt idx="3864">
                  <c:v>41695</c:v>
                </c:pt>
                <c:pt idx="3865">
                  <c:v>41696</c:v>
                </c:pt>
                <c:pt idx="3866">
                  <c:v>41697</c:v>
                </c:pt>
                <c:pt idx="3867">
                  <c:v>41698</c:v>
                </c:pt>
                <c:pt idx="3868">
                  <c:v>41699</c:v>
                </c:pt>
                <c:pt idx="3869">
                  <c:v>41700</c:v>
                </c:pt>
                <c:pt idx="3870">
                  <c:v>41701</c:v>
                </c:pt>
                <c:pt idx="3871">
                  <c:v>41702</c:v>
                </c:pt>
                <c:pt idx="3872">
                  <c:v>41703</c:v>
                </c:pt>
                <c:pt idx="3873">
                  <c:v>41704</c:v>
                </c:pt>
                <c:pt idx="3874">
                  <c:v>41705</c:v>
                </c:pt>
                <c:pt idx="3875">
                  <c:v>41706</c:v>
                </c:pt>
                <c:pt idx="3876">
                  <c:v>41707</c:v>
                </c:pt>
                <c:pt idx="3877">
                  <c:v>41708</c:v>
                </c:pt>
                <c:pt idx="3878">
                  <c:v>41709</c:v>
                </c:pt>
                <c:pt idx="3879">
                  <c:v>41710</c:v>
                </c:pt>
                <c:pt idx="3880">
                  <c:v>41711</c:v>
                </c:pt>
                <c:pt idx="3881">
                  <c:v>41712</c:v>
                </c:pt>
                <c:pt idx="3882">
                  <c:v>41713</c:v>
                </c:pt>
                <c:pt idx="3883">
                  <c:v>41714</c:v>
                </c:pt>
                <c:pt idx="3884">
                  <c:v>41715</c:v>
                </c:pt>
                <c:pt idx="3885">
                  <c:v>41716</c:v>
                </c:pt>
                <c:pt idx="3886">
                  <c:v>41717</c:v>
                </c:pt>
                <c:pt idx="3887">
                  <c:v>41718</c:v>
                </c:pt>
                <c:pt idx="3888">
                  <c:v>41719</c:v>
                </c:pt>
                <c:pt idx="3889">
                  <c:v>41720</c:v>
                </c:pt>
                <c:pt idx="3890">
                  <c:v>41721</c:v>
                </c:pt>
                <c:pt idx="3891">
                  <c:v>41722</c:v>
                </c:pt>
                <c:pt idx="3892">
                  <c:v>41723</c:v>
                </c:pt>
                <c:pt idx="3893">
                  <c:v>41724</c:v>
                </c:pt>
                <c:pt idx="3894">
                  <c:v>41725</c:v>
                </c:pt>
                <c:pt idx="3895">
                  <c:v>41726</c:v>
                </c:pt>
                <c:pt idx="3896">
                  <c:v>41727</c:v>
                </c:pt>
                <c:pt idx="3897">
                  <c:v>41728</c:v>
                </c:pt>
                <c:pt idx="3898">
                  <c:v>41729</c:v>
                </c:pt>
                <c:pt idx="3899">
                  <c:v>41730</c:v>
                </c:pt>
                <c:pt idx="3900">
                  <c:v>41731</c:v>
                </c:pt>
                <c:pt idx="3901">
                  <c:v>41732</c:v>
                </c:pt>
                <c:pt idx="3902">
                  <c:v>41733</c:v>
                </c:pt>
                <c:pt idx="3903">
                  <c:v>41734</c:v>
                </c:pt>
                <c:pt idx="3904">
                  <c:v>41735</c:v>
                </c:pt>
                <c:pt idx="3905">
                  <c:v>41736</c:v>
                </c:pt>
                <c:pt idx="3906">
                  <c:v>41737</c:v>
                </c:pt>
                <c:pt idx="3907">
                  <c:v>41738</c:v>
                </c:pt>
                <c:pt idx="3908">
                  <c:v>41739</c:v>
                </c:pt>
                <c:pt idx="3909">
                  <c:v>41740</c:v>
                </c:pt>
                <c:pt idx="3910">
                  <c:v>41741</c:v>
                </c:pt>
                <c:pt idx="3911">
                  <c:v>41742</c:v>
                </c:pt>
                <c:pt idx="3912">
                  <c:v>41743</c:v>
                </c:pt>
                <c:pt idx="3913">
                  <c:v>41744</c:v>
                </c:pt>
                <c:pt idx="3914">
                  <c:v>41745</c:v>
                </c:pt>
                <c:pt idx="3915">
                  <c:v>41746</c:v>
                </c:pt>
                <c:pt idx="3916">
                  <c:v>41747</c:v>
                </c:pt>
                <c:pt idx="3917">
                  <c:v>41748</c:v>
                </c:pt>
                <c:pt idx="3918">
                  <c:v>41749</c:v>
                </c:pt>
                <c:pt idx="3919">
                  <c:v>41750</c:v>
                </c:pt>
                <c:pt idx="3920">
                  <c:v>41751</c:v>
                </c:pt>
                <c:pt idx="3921">
                  <c:v>41752</c:v>
                </c:pt>
                <c:pt idx="3922">
                  <c:v>41753</c:v>
                </c:pt>
                <c:pt idx="3923">
                  <c:v>41754</c:v>
                </c:pt>
                <c:pt idx="3924">
                  <c:v>41755</c:v>
                </c:pt>
                <c:pt idx="3925">
                  <c:v>41756</c:v>
                </c:pt>
                <c:pt idx="3926">
                  <c:v>41757</c:v>
                </c:pt>
                <c:pt idx="3927">
                  <c:v>41758</c:v>
                </c:pt>
                <c:pt idx="3928">
                  <c:v>41759</c:v>
                </c:pt>
                <c:pt idx="3929">
                  <c:v>41760</c:v>
                </c:pt>
                <c:pt idx="3930">
                  <c:v>41761</c:v>
                </c:pt>
                <c:pt idx="3931">
                  <c:v>41762</c:v>
                </c:pt>
                <c:pt idx="3932">
                  <c:v>41763</c:v>
                </c:pt>
                <c:pt idx="3933">
                  <c:v>41764</c:v>
                </c:pt>
                <c:pt idx="3934">
                  <c:v>41765</c:v>
                </c:pt>
                <c:pt idx="3935">
                  <c:v>41766</c:v>
                </c:pt>
                <c:pt idx="3936">
                  <c:v>41767</c:v>
                </c:pt>
                <c:pt idx="3937">
                  <c:v>41768</c:v>
                </c:pt>
                <c:pt idx="3938">
                  <c:v>41769</c:v>
                </c:pt>
                <c:pt idx="3939">
                  <c:v>41770</c:v>
                </c:pt>
                <c:pt idx="3940">
                  <c:v>41771</c:v>
                </c:pt>
                <c:pt idx="3941">
                  <c:v>41772</c:v>
                </c:pt>
                <c:pt idx="3942">
                  <c:v>41773</c:v>
                </c:pt>
                <c:pt idx="3943">
                  <c:v>41774</c:v>
                </c:pt>
                <c:pt idx="3944">
                  <c:v>41775</c:v>
                </c:pt>
                <c:pt idx="3945">
                  <c:v>41776</c:v>
                </c:pt>
                <c:pt idx="3946">
                  <c:v>41777</c:v>
                </c:pt>
                <c:pt idx="3947">
                  <c:v>41778</c:v>
                </c:pt>
                <c:pt idx="3948">
                  <c:v>41779</c:v>
                </c:pt>
                <c:pt idx="3949">
                  <c:v>41780</c:v>
                </c:pt>
                <c:pt idx="3950">
                  <c:v>41781</c:v>
                </c:pt>
                <c:pt idx="3951">
                  <c:v>41782</c:v>
                </c:pt>
                <c:pt idx="3952">
                  <c:v>41783</c:v>
                </c:pt>
                <c:pt idx="3953">
                  <c:v>41784</c:v>
                </c:pt>
                <c:pt idx="3954">
                  <c:v>41785</c:v>
                </c:pt>
                <c:pt idx="3955">
                  <c:v>41786</c:v>
                </c:pt>
                <c:pt idx="3956">
                  <c:v>41787</c:v>
                </c:pt>
                <c:pt idx="3957">
                  <c:v>41788</c:v>
                </c:pt>
                <c:pt idx="3958">
                  <c:v>41789</c:v>
                </c:pt>
                <c:pt idx="3959">
                  <c:v>41790</c:v>
                </c:pt>
                <c:pt idx="3960">
                  <c:v>41791</c:v>
                </c:pt>
                <c:pt idx="3961">
                  <c:v>41792</c:v>
                </c:pt>
                <c:pt idx="3962">
                  <c:v>41793</c:v>
                </c:pt>
                <c:pt idx="3963">
                  <c:v>41794</c:v>
                </c:pt>
                <c:pt idx="3964">
                  <c:v>41795</c:v>
                </c:pt>
                <c:pt idx="3965">
                  <c:v>41796</c:v>
                </c:pt>
                <c:pt idx="3966">
                  <c:v>41797</c:v>
                </c:pt>
                <c:pt idx="3967">
                  <c:v>41798</c:v>
                </c:pt>
                <c:pt idx="3968">
                  <c:v>41799</c:v>
                </c:pt>
                <c:pt idx="3969">
                  <c:v>41800</c:v>
                </c:pt>
                <c:pt idx="3970">
                  <c:v>41801</c:v>
                </c:pt>
                <c:pt idx="3971">
                  <c:v>41802</c:v>
                </c:pt>
                <c:pt idx="3972">
                  <c:v>41803</c:v>
                </c:pt>
                <c:pt idx="3973">
                  <c:v>41804</c:v>
                </c:pt>
                <c:pt idx="3974">
                  <c:v>41805</c:v>
                </c:pt>
                <c:pt idx="3975">
                  <c:v>41806</c:v>
                </c:pt>
                <c:pt idx="3976">
                  <c:v>41807</c:v>
                </c:pt>
                <c:pt idx="3977">
                  <c:v>41808</c:v>
                </c:pt>
                <c:pt idx="3978">
                  <c:v>41809</c:v>
                </c:pt>
                <c:pt idx="3979">
                  <c:v>41810</c:v>
                </c:pt>
                <c:pt idx="3980">
                  <c:v>41811</c:v>
                </c:pt>
                <c:pt idx="3981">
                  <c:v>41812</c:v>
                </c:pt>
                <c:pt idx="3982">
                  <c:v>41813</c:v>
                </c:pt>
                <c:pt idx="3983">
                  <c:v>41814</c:v>
                </c:pt>
                <c:pt idx="3984">
                  <c:v>41815</c:v>
                </c:pt>
                <c:pt idx="3985">
                  <c:v>41816</c:v>
                </c:pt>
                <c:pt idx="3986">
                  <c:v>41817</c:v>
                </c:pt>
                <c:pt idx="3987">
                  <c:v>41818</c:v>
                </c:pt>
                <c:pt idx="3988">
                  <c:v>41819</c:v>
                </c:pt>
                <c:pt idx="3989">
                  <c:v>41820</c:v>
                </c:pt>
                <c:pt idx="3990">
                  <c:v>41821</c:v>
                </c:pt>
                <c:pt idx="3991">
                  <c:v>41822</c:v>
                </c:pt>
                <c:pt idx="3992">
                  <c:v>41823</c:v>
                </c:pt>
                <c:pt idx="3993">
                  <c:v>41824</c:v>
                </c:pt>
                <c:pt idx="3994">
                  <c:v>41825</c:v>
                </c:pt>
                <c:pt idx="3995">
                  <c:v>41826</c:v>
                </c:pt>
                <c:pt idx="3996">
                  <c:v>41827</c:v>
                </c:pt>
                <c:pt idx="3997">
                  <c:v>41828</c:v>
                </c:pt>
                <c:pt idx="3998">
                  <c:v>41829</c:v>
                </c:pt>
                <c:pt idx="3999">
                  <c:v>41830</c:v>
                </c:pt>
                <c:pt idx="4000">
                  <c:v>41831</c:v>
                </c:pt>
                <c:pt idx="4001">
                  <c:v>41832</c:v>
                </c:pt>
                <c:pt idx="4002">
                  <c:v>41833</c:v>
                </c:pt>
                <c:pt idx="4003">
                  <c:v>41834</c:v>
                </c:pt>
                <c:pt idx="4004">
                  <c:v>41835</c:v>
                </c:pt>
                <c:pt idx="4005">
                  <c:v>41836</c:v>
                </c:pt>
                <c:pt idx="4006">
                  <c:v>41837</c:v>
                </c:pt>
                <c:pt idx="4007">
                  <c:v>41838</c:v>
                </c:pt>
                <c:pt idx="4008">
                  <c:v>41839</c:v>
                </c:pt>
                <c:pt idx="4009">
                  <c:v>41840</c:v>
                </c:pt>
                <c:pt idx="4010">
                  <c:v>41841</c:v>
                </c:pt>
                <c:pt idx="4011">
                  <c:v>41842</c:v>
                </c:pt>
                <c:pt idx="4012">
                  <c:v>41843</c:v>
                </c:pt>
                <c:pt idx="4013">
                  <c:v>41844</c:v>
                </c:pt>
                <c:pt idx="4014">
                  <c:v>41845</c:v>
                </c:pt>
                <c:pt idx="4015">
                  <c:v>41846</c:v>
                </c:pt>
                <c:pt idx="4016">
                  <c:v>41847</c:v>
                </c:pt>
                <c:pt idx="4017">
                  <c:v>41848</c:v>
                </c:pt>
                <c:pt idx="4018">
                  <c:v>41849</c:v>
                </c:pt>
                <c:pt idx="4019">
                  <c:v>41850</c:v>
                </c:pt>
                <c:pt idx="4020">
                  <c:v>41851</c:v>
                </c:pt>
                <c:pt idx="4021">
                  <c:v>41852</c:v>
                </c:pt>
                <c:pt idx="4022">
                  <c:v>41853</c:v>
                </c:pt>
                <c:pt idx="4023">
                  <c:v>41854</c:v>
                </c:pt>
                <c:pt idx="4024">
                  <c:v>41855</c:v>
                </c:pt>
                <c:pt idx="4025">
                  <c:v>41856</c:v>
                </c:pt>
                <c:pt idx="4026">
                  <c:v>41857</c:v>
                </c:pt>
                <c:pt idx="4027">
                  <c:v>41858</c:v>
                </c:pt>
                <c:pt idx="4028">
                  <c:v>41859</c:v>
                </c:pt>
                <c:pt idx="4029">
                  <c:v>41860</c:v>
                </c:pt>
                <c:pt idx="4030">
                  <c:v>41861</c:v>
                </c:pt>
                <c:pt idx="4031">
                  <c:v>41862</c:v>
                </c:pt>
                <c:pt idx="4032">
                  <c:v>41863</c:v>
                </c:pt>
                <c:pt idx="4033">
                  <c:v>41864</c:v>
                </c:pt>
                <c:pt idx="4034">
                  <c:v>41865</c:v>
                </c:pt>
                <c:pt idx="4035">
                  <c:v>41866</c:v>
                </c:pt>
                <c:pt idx="4036">
                  <c:v>41867</c:v>
                </c:pt>
                <c:pt idx="4037">
                  <c:v>41868</c:v>
                </c:pt>
                <c:pt idx="4038">
                  <c:v>41869</c:v>
                </c:pt>
                <c:pt idx="4039">
                  <c:v>41870</c:v>
                </c:pt>
                <c:pt idx="4040">
                  <c:v>41871</c:v>
                </c:pt>
                <c:pt idx="4041">
                  <c:v>41872</c:v>
                </c:pt>
                <c:pt idx="4042">
                  <c:v>41873</c:v>
                </c:pt>
                <c:pt idx="4043">
                  <c:v>41874</c:v>
                </c:pt>
                <c:pt idx="4044">
                  <c:v>41875</c:v>
                </c:pt>
                <c:pt idx="4045">
                  <c:v>41876</c:v>
                </c:pt>
                <c:pt idx="4046">
                  <c:v>41877</c:v>
                </c:pt>
                <c:pt idx="4047">
                  <c:v>41878</c:v>
                </c:pt>
                <c:pt idx="4048">
                  <c:v>41879</c:v>
                </c:pt>
                <c:pt idx="4049">
                  <c:v>41880</c:v>
                </c:pt>
                <c:pt idx="4050">
                  <c:v>41881</c:v>
                </c:pt>
                <c:pt idx="4051">
                  <c:v>41882</c:v>
                </c:pt>
                <c:pt idx="4052">
                  <c:v>41883</c:v>
                </c:pt>
                <c:pt idx="4053">
                  <c:v>41884</c:v>
                </c:pt>
                <c:pt idx="4054">
                  <c:v>41885</c:v>
                </c:pt>
                <c:pt idx="4055">
                  <c:v>41886</c:v>
                </c:pt>
                <c:pt idx="4056">
                  <c:v>41887</c:v>
                </c:pt>
                <c:pt idx="4057">
                  <c:v>41888</c:v>
                </c:pt>
                <c:pt idx="4058">
                  <c:v>41889</c:v>
                </c:pt>
                <c:pt idx="4059">
                  <c:v>41890</c:v>
                </c:pt>
                <c:pt idx="4060">
                  <c:v>41891</c:v>
                </c:pt>
                <c:pt idx="4061">
                  <c:v>41892</c:v>
                </c:pt>
                <c:pt idx="4062">
                  <c:v>41893</c:v>
                </c:pt>
                <c:pt idx="4063">
                  <c:v>41894</c:v>
                </c:pt>
                <c:pt idx="4064">
                  <c:v>41895</c:v>
                </c:pt>
                <c:pt idx="4065">
                  <c:v>41896</c:v>
                </c:pt>
                <c:pt idx="4066">
                  <c:v>41897</c:v>
                </c:pt>
                <c:pt idx="4067">
                  <c:v>41898</c:v>
                </c:pt>
                <c:pt idx="4068">
                  <c:v>41899</c:v>
                </c:pt>
                <c:pt idx="4069">
                  <c:v>41900</c:v>
                </c:pt>
                <c:pt idx="4070">
                  <c:v>41901</c:v>
                </c:pt>
                <c:pt idx="4071">
                  <c:v>41902</c:v>
                </c:pt>
                <c:pt idx="4072">
                  <c:v>41903</c:v>
                </c:pt>
                <c:pt idx="4073">
                  <c:v>41904</c:v>
                </c:pt>
                <c:pt idx="4074">
                  <c:v>41905</c:v>
                </c:pt>
                <c:pt idx="4075">
                  <c:v>41906</c:v>
                </c:pt>
                <c:pt idx="4076">
                  <c:v>41907</c:v>
                </c:pt>
                <c:pt idx="4077">
                  <c:v>41908</c:v>
                </c:pt>
                <c:pt idx="4078">
                  <c:v>41909</c:v>
                </c:pt>
                <c:pt idx="4079">
                  <c:v>41910</c:v>
                </c:pt>
                <c:pt idx="4080">
                  <c:v>41911</c:v>
                </c:pt>
                <c:pt idx="4081">
                  <c:v>41912</c:v>
                </c:pt>
                <c:pt idx="4082">
                  <c:v>41913</c:v>
                </c:pt>
                <c:pt idx="4083">
                  <c:v>41914</c:v>
                </c:pt>
                <c:pt idx="4084">
                  <c:v>41915</c:v>
                </c:pt>
                <c:pt idx="4085">
                  <c:v>41916</c:v>
                </c:pt>
                <c:pt idx="4086">
                  <c:v>41917</c:v>
                </c:pt>
                <c:pt idx="4087">
                  <c:v>41918</c:v>
                </c:pt>
                <c:pt idx="4088">
                  <c:v>41919</c:v>
                </c:pt>
                <c:pt idx="4089">
                  <c:v>41920</c:v>
                </c:pt>
                <c:pt idx="4090">
                  <c:v>41921</c:v>
                </c:pt>
                <c:pt idx="4091">
                  <c:v>41922</c:v>
                </c:pt>
                <c:pt idx="4092">
                  <c:v>41923</c:v>
                </c:pt>
                <c:pt idx="4093">
                  <c:v>41924</c:v>
                </c:pt>
                <c:pt idx="4094">
                  <c:v>41925</c:v>
                </c:pt>
                <c:pt idx="4095">
                  <c:v>41926</c:v>
                </c:pt>
                <c:pt idx="4096">
                  <c:v>41927</c:v>
                </c:pt>
                <c:pt idx="4097">
                  <c:v>41928</c:v>
                </c:pt>
                <c:pt idx="4098">
                  <c:v>41929</c:v>
                </c:pt>
                <c:pt idx="4099">
                  <c:v>41930</c:v>
                </c:pt>
                <c:pt idx="4100">
                  <c:v>41931</c:v>
                </c:pt>
                <c:pt idx="4101">
                  <c:v>41932</c:v>
                </c:pt>
                <c:pt idx="4102">
                  <c:v>41933</c:v>
                </c:pt>
                <c:pt idx="4103">
                  <c:v>41934</c:v>
                </c:pt>
                <c:pt idx="4104">
                  <c:v>41935</c:v>
                </c:pt>
                <c:pt idx="4105">
                  <c:v>41936</c:v>
                </c:pt>
                <c:pt idx="4106">
                  <c:v>41937</c:v>
                </c:pt>
                <c:pt idx="4107">
                  <c:v>41938</c:v>
                </c:pt>
                <c:pt idx="4108">
                  <c:v>41939</c:v>
                </c:pt>
                <c:pt idx="4109">
                  <c:v>41940</c:v>
                </c:pt>
                <c:pt idx="4110">
                  <c:v>41941</c:v>
                </c:pt>
                <c:pt idx="4111">
                  <c:v>41942</c:v>
                </c:pt>
                <c:pt idx="4112">
                  <c:v>41943</c:v>
                </c:pt>
                <c:pt idx="4113">
                  <c:v>41944</c:v>
                </c:pt>
                <c:pt idx="4114">
                  <c:v>41945</c:v>
                </c:pt>
                <c:pt idx="4115">
                  <c:v>41946</c:v>
                </c:pt>
                <c:pt idx="4116">
                  <c:v>41947</c:v>
                </c:pt>
                <c:pt idx="4117">
                  <c:v>41948</c:v>
                </c:pt>
                <c:pt idx="4118">
                  <c:v>41949</c:v>
                </c:pt>
                <c:pt idx="4119">
                  <c:v>41950</c:v>
                </c:pt>
                <c:pt idx="4120">
                  <c:v>41951</c:v>
                </c:pt>
                <c:pt idx="4121">
                  <c:v>41952</c:v>
                </c:pt>
                <c:pt idx="4122">
                  <c:v>41953</c:v>
                </c:pt>
                <c:pt idx="4123">
                  <c:v>41954</c:v>
                </c:pt>
                <c:pt idx="4124">
                  <c:v>41955</c:v>
                </c:pt>
                <c:pt idx="4125">
                  <c:v>41956</c:v>
                </c:pt>
                <c:pt idx="4126">
                  <c:v>41957</c:v>
                </c:pt>
                <c:pt idx="4127">
                  <c:v>41958</c:v>
                </c:pt>
                <c:pt idx="4128">
                  <c:v>41959</c:v>
                </c:pt>
                <c:pt idx="4129">
                  <c:v>41960</c:v>
                </c:pt>
                <c:pt idx="4130">
                  <c:v>41961</c:v>
                </c:pt>
                <c:pt idx="4131">
                  <c:v>41962</c:v>
                </c:pt>
                <c:pt idx="4132">
                  <c:v>41963</c:v>
                </c:pt>
                <c:pt idx="4133">
                  <c:v>41964</c:v>
                </c:pt>
                <c:pt idx="4134">
                  <c:v>41965</c:v>
                </c:pt>
                <c:pt idx="4135">
                  <c:v>41966</c:v>
                </c:pt>
                <c:pt idx="4136">
                  <c:v>41967</c:v>
                </c:pt>
                <c:pt idx="4137">
                  <c:v>41968</c:v>
                </c:pt>
                <c:pt idx="4138">
                  <c:v>41969</c:v>
                </c:pt>
                <c:pt idx="4139">
                  <c:v>41970</c:v>
                </c:pt>
                <c:pt idx="4140">
                  <c:v>41971</c:v>
                </c:pt>
                <c:pt idx="4141">
                  <c:v>41972</c:v>
                </c:pt>
                <c:pt idx="4142">
                  <c:v>41973</c:v>
                </c:pt>
                <c:pt idx="4143">
                  <c:v>41974</c:v>
                </c:pt>
                <c:pt idx="4144">
                  <c:v>41975</c:v>
                </c:pt>
                <c:pt idx="4145">
                  <c:v>41976</c:v>
                </c:pt>
                <c:pt idx="4146">
                  <c:v>41977</c:v>
                </c:pt>
                <c:pt idx="4147">
                  <c:v>41978</c:v>
                </c:pt>
                <c:pt idx="4148">
                  <c:v>41979</c:v>
                </c:pt>
                <c:pt idx="4149">
                  <c:v>41980</c:v>
                </c:pt>
                <c:pt idx="4150">
                  <c:v>41981</c:v>
                </c:pt>
                <c:pt idx="4151">
                  <c:v>41982</c:v>
                </c:pt>
                <c:pt idx="4152">
                  <c:v>41983</c:v>
                </c:pt>
                <c:pt idx="4153">
                  <c:v>41984</c:v>
                </c:pt>
                <c:pt idx="4154">
                  <c:v>41985</c:v>
                </c:pt>
                <c:pt idx="4155">
                  <c:v>41986</c:v>
                </c:pt>
                <c:pt idx="4156">
                  <c:v>41987</c:v>
                </c:pt>
                <c:pt idx="4157">
                  <c:v>41988</c:v>
                </c:pt>
                <c:pt idx="4158">
                  <c:v>41989</c:v>
                </c:pt>
                <c:pt idx="4159">
                  <c:v>41990</c:v>
                </c:pt>
                <c:pt idx="4160">
                  <c:v>41991</c:v>
                </c:pt>
                <c:pt idx="4161">
                  <c:v>41992</c:v>
                </c:pt>
                <c:pt idx="4162">
                  <c:v>41993</c:v>
                </c:pt>
                <c:pt idx="4163">
                  <c:v>41994</c:v>
                </c:pt>
                <c:pt idx="4164">
                  <c:v>41995</c:v>
                </c:pt>
                <c:pt idx="4165">
                  <c:v>41996</c:v>
                </c:pt>
                <c:pt idx="4166">
                  <c:v>41997</c:v>
                </c:pt>
                <c:pt idx="4167">
                  <c:v>41998</c:v>
                </c:pt>
                <c:pt idx="4168">
                  <c:v>41999</c:v>
                </c:pt>
                <c:pt idx="4169">
                  <c:v>42000</c:v>
                </c:pt>
                <c:pt idx="4170">
                  <c:v>42001</c:v>
                </c:pt>
                <c:pt idx="4171">
                  <c:v>42002</c:v>
                </c:pt>
                <c:pt idx="4172">
                  <c:v>42003</c:v>
                </c:pt>
                <c:pt idx="4173">
                  <c:v>42004</c:v>
                </c:pt>
                <c:pt idx="4174">
                  <c:v>42005</c:v>
                </c:pt>
                <c:pt idx="4175">
                  <c:v>42006</c:v>
                </c:pt>
                <c:pt idx="4176">
                  <c:v>42007</c:v>
                </c:pt>
                <c:pt idx="4177">
                  <c:v>42008</c:v>
                </c:pt>
                <c:pt idx="4178">
                  <c:v>42009</c:v>
                </c:pt>
                <c:pt idx="4179">
                  <c:v>42010</c:v>
                </c:pt>
                <c:pt idx="4180">
                  <c:v>42011</c:v>
                </c:pt>
                <c:pt idx="4181">
                  <c:v>42012</c:v>
                </c:pt>
                <c:pt idx="4182">
                  <c:v>42013</c:v>
                </c:pt>
                <c:pt idx="4183">
                  <c:v>42014</c:v>
                </c:pt>
                <c:pt idx="4184">
                  <c:v>42015</c:v>
                </c:pt>
                <c:pt idx="4185">
                  <c:v>42016</c:v>
                </c:pt>
                <c:pt idx="4186">
                  <c:v>42017</c:v>
                </c:pt>
                <c:pt idx="4187">
                  <c:v>42018</c:v>
                </c:pt>
                <c:pt idx="4188">
                  <c:v>42019</c:v>
                </c:pt>
                <c:pt idx="4189">
                  <c:v>42020</c:v>
                </c:pt>
                <c:pt idx="4190">
                  <c:v>42021</c:v>
                </c:pt>
                <c:pt idx="4191">
                  <c:v>42022</c:v>
                </c:pt>
                <c:pt idx="4192">
                  <c:v>42023</c:v>
                </c:pt>
                <c:pt idx="4193">
                  <c:v>42024</c:v>
                </c:pt>
                <c:pt idx="4194">
                  <c:v>42025</c:v>
                </c:pt>
                <c:pt idx="4195">
                  <c:v>42026</c:v>
                </c:pt>
                <c:pt idx="4196">
                  <c:v>42027</c:v>
                </c:pt>
                <c:pt idx="4197">
                  <c:v>42028</c:v>
                </c:pt>
                <c:pt idx="4198">
                  <c:v>42029</c:v>
                </c:pt>
                <c:pt idx="4199">
                  <c:v>42030</c:v>
                </c:pt>
                <c:pt idx="4200">
                  <c:v>42031</c:v>
                </c:pt>
                <c:pt idx="4201">
                  <c:v>42032</c:v>
                </c:pt>
                <c:pt idx="4202">
                  <c:v>42033</c:v>
                </c:pt>
                <c:pt idx="4203">
                  <c:v>42034</c:v>
                </c:pt>
                <c:pt idx="4204">
                  <c:v>42035</c:v>
                </c:pt>
                <c:pt idx="4205">
                  <c:v>42036</c:v>
                </c:pt>
                <c:pt idx="4206">
                  <c:v>42037</c:v>
                </c:pt>
                <c:pt idx="4207">
                  <c:v>42038</c:v>
                </c:pt>
                <c:pt idx="4208">
                  <c:v>42039</c:v>
                </c:pt>
                <c:pt idx="4209">
                  <c:v>42040</c:v>
                </c:pt>
                <c:pt idx="4210">
                  <c:v>42041</c:v>
                </c:pt>
                <c:pt idx="4211">
                  <c:v>42042</c:v>
                </c:pt>
                <c:pt idx="4212">
                  <c:v>42043</c:v>
                </c:pt>
                <c:pt idx="4213">
                  <c:v>42044</c:v>
                </c:pt>
                <c:pt idx="4214">
                  <c:v>42045</c:v>
                </c:pt>
                <c:pt idx="4215">
                  <c:v>42046</c:v>
                </c:pt>
                <c:pt idx="4216">
                  <c:v>42047</c:v>
                </c:pt>
                <c:pt idx="4217">
                  <c:v>42048</c:v>
                </c:pt>
                <c:pt idx="4218">
                  <c:v>42049</c:v>
                </c:pt>
                <c:pt idx="4219">
                  <c:v>42050</c:v>
                </c:pt>
                <c:pt idx="4220">
                  <c:v>42051</c:v>
                </c:pt>
                <c:pt idx="4221">
                  <c:v>42052</c:v>
                </c:pt>
                <c:pt idx="4222">
                  <c:v>42053</c:v>
                </c:pt>
                <c:pt idx="4223">
                  <c:v>42054</c:v>
                </c:pt>
                <c:pt idx="4224">
                  <c:v>42055</c:v>
                </c:pt>
                <c:pt idx="4225">
                  <c:v>42056</c:v>
                </c:pt>
                <c:pt idx="4226">
                  <c:v>42057</c:v>
                </c:pt>
                <c:pt idx="4227">
                  <c:v>42058</c:v>
                </c:pt>
                <c:pt idx="4228">
                  <c:v>42059</c:v>
                </c:pt>
                <c:pt idx="4229">
                  <c:v>42060</c:v>
                </c:pt>
                <c:pt idx="4230">
                  <c:v>42061</c:v>
                </c:pt>
                <c:pt idx="4231">
                  <c:v>42062</c:v>
                </c:pt>
                <c:pt idx="4232">
                  <c:v>42063</c:v>
                </c:pt>
                <c:pt idx="4233">
                  <c:v>42064</c:v>
                </c:pt>
                <c:pt idx="4234">
                  <c:v>42065</c:v>
                </c:pt>
                <c:pt idx="4235">
                  <c:v>42066</c:v>
                </c:pt>
                <c:pt idx="4236">
                  <c:v>42067</c:v>
                </c:pt>
                <c:pt idx="4237">
                  <c:v>42068</c:v>
                </c:pt>
                <c:pt idx="4238">
                  <c:v>42069</c:v>
                </c:pt>
                <c:pt idx="4239">
                  <c:v>42070</c:v>
                </c:pt>
                <c:pt idx="4240">
                  <c:v>42071</c:v>
                </c:pt>
                <c:pt idx="4241">
                  <c:v>42072</c:v>
                </c:pt>
                <c:pt idx="4242">
                  <c:v>42073</c:v>
                </c:pt>
                <c:pt idx="4243">
                  <c:v>42074</c:v>
                </c:pt>
                <c:pt idx="4244">
                  <c:v>42075</c:v>
                </c:pt>
                <c:pt idx="4245">
                  <c:v>42076</c:v>
                </c:pt>
                <c:pt idx="4246">
                  <c:v>42077</c:v>
                </c:pt>
                <c:pt idx="4247">
                  <c:v>42078</c:v>
                </c:pt>
                <c:pt idx="4248">
                  <c:v>42079</c:v>
                </c:pt>
                <c:pt idx="4249">
                  <c:v>42080</c:v>
                </c:pt>
                <c:pt idx="4250">
                  <c:v>42081</c:v>
                </c:pt>
                <c:pt idx="4251">
                  <c:v>42082</c:v>
                </c:pt>
                <c:pt idx="4252">
                  <c:v>42083</c:v>
                </c:pt>
                <c:pt idx="4253">
                  <c:v>42084</c:v>
                </c:pt>
                <c:pt idx="4254">
                  <c:v>42085</c:v>
                </c:pt>
                <c:pt idx="4255">
                  <c:v>42086</c:v>
                </c:pt>
                <c:pt idx="4256">
                  <c:v>42087</c:v>
                </c:pt>
                <c:pt idx="4257">
                  <c:v>42088</c:v>
                </c:pt>
                <c:pt idx="4258">
                  <c:v>42089</c:v>
                </c:pt>
                <c:pt idx="4259">
                  <c:v>42090</c:v>
                </c:pt>
                <c:pt idx="4260">
                  <c:v>42091</c:v>
                </c:pt>
                <c:pt idx="4261">
                  <c:v>42092</c:v>
                </c:pt>
                <c:pt idx="4262">
                  <c:v>42093</c:v>
                </c:pt>
                <c:pt idx="4263">
                  <c:v>42094</c:v>
                </c:pt>
                <c:pt idx="4264">
                  <c:v>42095</c:v>
                </c:pt>
                <c:pt idx="4265">
                  <c:v>42096</c:v>
                </c:pt>
                <c:pt idx="4266">
                  <c:v>42097</c:v>
                </c:pt>
                <c:pt idx="4267">
                  <c:v>42098</c:v>
                </c:pt>
                <c:pt idx="4268">
                  <c:v>42099</c:v>
                </c:pt>
                <c:pt idx="4269">
                  <c:v>42100</c:v>
                </c:pt>
                <c:pt idx="4270">
                  <c:v>42101</c:v>
                </c:pt>
                <c:pt idx="4271">
                  <c:v>42102</c:v>
                </c:pt>
                <c:pt idx="4272">
                  <c:v>42103</c:v>
                </c:pt>
                <c:pt idx="4273">
                  <c:v>42104</c:v>
                </c:pt>
                <c:pt idx="4274">
                  <c:v>42105</c:v>
                </c:pt>
                <c:pt idx="4275">
                  <c:v>42106</c:v>
                </c:pt>
                <c:pt idx="4276">
                  <c:v>42107</c:v>
                </c:pt>
                <c:pt idx="4277">
                  <c:v>42108</c:v>
                </c:pt>
                <c:pt idx="4278">
                  <c:v>42109</c:v>
                </c:pt>
                <c:pt idx="4279">
                  <c:v>42110</c:v>
                </c:pt>
                <c:pt idx="4280">
                  <c:v>42111</c:v>
                </c:pt>
                <c:pt idx="4281">
                  <c:v>42112</c:v>
                </c:pt>
                <c:pt idx="4282">
                  <c:v>42113</c:v>
                </c:pt>
                <c:pt idx="4283">
                  <c:v>42114</c:v>
                </c:pt>
                <c:pt idx="4284">
                  <c:v>42115</c:v>
                </c:pt>
                <c:pt idx="4285">
                  <c:v>42116</c:v>
                </c:pt>
                <c:pt idx="4286">
                  <c:v>42117</c:v>
                </c:pt>
                <c:pt idx="4287">
                  <c:v>42118</c:v>
                </c:pt>
                <c:pt idx="4288">
                  <c:v>42119</c:v>
                </c:pt>
                <c:pt idx="4289">
                  <c:v>42120</c:v>
                </c:pt>
                <c:pt idx="4290">
                  <c:v>42121</c:v>
                </c:pt>
                <c:pt idx="4291">
                  <c:v>42122</c:v>
                </c:pt>
                <c:pt idx="4292">
                  <c:v>42123</c:v>
                </c:pt>
                <c:pt idx="4293">
                  <c:v>42124</c:v>
                </c:pt>
                <c:pt idx="4294">
                  <c:v>42125</c:v>
                </c:pt>
                <c:pt idx="4295">
                  <c:v>42126</c:v>
                </c:pt>
                <c:pt idx="4296">
                  <c:v>42127</c:v>
                </c:pt>
                <c:pt idx="4297">
                  <c:v>42128</c:v>
                </c:pt>
                <c:pt idx="4298">
                  <c:v>42129</c:v>
                </c:pt>
                <c:pt idx="4299">
                  <c:v>42130</c:v>
                </c:pt>
                <c:pt idx="4300">
                  <c:v>42131</c:v>
                </c:pt>
                <c:pt idx="4301">
                  <c:v>42132</c:v>
                </c:pt>
                <c:pt idx="4302">
                  <c:v>42133</c:v>
                </c:pt>
                <c:pt idx="4303">
                  <c:v>42134</c:v>
                </c:pt>
                <c:pt idx="4304">
                  <c:v>42135</c:v>
                </c:pt>
                <c:pt idx="4305">
                  <c:v>42136</c:v>
                </c:pt>
                <c:pt idx="4306">
                  <c:v>42137</c:v>
                </c:pt>
                <c:pt idx="4307">
                  <c:v>42138</c:v>
                </c:pt>
                <c:pt idx="4308">
                  <c:v>42139</c:v>
                </c:pt>
                <c:pt idx="4309">
                  <c:v>42140</c:v>
                </c:pt>
                <c:pt idx="4310">
                  <c:v>42141</c:v>
                </c:pt>
                <c:pt idx="4311">
                  <c:v>42142</c:v>
                </c:pt>
                <c:pt idx="4312">
                  <c:v>42143</c:v>
                </c:pt>
                <c:pt idx="4313">
                  <c:v>42144</c:v>
                </c:pt>
                <c:pt idx="4314">
                  <c:v>42145</c:v>
                </c:pt>
                <c:pt idx="4315">
                  <c:v>42146</c:v>
                </c:pt>
                <c:pt idx="4316">
                  <c:v>42147</c:v>
                </c:pt>
                <c:pt idx="4317">
                  <c:v>42148</c:v>
                </c:pt>
                <c:pt idx="4318">
                  <c:v>42149</c:v>
                </c:pt>
                <c:pt idx="4319">
                  <c:v>42150</c:v>
                </c:pt>
                <c:pt idx="4320">
                  <c:v>42151</c:v>
                </c:pt>
                <c:pt idx="4321">
                  <c:v>42152</c:v>
                </c:pt>
                <c:pt idx="4322">
                  <c:v>42153</c:v>
                </c:pt>
                <c:pt idx="4323">
                  <c:v>42154</c:v>
                </c:pt>
                <c:pt idx="4324">
                  <c:v>42155</c:v>
                </c:pt>
                <c:pt idx="4325">
                  <c:v>42156</c:v>
                </c:pt>
                <c:pt idx="4326">
                  <c:v>42157</c:v>
                </c:pt>
                <c:pt idx="4327">
                  <c:v>42158</c:v>
                </c:pt>
                <c:pt idx="4328">
                  <c:v>42159</c:v>
                </c:pt>
                <c:pt idx="4329">
                  <c:v>42160</c:v>
                </c:pt>
                <c:pt idx="4330">
                  <c:v>42161</c:v>
                </c:pt>
                <c:pt idx="4331">
                  <c:v>42162</c:v>
                </c:pt>
                <c:pt idx="4332">
                  <c:v>42163</c:v>
                </c:pt>
                <c:pt idx="4333">
                  <c:v>42164</c:v>
                </c:pt>
                <c:pt idx="4334">
                  <c:v>42165</c:v>
                </c:pt>
                <c:pt idx="4335">
                  <c:v>42166</c:v>
                </c:pt>
                <c:pt idx="4336">
                  <c:v>42167</c:v>
                </c:pt>
                <c:pt idx="4337">
                  <c:v>42168</c:v>
                </c:pt>
                <c:pt idx="4338">
                  <c:v>42169</c:v>
                </c:pt>
                <c:pt idx="4339">
                  <c:v>42170</c:v>
                </c:pt>
                <c:pt idx="4340">
                  <c:v>42171</c:v>
                </c:pt>
                <c:pt idx="4341">
                  <c:v>42172</c:v>
                </c:pt>
                <c:pt idx="4342">
                  <c:v>42173</c:v>
                </c:pt>
                <c:pt idx="4343">
                  <c:v>42174</c:v>
                </c:pt>
                <c:pt idx="4344">
                  <c:v>42175</c:v>
                </c:pt>
                <c:pt idx="4345">
                  <c:v>42176</c:v>
                </c:pt>
                <c:pt idx="4346">
                  <c:v>42177</c:v>
                </c:pt>
                <c:pt idx="4347">
                  <c:v>42178</c:v>
                </c:pt>
                <c:pt idx="4348">
                  <c:v>42179</c:v>
                </c:pt>
                <c:pt idx="4349">
                  <c:v>42180</c:v>
                </c:pt>
                <c:pt idx="4350">
                  <c:v>42181</c:v>
                </c:pt>
                <c:pt idx="4351">
                  <c:v>42182</c:v>
                </c:pt>
                <c:pt idx="4352">
                  <c:v>42183</c:v>
                </c:pt>
                <c:pt idx="4353">
                  <c:v>42184</c:v>
                </c:pt>
                <c:pt idx="4354">
                  <c:v>42185</c:v>
                </c:pt>
                <c:pt idx="4355">
                  <c:v>42186</c:v>
                </c:pt>
                <c:pt idx="4356">
                  <c:v>42187</c:v>
                </c:pt>
                <c:pt idx="4357">
                  <c:v>42188</c:v>
                </c:pt>
                <c:pt idx="4358">
                  <c:v>42189</c:v>
                </c:pt>
                <c:pt idx="4359">
                  <c:v>42190</c:v>
                </c:pt>
                <c:pt idx="4360">
                  <c:v>42191</c:v>
                </c:pt>
                <c:pt idx="4361">
                  <c:v>42192</c:v>
                </c:pt>
                <c:pt idx="4362">
                  <c:v>42193</c:v>
                </c:pt>
                <c:pt idx="4363">
                  <c:v>42194</c:v>
                </c:pt>
                <c:pt idx="4364">
                  <c:v>42195</c:v>
                </c:pt>
                <c:pt idx="4365">
                  <c:v>42196</c:v>
                </c:pt>
                <c:pt idx="4366">
                  <c:v>42197</c:v>
                </c:pt>
                <c:pt idx="4367">
                  <c:v>42198</c:v>
                </c:pt>
                <c:pt idx="4368">
                  <c:v>42199</c:v>
                </c:pt>
                <c:pt idx="4369">
                  <c:v>42200</c:v>
                </c:pt>
                <c:pt idx="4370">
                  <c:v>42201</c:v>
                </c:pt>
                <c:pt idx="4371">
                  <c:v>42202</c:v>
                </c:pt>
                <c:pt idx="4372">
                  <c:v>42203</c:v>
                </c:pt>
                <c:pt idx="4373">
                  <c:v>42204</c:v>
                </c:pt>
                <c:pt idx="4374">
                  <c:v>42205</c:v>
                </c:pt>
                <c:pt idx="4375">
                  <c:v>42206</c:v>
                </c:pt>
                <c:pt idx="4376">
                  <c:v>42207</c:v>
                </c:pt>
                <c:pt idx="4377">
                  <c:v>42208</c:v>
                </c:pt>
                <c:pt idx="4378">
                  <c:v>42209</c:v>
                </c:pt>
                <c:pt idx="4379">
                  <c:v>42210</c:v>
                </c:pt>
                <c:pt idx="4380">
                  <c:v>42211</c:v>
                </c:pt>
                <c:pt idx="4381">
                  <c:v>42212</c:v>
                </c:pt>
                <c:pt idx="4382">
                  <c:v>42213</c:v>
                </c:pt>
                <c:pt idx="4383">
                  <c:v>42214</c:v>
                </c:pt>
                <c:pt idx="4384">
                  <c:v>42215</c:v>
                </c:pt>
                <c:pt idx="4385">
                  <c:v>42216</c:v>
                </c:pt>
                <c:pt idx="4386">
                  <c:v>42217</c:v>
                </c:pt>
                <c:pt idx="4387">
                  <c:v>42218</c:v>
                </c:pt>
                <c:pt idx="4388">
                  <c:v>42219</c:v>
                </c:pt>
                <c:pt idx="4389">
                  <c:v>42220</c:v>
                </c:pt>
                <c:pt idx="4390">
                  <c:v>42221</c:v>
                </c:pt>
                <c:pt idx="4391">
                  <c:v>42222</c:v>
                </c:pt>
                <c:pt idx="4392">
                  <c:v>42223</c:v>
                </c:pt>
                <c:pt idx="4393">
                  <c:v>42224</c:v>
                </c:pt>
                <c:pt idx="4394">
                  <c:v>42225</c:v>
                </c:pt>
                <c:pt idx="4395">
                  <c:v>42226</c:v>
                </c:pt>
                <c:pt idx="4396">
                  <c:v>42227</c:v>
                </c:pt>
                <c:pt idx="4397">
                  <c:v>42228</c:v>
                </c:pt>
                <c:pt idx="4398">
                  <c:v>42229</c:v>
                </c:pt>
                <c:pt idx="4399">
                  <c:v>42230</c:v>
                </c:pt>
                <c:pt idx="4400">
                  <c:v>42231</c:v>
                </c:pt>
                <c:pt idx="4401">
                  <c:v>42232</c:v>
                </c:pt>
                <c:pt idx="4402">
                  <c:v>42233</c:v>
                </c:pt>
                <c:pt idx="4403">
                  <c:v>42234</c:v>
                </c:pt>
                <c:pt idx="4404">
                  <c:v>42234</c:v>
                </c:pt>
                <c:pt idx="4405">
                  <c:v>42235</c:v>
                </c:pt>
                <c:pt idx="4406">
                  <c:v>42236</c:v>
                </c:pt>
                <c:pt idx="4407">
                  <c:v>42237</c:v>
                </c:pt>
                <c:pt idx="4408">
                  <c:v>42238</c:v>
                </c:pt>
                <c:pt idx="4409">
                  <c:v>42239</c:v>
                </c:pt>
                <c:pt idx="4410">
                  <c:v>42240</c:v>
                </c:pt>
                <c:pt idx="4411">
                  <c:v>42241</c:v>
                </c:pt>
                <c:pt idx="4412">
                  <c:v>42242</c:v>
                </c:pt>
                <c:pt idx="4413">
                  <c:v>42243</c:v>
                </c:pt>
                <c:pt idx="4414">
                  <c:v>42244</c:v>
                </c:pt>
                <c:pt idx="4415">
                  <c:v>42245</c:v>
                </c:pt>
                <c:pt idx="4416">
                  <c:v>42246</c:v>
                </c:pt>
                <c:pt idx="4417">
                  <c:v>42247</c:v>
                </c:pt>
                <c:pt idx="4418">
                  <c:v>42248</c:v>
                </c:pt>
                <c:pt idx="4419">
                  <c:v>42249</c:v>
                </c:pt>
                <c:pt idx="4420">
                  <c:v>42250</c:v>
                </c:pt>
                <c:pt idx="4421">
                  <c:v>42251</c:v>
                </c:pt>
                <c:pt idx="4422">
                  <c:v>42252</c:v>
                </c:pt>
                <c:pt idx="4423">
                  <c:v>42253</c:v>
                </c:pt>
                <c:pt idx="4424">
                  <c:v>42254</c:v>
                </c:pt>
                <c:pt idx="4425">
                  <c:v>42255</c:v>
                </c:pt>
                <c:pt idx="4426">
                  <c:v>42256</c:v>
                </c:pt>
                <c:pt idx="4427">
                  <c:v>42257</c:v>
                </c:pt>
                <c:pt idx="4428">
                  <c:v>42258</c:v>
                </c:pt>
                <c:pt idx="4429">
                  <c:v>42259</c:v>
                </c:pt>
                <c:pt idx="4430">
                  <c:v>42260</c:v>
                </c:pt>
                <c:pt idx="4431">
                  <c:v>42261</c:v>
                </c:pt>
              </c:numCache>
            </c:numRef>
          </c:cat>
          <c:val>
            <c:numRef>
              <c:f>Hoja1!$B$2:$B$4433</c:f>
              <c:numCache>
                <c:formatCode>General</c:formatCode>
                <c:ptCount val="4432"/>
                <c:pt idx="0">
                  <c:v>2883.15</c:v>
                </c:pt>
                <c:pt idx="1">
                  <c:v>2873.17</c:v>
                </c:pt>
                <c:pt idx="2">
                  <c:v>2880.4</c:v>
                </c:pt>
                <c:pt idx="3">
                  <c:v>2879.6</c:v>
                </c:pt>
                <c:pt idx="4">
                  <c:v>2886.87</c:v>
                </c:pt>
                <c:pt idx="5">
                  <c:v>2886.87</c:v>
                </c:pt>
                <c:pt idx="6">
                  <c:v>2886.87</c:v>
                </c:pt>
                <c:pt idx="7">
                  <c:v>2894.58</c:v>
                </c:pt>
                <c:pt idx="8">
                  <c:v>2901.09</c:v>
                </c:pt>
                <c:pt idx="9">
                  <c:v>2887.05</c:v>
                </c:pt>
                <c:pt idx="10">
                  <c:v>2887.05</c:v>
                </c:pt>
                <c:pt idx="11">
                  <c:v>2875.18</c:v>
                </c:pt>
                <c:pt idx="12">
                  <c:v>2875.18</c:v>
                </c:pt>
                <c:pt idx="13">
                  <c:v>2875.18</c:v>
                </c:pt>
                <c:pt idx="14">
                  <c:v>2873.51</c:v>
                </c:pt>
                <c:pt idx="15">
                  <c:v>2868.5</c:v>
                </c:pt>
                <c:pt idx="16">
                  <c:v>2870.67</c:v>
                </c:pt>
                <c:pt idx="17">
                  <c:v>2864.81</c:v>
                </c:pt>
                <c:pt idx="18">
                  <c:v>2861.34</c:v>
                </c:pt>
                <c:pt idx="19">
                  <c:v>2861.34</c:v>
                </c:pt>
                <c:pt idx="20">
                  <c:v>2861.34</c:v>
                </c:pt>
                <c:pt idx="21">
                  <c:v>2861.34</c:v>
                </c:pt>
                <c:pt idx="22">
                  <c:v>2869.29</c:v>
                </c:pt>
                <c:pt idx="23">
                  <c:v>2861.63</c:v>
                </c:pt>
                <c:pt idx="24">
                  <c:v>2853.56</c:v>
                </c:pt>
                <c:pt idx="25">
                  <c:v>2841.25</c:v>
                </c:pt>
                <c:pt idx="26">
                  <c:v>2841.25</c:v>
                </c:pt>
                <c:pt idx="27">
                  <c:v>2841.25</c:v>
                </c:pt>
                <c:pt idx="28">
                  <c:v>2843.66</c:v>
                </c:pt>
                <c:pt idx="29">
                  <c:v>2848.86</c:v>
                </c:pt>
                <c:pt idx="30">
                  <c:v>2850.89</c:v>
                </c:pt>
                <c:pt idx="31">
                  <c:v>2846.26</c:v>
                </c:pt>
                <c:pt idx="32">
                  <c:v>2832.94</c:v>
                </c:pt>
                <c:pt idx="33">
                  <c:v>2832.94</c:v>
                </c:pt>
                <c:pt idx="34">
                  <c:v>2832.94</c:v>
                </c:pt>
                <c:pt idx="35">
                  <c:v>2832.94</c:v>
                </c:pt>
                <c:pt idx="36">
                  <c:v>2841.02</c:v>
                </c:pt>
                <c:pt idx="37">
                  <c:v>2826.46</c:v>
                </c:pt>
                <c:pt idx="38">
                  <c:v>2816.74</c:v>
                </c:pt>
                <c:pt idx="39">
                  <c:v>2820.46</c:v>
                </c:pt>
                <c:pt idx="40">
                  <c:v>2820.46</c:v>
                </c:pt>
                <c:pt idx="41">
                  <c:v>2820.46</c:v>
                </c:pt>
                <c:pt idx="42">
                  <c:v>2822.85</c:v>
                </c:pt>
                <c:pt idx="43">
                  <c:v>2820.2</c:v>
                </c:pt>
                <c:pt idx="44">
                  <c:v>2825.28</c:v>
                </c:pt>
                <c:pt idx="45">
                  <c:v>2829.82</c:v>
                </c:pt>
                <c:pt idx="46">
                  <c:v>2824.88</c:v>
                </c:pt>
                <c:pt idx="47">
                  <c:v>2824.88</c:v>
                </c:pt>
                <c:pt idx="48">
                  <c:v>2824.88</c:v>
                </c:pt>
                <c:pt idx="49">
                  <c:v>2824.53</c:v>
                </c:pt>
                <c:pt idx="50">
                  <c:v>2823.79</c:v>
                </c:pt>
                <c:pt idx="51">
                  <c:v>2823.28</c:v>
                </c:pt>
                <c:pt idx="52">
                  <c:v>2833.64</c:v>
                </c:pt>
                <c:pt idx="53">
                  <c:v>2844.64</c:v>
                </c:pt>
                <c:pt idx="54">
                  <c:v>2844.64</c:v>
                </c:pt>
                <c:pt idx="55">
                  <c:v>2844.64</c:v>
                </c:pt>
                <c:pt idx="56">
                  <c:v>2859.37</c:v>
                </c:pt>
                <c:pt idx="57">
                  <c:v>2866.42</c:v>
                </c:pt>
                <c:pt idx="58">
                  <c:v>2872.3</c:v>
                </c:pt>
                <c:pt idx="59">
                  <c:v>2871.39</c:v>
                </c:pt>
                <c:pt idx="60">
                  <c:v>2879.32</c:v>
                </c:pt>
                <c:pt idx="61">
                  <c:v>2879.32</c:v>
                </c:pt>
                <c:pt idx="62">
                  <c:v>2879.32</c:v>
                </c:pt>
                <c:pt idx="63">
                  <c:v>2889.39</c:v>
                </c:pt>
                <c:pt idx="64">
                  <c:v>2888.21</c:v>
                </c:pt>
                <c:pt idx="65">
                  <c:v>2907.41</c:v>
                </c:pt>
                <c:pt idx="66">
                  <c:v>2905.12</c:v>
                </c:pt>
                <c:pt idx="67">
                  <c:v>2881.88</c:v>
                </c:pt>
                <c:pt idx="68">
                  <c:v>2881.88</c:v>
                </c:pt>
                <c:pt idx="69">
                  <c:v>2881.88</c:v>
                </c:pt>
                <c:pt idx="70">
                  <c:v>2872.7</c:v>
                </c:pt>
                <c:pt idx="71">
                  <c:v>2868.91</c:v>
                </c:pt>
                <c:pt idx="72">
                  <c:v>2887.59</c:v>
                </c:pt>
                <c:pt idx="73">
                  <c:v>2878.39</c:v>
                </c:pt>
                <c:pt idx="74">
                  <c:v>2868.85</c:v>
                </c:pt>
                <c:pt idx="75">
                  <c:v>2868.85</c:v>
                </c:pt>
                <c:pt idx="76">
                  <c:v>2868.85</c:v>
                </c:pt>
                <c:pt idx="77">
                  <c:v>2868.85</c:v>
                </c:pt>
                <c:pt idx="78">
                  <c:v>2865.32</c:v>
                </c:pt>
                <c:pt idx="79">
                  <c:v>2873.7</c:v>
                </c:pt>
                <c:pt idx="80">
                  <c:v>2867.75</c:v>
                </c:pt>
                <c:pt idx="81">
                  <c:v>2865.04</c:v>
                </c:pt>
                <c:pt idx="82">
                  <c:v>2865.04</c:v>
                </c:pt>
                <c:pt idx="83">
                  <c:v>2865.04</c:v>
                </c:pt>
                <c:pt idx="84">
                  <c:v>2864.34</c:v>
                </c:pt>
                <c:pt idx="85">
                  <c:v>2864.25</c:v>
                </c:pt>
                <c:pt idx="86">
                  <c:v>2870.01</c:v>
                </c:pt>
                <c:pt idx="87">
                  <c:v>2872.55</c:v>
                </c:pt>
                <c:pt idx="88">
                  <c:v>2857.88</c:v>
                </c:pt>
                <c:pt idx="89">
                  <c:v>2857.88</c:v>
                </c:pt>
                <c:pt idx="90">
                  <c:v>2857.88</c:v>
                </c:pt>
                <c:pt idx="91">
                  <c:v>2882.77</c:v>
                </c:pt>
                <c:pt idx="92">
                  <c:v>2879.34</c:v>
                </c:pt>
                <c:pt idx="93">
                  <c:v>2870.11</c:v>
                </c:pt>
                <c:pt idx="94">
                  <c:v>2884.17</c:v>
                </c:pt>
                <c:pt idx="95">
                  <c:v>2878.05</c:v>
                </c:pt>
                <c:pt idx="96">
                  <c:v>2878.05</c:v>
                </c:pt>
                <c:pt idx="97">
                  <c:v>2878.05</c:v>
                </c:pt>
                <c:pt idx="98">
                  <c:v>2878.05</c:v>
                </c:pt>
                <c:pt idx="99">
                  <c:v>2869.46</c:v>
                </c:pt>
                <c:pt idx="100">
                  <c:v>2856.34</c:v>
                </c:pt>
                <c:pt idx="101">
                  <c:v>2854.17</c:v>
                </c:pt>
                <c:pt idx="102">
                  <c:v>2843.82</c:v>
                </c:pt>
                <c:pt idx="103">
                  <c:v>2843.82</c:v>
                </c:pt>
                <c:pt idx="104">
                  <c:v>2843.82</c:v>
                </c:pt>
                <c:pt idx="105">
                  <c:v>2840.41</c:v>
                </c:pt>
                <c:pt idx="106">
                  <c:v>2840.41</c:v>
                </c:pt>
                <c:pt idx="107">
                  <c:v>2845.69</c:v>
                </c:pt>
                <c:pt idx="108">
                  <c:v>2850.24</c:v>
                </c:pt>
                <c:pt idx="109">
                  <c:v>2842.53</c:v>
                </c:pt>
                <c:pt idx="110">
                  <c:v>2842.53</c:v>
                </c:pt>
                <c:pt idx="111">
                  <c:v>2842.53</c:v>
                </c:pt>
                <c:pt idx="112">
                  <c:v>2842.53</c:v>
                </c:pt>
                <c:pt idx="113">
                  <c:v>2831.97</c:v>
                </c:pt>
                <c:pt idx="114">
                  <c:v>2826.6</c:v>
                </c:pt>
                <c:pt idx="115">
                  <c:v>2831.1</c:v>
                </c:pt>
                <c:pt idx="116">
                  <c:v>2836.45</c:v>
                </c:pt>
                <c:pt idx="117">
                  <c:v>2836.45</c:v>
                </c:pt>
                <c:pt idx="118">
                  <c:v>2836.45</c:v>
                </c:pt>
                <c:pt idx="119">
                  <c:v>2838.02</c:v>
                </c:pt>
                <c:pt idx="120">
                  <c:v>2839.2</c:v>
                </c:pt>
                <c:pt idx="121">
                  <c:v>2838.7</c:v>
                </c:pt>
                <c:pt idx="122">
                  <c:v>2838.7</c:v>
                </c:pt>
                <c:pt idx="123">
                  <c:v>2836.05</c:v>
                </c:pt>
                <c:pt idx="124">
                  <c:v>2836.05</c:v>
                </c:pt>
                <c:pt idx="125">
                  <c:v>2836.05</c:v>
                </c:pt>
                <c:pt idx="126">
                  <c:v>2829.08</c:v>
                </c:pt>
                <c:pt idx="127">
                  <c:v>2817.14</c:v>
                </c:pt>
                <c:pt idx="128">
                  <c:v>2815.19</c:v>
                </c:pt>
                <c:pt idx="129">
                  <c:v>2815.33</c:v>
                </c:pt>
                <c:pt idx="130">
                  <c:v>2808.42</c:v>
                </c:pt>
                <c:pt idx="131">
                  <c:v>2808.42</c:v>
                </c:pt>
                <c:pt idx="132">
                  <c:v>2808.42</c:v>
                </c:pt>
                <c:pt idx="133">
                  <c:v>2808.42</c:v>
                </c:pt>
                <c:pt idx="134">
                  <c:v>2822.78</c:v>
                </c:pt>
                <c:pt idx="135">
                  <c:v>2815.45</c:v>
                </c:pt>
                <c:pt idx="136">
                  <c:v>2808.31</c:v>
                </c:pt>
                <c:pt idx="137">
                  <c:v>2812.81</c:v>
                </c:pt>
                <c:pt idx="138">
                  <c:v>2812.81</c:v>
                </c:pt>
                <c:pt idx="139">
                  <c:v>2812.81</c:v>
                </c:pt>
                <c:pt idx="140">
                  <c:v>2807.25</c:v>
                </c:pt>
                <c:pt idx="141">
                  <c:v>2793.06</c:v>
                </c:pt>
                <c:pt idx="142">
                  <c:v>2795.21</c:v>
                </c:pt>
                <c:pt idx="143">
                  <c:v>2801.67</c:v>
                </c:pt>
                <c:pt idx="144">
                  <c:v>2806.89</c:v>
                </c:pt>
                <c:pt idx="145">
                  <c:v>2806.89</c:v>
                </c:pt>
                <c:pt idx="146">
                  <c:v>2806.89</c:v>
                </c:pt>
                <c:pt idx="147">
                  <c:v>2809.09</c:v>
                </c:pt>
                <c:pt idx="148">
                  <c:v>2806.33</c:v>
                </c:pt>
                <c:pt idx="149">
                  <c:v>2796.89</c:v>
                </c:pt>
                <c:pt idx="150">
                  <c:v>2796.89</c:v>
                </c:pt>
                <c:pt idx="151">
                  <c:v>2795.21</c:v>
                </c:pt>
                <c:pt idx="152">
                  <c:v>2795.21</c:v>
                </c:pt>
                <c:pt idx="153">
                  <c:v>2795.21</c:v>
                </c:pt>
                <c:pt idx="154">
                  <c:v>2780.82</c:v>
                </c:pt>
                <c:pt idx="155">
                  <c:v>2778.21</c:v>
                </c:pt>
                <c:pt idx="156">
                  <c:v>2778.21</c:v>
                </c:pt>
                <c:pt idx="157">
                  <c:v>2778.21</c:v>
                </c:pt>
                <c:pt idx="158">
                  <c:v>2777.96</c:v>
                </c:pt>
                <c:pt idx="159">
                  <c:v>2777.96</c:v>
                </c:pt>
                <c:pt idx="160">
                  <c:v>2777.96</c:v>
                </c:pt>
                <c:pt idx="161">
                  <c:v>2778.92</c:v>
                </c:pt>
                <c:pt idx="162">
                  <c:v>2765.76</c:v>
                </c:pt>
                <c:pt idx="163">
                  <c:v>2758.83</c:v>
                </c:pt>
                <c:pt idx="164">
                  <c:v>2750.89</c:v>
                </c:pt>
                <c:pt idx="165">
                  <c:v>2754.33</c:v>
                </c:pt>
                <c:pt idx="166">
                  <c:v>2754.33</c:v>
                </c:pt>
                <c:pt idx="167">
                  <c:v>2754.33</c:v>
                </c:pt>
                <c:pt idx="168">
                  <c:v>2754.33</c:v>
                </c:pt>
                <c:pt idx="169">
                  <c:v>2762.31</c:v>
                </c:pt>
                <c:pt idx="170">
                  <c:v>2747.06</c:v>
                </c:pt>
                <c:pt idx="171">
                  <c:v>2723.83</c:v>
                </c:pt>
                <c:pt idx="172">
                  <c:v>2728.7</c:v>
                </c:pt>
                <c:pt idx="173">
                  <c:v>2728.7</c:v>
                </c:pt>
                <c:pt idx="174">
                  <c:v>2728.7</c:v>
                </c:pt>
                <c:pt idx="175">
                  <c:v>2728.7</c:v>
                </c:pt>
                <c:pt idx="176">
                  <c:v>2730.75</c:v>
                </c:pt>
                <c:pt idx="177">
                  <c:v>2740.76</c:v>
                </c:pt>
                <c:pt idx="178">
                  <c:v>2742.88</c:v>
                </c:pt>
                <c:pt idx="179">
                  <c:v>2747.72</c:v>
                </c:pt>
                <c:pt idx="180">
                  <c:v>2747.72</c:v>
                </c:pt>
                <c:pt idx="181">
                  <c:v>2747.72</c:v>
                </c:pt>
                <c:pt idx="182">
                  <c:v>2766.89</c:v>
                </c:pt>
                <c:pt idx="183">
                  <c:v>2736.28</c:v>
                </c:pt>
                <c:pt idx="184">
                  <c:v>2721.56</c:v>
                </c:pt>
                <c:pt idx="185">
                  <c:v>2740.55</c:v>
                </c:pt>
                <c:pt idx="186">
                  <c:v>2742.47</c:v>
                </c:pt>
                <c:pt idx="187">
                  <c:v>2742.47</c:v>
                </c:pt>
                <c:pt idx="188">
                  <c:v>2742.47</c:v>
                </c:pt>
                <c:pt idx="189">
                  <c:v>2738.15</c:v>
                </c:pt>
                <c:pt idx="190">
                  <c:v>2747.28</c:v>
                </c:pt>
                <c:pt idx="191">
                  <c:v>2750.67</c:v>
                </c:pt>
                <c:pt idx="192">
                  <c:v>2748.9</c:v>
                </c:pt>
                <c:pt idx="193">
                  <c:v>2757.14</c:v>
                </c:pt>
                <c:pt idx="194">
                  <c:v>2757.14</c:v>
                </c:pt>
                <c:pt idx="195">
                  <c:v>2757.14</c:v>
                </c:pt>
                <c:pt idx="196">
                  <c:v>2741.17</c:v>
                </c:pt>
                <c:pt idx="197">
                  <c:v>2735.5</c:v>
                </c:pt>
                <c:pt idx="198">
                  <c:v>2736.94</c:v>
                </c:pt>
                <c:pt idx="199">
                  <c:v>2736.42</c:v>
                </c:pt>
                <c:pt idx="200">
                  <c:v>2724.36</c:v>
                </c:pt>
                <c:pt idx="201">
                  <c:v>2724.36</c:v>
                </c:pt>
                <c:pt idx="202">
                  <c:v>2724.36</c:v>
                </c:pt>
                <c:pt idx="203">
                  <c:v>2724.36</c:v>
                </c:pt>
                <c:pt idx="204">
                  <c:v>2715.2</c:v>
                </c:pt>
                <c:pt idx="205">
                  <c:v>2697.66</c:v>
                </c:pt>
                <c:pt idx="206">
                  <c:v>2693.84</c:v>
                </c:pt>
                <c:pt idx="207">
                  <c:v>2700.19</c:v>
                </c:pt>
                <c:pt idx="208">
                  <c:v>2700.19</c:v>
                </c:pt>
                <c:pt idx="209">
                  <c:v>2700.19</c:v>
                </c:pt>
                <c:pt idx="210">
                  <c:v>2665.83</c:v>
                </c:pt>
                <c:pt idx="211">
                  <c:v>2651.94</c:v>
                </c:pt>
                <c:pt idx="212">
                  <c:v>2664.3</c:v>
                </c:pt>
                <c:pt idx="213">
                  <c:v>2686.54</c:v>
                </c:pt>
                <c:pt idx="214">
                  <c:v>2682.34</c:v>
                </c:pt>
                <c:pt idx="215">
                  <c:v>2682.34</c:v>
                </c:pt>
                <c:pt idx="216">
                  <c:v>2682.34</c:v>
                </c:pt>
                <c:pt idx="217">
                  <c:v>2662.81</c:v>
                </c:pt>
                <c:pt idx="218">
                  <c:v>2660.42</c:v>
                </c:pt>
                <c:pt idx="219">
                  <c:v>2670.97</c:v>
                </c:pt>
                <c:pt idx="220">
                  <c:v>2676.41</c:v>
                </c:pt>
                <c:pt idx="221">
                  <c:v>2673.29</c:v>
                </c:pt>
                <c:pt idx="222">
                  <c:v>2673.29</c:v>
                </c:pt>
                <c:pt idx="223">
                  <c:v>2673.29</c:v>
                </c:pt>
                <c:pt idx="224">
                  <c:v>2675.65</c:v>
                </c:pt>
                <c:pt idx="225">
                  <c:v>2679.22</c:v>
                </c:pt>
                <c:pt idx="226">
                  <c:v>2685.17</c:v>
                </c:pt>
                <c:pt idx="227">
                  <c:v>2683.08</c:v>
                </c:pt>
                <c:pt idx="228">
                  <c:v>2669.48</c:v>
                </c:pt>
                <c:pt idx="229">
                  <c:v>2669.48</c:v>
                </c:pt>
                <c:pt idx="230">
                  <c:v>2669.48</c:v>
                </c:pt>
                <c:pt idx="231">
                  <c:v>2661.45</c:v>
                </c:pt>
                <c:pt idx="232">
                  <c:v>2648.97</c:v>
                </c:pt>
                <c:pt idx="233">
                  <c:v>2650.21</c:v>
                </c:pt>
                <c:pt idx="234">
                  <c:v>2669.07</c:v>
                </c:pt>
                <c:pt idx="235">
                  <c:v>2669.39</c:v>
                </c:pt>
                <c:pt idx="236">
                  <c:v>2669.39</c:v>
                </c:pt>
                <c:pt idx="237">
                  <c:v>2669.39</c:v>
                </c:pt>
                <c:pt idx="238">
                  <c:v>2669.39</c:v>
                </c:pt>
                <c:pt idx="239">
                  <c:v>2664.5</c:v>
                </c:pt>
                <c:pt idx="240">
                  <c:v>2667.05</c:v>
                </c:pt>
                <c:pt idx="241">
                  <c:v>2679.33</c:v>
                </c:pt>
                <c:pt idx="242">
                  <c:v>2673.68</c:v>
                </c:pt>
                <c:pt idx="243">
                  <c:v>2673.68</c:v>
                </c:pt>
                <c:pt idx="244">
                  <c:v>2673.68</c:v>
                </c:pt>
                <c:pt idx="245">
                  <c:v>2676.93</c:v>
                </c:pt>
                <c:pt idx="246">
                  <c:v>2678.16</c:v>
                </c:pt>
                <c:pt idx="247">
                  <c:v>2682.09</c:v>
                </c:pt>
                <c:pt idx="248">
                  <c:v>2671.01</c:v>
                </c:pt>
                <c:pt idx="249">
                  <c:v>2666.55</c:v>
                </c:pt>
                <c:pt idx="250">
                  <c:v>2666.55</c:v>
                </c:pt>
                <c:pt idx="251">
                  <c:v>2666.55</c:v>
                </c:pt>
                <c:pt idx="252">
                  <c:v>2667.06</c:v>
                </c:pt>
                <c:pt idx="253">
                  <c:v>2663.05</c:v>
                </c:pt>
                <c:pt idx="254">
                  <c:v>2659.05</c:v>
                </c:pt>
                <c:pt idx="255">
                  <c:v>2659.05</c:v>
                </c:pt>
                <c:pt idx="256">
                  <c:v>2659.05</c:v>
                </c:pt>
                <c:pt idx="257">
                  <c:v>2659.05</c:v>
                </c:pt>
                <c:pt idx="258">
                  <c:v>2659.05</c:v>
                </c:pt>
                <c:pt idx="259">
                  <c:v>2648.8</c:v>
                </c:pt>
                <c:pt idx="260">
                  <c:v>2642.55</c:v>
                </c:pt>
                <c:pt idx="261">
                  <c:v>2631.72</c:v>
                </c:pt>
                <c:pt idx="262">
                  <c:v>2619.59</c:v>
                </c:pt>
                <c:pt idx="263">
                  <c:v>2620.19</c:v>
                </c:pt>
                <c:pt idx="264">
                  <c:v>2620.19</c:v>
                </c:pt>
                <c:pt idx="265">
                  <c:v>2620.19</c:v>
                </c:pt>
                <c:pt idx="266">
                  <c:v>2612.3000000000002</c:v>
                </c:pt>
                <c:pt idx="267">
                  <c:v>2620.94</c:v>
                </c:pt>
                <c:pt idx="268">
                  <c:v>2628.19</c:v>
                </c:pt>
                <c:pt idx="269">
                  <c:v>2618.21</c:v>
                </c:pt>
                <c:pt idx="270">
                  <c:v>2622.74</c:v>
                </c:pt>
                <c:pt idx="271">
                  <c:v>2622.74</c:v>
                </c:pt>
                <c:pt idx="272">
                  <c:v>2622.74</c:v>
                </c:pt>
                <c:pt idx="273">
                  <c:v>2613.94</c:v>
                </c:pt>
                <c:pt idx="274">
                  <c:v>2620.9699999999998</c:v>
                </c:pt>
                <c:pt idx="275">
                  <c:v>2635.96</c:v>
                </c:pt>
                <c:pt idx="276">
                  <c:v>2646.99</c:v>
                </c:pt>
                <c:pt idx="277">
                  <c:v>2655.18</c:v>
                </c:pt>
                <c:pt idx="278">
                  <c:v>2655.18</c:v>
                </c:pt>
                <c:pt idx="279">
                  <c:v>2655.18</c:v>
                </c:pt>
                <c:pt idx="280">
                  <c:v>2670.92</c:v>
                </c:pt>
                <c:pt idx="281">
                  <c:v>2664.79</c:v>
                </c:pt>
                <c:pt idx="282">
                  <c:v>2658.43</c:v>
                </c:pt>
                <c:pt idx="283">
                  <c:v>2690.68</c:v>
                </c:pt>
                <c:pt idx="284">
                  <c:v>2708.02</c:v>
                </c:pt>
                <c:pt idx="285">
                  <c:v>2708.02</c:v>
                </c:pt>
                <c:pt idx="286">
                  <c:v>2708.02</c:v>
                </c:pt>
                <c:pt idx="287">
                  <c:v>2731.79</c:v>
                </c:pt>
                <c:pt idx="288">
                  <c:v>2729.54</c:v>
                </c:pt>
                <c:pt idx="289">
                  <c:v>2729.01</c:v>
                </c:pt>
                <c:pt idx="290">
                  <c:v>2741.66</c:v>
                </c:pt>
                <c:pt idx="291">
                  <c:v>2719.89</c:v>
                </c:pt>
                <c:pt idx="292">
                  <c:v>2719.89</c:v>
                </c:pt>
                <c:pt idx="293">
                  <c:v>2719.89</c:v>
                </c:pt>
                <c:pt idx="294">
                  <c:v>2713.3</c:v>
                </c:pt>
                <c:pt idx="295">
                  <c:v>2725.45</c:v>
                </c:pt>
                <c:pt idx="296">
                  <c:v>2737.55</c:v>
                </c:pt>
                <c:pt idx="297">
                  <c:v>2759.79</c:v>
                </c:pt>
                <c:pt idx="298">
                  <c:v>2766.83</c:v>
                </c:pt>
                <c:pt idx="299">
                  <c:v>2766.83</c:v>
                </c:pt>
                <c:pt idx="300">
                  <c:v>2766.83</c:v>
                </c:pt>
                <c:pt idx="301">
                  <c:v>2766.83</c:v>
                </c:pt>
                <c:pt idx="302">
                  <c:v>2760.06</c:v>
                </c:pt>
                <c:pt idx="303">
                  <c:v>2754.83</c:v>
                </c:pt>
                <c:pt idx="304">
                  <c:v>2745.91</c:v>
                </c:pt>
                <c:pt idx="305">
                  <c:v>2724.92</c:v>
                </c:pt>
                <c:pt idx="306">
                  <c:v>2724.92</c:v>
                </c:pt>
                <c:pt idx="307">
                  <c:v>2724.92</c:v>
                </c:pt>
                <c:pt idx="308">
                  <c:v>2724.92</c:v>
                </c:pt>
                <c:pt idx="309">
                  <c:v>2736.39</c:v>
                </c:pt>
                <c:pt idx="310">
                  <c:v>2727.68</c:v>
                </c:pt>
                <c:pt idx="311">
                  <c:v>2722.69</c:v>
                </c:pt>
                <c:pt idx="312">
                  <c:v>2715.37</c:v>
                </c:pt>
                <c:pt idx="313">
                  <c:v>2715.37</c:v>
                </c:pt>
                <c:pt idx="314">
                  <c:v>2715.37</c:v>
                </c:pt>
                <c:pt idx="315">
                  <c:v>2707.33</c:v>
                </c:pt>
                <c:pt idx="316">
                  <c:v>2705.97</c:v>
                </c:pt>
                <c:pt idx="317">
                  <c:v>2719.34</c:v>
                </c:pt>
                <c:pt idx="318">
                  <c:v>2732.4</c:v>
                </c:pt>
                <c:pt idx="319">
                  <c:v>2734.94</c:v>
                </c:pt>
                <c:pt idx="320">
                  <c:v>2734.94</c:v>
                </c:pt>
                <c:pt idx="321">
                  <c:v>2734.94</c:v>
                </c:pt>
                <c:pt idx="322">
                  <c:v>2734.94</c:v>
                </c:pt>
                <c:pt idx="323">
                  <c:v>2735.05</c:v>
                </c:pt>
                <c:pt idx="324">
                  <c:v>2725.87</c:v>
                </c:pt>
                <c:pt idx="325">
                  <c:v>2713.07</c:v>
                </c:pt>
                <c:pt idx="326">
                  <c:v>2710.99</c:v>
                </c:pt>
                <c:pt idx="327">
                  <c:v>2710.99</c:v>
                </c:pt>
                <c:pt idx="328">
                  <c:v>2710.99</c:v>
                </c:pt>
                <c:pt idx="329">
                  <c:v>2710.99</c:v>
                </c:pt>
                <c:pt idx="330">
                  <c:v>2709.3</c:v>
                </c:pt>
                <c:pt idx="331">
                  <c:v>2715.53</c:v>
                </c:pt>
                <c:pt idx="332">
                  <c:v>2702.6</c:v>
                </c:pt>
                <c:pt idx="333">
                  <c:v>2697.08</c:v>
                </c:pt>
                <c:pt idx="334">
                  <c:v>2697.08</c:v>
                </c:pt>
                <c:pt idx="335">
                  <c:v>2697.08</c:v>
                </c:pt>
                <c:pt idx="336">
                  <c:v>2695.02</c:v>
                </c:pt>
                <c:pt idx="337">
                  <c:v>2699.58</c:v>
                </c:pt>
                <c:pt idx="338">
                  <c:v>2694.09</c:v>
                </c:pt>
                <c:pt idx="339">
                  <c:v>2682.25</c:v>
                </c:pt>
                <c:pt idx="340">
                  <c:v>2674.1</c:v>
                </c:pt>
                <c:pt idx="341">
                  <c:v>2674.1</c:v>
                </c:pt>
                <c:pt idx="342">
                  <c:v>2674.1</c:v>
                </c:pt>
                <c:pt idx="343">
                  <c:v>2674.1</c:v>
                </c:pt>
                <c:pt idx="344">
                  <c:v>2672.95</c:v>
                </c:pt>
                <c:pt idx="345">
                  <c:v>2675.05</c:v>
                </c:pt>
                <c:pt idx="346">
                  <c:v>2677.42</c:v>
                </c:pt>
                <c:pt idx="347">
                  <c:v>2668.83</c:v>
                </c:pt>
                <c:pt idx="348">
                  <c:v>2668.83</c:v>
                </c:pt>
                <c:pt idx="349">
                  <c:v>2668.83</c:v>
                </c:pt>
                <c:pt idx="350">
                  <c:v>2670.01</c:v>
                </c:pt>
                <c:pt idx="351">
                  <c:v>2674.41</c:v>
                </c:pt>
                <c:pt idx="352">
                  <c:v>2662.19</c:v>
                </c:pt>
                <c:pt idx="353">
                  <c:v>2642.78</c:v>
                </c:pt>
                <c:pt idx="354">
                  <c:v>2628.3</c:v>
                </c:pt>
                <c:pt idx="355">
                  <c:v>2628.3</c:v>
                </c:pt>
                <c:pt idx="356">
                  <c:v>2628.3</c:v>
                </c:pt>
                <c:pt idx="357">
                  <c:v>2632.64</c:v>
                </c:pt>
                <c:pt idx="358">
                  <c:v>2632.64</c:v>
                </c:pt>
                <c:pt idx="359">
                  <c:v>2633.14</c:v>
                </c:pt>
                <c:pt idx="360">
                  <c:v>2619.84</c:v>
                </c:pt>
                <c:pt idx="361">
                  <c:v>2628.46</c:v>
                </c:pt>
                <c:pt idx="362">
                  <c:v>2628.46</c:v>
                </c:pt>
                <c:pt idx="363">
                  <c:v>2628.46</c:v>
                </c:pt>
                <c:pt idx="364">
                  <c:v>2636.32</c:v>
                </c:pt>
                <c:pt idx="365">
                  <c:v>2639.72</c:v>
                </c:pt>
                <c:pt idx="366">
                  <c:v>2634.44</c:v>
                </c:pt>
                <c:pt idx="367">
                  <c:v>2619.5500000000002</c:v>
                </c:pt>
                <c:pt idx="368">
                  <c:v>2612.44</c:v>
                </c:pt>
                <c:pt idx="369">
                  <c:v>2612.44</c:v>
                </c:pt>
                <c:pt idx="370">
                  <c:v>2612.44</c:v>
                </c:pt>
                <c:pt idx="371">
                  <c:v>2613.58</c:v>
                </c:pt>
                <c:pt idx="372">
                  <c:v>2605.85</c:v>
                </c:pt>
                <c:pt idx="373">
                  <c:v>2609.39</c:v>
                </c:pt>
                <c:pt idx="374">
                  <c:v>2609.61</c:v>
                </c:pt>
                <c:pt idx="375">
                  <c:v>2602.91</c:v>
                </c:pt>
                <c:pt idx="376">
                  <c:v>2602.91</c:v>
                </c:pt>
                <c:pt idx="377">
                  <c:v>2602.91</c:v>
                </c:pt>
                <c:pt idx="378">
                  <c:v>2597.71</c:v>
                </c:pt>
                <c:pt idx="379">
                  <c:v>2598.98</c:v>
                </c:pt>
                <c:pt idx="380">
                  <c:v>2606.9299999999998</c:v>
                </c:pt>
                <c:pt idx="381">
                  <c:v>2614.9699999999998</c:v>
                </c:pt>
                <c:pt idx="382">
                  <c:v>2609.92</c:v>
                </c:pt>
                <c:pt idx="383">
                  <c:v>2609.92</c:v>
                </c:pt>
                <c:pt idx="384">
                  <c:v>2609.92</c:v>
                </c:pt>
                <c:pt idx="385">
                  <c:v>2609.92</c:v>
                </c:pt>
                <c:pt idx="386">
                  <c:v>2608.88</c:v>
                </c:pt>
                <c:pt idx="387">
                  <c:v>2609.88</c:v>
                </c:pt>
                <c:pt idx="388">
                  <c:v>2607.62</c:v>
                </c:pt>
                <c:pt idx="389">
                  <c:v>2606.5700000000002</c:v>
                </c:pt>
                <c:pt idx="390">
                  <c:v>2606.5700000000002</c:v>
                </c:pt>
                <c:pt idx="391">
                  <c:v>2606.5700000000002</c:v>
                </c:pt>
                <c:pt idx="392">
                  <c:v>2595.75</c:v>
                </c:pt>
                <c:pt idx="393">
                  <c:v>2589.25</c:v>
                </c:pt>
                <c:pt idx="394">
                  <c:v>2575.5100000000002</c:v>
                </c:pt>
                <c:pt idx="395">
                  <c:v>2568.6799999999998</c:v>
                </c:pt>
                <c:pt idx="396">
                  <c:v>2574.4899999999998</c:v>
                </c:pt>
                <c:pt idx="397">
                  <c:v>2574.4899999999998</c:v>
                </c:pt>
                <c:pt idx="398">
                  <c:v>2574.4899999999998</c:v>
                </c:pt>
                <c:pt idx="399">
                  <c:v>2551.4299999999998</c:v>
                </c:pt>
                <c:pt idx="400">
                  <c:v>2536.5100000000002</c:v>
                </c:pt>
                <c:pt idx="401">
                  <c:v>2538.59</c:v>
                </c:pt>
                <c:pt idx="402">
                  <c:v>2552.7800000000002</c:v>
                </c:pt>
                <c:pt idx="403">
                  <c:v>2564.89</c:v>
                </c:pt>
                <c:pt idx="404">
                  <c:v>2564.89</c:v>
                </c:pt>
                <c:pt idx="405">
                  <c:v>2564.89</c:v>
                </c:pt>
                <c:pt idx="406">
                  <c:v>2564.89</c:v>
                </c:pt>
                <c:pt idx="407">
                  <c:v>2552.7399999999998</c:v>
                </c:pt>
                <c:pt idx="408">
                  <c:v>2536</c:v>
                </c:pt>
                <c:pt idx="409">
                  <c:v>2523.08</c:v>
                </c:pt>
                <c:pt idx="410">
                  <c:v>2535.29</c:v>
                </c:pt>
                <c:pt idx="411">
                  <c:v>2535.29</c:v>
                </c:pt>
                <c:pt idx="412">
                  <c:v>2535.29</c:v>
                </c:pt>
                <c:pt idx="413">
                  <c:v>2525.12</c:v>
                </c:pt>
                <c:pt idx="414">
                  <c:v>2521.77</c:v>
                </c:pt>
                <c:pt idx="415">
                  <c:v>2536.4</c:v>
                </c:pt>
                <c:pt idx="416">
                  <c:v>2522.5700000000002</c:v>
                </c:pt>
                <c:pt idx="417">
                  <c:v>2518.3000000000002</c:v>
                </c:pt>
                <c:pt idx="418">
                  <c:v>2518.3000000000002</c:v>
                </c:pt>
                <c:pt idx="419">
                  <c:v>2518.3000000000002</c:v>
                </c:pt>
                <c:pt idx="420">
                  <c:v>2548.1999999999998</c:v>
                </c:pt>
                <c:pt idx="421">
                  <c:v>2561.1999999999998</c:v>
                </c:pt>
                <c:pt idx="422">
                  <c:v>2560.66</c:v>
                </c:pt>
                <c:pt idx="423">
                  <c:v>2567.83</c:v>
                </c:pt>
                <c:pt idx="424">
                  <c:v>2602.1999999999998</c:v>
                </c:pt>
                <c:pt idx="425">
                  <c:v>2602.1999999999998</c:v>
                </c:pt>
                <c:pt idx="426">
                  <c:v>2602.1999999999998</c:v>
                </c:pt>
                <c:pt idx="427">
                  <c:v>2600.64</c:v>
                </c:pt>
                <c:pt idx="428">
                  <c:v>2596.2800000000002</c:v>
                </c:pt>
                <c:pt idx="429">
                  <c:v>2595.17</c:v>
                </c:pt>
                <c:pt idx="430">
                  <c:v>2608.3000000000002</c:v>
                </c:pt>
                <c:pt idx="431">
                  <c:v>2630.81</c:v>
                </c:pt>
                <c:pt idx="432">
                  <c:v>2630.81</c:v>
                </c:pt>
                <c:pt idx="433">
                  <c:v>2630.81</c:v>
                </c:pt>
                <c:pt idx="434">
                  <c:v>2629.65</c:v>
                </c:pt>
                <c:pt idx="435">
                  <c:v>2608.36</c:v>
                </c:pt>
                <c:pt idx="436">
                  <c:v>2603.34</c:v>
                </c:pt>
                <c:pt idx="437">
                  <c:v>2601.6999999999998</c:v>
                </c:pt>
                <c:pt idx="438">
                  <c:v>2583.7399999999998</c:v>
                </c:pt>
                <c:pt idx="439">
                  <c:v>2583.7399999999998</c:v>
                </c:pt>
                <c:pt idx="440">
                  <c:v>2583.7399999999998</c:v>
                </c:pt>
                <c:pt idx="441">
                  <c:v>2583.7399999999998</c:v>
                </c:pt>
                <c:pt idx="442">
                  <c:v>2558.04</c:v>
                </c:pt>
                <c:pt idx="443">
                  <c:v>2553.0700000000002</c:v>
                </c:pt>
                <c:pt idx="444">
                  <c:v>2549.1</c:v>
                </c:pt>
                <c:pt idx="445">
                  <c:v>2562.56</c:v>
                </c:pt>
                <c:pt idx="446">
                  <c:v>2562.56</c:v>
                </c:pt>
                <c:pt idx="447">
                  <c:v>2562.56</c:v>
                </c:pt>
                <c:pt idx="448">
                  <c:v>2562.56</c:v>
                </c:pt>
                <c:pt idx="449">
                  <c:v>2556.1799999999998</c:v>
                </c:pt>
                <c:pt idx="450">
                  <c:v>2561.33</c:v>
                </c:pt>
                <c:pt idx="451">
                  <c:v>2555.2600000000002</c:v>
                </c:pt>
                <c:pt idx="452">
                  <c:v>2553.02</c:v>
                </c:pt>
                <c:pt idx="453">
                  <c:v>2553.02</c:v>
                </c:pt>
                <c:pt idx="454">
                  <c:v>2553.02</c:v>
                </c:pt>
                <c:pt idx="455">
                  <c:v>2568.11</c:v>
                </c:pt>
                <c:pt idx="456">
                  <c:v>2582.39</c:v>
                </c:pt>
                <c:pt idx="457">
                  <c:v>2579.59</c:v>
                </c:pt>
                <c:pt idx="458">
                  <c:v>2585.8000000000002</c:v>
                </c:pt>
                <c:pt idx="459">
                  <c:v>2575.19</c:v>
                </c:pt>
                <c:pt idx="460">
                  <c:v>2575.19</c:v>
                </c:pt>
                <c:pt idx="461">
                  <c:v>2575.19</c:v>
                </c:pt>
                <c:pt idx="462">
                  <c:v>2575.19</c:v>
                </c:pt>
                <c:pt idx="463">
                  <c:v>2568.08</c:v>
                </c:pt>
                <c:pt idx="464">
                  <c:v>2561.2800000000002</c:v>
                </c:pt>
                <c:pt idx="465">
                  <c:v>2550.37</c:v>
                </c:pt>
                <c:pt idx="466">
                  <c:v>2547.79</c:v>
                </c:pt>
                <c:pt idx="467">
                  <c:v>2547.79</c:v>
                </c:pt>
                <c:pt idx="468">
                  <c:v>2547.79</c:v>
                </c:pt>
                <c:pt idx="469">
                  <c:v>2544.65</c:v>
                </c:pt>
                <c:pt idx="470">
                  <c:v>2542.1999999999998</c:v>
                </c:pt>
                <c:pt idx="471">
                  <c:v>2540.4699999999998</c:v>
                </c:pt>
                <c:pt idx="472">
                  <c:v>2540.4699999999998</c:v>
                </c:pt>
                <c:pt idx="473">
                  <c:v>2541.98</c:v>
                </c:pt>
                <c:pt idx="474">
                  <c:v>2541.98</c:v>
                </c:pt>
                <c:pt idx="475">
                  <c:v>2541.98</c:v>
                </c:pt>
                <c:pt idx="476">
                  <c:v>2541.98</c:v>
                </c:pt>
                <c:pt idx="477">
                  <c:v>2535.89</c:v>
                </c:pt>
                <c:pt idx="478">
                  <c:v>2523.41</c:v>
                </c:pt>
                <c:pt idx="479">
                  <c:v>2515.3200000000002</c:v>
                </c:pt>
                <c:pt idx="480">
                  <c:v>2517.86</c:v>
                </c:pt>
                <c:pt idx="481">
                  <c:v>2517.86</c:v>
                </c:pt>
                <c:pt idx="482">
                  <c:v>2517.86</c:v>
                </c:pt>
                <c:pt idx="483">
                  <c:v>2521.81</c:v>
                </c:pt>
                <c:pt idx="484">
                  <c:v>2509.79</c:v>
                </c:pt>
                <c:pt idx="485">
                  <c:v>2501.88</c:v>
                </c:pt>
                <c:pt idx="486">
                  <c:v>2501.88</c:v>
                </c:pt>
                <c:pt idx="487">
                  <c:v>2484.36</c:v>
                </c:pt>
                <c:pt idx="488">
                  <c:v>2484.36</c:v>
                </c:pt>
                <c:pt idx="489">
                  <c:v>2484.36</c:v>
                </c:pt>
                <c:pt idx="490">
                  <c:v>2479.1</c:v>
                </c:pt>
                <c:pt idx="491">
                  <c:v>2479.1799999999998</c:v>
                </c:pt>
                <c:pt idx="492">
                  <c:v>2472.12</c:v>
                </c:pt>
                <c:pt idx="493">
                  <c:v>2481.9299999999998</c:v>
                </c:pt>
                <c:pt idx="494">
                  <c:v>2475.23</c:v>
                </c:pt>
                <c:pt idx="495">
                  <c:v>2475.23</c:v>
                </c:pt>
                <c:pt idx="496">
                  <c:v>2475.23</c:v>
                </c:pt>
                <c:pt idx="497">
                  <c:v>2466.71</c:v>
                </c:pt>
                <c:pt idx="498">
                  <c:v>2455.12</c:v>
                </c:pt>
                <c:pt idx="499">
                  <c:v>2455.12</c:v>
                </c:pt>
                <c:pt idx="500">
                  <c:v>2464.19</c:v>
                </c:pt>
                <c:pt idx="501">
                  <c:v>2440.7199999999998</c:v>
                </c:pt>
                <c:pt idx="502">
                  <c:v>2440.7199999999998</c:v>
                </c:pt>
                <c:pt idx="503">
                  <c:v>2440.7199999999998</c:v>
                </c:pt>
                <c:pt idx="504">
                  <c:v>2416.29</c:v>
                </c:pt>
                <c:pt idx="505">
                  <c:v>2385.1</c:v>
                </c:pt>
                <c:pt idx="506">
                  <c:v>2376.37</c:v>
                </c:pt>
                <c:pt idx="507">
                  <c:v>2365.75</c:v>
                </c:pt>
                <c:pt idx="508">
                  <c:v>2361.46</c:v>
                </c:pt>
                <c:pt idx="509">
                  <c:v>2361.46</c:v>
                </c:pt>
                <c:pt idx="510">
                  <c:v>2361.46</c:v>
                </c:pt>
                <c:pt idx="511">
                  <c:v>2329.79</c:v>
                </c:pt>
                <c:pt idx="512">
                  <c:v>2316.12</c:v>
                </c:pt>
                <c:pt idx="513">
                  <c:v>2381.0300000000002</c:v>
                </c:pt>
                <c:pt idx="514">
                  <c:v>2404.4</c:v>
                </c:pt>
                <c:pt idx="515">
                  <c:v>2375.9899999999998</c:v>
                </c:pt>
                <c:pt idx="516">
                  <c:v>2375.9899999999998</c:v>
                </c:pt>
                <c:pt idx="517">
                  <c:v>2375.9899999999998</c:v>
                </c:pt>
                <c:pt idx="518">
                  <c:v>2385.3200000000002</c:v>
                </c:pt>
                <c:pt idx="519">
                  <c:v>2415.37</c:v>
                </c:pt>
                <c:pt idx="520">
                  <c:v>2412.1</c:v>
                </c:pt>
                <c:pt idx="521">
                  <c:v>2389.75</c:v>
                </c:pt>
                <c:pt idx="522">
                  <c:v>2389.75</c:v>
                </c:pt>
                <c:pt idx="523">
                  <c:v>2389.75</c:v>
                </c:pt>
                <c:pt idx="524">
                  <c:v>2389.75</c:v>
                </c:pt>
                <c:pt idx="525">
                  <c:v>2338.84</c:v>
                </c:pt>
                <c:pt idx="526">
                  <c:v>2315.4499999999998</c:v>
                </c:pt>
                <c:pt idx="527">
                  <c:v>2344.4499999999998</c:v>
                </c:pt>
                <c:pt idx="528">
                  <c:v>2386.67</c:v>
                </c:pt>
                <c:pt idx="529">
                  <c:v>2358.54</c:v>
                </c:pt>
                <c:pt idx="530">
                  <c:v>2358.54</c:v>
                </c:pt>
                <c:pt idx="531">
                  <c:v>2358.54</c:v>
                </c:pt>
                <c:pt idx="532">
                  <c:v>2358.54</c:v>
                </c:pt>
                <c:pt idx="533">
                  <c:v>2380.96</c:v>
                </c:pt>
                <c:pt idx="534">
                  <c:v>2358.64</c:v>
                </c:pt>
                <c:pt idx="535">
                  <c:v>2340.42</c:v>
                </c:pt>
                <c:pt idx="536">
                  <c:v>2351.23</c:v>
                </c:pt>
                <c:pt idx="537">
                  <c:v>2351.23</c:v>
                </c:pt>
                <c:pt idx="538">
                  <c:v>2351.23</c:v>
                </c:pt>
                <c:pt idx="539">
                  <c:v>2351.23</c:v>
                </c:pt>
                <c:pt idx="540">
                  <c:v>2371.77</c:v>
                </c:pt>
                <c:pt idx="541">
                  <c:v>2363.69</c:v>
                </c:pt>
                <c:pt idx="542">
                  <c:v>2381.54</c:v>
                </c:pt>
                <c:pt idx="543">
                  <c:v>2373.86</c:v>
                </c:pt>
                <c:pt idx="544">
                  <c:v>2373.86</c:v>
                </c:pt>
                <c:pt idx="545">
                  <c:v>2373.86</c:v>
                </c:pt>
                <c:pt idx="546">
                  <c:v>2370.77</c:v>
                </c:pt>
                <c:pt idx="547">
                  <c:v>2370.08</c:v>
                </c:pt>
                <c:pt idx="548">
                  <c:v>2370.9499999999998</c:v>
                </c:pt>
                <c:pt idx="549">
                  <c:v>2372.63</c:v>
                </c:pt>
                <c:pt idx="550">
                  <c:v>2367.7600000000002</c:v>
                </c:pt>
                <c:pt idx="551">
                  <c:v>2367.7600000000002</c:v>
                </c:pt>
                <c:pt idx="552">
                  <c:v>2367.7600000000002</c:v>
                </c:pt>
                <c:pt idx="553">
                  <c:v>2363.75</c:v>
                </c:pt>
                <c:pt idx="554">
                  <c:v>2358.16</c:v>
                </c:pt>
                <c:pt idx="555">
                  <c:v>2364.13</c:v>
                </c:pt>
                <c:pt idx="556">
                  <c:v>2365.08</c:v>
                </c:pt>
                <c:pt idx="557">
                  <c:v>2361.92</c:v>
                </c:pt>
                <c:pt idx="558">
                  <c:v>2361.92</c:v>
                </c:pt>
                <c:pt idx="559">
                  <c:v>2361.92</c:v>
                </c:pt>
                <c:pt idx="560">
                  <c:v>2365.79</c:v>
                </c:pt>
                <c:pt idx="561">
                  <c:v>2364.16</c:v>
                </c:pt>
                <c:pt idx="562">
                  <c:v>2358.61</c:v>
                </c:pt>
                <c:pt idx="563">
                  <c:v>2344.94</c:v>
                </c:pt>
                <c:pt idx="564">
                  <c:v>2346.04</c:v>
                </c:pt>
                <c:pt idx="565">
                  <c:v>2346.04</c:v>
                </c:pt>
                <c:pt idx="566">
                  <c:v>2346.04</c:v>
                </c:pt>
                <c:pt idx="567">
                  <c:v>2338.27</c:v>
                </c:pt>
                <c:pt idx="568">
                  <c:v>2330.62</c:v>
                </c:pt>
                <c:pt idx="569">
                  <c:v>2331.6999999999998</c:v>
                </c:pt>
                <c:pt idx="570">
                  <c:v>2327.4499999999998</c:v>
                </c:pt>
                <c:pt idx="571">
                  <c:v>2318.12</c:v>
                </c:pt>
                <c:pt idx="572">
                  <c:v>2318.12</c:v>
                </c:pt>
                <c:pt idx="573">
                  <c:v>2318.12</c:v>
                </c:pt>
                <c:pt idx="574">
                  <c:v>2318.12</c:v>
                </c:pt>
                <c:pt idx="575">
                  <c:v>2311.83</c:v>
                </c:pt>
                <c:pt idx="576">
                  <c:v>2308.58</c:v>
                </c:pt>
                <c:pt idx="577">
                  <c:v>2308.6999999999998</c:v>
                </c:pt>
                <c:pt idx="578">
                  <c:v>2323.77</c:v>
                </c:pt>
                <c:pt idx="579">
                  <c:v>2323.77</c:v>
                </c:pt>
                <c:pt idx="580">
                  <c:v>2323.77</c:v>
                </c:pt>
                <c:pt idx="581">
                  <c:v>2327.98</c:v>
                </c:pt>
                <c:pt idx="582">
                  <c:v>2329.67</c:v>
                </c:pt>
                <c:pt idx="583">
                  <c:v>2333.65</c:v>
                </c:pt>
                <c:pt idx="584">
                  <c:v>2333.6999999999998</c:v>
                </c:pt>
                <c:pt idx="585">
                  <c:v>2338.9299999999998</c:v>
                </c:pt>
                <c:pt idx="586">
                  <c:v>2338.9299999999998</c:v>
                </c:pt>
                <c:pt idx="587">
                  <c:v>2338.9299999999998</c:v>
                </c:pt>
                <c:pt idx="588">
                  <c:v>2324.89</c:v>
                </c:pt>
                <c:pt idx="589">
                  <c:v>2325.69</c:v>
                </c:pt>
                <c:pt idx="590">
                  <c:v>2334.11</c:v>
                </c:pt>
                <c:pt idx="591">
                  <c:v>2340.34</c:v>
                </c:pt>
                <c:pt idx="592">
                  <c:v>2332.7199999999998</c:v>
                </c:pt>
                <c:pt idx="593">
                  <c:v>2332.7199999999998</c:v>
                </c:pt>
                <c:pt idx="594">
                  <c:v>2332.7199999999998</c:v>
                </c:pt>
                <c:pt idx="595">
                  <c:v>2346.71</c:v>
                </c:pt>
                <c:pt idx="596">
                  <c:v>2362.36</c:v>
                </c:pt>
                <c:pt idx="597">
                  <c:v>2386.4699999999998</c:v>
                </c:pt>
                <c:pt idx="598">
                  <c:v>2374.46</c:v>
                </c:pt>
                <c:pt idx="599">
                  <c:v>2371.4299999999998</c:v>
                </c:pt>
                <c:pt idx="600">
                  <c:v>2371.4299999999998</c:v>
                </c:pt>
                <c:pt idx="601">
                  <c:v>2371.4299999999998</c:v>
                </c:pt>
                <c:pt idx="602">
                  <c:v>2371.4299999999998</c:v>
                </c:pt>
                <c:pt idx="603">
                  <c:v>2361.7800000000002</c:v>
                </c:pt>
                <c:pt idx="604">
                  <c:v>2382.3000000000002</c:v>
                </c:pt>
                <c:pt idx="605">
                  <c:v>2382.3000000000002</c:v>
                </c:pt>
                <c:pt idx="606">
                  <c:v>2382.3000000000002</c:v>
                </c:pt>
                <c:pt idx="607">
                  <c:v>2382.3000000000002</c:v>
                </c:pt>
                <c:pt idx="608">
                  <c:v>2382.3000000000002</c:v>
                </c:pt>
                <c:pt idx="609">
                  <c:v>2397.25</c:v>
                </c:pt>
                <c:pt idx="610">
                  <c:v>2393.3200000000002</c:v>
                </c:pt>
                <c:pt idx="611">
                  <c:v>2376.48</c:v>
                </c:pt>
                <c:pt idx="612">
                  <c:v>2363.23</c:v>
                </c:pt>
                <c:pt idx="613">
                  <c:v>2365.98</c:v>
                </c:pt>
                <c:pt idx="614">
                  <c:v>2365.98</c:v>
                </c:pt>
                <c:pt idx="615">
                  <c:v>2365.98</c:v>
                </c:pt>
                <c:pt idx="616">
                  <c:v>2374.4699999999998</c:v>
                </c:pt>
                <c:pt idx="617">
                  <c:v>2369.67</c:v>
                </c:pt>
                <c:pt idx="618">
                  <c:v>2362.2800000000002</c:v>
                </c:pt>
                <c:pt idx="619">
                  <c:v>2353.16</c:v>
                </c:pt>
                <c:pt idx="620">
                  <c:v>2349.8000000000002</c:v>
                </c:pt>
                <c:pt idx="621">
                  <c:v>2349.8000000000002</c:v>
                </c:pt>
                <c:pt idx="622">
                  <c:v>2349.8000000000002</c:v>
                </c:pt>
                <c:pt idx="623">
                  <c:v>2331.9499999999998</c:v>
                </c:pt>
                <c:pt idx="624">
                  <c:v>2335.4</c:v>
                </c:pt>
                <c:pt idx="625">
                  <c:v>2328.7399999999998</c:v>
                </c:pt>
                <c:pt idx="626">
                  <c:v>2346.09</c:v>
                </c:pt>
                <c:pt idx="627">
                  <c:v>2363.96</c:v>
                </c:pt>
                <c:pt idx="628">
                  <c:v>2363.96</c:v>
                </c:pt>
                <c:pt idx="629">
                  <c:v>2363.96</c:v>
                </c:pt>
                <c:pt idx="630">
                  <c:v>2363.3000000000002</c:v>
                </c:pt>
                <c:pt idx="631">
                  <c:v>2355.64</c:v>
                </c:pt>
                <c:pt idx="632">
                  <c:v>2344.4499999999998</c:v>
                </c:pt>
                <c:pt idx="633">
                  <c:v>2336.35</c:v>
                </c:pt>
                <c:pt idx="634">
                  <c:v>2336.25</c:v>
                </c:pt>
                <c:pt idx="635">
                  <c:v>2336.25</c:v>
                </c:pt>
                <c:pt idx="636">
                  <c:v>2336.25</c:v>
                </c:pt>
                <c:pt idx="637">
                  <c:v>2343.9699999999998</c:v>
                </c:pt>
                <c:pt idx="638">
                  <c:v>2342.56</c:v>
                </c:pt>
                <c:pt idx="639">
                  <c:v>2338.0700000000002</c:v>
                </c:pt>
                <c:pt idx="640">
                  <c:v>2344.87</c:v>
                </c:pt>
                <c:pt idx="641">
                  <c:v>2348.3200000000002</c:v>
                </c:pt>
                <c:pt idx="642">
                  <c:v>2348.3200000000002</c:v>
                </c:pt>
                <c:pt idx="643">
                  <c:v>2348.3200000000002</c:v>
                </c:pt>
                <c:pt idx="644">
                  <c:v>2349.59</c:v>
                </c:pt>
                <c:pt idx="645">
                  <c:v>2345.4499999999998</c:v>
                </c:pt>
                <c:pt idx="646">
                  <c:v>2337.08</c:v>
                </c:pt>
                <c:pt idx="647">
                  <c:v>2338.44</c:v>
                </c:pt>
                <c:pt idx="648">
                  <c:v>2339.06</c:v>
                </c:pt>
                <c:pt idx="649">
                  <c:v>2339.06</c:v>
                </c:pt>
                <c:pt idx="650">
                  <c:v>2339.06</c:v>
                </c:pt>
                <c:pt idx="651">
                  <c:v>2339.06</c:v>
                </c:pt>
                <c:pt idx="652">
                  <c:v>2339.77</c:v>
                </c:pt>
                <c:pt idx="653">
                  <c:v>2340.9899999999998</c:v>
                </c:pt>
                <c:pt idx="654">
                  <c:v>2344</c:v>
                </c:pt>
                <c:pt idx="655">
                  <c:v>2348.69</c:v>
                </c:pt>
                <c:pt idx="656">
                  <c:v>2348.69</c:v>
                </c:pt>
                <c:pt idx="657">
                  <c:v>2348.69</c:v>
                </c:pt>
                <c:pt idx="658">
                  <c:v>2347.25</c:v>
                </c:pt>
                <c:pt idx="659">
                  <c:v>2341.7199999999998</c:v>
                </c:pt>
                <c:pt idx="660">
                  <c:v>2339.44</c:v>
                </c:pt>
                <c:pt idx="661">
                  <c:v>2336.9899999999998</c:v>
                </c:pt>
                <c:pt idx="662">
                  <c:v>2337</c:v>
                </c:pt>
                <c:pt idx="663">
                  <c:v>2337</c:v>
                </c:pt>
                <c:pt idx="664">
                  <c:v>2337</c:v>
                </c:pt>
                <c:pt idx="665">
                  <c:v>2329.0500000000002</c:v>
                </c:pt>
                <c:pt idx="666">
                  <c:v>2328.69</c:v>
                </c:pt>
                <c:pt idx="667">
                  <c:v>2329.35</c:v>
                </c:pt>
                <c:pt idx="668">
                  <c:v>2330.79</c:v>
                </c:pt>
                <c:pt idx="669">
                  <c:v>2332.79</c:v>
                </c:pt>
                <c:pt idx="670">
                  <c:v>2332.79</c:v>
                </c:pt>
                <c:pt idx="671">
                  <c:v>2332.79</c:v>
                </c:pt>
                <c:pt idx="672">
                  <c:v>2332.79</c:v>
                </c:pt>
                <c:pt idx="673">
                  <c:v>2338.89</c:v>
                </c:pt>
                <c:pt idx="674">
                  <c:v>2339.67</c:v>
                </c:pt>
                <c:pt idx="675">
                  <c:v>2336.65</c:v>
                </c:pt>
                <c:pt idx="676">
                  <c:v>2330.9299999999998</c:v>
                </c:pt>
                <c:pt idx="677">
                  <c:v>2330.9299999999998</c:v>
                </c:pt>
                <c:pt idx="678">
                  <c:v>2330.9299999999998</c:v>
                </c:pt>
                <c:pt idx="679">
                  <c:v>2330.9299999999998</c:v>
                </c:pt>
                <c:pt idx="680">
                  <c:v>2331.38</c:v>
                </c:pt>
                <c:pt idx="681">
                  <c:v>2347.83</c:v>
                </c:pt>
                <c:pt idx="682">
                  <c:v>2361.41</c:v>
                </c:pt>
                <c:pt idx="683">
                  <c:v>2349.17</c:v>
                </c:pt>
                <c:pt idx="684">
                  <c:v>2349.17</c:v>
                </c:pt>
                <c:pt idx="685">
                  <c:v>2349.17</c:v>
                </c:pt>
                <c:pt idx="686">
                  <c:v>2345.6</c:v>
                </c:pt>
                <c:pt idx="687">
                  <c:v>2334.27</c:v>
                </c:pt>
                <c:pt idx="688">
                  <c:v>2330.33</c:v>
                </c:pt>
                <c:pt idx="689">
                  <c:v>2326.4299999999998</c:v>
                </c:pt>
                <c:pt idx="690">
                  <c:v>2322.0500000000002</c:v>
                </c:pt>
                <c:pt idx="691">
                  <c:v>2322.0500000000002</c:v>
                </c:pt>
                <c:pt idx="692">
                  <c:v>2322.0500000000002</c:v>
                </c:pt>
                <c:pt idx="693">
                  <c:v>2319.11</c:v>
                </c:pt>
                <c:pt idx="694">
                  <c:v>2314.89</c:v>
                </c:pt>
                <c:pt idx="695">
                  <c:v>2316.4499999999998</c:v>
                </c:pt>
                <c:pt idx="696">
                  <c:v>2319.27</c:v>
                </c:pt>
                <c:pt idx="697">
                  <c:v>2320.29</c:v>
                </c:pt>
                <c:pt idx="698">
                  <c:v>2320.29</c:v>
                </c:pt>
                <c:pt idx="699">
                  <c:v>2320.29</c:v>
                </c:pt>
                <c:pt idx="700">
                  <c:v>2323.19</c:v>
                </c:pt>
                <c:pt idx="701">
                  <c:v>2327.9</c:v>
                </c:pt>
                <c:pt idx="702">
                  <c:v>2331.81</c:v>
                </c:pt>
                <c:pt idx="703">
                  <c:v>2324.2199999999998</c:v>
                </c:pt>
                <c:pt idx="704">
                  <c:v>2324.69</c:v>
                </c:pt>
                <c:pt idx="705">
                  <c:v>2324.69</c:v>
                </c:pt>
                <c:pt idx="706">
                  <c:v>2324.69</c:v>
                </c:pt>
                <c:pt idx="707">
                  <c:v>2324.69</c:v>
                </c:pt>
                <c:pt idx="708">
                  <c:v>2338.17</c:v>
                </c:pt>
                <c:pt idx="709">
                  <c:v>2338.86</c:v>
                </c:pt>
                <c:pt idx="710">
                  <c:v>2332.6999999999998</c:v>
                </c:pt>
                <c:pt idx="711">
                  <c:v>2330.7199999999998</c:v>
                </c:pt>
                <c:pt idx="712">
                  <c:v>2330.7199999999998</c:v>
                </c:pt>
                <c:pt idx="713">
                  <c:v>2330.7199999999998</c:v>
                </c:pt>
                <c:pt idx="714">
                  <c:v>2324.37</c:v>
                </c:pt>
                <c:pt idx="715">
                  <c:v>2323.08</c:v>
                </c:pt>
                <c:pt idx="716">
                  <c:v>2326.09</c:v>
                </c:pt>
                <c:pt idx="717">
                  <c:v>2329.4</c:v>
                </c:pt>
                <c:pt idx="718">
                  <c:v>2332.0700000000002</c:v>
                </c:pt>
                <c:pt idx="719">
                  <c:v>2332.0700000000002</c:v>
                </c:pt>
                <c:pt idx="720">
                  <c:v>2332.0700000000002</c:v>
                </c:pt>
                <c:pt idx="721">
                  <c:v>2320.2600000000002</c:v>
                </c:pt>
                <c:pt idx="722">
                  <c:v>2312.73</c:v>
                </c:pt>
                <c:pt idx="723">
                  <c:v>2312.73</c:v>
                </c:pt>
                <c:pt idx="724">
                  <c:v>2312.8200000000002</c:v>
                </c:pt>
                <c:pt idx="725">
                  <c:v>2316.42</c:v>
                </c:pt>
                <c:pt idx="726">
                  <c:v>2316.42</c:v>
                </c:pt>
                <c:pt idx="727">
                  <c:v>2316.42</c:v>
                </c:pt>
                <c:pt idx="728">
                  <c:v>2315.39</c:v>
                </c:pt>
                <c:pt idx="729">
                  <c:v>2316.9299999999998</c:v>
                </c:pt>
                <c:pt idx="730">
                  <c:v>2313.84</c:v>
                </c:pt>
                <c:pt idx="731">
                  <c:v>2311.4299999999998</c:v>
                </c:pt>
                <c:pt idx="732">
                  <c:v>2308.4899999999998</c:v>
                </c:pt>
                <c:pt idx="733">
                  <c:v>2308.4899999999998</c:v>
                </c:pt>
                <c:pt idx="734">
                  <c:v>2308.4899999999998</c:v>
                </c:pt>
                <c:pt idx="735">
                  <c:v>2308.42</c:v>
                </c:pt>
                <c:pt idx="736">
                  <c:v>2305.9499999999998</c:v>
                </c:pt>
                <c:pt idx="737">
                  <c:v>2306.5100000000002</c:v>
                </c:pt>
                <c:pt idx="738">
                  <c:v>2307.4</c:v>
                </c:pt>
                <c:pt idx="739">
                  <c:v>2307.69</c:v>
                </c:pt>
                <c:pt idx="740">
                  <c:v>2307.69</c:v>
                </c:pt>
                <c:pt idx="741">
                  <c:v>2307.69</c:v>
                </c:pt>
                <c:pt idx="742">
                  <c:v>2308.3000000000002</c:v>
                </c:pt>
                <c:pt idx="743">
                  <c:v>2305.63</c:v>
                </c:pt>
                <c:pt idx="744">
                  <c:v>2299.75</c:v>
                </c:pt>
                <c:pt idx="745">
                  <c:v>2313.52</c:v>
                </c:pt>
                <c:pt idx="746">
                  <c:v>2308.38</c:v>
                </c:pt>
                <c:pt idx="747">
                  <c:v>2308.38</c:v>
                </c:pt>
                <c:pt idx="748">
                  <c:v>2308.38</c:v>
                </c:pt>
                <c:pt idx="749">
                  <c:v>2308.38</c:v>
                </c:pt>
                <c:pt idx="750">
                  <c:v>2301.7399999999998</c:v>
                </c:pt>
                <c:pt idx="751">
                  <c:v>2303.1999999999998</c:v>
                </c:pt>
                <c:pt idx="752">
                  <c:v>2307.4499999999998</c:v>
                </c:pt>
                <c:pt idx="753">
                  <c:v>2309.83</c:v>
                </c:pt>
                <c:pt idx="754">
                  <c:v>2309.83</c:v>
                </c:pt>
                <c:pt idx="755">
                  <c:v>2309.83</c:v>
                </c:pt>
                <c:pt idx="756">
                  <c:v>2304.2600000000002</c:v>
                </c:pt>
                <c:pt idx="757">
                  <c:v>2302.59</c:v>
                </c:pt>
                <c:pt idx="758">
                  <c:v>2305.0500000000002</c:v>
                </c:pt>
                <c:pt idx="759">
                  <c:v>2305.87</c:v>
                </c:pt>
                <c:pt idx="760">
                  <c:v>2306.71</c:v>
                </c:pt>
                <c:pt idx="761">
                  <c:v>2306.71</c:v>
                </c:pt>
                <c:pt idx="762">
                  <c:v>2306.71</c:v>
                </c:pt>
                <c:pt idx="763">
                  <c:v>2305.15</c:v>
                </c:pt>
                <c:pt idx="764">
                  <c:v>2304.3000000000002</c:v>
                </c:pt>
                <c:pt idx="765">
                  <c:v>2302.7800000000002</c:v>
                </c:pt>
                <c:pt idx="766">
                  <c:v>2298.85</c:v>
                </c:pt>
                <c:pt idx="767">
                  <c:v>2295.31</c:v>
                </c:pt>
                <c:pt idx="768">
                  <c:v>2295.31</c:v>
                </c:pt>
                <c:pt idx="769">
                  <c:v>2295.31</c:v>
                </c:pt>
                <c:pt idx="770">
                  <c:v>2295.31</c:v>
                </c:pt>
                <c:pt idx="771">
                  <c:v>2286.61</c:v>
                </c:pt>
                <c:pt idx="772">
                  <c:v>2279.9499999999998</c:v>
                </c:pt>
                <c:pt idx="773">
                  <c:v>2289.3000000000002</c:v>
                </c:pt>
                <c:pt idx="774">
                  <c:v>2305.09</c:v>
                </c:pt>
                <c:pt idx="775">
                  <c:v>2305.09</c:v>
                </c:pt>
                <c:pt idx="776">
                  <c:v>2305.09</c:v>
                </c:pt>
                <c:pt idx="777">
                  <c:v>2306.71</c:v>
                </c:pt>
                <c:pt idx="778">
                  <c:v>2295.02</c:v>
                </c:pt>
                <c:pt idx="779">
                  <c:v>2290.02</c:v>
                </c:pt>
                <c:pt idx="780">
                  <c:v>2299.8200000000002</c:v>
                </c:pt>
                <c:pt idx="781">
                  <c:v>2301.9899999999998</c:v>
                </c:pt>
                <c:pt idx="782">
                  <c:v>2301.9899999999998</c:v>
                </c:pt>
                <c:pt idx="783">
                  <c:v>2301.9899999999998</c:v>
                </c:pt>
                <c:pt idx="784">
                  <c:v>2295.5700000000002</c:v>
                </c:pt>
                <c:pt idx="785">
                  <c:v>2300.58</c:v>
                </c:pt>
                <c:pt idx="786">
                  <c:v>2291.0500000000002</c:v>
                </c:pt>
                <c:pt idx="787">
                  <c:v>2292.59</c:v>
                </c:pt>
                <c:pt idx="788">
                  <c:v>2290.0300000000002</c:v>
                </c:pt>
                <c:pt idx="789">
                  <c:v>2290.0300000000002</c:v>
                </c:pt>
                <c:pt idx="790">
                  <c:v>2290.0300000000002</c:v>
                </c:pt>
                <c:pt idx="791">
                  <c:v>2289.1799999999998</c:v>
                </c:pt>
                <c:pt idx="792">
                  <c:v>2290.7399999999998</c:v>
                </c:pt>
                <c:pt idx="793">
                  <c:v>2293.29</c:v>
                </c:pt>
                <c:pt idx="794">
                  <c:v>2289.61</c:v>
                </c:pt>
                <c:pt idx="795">
                  <c:v>2288.2199999999998</c:v>
                </c:pt>
                <c:pt idx="796">
                  <c:v>2288.2199999999998</c:v>
                </c:pt>
                <c:pt idx="797">
                  <c:v>2288.2199999999998</c:v>
                </c:pt>
                <c:pt idx="798">
                  <c:v>2289.13</c:v>
                </c:pt>
                <c:pt idx="799">
                  <c:v>2289.79</c:v>
                </c:pt>
                <c:pt idx="800">
                  <c:v>2294.12</c:v>
                </c:pt>
                <c:pt idx="801">
                  <c:v>2302.79</c:v>
                </c:pt>
                <c:pt idx="802">
                  <c:v>2303.0100000000002</c:v>
                </c:pt>
                <c:pt idx="803">
                  <c:v>2303.0100000000002</c:v>
                </c:pt>
                <c:pt idx="804">
                  <c:v>2303.0100000000002</c:v>
                </c:pt>
                <c:pt idx="805">
                  <c:v>2303.0100000000002</c:v>
                </c:pt>
                <c:pt idx="806">
                  <c:v>2299.94</c:v>
                </c:pt>
                <c:pt idx="807">
                  <c:v>2299.4699999999998</c:v>
                </c:pt>
                <c:pt idx="808">
                  <c:v>2298.9899999999998</c:v>
                </c:pt>
                <c:pt idx="809">
                  <c:v>2294.75</c:v>
                </c:pt>
                <c:pt idx="810">
                  <c:v>2294.75</c:v>
                </c:pt>
                <c:pt idx="811">
                  <c:v>2294.75</c:v>
                </c:pt>
                <c:pt idx="812">
                  <c:v>2294.75</c:v>
                </c:pt>
                <c:pt idx="813">
                  <c:v>2288.69</c:v>
                </c:pt>
                <c:pt idx="814">
                  <c:v>2283.96</c:v>
                </c:pt>
                <c:pt idx="815">
                  <c:v>2289.15</c:v>
                </c:pt>
                <c:pt idx="816">
                  <c:v>2288.69</c:v>
                </c:pt>
                <c:pt idx="817">
                  <c:v>2288.69</c:v>
                </c:pt>
                <c:pt idx="818">
                  <c:v>2288.69</c:v>
                </c:pt>
                <c:pt idx="819">
                  <c:v>2285.37</c:v>
                </c:pt>
                <c:pt idx="820">
                  <c:v>2284.0500000000002</c:v>
                </c:pt>
                <c:pt idx="821">
                  <c:v>2288.52</c:v>
                </c:pt>
                <c:pt idx="822">
                  <c:v>2289.87</c:v>
                </c:pt>
                <c:pt idx="823">
                  <c:v>2289.5700000000002</c:v>
                </c:pt>
                <c:pt idx="824">
                  <c:v>2289.5700000000002</c:v>
                </c:pt>
                <c:pt idx="825">
                  <c:v>2289.5700000000002</c:v>
                </c:pt>
                <c:pt idx="826">
                  <c:v>2287.5100000000002</c:v>
                </c:pt>
                <c:pt idx="827">
                  <c:v>2285.83</c:v>
                </c:pt>
                <c:pt idx="828">
                  <c:v>2285.2399999999998</c:v>
                </c:pt>
                <c:pt idx="829">
                  <c:v>2283.7800000000002</c:v>
                </c:pt>
                <c:pt idx="830">
                  <c:v>2282.7600000000002</c:v>
                </c:pt>
                <c:pt idx="831">
                  <c:v>2282.7600000000002</c:v>
                </c:pt>
                <c:pt idx="832">
                  <c:v>2282.7600000000002</c:v>
                </c:pt>
                <c:pt idx="833">
                  <c:v>2282.7600000000002</c:v>
                </c:pt>
                <c:pt idx="834">
                  <c:v>2282.67</c:v>
                </c:pt>
                <c:pt idx="835">
                  <c:v>2280.94</c:v>
                </c:pt>
                <c:pt idx="836">
                  <c:v>2280.19</c:v>
                </c:pt>
                <c:pt idx="837">
                  <c:v>2280.19</c:v>
                </c:pt>
                <c:pt idx="838">
                  <c:v>2280.19</c:v>
                </c:pt>
                <c:pt idx="839">
                  <c:v>2280.19</c:v>
                </c:pt>
                <c:pt idx="840">
                  <c:v>2280.19</c:v>
                </c:pt>
                <c:pt idx="841">
                  <c:v>2280.4299999999998</c:v>
                </c:pt>
                <c:pt idx="842">
                  <c:v>2278.23</c:v>
                </c:pt>
                <c:pt idx="843">
                  <c:v>2277.9899999999998</c:v>
                </c:pt>
                <c:pt idx="844">
                  <c:v>2277.73</c:v>
                </c:pt>
                <c:pt idx="845">
                  <c:v>2277.73</c:v>
                </c:pt>
                <c:pt idx="846">
                  <c:v>2277.73</c:v>
                </c:pt>
                <c:pt idx="847">
                  <c:v>2276.64</c:v>
                </c:pt>
                <c:pt idx="848">
                  <c:v>2278.48</c:v>
                </c:pt>
                <c:pt idx="849">
                  <c:v>2277.92</c:v>
                </c:pt>
                <c:pt idx="850">
                  <c:v>2277.92</c:v>
                </c:pt>
                <c:pt idx="851">
                  <c:v>2275.4</c:v>
                </c:pt>
                <c:pt idx="852">
                  <c:v>2275.4</c:v>
                </c:pt>
                <c:pt idx="853">
                  <c:v>2275.4</c:v>
                </c:pt>
                <c:pt idx="854">
                  <c:v>2273.08</c:v>
                </c:pt>
                <c:pt idx="855">
                  <c:v>2274.04</c:v>
                </c:pt>
                <c:pt idx="856">
                  <c:v>2274.71</c:v>
                </c:pt>
                <c:pt idx="857">
                  <c:v>2272.9499999999998</c:v>
                </c:pt>
                <c:pt idx="858">
                  <c:v>2274.39</c:v>
                </c:pt>
                <c:pt idx="859">
                  <c:v>2274.39</c:v>
                </c:pt>
                <c:pt idx="860">
                  <c:v>2274.39</c:v>
                </c:pt>
                <c:pt idx="861">
                  <c:v>2274.1</c:v>
                </c:pt>
                <c:pt idx="862">
                  <c:v>2274.19</c:v>
                </c:pt>
                <c:pt idx="863">
                  <c:v>2274.06</c:v>
                </c:pt>
                <c:pt idx="864">
                  <c:v>2274.06</c:v>
                </c:pt>
                <c:pt idx="865">
                  <c:v>2275.09</c:v>
                </c:pt>
                <c:pt idx="866">
                  <c:v>2275.09</c:v>
                </c:pt>
                <c:pt idx="867">
                  <c:v>2275.09</c:v>
                </c:pt>
                <c:pt idx="868">
                  <c:v>2275.4699999999998</c:v>
                </c:pt>
                <c:pt idx="869">
                  <c:v>2275.33</c:v>
                </c:pt>
                <c:pt idx="870">
                  <c:v>2275.4499999999998</c:v>
                </c:pt>
                <c:pt idx="871">
                  <c:v>2276.6999999999998</c:v>
                </c:pt>
                <c:pt idx="872">
                  <c:v>2277.85</c:v>
                </c:pt>
                <c:pt idx="873">
                  <c:v>2277.85</c:v>
                </c:pt>
                <c:pt idx="874">
                  <c:v>2277.85</c:v>
                </c:pt>
                <c:pt idx="875">
                  <c:v>2286.83</c:v>
                </c:pt>
                <c:pt idx="876">
                  <c:v>2286.46</c:v>
                </c:pt>
                <c:pt idx="877">
                  <c:v>2285.61</c:v>
                </c:pt>
                <c:pt idx="878">
                  <c:v>2283.4699999999998</c:v>
                </c:pt>
                <c:pt idx="879">
                  <c:v>2282.36</c:v>
                </c:pt>
                <c:pt idx="880">
                  <c:v>2282.36</c:v>
                </c:pt>
                <c:pt idx="881">
                  <c:v>2282.36</c:v>
                </c:pt>
                <c:pt idx="882">
                  <c:v>2282.36</c:v>
                </c:pt>
                <c:pt idx="883">
                  <c:v>2283.11</c:v>
                </c:pt>
                <c:pt idx="884">
                  <c:v>2282.35</c:v>
                </c:pt>
                <c:pt idx="885">
                  <c:v>2284.2199999999998</c:v>
                </c:pt>
                <c:pt idx="886">
                  <c:v>2284.2199999999998</c:v>
                </c:pt>
                <c:pt idx="887">
                  <c:v>2284.2199999999998</c:v>
                </c:pt>
                <c:pt idx="888">
                  <c:v>2284.2199999999998</c:v>
                </c:pt>
                <c:pt idx="889">
                  <c:v>2284.2199999999998</c:v>
                </c:pt>
                <c:pt idx="890">
                  <c:v>2282.27</c:v>
                </c:pt>
                <c:pt idx="891">
                  <c:v>2282.13</c:v>
                </c:pt>
                <c:pt idx="892">
                  <c:v>2279.9899999999998</c:v>
                </c:pt>
                <c:pt idx="893">
                  <c:v>2278.4</c:v>
                </c:pt>
                <c:pt idx="894">
                  <c:v>2278.4</c:v>
                </c:pt>
                <c:pt idx="895">
                  <c:v>2278.4</c:v>
                </c:pt>
                <c:pt idx="896">
                  <c:v>2278.4</c:v>
                </c:pt>
                <c:pt idx="897">
                  <c:v>2276.58</c:v>
                </c:pt>
                <c:pt idx="898">
                  <c:v>2274.73</c:v>
                </c:pt>
                <c:pt idx="899">
                  <c:v>2274.59</c:v>
                </c:pt>
                <c:pt idx="900">
                  <c:v>2273.31</c:v>
                </c:pt>
                <c:pt idx="901">
                  <c:v>2273.31</c:v>
                </c:pt>
                <c:pt idx="902">
                  <c:v>2273.31</c:v>
                </c:pt>
                <c:pt idx="903">
                  <c:v>2273.31</c:v>
                </c:pt>
                <c:pt idx="904">
                  <c:v>2270.88</c:v>
                </c:pt>
                <c:pt idx="905">
                  <c:v>2271.5500000000002</c:v>
                </c:pt>
                <c:pt idx="906">
                  <c:v>2269.6999999999998</c:v>
                </c:pt>
                <c:pt idx="907">
                  <c:v>2269.41</c:v>
                </c:pt>
                <c:pt idx="908">
                  <c:v>2269.41</c:v>
                </c:pt>
                <c:pt idx="909">
                  <c:v>2269.41</c:v>
                </c:pt>
                <c:pt idx="910">
                  <c:v>2262.04</c:v>
                </c:pt>
                <c:pt idx="911">
                  <c:v>2262.87</c:v>
                </c:pt>
                <c:pt idx="912">
                  <c:v>2273.5</c:v>
                </c:pt>
                <c:pt idx="913">
                  <c:v>2270.85</c:v>
                </c:pt>
                <c:pt idx="914">
                  <c:v>2266.66</c:v>
                </c:pt>
                <c:pt idx="915">
                  <c:v>2266.66</c:v>
                </c:pt>
                <c:pt idx="916">
                  <c:v>2266.66</c:v>
                </c:pt>
                <c:pt idx="917">
                  <c:v>2265.65</c:v>
                </c:pt>
                <c:pt idx="918">
                  <c:v>2267.63</c:v>
                </c:pt>
                <c:pt idx="919">
                  <c:v>2267.39</c:v>
                </c:pt>
                <c:pt idx="920">
                  <c:v>2266.0700000000002</c:v>
                </c:pt>
                <c:pt idx="921">
                  <c:v>2265.2199999999998</c:v>
                </c:pt>
                <c:pt idx="922">
                  <c:v>2265.2199999999998</c:v>
                </c:pt>
                <c:pt idx="923">
                  <c:v>2265.2199999999998</c:v>
                </c:pt>
                <c:pt idx="924">
                  <c:v>2259.64</c:v>
                </c:pt>
                <c:pt idx="925">
                  <c:v>2256.5700000000002</c:v>
                </c:pt>
                <c:pt idx="926">
                  <c:v>2259.0700000000002</c:v>
                </c:pt>
                <c:pt idx="927">
                  <c:v>2256.9499999999998</c:v>
                </c:pt>
                <c:pt idx="928">
                  <c:v>2253.1</c:v>
                </c:pt>
                <c:pt idx="929">
                  <c:v>2253.1</c:v>
                </c:pt>
                <c:pt idx="930">
                  <c:v>2253.1</c:v>
                </c:pt>
                <c:pt idx="931">
                  <c:v>2254.0300000000002</c:v>
                </c:pt>
                <c:pt idx="932">
                  <c:v>2254.98</c:v>
                </c:pt>
                <c:pt idx="933">
                  <c:v>2253.6799999999998</c:v>
                </c:pt>
                <c:pt idx="934">
                  <c:v>2254.11</c:v>
                </c:pt>
                <c:pt idx="935">
                  <c:v>2253.89</c:v>
                </c:pt>
                <c:pt idx="936">
                  <c:v>2253.89</c:v>
                </c:pt>
                <c:pt idx="937">
                  <c:v>2253.89</c:v>
                </c:pt>
                <c:pt idx="938">
                  <c:v>2253.89</c:v>
                </c:pt>
                <c:pt idx="939">
                  <c:v>2253.42</c:v>
                </c:pt>
                <c:pt idx="940">
                  <c:v>2251.7800000000002</c:v>
                </c:pt>
                <c:pt idx="941">
                  <c:v>2249.9</c:v>
                </c:pt>
                <c:pt idx="942">
                  <c:v>2246.1799999999998</c:v>
                </c:pt>
                <c:pt idx="943">
                  <c:v>2246.1799999999998</c:v>
                </c:pt>
                <c:pt idx="944">
                  <c:v>2246.1799999999998</c:v>
                </c:pt>
                <c:pt idx="945">
                  <c:v>2247.3200000000002</c:v>
                </c:pt>
                <c:pt idx="946">
                  <c:v>2245.71</c:v>
                </c:pt>
                <c:pt idx="947">
                  <c:v>2247.48</c:v>
                </c:pt>
                <c:pt idx="948">
                  <c:v>2251.4499999999998</c:v>
                </c:pt>
                <c:pt idx="949">
                  <c:v>2256.17</c:v>
                </c:pt>
                <c:pt idx="950">
                  <c:v>2256.17</c:v>
                </c:pt>
                <c:pt idx="951">
                  <c:v>2256.17</c:v>
                </c:pt>
                <c:pt idx="952">
                  <c:v>2259.12</c:v>
                </c:pt>
                <c:pt idx="953">
                  <c:v>2258.11</c:v>
                </c:pt>
                <c:pt idx="954">
                  <c:v>2254.5500000000002</c:v>
                </c:pt>
                <c:pt idx="955">
                  <c:v>2257.67</c:v>
                </c:pt>
                <c:pt idx="956">
                  <c:v>2265.15</c:v>
                </c:pt>
                <c:pt idx="957">
                  <c:v>2265.15</c:v>
                </c:pt>
                <c:pt idx="958">
                  <c:v>2265.15</c:v>
                </c:pt>
                <c:pt idx="959">
                  <c:v>2263.46</c:v>
                </c:pt>
                <c:pt idx="960">
                  <c:v>2262.41</c:v>
                </c:pt>
                <c:pt idx="961">
                  <c:v>2259.5300000000002</c:v>
                </c:pt>
                <c:pt idx="962">
                  <c:v>2258.0100000000002</c:v>
                </c:pt>
                <c:pt idx="963">
                  <c:v>2257.0100000000002</c:v>
                </c:pt>
                <c:pt idx="964">
                  <c:v>2257.0100000000002</c:v>
                </c:pt>
                <c:pt idx="965">
                  <c:v>2257.0100000000002</c:v>
                </c:pt>
                <c:pt idx="966">
                  <c:v>2257.0100000000002</c:v>
                </c:pt>
                <c:pt idx="967">
                  <c:v>2259.19</c:v>
                </c:pt>
                <c:pt idx="968">
                  <c:v>2263.31</c:v>
                </c:pt>
                <c:pt idx="969">
                  <c:v>2265.4899999999998</c:v>
                </c:pt>
                <c:pt idx="970">
                  <c:v>2266.9499999999998</c:v>
                </c:pt>
                <c:pt idx="971">
                  <c:v>2266.9499999999998</c:v>
                </c:pt>
                <c:pt idx="972">
                  <c:v>2266.9499999999998</c:v>
                </c:pt>
                <c:pt idx="973">
                  <c:v>2268.35</c:v>
                </c:pt>
                <c:pt idx="974">
                  <c:v>2276.08</c:v>
                </c:pt>
                <c:pt idx="975">
                  <c:v>2286.73</c:v>
                </c:pt>
                <c:pt idx="976">
                  <c:v>2289.98</c:v>
                </c:pt>
                <c:pt idx="977">
                  <c:v>2293.38</c:v>
                </c:pt>
                <c:pt idx="978">
                  <c:v>2293.38</c:v>
                </c:pt>
                <c:pt idx="979">
                  <c:v>2293.38</c:v>
                </c:pt>
                <c:pt idx="980">
                  <c:v>2296.1799999999998</c:v>
                </c:pt>
                <c:pt idx="981">
                  <c:v>2288.67</c:v>
                </c:pt>
                <c:pt idx="982">
                  <c:v>2294.9899999999998</c:v>
                </c:pt>
                <c:pt idx="983">
                  <c:v>2313.0500000000002</c:v>
                </c:pt>
                <c:pt idx="984">
                  <c:v>2342.35</c:v>
                </c:pt>
                <c:pt idx="985">
                  <c:v>2342.35</c:v>
                </c:pt>
                <c:pt idx="986">
                  <c:v>2342.35</c:v>
                </c:pt>
                <c:pt idx="987">
                  <c:v>2352.58</c:v>
                </c:pt>
                <c:pt idx="988">
                  <c:v>2336.2600000000002</c:v>
                </c:pt>
                <c:pt idx="989">
                  <c:v>2335.16</c:v>
                </c:pt>
                <c:pt idx="990">
                  <c:v>2335.16</c:v>
                </c:pt>
                <c:pt idx="991">
                  <c:v>2335.16</c:v>
                </c:pt>
                <c:pt idx="992">
                  <c:v>2335.16</c:v>
                </c:pt>
                <c:pt idx="993">
                  <c:v>2335.16</c:v>
                </c:pt>
                <c:pt idx="994">
                  <c:v>2366.15</c:v>
                </c:pt>
                <c:pt idx="995">
                  <c:v>2349.0300000000002</c:v>
                </c:pt>
                <c:pt idx="996">
                  <c:v>2344.73</c:v>
                </c:pt>
                <c:pt idx="997">
                  <c:v>2336.1</c:v>
                </c:pt>
                <c:pt idx="998">
                  <c:v>2337.42</c:v>
                </c:pt>
                <c:pt idx="999">
                  <c:v>2337.42</c:v>
                </c:pt>
                <c:pt idx="1000">
                  <c:v>2337.42</c:v>
                </c:pt>
                <c:pt idx="1001">
                  <c:v>2332.9899999999998</c:v>
                </c:pt>
                <c:pt idx="1002">
                  <c:v>2348.4899999999998</c:v>
                </c:pt>
                <c:pt idx="1003">
                  <c:v>2373.94</c:v>
                </c:pt>
                <c:pt idx="1004">
                  <c:v>2375.66</c:v>
                </c:pt>
                <c:pt idx="1005">
                  <c:v>2375.0300000000002</c:v>
                </c:pt>
                <c:pt idx="1006">
                  <c:v>2375.0300000000002</c:v>
                </c:pt>
                <c:pt idx="1007">
                  <c:v>2375.0300000000002</c:v>
                </c:pt>
                <c:pt idx="1008">
                  <c:v>2375.0300000000002</c:v>
                </c:pt>
                <c:pt idx="1009">
                  <c:v>2380.31</c:v>
                </c:pt>
                <c:pt idx="1010">
                  <c:v>2377.59</c:v>
                </c:pt>
                <c:pt idx="1011">
                  <c:v>2381.36</c:v>
                </c:pt>
                <c:pt idx="1012">
                  <c:v>2370.63</c:v>
                </c:pt>
                <c:pt idx="1013">
                  <c:v>2370.63</c:v>
                </c:pt>
                <c:pt idx="1014">
                  <c:v>2370.63</c:v>
                </c:pt>
                <c:pt idx="1015">
                  <c:v>2351.06</c:v>
                </c:pt>
                <c:pt idx="1016">
                  <c:v>2338.7600000000002</c:v>
                </c:pt>
                <c:pt idx="1017">
                  <c:v>2329.35</c:v>
                </c:pt>
                <c:pt idx="1018">
                  <c:v>2346.06</c:v>
                </c:pt>
                <c:pt idx="1019">
                  <c:v>2375.86</c:v>
                </c:pt>
                <c:pt idx="1020">
                  <c:v>2375.86</c:v>
                </c:pt>
                <c:pt idx="1021">
                  <c:v>2375.86</c:v>
                </c:pt>
                <c:pt idx="1022">
                  <c:v>2424.27</c:v>
                </c:pt>
                <c:pt idx="1023">
                  <c:v>2410.96</c:v>
                </c:pt>
                <c:pt idx="1024">
                  <c:v>2435.52</c:v>
                </c:pt>
                <c:pt idx="1025">
                  <c:v>2450.63</c:v>
                </c:pt>
                <c:pt idx="1026">
                  <c:v>2452.5</c:v>
                </c:pt>
                <c:pt idx="1027">
                  <c:v>2452.5</c:v>
                </c:pt>
                <c:pt idx="1028">
                  <c:v>2452.5</c:v>
                </c:pt>
                <c:pt idx="1029">
                  <c:v>2493.98</c:v>
                </c:pt>
                <c:pt idx="1030">
                  <c:v>2490.06</c:v>
                </c:pt>
                <c:pt idx="1031">
                  <c:v>2518.34</c:v>
                </c:pt>
                <c:pt idx="1032">
                  <c:v>2517.44</c:v>
                </c:pt>
                <c:pt idx="1033">
                  <c:v>2475.75</c:v>
                </c:pt>
                <c:pt idx="1034">
                  <c:v>2475.75</c:v>
                </c:pt>
                <c:pt idx="1035">
                  <c:v>2475.75</c:v>
                </c:pt>
                <c:pt idx="1036">
                  <c:v>2475.75</c:v>
                </c:pt>
                <c:pt idx="1037">
                  <c:v>2482.41</c:v>
                </c:pt>
                <c:pt idx="1038">
                  <c:v>2486.0700000000002</c:v>
                </c:pt>
                <c:pt idx="1039">
                  <c:v>2484.62</c:v>
                </c:pt>
                <c:pt idx="1040">
                  <c:v>2450.8000000000002</c:v>
                </c:pt>
                <c:pt idx="1041">
                  <c:v>2450.8000000000002</c:v>
                </c:pt>
                <c:pt idx="1042">
                  <c:v>2450.8000000000002</c:v>
                </c:pt>
                <c:pt idx="1043">
                  <c:v>2443.7199999999998</c:v>
                </c:pt>
                <c:pt idx="1044">
                  <c:v>2470.9899999999998</c:v>
                </c:pt>
                <c:pt idx="1045">
                  <c:v>2482.15</c:v>
                </c:pt>
                <c:pt idx="1046">
                  <c:v>2511.34</c:v>
                </c:pt>
                <c:pt idx="1047">
                  <c:v>2510.8200000000002</c:v>
                </c:pt>
                <c:pt idx="1048">
                  <c:v>2510.8200000000002</c:v>
                </c:pt>
                <c:pt idx="1049">
                  <c:v>2510.8200000000002</c:v>
                </c:pt>
                <c:pt idx="1050">
                  <c:v>2534.83</c:v>
                </c:pt>
                <c:pt idx="1051">
                  <c:v>2569.1</c:v>
                </c:pt>
                <c:pt idx="1052">
                  <c:v>2570.11</c:v>
                </c:pt>
                <c:pt idx="1053">
                  <c:v>2564.3000000000002</c:v>
                </c:pt>
                <c:pt idx="1054">
                  <c:v>2559.04</c:v>
                </c:pt>
                <c:pt idx="1055">
                  <c:v>2559.04</c:v>
                </c:pt>
                <c:pt idx="1056">
                  <c:v>2559.04</c:v>
                </c:pt>
                <c:pt idx="1057">
                  <c:v>2559.04</c:v>
                </c:pt>
                <c:pt idx="1058">
                  <c:v>2568.12</c:v>
                </c:pt>
                <c:pt idx="1059">
                  <c:v>2566.7600000000002</c:v>
                </c:pt>
                <c:pt idx="1060">
                  <c:v>2578.02</c:v>
                </c:pt>
                <c:pt idx="1061">
                  <c:v>2607.13</c:v>
                </c:pt>
                <c:pt idx="1062">
                  <c:v>2607.13</c:v>
                </c:pt>
                <c:pt idx="1063">
                  <c:v>2607.13</c:v>
                </c:pt>
                <c:pt idx="1064">
                  <c:v>2607.13</c:v>
                </c:pt>
                <c:pt idx="1065">
                  <c:v>2619.75</c:v>
                </c:pt>
                <c:pt idx="1066">
                  <c:v>2634.06</c:v>
                </c:pt>
                <c:pt idx="1067">
                  <c:v>2633.12</c:v>
                </c:pt>
                <c:pt idx="1068">
                  <c:v>2579.08</c:v>
                </c:pt>
                <c:pt idx="1069">
                  <c:v>2579.08</c:v>
                </c:pt>
                <c:pt idx="1070">
                  <c:v>2579.08</c:v>
                </c:pt>
                <c:pt idx="1071">
                  <c:v>2579.08</c:v>
                </c:pt>
                <c:pt idx="1072">
                  <c:v>2579.08</c:v>
                </c:pt>
                <c:pt idx="1073">
                  <c:v>2574.7399999999998</c:v>
                </c:pt>
                <c:pt idx="1074">
                  <c:v>2562.85</c:v>
                </c:pt>
                <c:pt idx="1075">
                  <c:v>2525.5</c:v>
                </c:pt>
                <c:pt idx="1076">
                  <c:v>2525.5</c:v>
                </c:pt>
                <c:pt idx="1077">
                  <c:v>2525.5</c:v>
                </c:pt>
                <c:pt idx="1078">
                  <c:v>2491.4499999999998</c:v>
                </c:pt>
                <c:pt idx="1079">
                  <c:v>2488.33</c:v>
                </c:pt>
                <c:pt idx="1080">
                  <c:v>2512.4</c:v>
                </c:pt>
                <c:pt idx="1081">
                  <c:v>2534.13</c:v>
                </c:pt>
                <c:pt idx="1082">
                  <c:v>2549.77</c:v>
                </c:pt>
                <c:pt idx="1083">
                  <c:v>2549.77</c:v>
                </c:pt>
                <c:pt idx="1084">
                  <c:v>2549.77</c:v>
                </c:pt>
                <c:pt idx="1085">
                  <c:v>2556.7199999999998</c:v>
                </c:pt>
                <c:pt idx="1086">
                  <c:v>2531.85</c:v>
                </c:pt>
                <c:pt idx="1087">
                  <c:v>2521.1799999999998</c:v>
                </c:pt>
                <c:pt idx="1088">
                  <c:v>2521.1799999999998</c:v>
                </c:pt>
                <c:pt idx="1089">
                  <c:v>2470.3200000000002</c:v>
                </c:pt>
                <c:pt idx="1090">
                  <c:v>2470.3200000000002</c:v>
                </c:pt>
                <c:pt idx="1091">
                  <c:v>2470.3200000000002</c:v>
                </c:pt>
                <c:pt idx="1092">
                  <c:v>2450.79</c:v>
                </c:pt>
                <c:pt idx="1093">
                  <c:v>2458.56</c:v>
                </c:pt>
                <c:pt idx="1094">
                  <c:v>2466.9499999999998</c:v>
                </c:pt>
                <c:pt idx="1095">
                  <c:v>2443.35</c:v>
                </c:pt>
                <c:pt idx="1096">
                  <c:v>2426</c:v>
                </c:pt>
                <c:pt idx="1097">
                  <c:v>2426</c:v>
                </c:pt>
                <c:pt idx="1098">
                  <c:v>2426</c:v>
                </c:pt>
                <c:pt idx="1099">
                  <c:v>2426.52</c:v>
                </c:pt>
                <c:pt idx="1100">
                  <c:v>2436.4299999999998</c:v>
                </c:pt>
                <c:pt idx="1101">
                  <c:v>2429.2399999999998</c:v>
                </c:pt>
                <c:pt idx="1102">
                  <c:v>2415.5100000000002</c:v>
                </c:pt>
                <c:pt idx="1103">
                  <c:v>2389.87</c:v>
                </c:pt>
                <c:pt idx="1104">
                  <c:v>2389.87</c:v>
                </c:pt>
                <c:pt idx="1105">
                  <c:v>2389.87</c:v>
                </c:pt>
                <c:pt idx="1106">
                  <c:v>2389.87</c:v>
                </c:pt>
                <c:pt idx="1107">
                  <c:v>2388.13</c:v>
                </c:pt>
                <c:pt idx="1108">
                  <c:v>2363.8200000000002</c:v>
                </c:pt>
                <c:pt idx="1109">
                  <c:v>2363.56</c:v>
                </c:pt>
                <c:pt idx="1110">
                  <c:v>2371.77</c:v>
                </c:pt>
                <c:pt idx="1111">
                  <c:v>2371.77</c:v>
                </c:pt>
                <c:pt idx="1112">
                  <c:v>2371.77</c:v>
                </c:pt>
                <c:pt idx="1113">
                  <c:v>2372.9499999999998</c:v>
                </c:pt>
                <c:pt idx="1114">
                  <c:v>2362.2800000000002</c:v>
                </c:pt>
                <c:pt idx="1115">
                  <c:v>2356.4899999999998</c:v>
                </c:pt>
                <c:pt idx="1116">
                  <c:v>2366.36</c:v>
                </c:pt>
                <c:pt idx="1117">
                  <c:v>2370.4899999999998</c:v>
                </c:pt>
                <c:pt idx="1118">
                  <c:v>2370.4899999999998</c:v>
                </c:pt>
                <c:pt idx="1119">
                  <c:v>2370.4899999999998</c:v>
                </c:pt>
                <c:pt idx="1120">
                  <c:v>2370.4899999999998</c:v>
                </c:pt>
                <c:pt idx="1121">
                  <c:v>2362.67</c:v>
                </c:pt>
                <c:pt idx="1122">
                  <c:v>2374.59</c:v>
                </c:pt>
                <c:pt idx="1123">
                  <c:v>2398</c:v>
                </c:pt>
                <c:pt idx="1124">
                  <c:v>2425.65</c:v>
                </c:pt>
                <c:pt idx="1125">
                  <c:v>2425.65</c:v>
                </c:pt>
                <c:pt idx="1126">
                  <c:v>2425.65</c:v>
                </c:pt>
                <c:pt idx="1127">
                  <c:v>2409.54</c:v>
                </c:pt>
                <c:pt idx="1128">
                  <c:v>2402.0700000000002</c:v>
                </c:pt>
                <c:pt idx="1129">
                  <c:v>2396.63</c:v>
                </c:pt>
                <c:pt idx="1130">
                  <c:v>2398.56</c:v>
                </c:pt>
                <c:pt idx="1131">
                  <c:v>2398.83</c:v>
                </c:pt>
                <c:pt idx="1132">
                  <c:v>2398.83</c:v>
                </c:pt>
                <c:pt idx="1133">
                  <c:v>2398.83</c:v>
                </c:pt>
                <c:pt idx="1134">
                  <c:v>2398.83</c:v>
                </c:pt>
                <c:pt idx="1135">
                  <c:v>2377.1799999999998</c:v>
                </c:pt>
                <c:pt idx="1136">
                  <c:v>2381.46</c:v>
                </c:pt>
                <c:pt idx="1137">
                  <c:v>2387.31</c:v>
                </c:pt>
                <c:pt idx="1138">
                  <c:v>2388.54</c:v>
                </c:pt>
                <c:pt idx="1139">
                  <c:v>2388.54</c:v>
                </c:pt>
                <c:pt idx="1140">
                  <c:v>2388.54</c:v>
                </c:pt>
                <c:pt idx="1141">
                  <c:v>2409.9299999999998</c:v>
                </c:pt>
                <c:pt idx="1142">
                  <c:v>2406.89</c:v>
                </c:pt>
                <c:pt idx="1143">
                  <c:v>2399.92</c:v>
                </c:pt>
                <c:pt idx="1144">
                  <c:v>2392.81</c:v>
                </c:pt>
                <c:pt idx="1145">
                  <c:v>2390.66</c:v>
                </c:pt>
                <c:pt idx="1146">
                  <c:v>2390.66</c:v>
                </c:pt>
                <c:pt idx="1147">
                  <c:v>2390.66</c:v>
                </c:pt>
                <c:pt idx="1148">
                  <c:v>2395.4299999999998</c:v>
                </c:pt>
                <c:pt idx="1149">
                  <c:v>2396.41</c:v>
                </c:pt>
                <c:pt idx="1150">
                  <c:v>2399.46</c:v>
                </c:pt>
                <c:pt idx="1151">
                  <c:v>2408.62</c:v>
                </c:pt>
                <c:pt idx="1152">
                  <c:v>2417.23</c:v>
                </c:pt>
                <c:pt idx="1153">
                  <c:v>2417.23</c:v>
                </c:pt>
                <c:pt idx="1154">
                  <c:v>2417.23</c:v>
                </c:pt>
                <c:pt idx="1155">
                  <c:v>2420.25</c:v>
                </c:pt>
                <c:pt idx="1156">
                  <c:v>2411.6799999999998</c:v>
                </c:pt>
                <c:pt idx="1157">
                  <c:v>2399.36</c:v>
                </c:pt>
                <c:pt idx="1158">
                  <c:v>2397.0700000000002</c:v>
                </c:pt>
                <c:pt idx="1159">
                  <c:v>2394.31</c:v>
                </c:pt>
                <c:pt idx="1160">
                  <c:v>2394.31</c:v>
                </c:pt>
                <c:pt idx="1161">
                  <c:v>2394.31</c:v>
                </c:pt>
                <c:pt idx="1162">
                  <c:v>2390.41</c:v>
                </c:pt>
                <c:pt idx="1163">
                  <c:v>2396.38</c:v>
                </c:pt>
                <c:pt idx="1164">
                  <c:v>2403.4299999999998</c:v>
                </c:pt>
                <c:pt idx="1165">
                  <c:v>2393.4699999999998</c:v>
                </c:pt>
                <c:pt idx="1166">
                  <c:v>2395.23</c:v>
                </c:pt>
                <c:pt idx="1167">
                  <c:v>2395.23</c:v>
                </c:pt>
                <c:pt idx="1168">
                  <c:v>2395.23</c:v>
                </c:pt>
                <c:pt idx="1169">
                  <c:v>2395.23</c:v>
                </c:pt>
                <c:pt idx="1170">
                  <c:v>2387.11</c:v>
                </c:pt>
                <c:pt idx="1171">
                  <c:v>2389.0700000000002</c:v>
                </c:pt>
                <c:pt idx="1172">
                  <c:v>2374.5100000000002</c:v>
                </c:pt>
                <c:pt idx="1173">
                  <c:v>2356.5300000000002</c:v>
                </c:pt>
                <c:pt idx="1174">
                  <c:v>2356.5300000000002</c:v>
                </c:pt>
                <c:pt idx="1175">
                  <c:v>2356.5300000000002</c:v>
                </c:pt>
                <c:pt idx="1176">
                  <c:v>2356.5300000000002</c:v>
                </c:pt>
                <c:pt idx="1177">
                  <c:v>2359.41</c:v>
                </c:pt>
                <c:pt idx="1178">
                  <c:v>2348.4299999999998</c:v>
                </c:pt>
                <c:pt idx="1179">
                  <c:v>2345.4899999999998</c:v>
                </c:pt>
                <c:pt idx="1180">
                  <c:v>2340.89</c:v>
                </c:pt>
                <c:pt idx="1181">
                  <c:v>2340.89</c:v>
                </c:pt>
                <c:pt idx="1182">
                  <c:v>2340.89</c:v>
                </c:pt>
                <c:pt idx="1183">
                  <c:v>2341.5100000000002</c:v>
                </c:pt>
                <c:pt idx="1184">
                  <c:v>2341.33</c:v>
                </c:pt>
                <c:pt idx="1185">
                  <c:v>2339.92</c:v>
                </c:pt>
                <c:pt idx="1186">
                  <c:v>2327.23</c:v>
                </c:pt>
                <c:pt idx="1187">
                  <c:v>2314.7600000000002</c:v>
                </c:pt>
                <c:pt idx="1188">
                  <c:v>2314.7600000000002</c:v>
                </c:pt>
                <c:pt idx="1189">
                  <c:v>2314.7600000000002</c:v>
                </c:pt>
                <c:pt idx="1190">
                  <c:v>2315.38</c:v>
                </c:pt>
                <c:pt idx="1191">
                  <c:v>2308.4899999999998</c:v>
                </c:pt>
                <c:pt idx="1192">
                  <c:v>2302.64</c:v>
                </c:pt>
                <c:pt idx="1193">
                  <c:v>2296.65</c:v>
                </c:pt>
                <c:pt idx="1194">
                  <c:v>2300.88</c:v>
                </c:pt>
                <c:pt idx="1195">
                  <c:v>2300.88</c:v>
                </c:pt>
                <c:pt idx="1196">
                  <c:v>2300.88</c:v>
                </c:pt>
                <c:pt idx="1197">
                  <c:v>2300.88</c:v>
                </c:pt>
                <c:pt idx="1198">
                  <c:v>2288.13</c:v>
                </c:pt>
                <c:pt idx="1199">
                  <c:v>2282.52</c:v>
                </c:pt>
                <c:pt idx="1200">
                  <c:v>2268.4699999999998</c:v>
                </c:pt>
                <c:pt idx="1201">
                  <c:v>2277.66</c:v>
                </c:pt>
                <c:pt idx="1202">
                  <c:v>2277.66</c:v>
                </c:pt>
                <c:pt idx="1203">
                  <c:v>2277.66</c:v>
                </c:pt>
                <c:pt idx="1204">
                  <c:v>2277.66</c:v>
                </c:pt>
                <c:pt idx="1205">
                  <c:v>2277.21</c:v>
                </c:pt>
                <c:pt idx="1206">
                  <c:v>2274.2600000000002</c:v>
                </c:pt>
                <c:pt idx="1207">
                  <c:v>2276.37</c:v>
                </c:pt>
                <c:pt idx="1208">
                  <c:v>2285.65</c:v>
                </c:pt>
                <c:pt idx="1209">
                  <c:v>2285.65</c:v>
                </c:pt>
                <c:pt idx="1210">
                  <c:v>2285.65</c:v>
                </c:pt>
                <c:pt idx="1211">
                  <c:v>2283.9899999999998</c:v>
                </c:pt>
                <c:pt idx="1212">
                  <c:v>2282.67</c:v>
                </c:pt>
                <c:pt idx="1213">
                  <c:v>2283.33</c:v>
                </c:pt>
                <c:pt idx="1214">
                  <c:v>2283.33</c:v>
                </c:pt>
                <c:pt idx="1215">
                  <c:v>2298.52</c:v>
                </c:pt>
                <c:pt idx="1216">
                  <c:v>2298.52</c:v>
                </c:pt>
                <c:pt idx="1217">
                  <c:v>2298.52</c:v>
                </c:pt>
                <c:pt idx="1218">
                  <c:v>2320.64</c:v>
                </c:pt>
                <c:pt idx="1219">
                  <c:v>2317.35</c:v>
                </c:pt>
                <c:pt idx="1220">
                  <c:v>2300.42</c:v>
                </c:pt>
                <c:pt idx="1221">
                  <c:v>2295.9899999999998</c:v>
                </c:pt>
                <c:pt idx="1222">
                  <c:v>2293.42</c:v>
                </c:pt>
                <c:pt idx="1223">
                  <c:v>2293.42</c:v>
                </c:pt>
                <c:pt idx="1224">
                  <c:v>2293.42</c:v>
                </c:pt>
                <c:pt idx="1225">
                  <c:v>2292.63</c:v>
                </c:pt>
                <c:pt idx="1226">
                  <c:v>2278.9699999999998</c:v>
                </c:pt>
                <c:pt idx="1227">
                  <c:v>2279.8200000000002</c:v>
                </c:pt>
                <c:pt idx="1228">
                  <c:v>2280.5</c:v>
                </c:pt>
                <c:pt idx="1229">
                  <c:v>2280.5</c:v>
                </c:pt>
                <c:pt idx="1230">
                  <c:v>2280.5</c:v>
                </c:pt>
                <c:pt idx="1231">
                  <c:v>2280.5</c:v>
                </c:pt>
                <c:pt idx="1232">
                  <c:v>2272.09</c:v>
                </c:pt>
                <c:pt idx="1233">
                  <c:v>2272.27</c:v>
                </c:pt>
                <c:pt idx="1234">
                  <c:v>2272.75</c:v>
                </c:pt>
                <c:pt idx="1235">
                  <c:v>2270.1799999999998</c:v>
                </c:pt>
                <c:pt idx="1236">
                  <c:v>2262.15</c:v>
                </c:pt>
                <c:pt idx="1237">
                  <c:v>2262.15</c:v>
                </c:pt>
                <c:pt idx="1238">
                  <c:v>2262.15</c:v>
                </c:pt>
                <c:pt idx="1239">
                  <c:v>2255.38</c:v>
                </c:pt>
                <c:pt idx="1240">
                  <c:v>2249.2800000000002</c:v>
                </c:pt>
                <c:pt idx="1241">
                  <c:v>2234.36</c:v>
                </c:pt>
                <c:pt idx="1242">
                  <c:v>2229.2800000000002</c:v>
                </c:pt>
                <c:pt idx="1243">
                  <c:v>2228.7600000000002</c:v>
                </c:pt>
                <c:pt idx="1244">
                  <c:v>2228.7600000000002</c:v>
                </c:pt>
                <c:pt idx="1245">
                  <c:v>2228.7600000000002</c:v>
                </c:pt>
                <c:pt idx="1246">
                  <c:v>2228.7600000000002</c:v>
                </c:pt>
                <c:pt idx="1247">
                  <c:v>2225.44</c:v>
                </c:pt>
                <c:pt idx="1248">
                  <c:v>2233.31</c:v>
                </c:pt>
                <c:pt idx="1249">
                  <c:v>2238.79</c:v>
                </c:pt>
                <c:pt idx="1250">
                  <c:v>2238.79</c:v>
                </c:pt>
                <c:pt idx="1251">
                  <c:v>2238.79</c:v>
                </c:pt>
                <c:pt idx="1252">
                  <c:v>2238.79</c:v>
                </c:pt>
                <c:pt idx="1253">
                  <c:v>2238.79</c:v>
                </c:pt>
                <c:pt idx="1254">
                  <c:v>2231.42</c:v>
                </c:pt>
                <c:pt idx="1255">
                  <c:v>2218.11</c:v>
                </c:pt>
                <c:pt idx="1256">
                  <c:v>2218.0500000000002</c:v>
                </c:pt>
                <c:pt idx="1257">
                  <c:v>2228.38</c:v>
                </c:pt>
                <c:pt idx="1258">
                  <c:v>2228.38</c:v>
                </c:pt>
                <c:pt idx="1259">
                  <c:v>2228.38</c:v>
                </c:pt>
                <c:pt idx="1260">
                  <c:v>2228.38</c:v>
                </c:pt>
                <c:pt idx="1261">
                  <c:v>2238.52</c:v>
                </c:pt>
                <c:pt idx="1262">
                  <c:v>2250.6</c:v>
                </c:pt>
                <c:pt idx="1263">
                  <c:v>2231.48</c:v>
                </c:pt>
                <c:pt idx="1264">
                  <c:v>2221.35</c:v>
                </c:pt>
                <c:pt idx="1265">
                  <c:v>2221.35</c:v>
                </c:pt>
                <c:pt idx="1266">
                  <c:v>2221.35</c:v>
                </c:pt>
                <c:pt idx="1267">
                  <c:v>2221.35</c:v>
                </c:pt>
                <c:pt idx="1268">
                  <c:v>2221.96</c:v>
                </c:pt>
                <c:pt idx="1269">
                  <c:v>2224.2199999999998</c:v>
                </c:pt>
                <c:pt idx="1270">
                  <c:v>2226.06</c:v>
                </c:pt>
                <c:pt idx="1271">
                  <c:v>2229.29</c:v>
                </c:pt>
                <c:pt idx="1272">
                  <c:v>2229.29</c:v>
                </c:pt>
                <c:pt idx="1273">
                  <c:v>2229.29</c:v>
                </c:pt>
                <c:pt idx="1274">
                  <c:v>2240.3200000000002</c:v>
                </c:pt>
                <c:pt idx="1275">
                  <c:v>2250.38</c:v>
                </c:pt>
                <c:pt idx="1276">
                  <c:v>2254.67</c:v>
                </c:pt>
                <c:pt idx="1277">
                  <c:v>2252.88</c:v>
                </c:pt>
                <c:pt idx="1278">
                  <c:v>2259.4299999999998</c:v>
                </c:pt>
                <c:pt idx="1279">
                  <c:v>2259.4299999999998</c:v>
                </c:pt>
                <c:pt idx="1280">
                  <c:v>2259.4299999999998</c:v>
                </c:pt>
                <c:pt idx="1281">
                  <c:v>2261.2199999999998</c:v>
                </c:pt>
                <c:pt idx="1282">
                  <c:v>2259.7199999999998</c:v>
                </c:pt>
                <c:pt idx="1283">
                  <c:v>2255.17</c:v>
                </c:pt>
                <c:pt idx="1284">
                  <c:v>2246.06</c:v>
                </c:pt>
                <c:pt idx="1285">
                  <c:v>2241.5300000000002</c:v>
                </c:pt>
                <c:pt idx="1286">
                  <c:v>2241.5300000000002</c:v>
                </c:pt>
                <c:pt idx="1287">
                  <c:v>2241.5300000000002</c:v>
                </c:pt>
                <c:pt idx="1288">
                  <c:v>2229.3000000000002</c:v>
                </c:pt>
                <c:pt idx="1289">
                  <c:v>2232.37</c:v>
                </c:pt>
                <c:pt idx="1290">
                  <c:v>2235.3000000000002</c:v>
                </c:pt>
                <c:pt idx="1291">
                  <c:v>2239.1999999999998</c:v>
                </c:pt>
                <c:pt idx="1292">
                  <c:v>2229.87</c:v>
                </c:pt>
                <c:pt idx="1293">
                  <c:v>2229.87</c:v>
                </c:pt>
                <c:pt idx="1294">
                  <c:v>2229.87</c:v>
                </c:pt>
                <c:pt idx="1295">
                  <c:v>2230.4</c:v>
                </c:pt>
                <c:pt idx="1296">
                  <c:v>2223.3000000000002</c:v>
                </c:pt>
                <c:pt idx="1297">
                  <c:v>2221.4299999999998</c:v>
                </c:pt>
                <c:pt idx="1298">
                  <c:v>2219.15</c:v>
                </c:pt>
                <c:pt idx="1299">
                  <c:v>2221.6999999999998</c:v>
                </c:pt>
                <c:pt idx="1300">
                  <c:v>2221.6999999999998</c:v>
                </c:pt>
                <c:pt idx="1301">
                  <c:v>2221.6999999999998</c:v>
                </c:pt>
                <c:pt idx="1302">
                  <c:v>2221.6999999999998</c:v>
                </c:pt>
                <c:pt idx="1303">
                  <c:v>2220.7600000000002</c:v>
                </c:pt>
                <c:pt idx="1304">
                  <c:v>2218.7800000000002</c:v>
                </c:pt>
                <c:pt idx="1305">
                  <c:v>2214.44</c:v>
                </c:pt>
                <c:pt idx="1306">
                  <c:v>2216.5700000000002</c:v>
                </c:pt>
                <c:pt idx="1307">
                  <c:v>2216.5700000000002</c:v>
                </c:pt>
                <c:pt idx="1308">
                  <c:v>2216.5700000000002</c:v>
                </c:pt>
                <c:pt idx="1309">
                  <c:v>2211.46</c:v>
                </c:pt>
                <c:pt idx="1310">
                  <c:v>2224.12</c:v>
                </c:pt>
                <c:pt idx="1311">
                  <c:v>2231.94</c:v>
                </c:pt>
                <c:pt idx="1312">
                  <c:v>2246.88</c:v>
                </c:pt>
                <c:pt idx="1313">
                  <c:v>2242.62</c:v>
                </c:pt>
                <c:pt idx="1314">
                  <c:v>2242.62</c:v>
                </c:pt>
                <c:pt idx="1315">
                  <c:v>2242.62</c:v>
                </c:pt>
                <c:pt idx="1316">
                  <c:v>2245.71</c:v>
                </c:pt>
                <c:pt idx="1317">
                  <c:v>2222.4499999999998</c:v>
                </c:pt>
                <c:pt idx="1318">
                  <c:v>2218.94</c:v>
                </c:pt>
                <c:pt idx="1319">
                  <c:v>2214.0500000000002</c:v>
                </c:pt>
                <c:pt idx="1320">
                  <c:v>2210.98</c:v>
                </c:pt>
                <c:pt idx="1321">
                  <c:v>2210.98</c:v>
                </c:pt>
                <c:pt idx="1322">
                  <c:v>2210.98</c:v>
                </c:pt>
                <c:pt idx="1323">
                  <c:v>2205.77</c:v>
                </c:pt>
                <c:pt idx="1324">
                  <c:v>2206.38</c:v>
                </c:pt>
                <c:pt idx="1325">
                  <c:v>2210.12</c:v>
                </c:pt>
                <c:pt idx="1326">
                  <c:v>2197.7600000000002</c:v>
                </c:pt>
                <c:pt idx="1327">
                  <c:v>2204.0500000000002</c:v>
                </c:pt>
                <c:pt idx="1328">
                  <c:v>2204.0500000000002</c:v>
                </c:pt>
                <c:pt idx="1329">
                  <c:v>2204.0500000000002</c:v>
                </c:pt>
                <c:pt idx="1330">
                  <c:v>2204.0500000000002</c:v>
                </c:pt>
                <c:pt idx="1331">
                  <c:v>2186.21</c:v>
                </c:pt>
                <c:pt idx="1332">
                  <c:v>2172.6</c:v>
                </c:pt>
                <c:pt idx="1333">
                  <c:v>2168.9499999999998</c:v>
                </c:pt>
                <c:pt idx="1334">
                  <c:v>2174.7199999999998</c:v>
                </c:pt>
                <c:pt idx="1335">
                  <c:v>2174.7199999999998</c:v>
                </c:pt>
                <c:pt idx="1336">
                  <c:v>2174.7199999999998</c:v>
                </c:pt>
                <c:pt idx="1337">
                  <c:v>2172.14</c:v>
                </c:pt>
                <c:pt idx="1338">
                  <c:v>2172.09</c:v>
                </c:pt>
                <c:pt idx="1339">
                  <c:v>2169.67</c:v>
                </c:pt>
                <c:pt idx="1340">
                  <c:v>2155.06</c:v>
                </c:pt>
                <c:pt idx="1341">
                  <c:v>2190.3000000000002</c:v>
                </c:pt>
                <c:pt idx="1342">
                  <c:v>2190.3000000000002</c:v>
                </c:pt>
                <c:pt idx="1343">
                  <c:v>2190.3000000000002</c:v>
                </c:pt>
                <c:pt idx="1344">
                  <c:v>2189.1799999999998</c:v>
                </c:pt>
                <c:pt idx="1345">
                  <c:v>2171.4699999999998</c:v>
                </c:pt>
                <c:pt idx="1346">
                  <c:v>2166.9299999999998</c:v>
                </c:pt>
                <c:pt idx="1347">
                  <c:v>2166.9299999999998</c:v>
                </c:pt>
                <c:pt idx="1348">
                  <c:v>2166.9299999999998</c:v>
                </c:pt>
                <c:pt idx="1349">
                  <c:v>2166.9299999999998</c:v>
                </c:pt>
                <c:pt idx="1350">
                  <c:v>2166.9299999999998</c:v>
                </c:pt>
                <c:pt idx="1351">
                  <c:v>2164.5500000000002</c:v>
                </c:pt>
                <c:pt idx="1352">
                  <c:v>2157.8200000000002</c:v>
                </c:pt>
                <c:pt idx="1353">
                  <c:v>2154.61</c:v>
                </c:pt>
                <c:pt idx="1354">
                  <c:v>2152.65</c:v>
                </c:pt>
                <c:pt idx="1355">
                  <c:v>2138.7399999999998</c:v>
                </c:pt>
                <c:pt idx="1356">
                  <c:v>2138.7399999999998</c:v>
                </c:pt>
                <c:pt idx="1357">
                  <c:v>2138.7399999999998</c:v>
                </c:pt>
                <c:pt idx="1358">
                  <c:v>2136.8200000000002</c:v>
                </c:pt>
                <c:pt idx="1359">
                  <c:v>2141.35</c:v>
                </c:pt>
                <c:pt idx="1360">
                  <c:v>2148.46</c:v>
                </c:pt>
                <c:pt idx="1361">
                  <c:v>2143.31</c:v>
                </c:pt>
                <c:pt idx="1362">
                  <c:v>2121.42</c:v>
                </c:pt>
                <c:pt idx="1363">
                  <c:v>2121.42</c:v>
                </c:pt>
                <c:pt idx="1364">
                  <c:v>2121.42</c:v>
                </c:pt>
                <c:pt idx="1365">
                  <c:v>2115.56</c:v>
                </c:pt>
                <c:pt idx="1366">
                  <c:v>2119.37</c:v>
                </c:pt>
                <c:pt idx="1367">
                  <c:v>2112.61</c:v>
                </c:pt>
                <c:pt idx="1368">
                  <c:v>2111.52</c:v>
                </c:pt>
                <c:pt idx="1369">
                  <c:v>2110.67</c:v>
                </c:pt>
                <c:pt idx="1370">
                  <c:v>2110.67</c:v>
                </c:pt>
                <c:pt idx="1371">
                  <c:v>2110.67</c:v>
                </c:pt>
                <c:pt idx="1372">
                  <c:v>2104.16</c:v>
                </c:pt>
                <c:pt idx="1373">
                  <c:v>2104.16</c:v>
                </c:pt>
                <c:pt idx="1374">
                  <c:v>2085.1799999999998</c:v>
                </c:pt>
                <c:pt idx="1375">
                  <c:v>2077.12</c:v>
                </c:pt>
                <c:pt idx="1376">
                  <c:v>2069.0100000000002</c:v>
                </c:pt>
                <c:pt idx="1377">
                  <c:v>2069.0100000000002</c:v>
                </c:pt>
                <c:pt idx="1378">
                  <c:v>2069.0100000000002</c:v>
                </c:pt>
                <c:pt idx="1379">
                  <c:v>2081.2399999999998</c:v>
                </c:pt>
                <c:pt idx="1380">
                  <c:v>2074.0300000000002</c:v>
                </c:pt>
                <c:pt idx="1381">
                  <c:v>2045.51</c:v>
                </c:pt>
                <c:pt idx="1382">
                  <c:v>2041.39</c:v>
                </c:pt>
                <c:pt idx="1383">
                  <c:v>2029.2</c:v>
                </c:pt>
                <c:pt idx="1384">
                  <c:v>2029.2</c:v>
                </c:pt>
                <c:pt idx="1385">
                  <c:v>2029.2</c:v>
                </c:pt>
                <c:pt idx="1386">
                  <c:v>2002.04</c:v>
                </c:pt>
                <c:pt idx="1387">
                  <c:v>1995.17</c:v>
                </c:pt>
                <c:pt idx="1388">
                  <c:v>1988.01</c:v>
                </c:pt>
                <c:pt idx="1389">
                  <c:v>1990.43</c:v>
                </c:pt>
                <c:pt idx="1390">
                  <c:v>1985.33</c:v>
                </c:pt>
                <c:pt idx="1391">
                  <c:v>1985.33</c:v>
                </c:pt>
                <c:pt idx="1392">
                  <c:v>1985.33</c:v>
                </c:pt>
                <c:pt idx="1393">
                  <c:v>1985.33</c:v>
                </c:pt>
                <c:pt idx="1394">
                  <c:v>1957.54</c:v>
                </c:pt>
                <c:pt idx="1395">
                  <c:v>1963.56</c:v>
                </c:pt>
                <c:pt idx="1396">
                  <c:v>1962.59</c:v>
                </c:pt>
                <c:pt idx="1397">
                  <c:v>1934.55</c:v>
                </c:pt>
                <c:pt idx="1398">
                  <c:v>1934.55</c:v>
                </c:pt>
                <c:pt idx="1399">
                  <c:v>1934.55</c:v>
                </c:pt>
                <c:pt idx="1400">
                  <c:v>1934.55</c:v>
                </c:pt>
                <c:pt idx="1401">
                  <c:v>1914.96</c:v>
                </c:pt>
                <c:pt idx="1402">
                  <c:v>1930.64</c:v>
                </c:pt>
                <c:pt idx="1403">
                  <c:v>1900.09</c:v>
                </c:pt>
                <c:pt idx="1404">
                  <c:v>1885.8</c:v>
                </c:pt>
                <c:pt idx="1405">
                  <c:v>1885.8</c:v>
                </c:pt>
                <c:pt idx="1406">
                  <c:v>1885.8</c:v>
                </c:pt>
                <c:pt idx="1407">
                  <c:v>1882.06</c:v>
                </c:pt>
                <c:pt idx="1408">
                  <c:v>1877.88</c:v>
                </c:pt>
                <c:pt idx="1409">
                  <c:v>1886.92</c:v>
                </c:pt>
                <c:pt idx="1410">
                  <c:v>1900.68</c:v>
                </c:pt>
                <c:pt idx="1411">
                  <c:v>1924.54</c:v>
                </c:pt>
                <c:pt idx="1412">
                  <c:v>1924.54</c:v>
                </c:pt>
                <c:pt idx="1413">
                  <c:v>1924.54</c:v>
                </c:pt>
                <c:pt idx="1414">
                  <c:v>1924.54</c:v>
                </c:pt>
                <c:pt idx="1415">
                  <c:v>1931.36</c:v>
                </c:pt>
                <c:pt idx="1416">
                  <c:v>1947.37</c:v>
                </c:pt>
                <c:pt idx="1417">
                  <c:v>1945.09</c:v>
                </c:pt>
                <c:pt idx="1418">
                  <c:v>1920.25</c:v>
                </c:pt>
                <c:pt idx="1419">
                  <c:v>1920.25</c:v>
                </c:pt>
                <c:pt idx="1420">
                  <c:v>1920.25</c:v>
                </c:pt>
                <c:pt idx="1421">
                  <c:v>1920.25</c:v>
                </c:pt>
                <c:pt idx="1422">
                  <c:v>1896.07</c:v>
                </c:pt>
                <c:pt idx="1423">
                  <c:v>1905.13</c:v>
                </c:pt>
                <c:pt idx="1424">
                  <c:v>1938.17</c:v>
                </c:pt>
                <c:pt idx="1425">
                  <c:v>1944.01</c:v>
                </c:pt>
                <c:pt idx="1426">
                  <c:v>1944.01</c:v>
                </c:pt>
                <c:pt idx="1427">
                  <c:v>1944.01</c:v>
                </c:pt>
                <c:pt idx="1428">
                  <c:v>1960.32</c:v>
                </c:pt>
                <c:pt idx="1429">
                  <c:v>1965.31</c:v>
                </c:pt>
                <c:pt idx="1430">
                  <c:v>1982.29</c:v>
                </c:pt>
                <c:pt idx="1431">
                  <c:v>1958.09</c:v>
                </c:pt>
                <c:pt idx="1432">
                  <c:v>1960.61</c:v>
                </c:pt>
                <c:pt idx="1433">
                  <c:v>1960.61</c:v>
                </c:pt>
                <c:pt idx="1434">
                  <c:v>1960.61</c:v>
                </c:pt>
                <c:pt idx="1435">
                  <c:v>1960.61</c:v>
                </c:pt>
                <c:pt idx="1436">
                  <c:v>1958.95</c:v>
                </c:pt>
                <c:pt idx="1437">
                  <c:v>1958.95</c:v>
                </c:pt>
                <c:pt idx="1438">
                  <c:v>1969.36</c:v>
                </c:pt>
                <c:pt idx="1439">
                  <c:v>1962.55</c:v>
                </c:pt>
                <c:pt idx="1440">
                  <c:v>1962.55</c:v>
                </c:pt>
                <c:pt idx="1441">
                  <c:v>1962.55</c:v>
                </c:pt>
                <c:pt idx="1442">
                  <c:v>1945.94</c:v>
                </c:pt>
                <c:pt idx="1443">
                  <c:v>1960.31</c:v>
                </c:pt>
                <c:pt idx="1444">
                  <c:v>1964.82</c:v>
                </c:pt>
                <c:pt idx="1445">
                  <c:v>1954.48</c:v>
                </c:pt>
                <c:pt idx="1446">
                  <c:v>1956.05</c:v>
                </c:pt>
                <c:pt idx="1447">
                  <c:v>1956.05</c:v>
                </c:pt>
                <c:pt idx="1448">
                  <c:v>1956.05</c:v>
                </c:pt>
                <c:pt idx="1449">
                  <c:v>1942.43</c:v>
                </c:pt>
                <c:pt idx="1450">
                  <c:v>1931.04</c:v>
                </c:pt>
                <c:pt idx="1451">
                  <c:v>1928.59</c:v>
                </c:pt>
                <c:pt idx="1452">
                  <c:v>1921.04</c:v>
                </c:pt>
                <c:pt idx="1453">
                  <c:v>1921.04</c:v>
                </c:pt>
                <c:pt idx="1454">
                  <c:v>1921.04</c:v>
                </c:pt>
                <c:pt idx="1455">
                  <c:v>1921.04</c:v>
                </c:pt>
                <c:pt idx="1456">
                  <c:v>1912.9</c:v>
                </c:pt>
                <c:pt idx="1457">
                  <c:v>1916.23</c:v>
                </c:pt>
                <c:pt idx="1458">
                  <c:v>1935.68</c:v>
                </c:pt>
                <c:pt idx="1459">
                  <c:v>1981.58</c:v>
                </c:pt>
                <c:pt idx="1460">
                  <c:v>1984.1</c:v>
                </c:pt>
                <c:pt idx="1461">
                  <c:v>1984.1</c:v>
                </c:pt>
                <c:pt idx="1462">
                  <c:v>1984.1</c:v>
                </c:pt>
                <c:pt idx="1463">
                  <c:v>1971.8</c:v>
                </c:pt>
                <c:pt idx="1464">
                  <c:v>1958.5</c:v>
                </c:pt>
                <c:pt idx="1465">
                  <c:v>1971.2</c:v>
                </c:pt>
                <c:pt idx="1466">
                  <c:v>1957.68</c:v>
                </c:pt>
                <c:pt idx="1467">
                  <c:v>1963.69</c:v>
                </c:pt>
                <c:pt idx="1468">
                  <c:v>1963.69</c:v>
                </c:pt>
                <c:pt idx="1469">
                  <c:v>1963.69</c:v>
                </c:pt>
                <c:pt idx="1470">
                  <c:v>1976.89</c:v>
                </c:pt>
                <c:pt idx="1471">
                  <c:v>1976.89</c:v>
                </c:pt>
                <c:pt idx="1472">
                  <c:v>1957.58</c:v>
                </c:pt>
                <c:pt idx="1473">
                  <c:v>1981.9</c:v>
                </c:pt>
                <c:pt idx="1474">
                  <c:v>2006.79</c:v>
                </c:pt>
                <c:pt idx="1475">
                  <c:v>2006.79</c:v>
                </c:pt>
                <c:pt idx="1476">
                  <c:v>2006.79</c:v>
                </c:pt>
                <c:pt idx="1477">
                  <c:v>1997.38</c:v>
                </c:pt>
                <c:pt idx="1478">
                  <c:v>2016.3</c:v>
                </c:pt>
                <c:pt idx="1479">
                  <c:v>2048.44</c:v>
                </c:pt>
                <c:pt idx="1480">
                  <c:v>2124.4</c:v>
                </c:pt>
                <c:pt idx="1481">
                  <c:v>2113.54</c:v>
                </c:pt>
                <c:pt idx="1482">
                  <c:v>2113.54</c:v>
                </c:pt>
                <c:pt idx="1483">
                  <c:v>2113.54</c:v>
                </c:pt>
                <c:pt idx="1484">
                  <c:v>2113.54</c:v>
                </c:pt>
                <c:pt idx="1485">
                  <c:v>2154.94</c:v>
                </c:pt>
                <c:pt idx="1486">
                  <c:v>2133.04</c:v>
                </c:pt>
                <c:pt idx="1487">
                  <c:v>2138.13</c:v>
                </c:pt>
                <c:pt idx="1488">
                  <c:v>2128.17</c:v>
                </c:pt>
                <c:pt idx="1489">
                  <c:v>2128.17</c:v>
                </c:pt>
                <c:pt idx="1490">
                  <c:v>2128.17</c:v>
                </c:pt>
                <c:pt idx="1491">
                  <c:v>2114.15</c:v>
                </c:pt>
                <c:pt idx="1492">
                  <c:v>2147.34</c:v>
                </c:pt>
                <c:pt idx="1493">
                  <c:v>2160.65</c:v>
                </c:pt>
                <c:pt idx="1494">
                  <c:v>2173.17</c:v>
                </c:pt>
                <c:pt idx="1495">
                  <c:v>2160.9899999999998</c:v>
                </c:pt>
                <c:pt idx="1496">
                  <c:v>2160.9899999999998</c:v>
                </c:pt>
                <c:pt idx="1497">
                  <c:v>2160.9899999999998</c:v>
                </c:pt>
                <c:pt idx="1498">
                  <c:v>2160.9899999999998</c:v>
                </c:pt>
                <c:pt idx="1499">
                  <c:v>2161.56</c:v>
                </c:pt>
                <c:pt idx="1500">
                  <c:v>2174.56</c:v>
                </c:pt>
                <c:pt idx="1501">
                  <c:v>2166.6</c:v>
                </c:pt>
                <c:pt idx="1502">
                  <c:v>2191</c:v>
                </c:pt>
                <c:pt idx="1503">
                  <c:v>2191</c:v>
                </c:pt>
                <c:pt idx="1504">
                  <c:v>2191</c:v>
                </c:pt>
                <c:pt idx="1505">
                  <c:v>2194.65</c:v>
                </c:pt>
                <c:pt idx="1506">
                  <c:v>2185.89</c:v>
                </c:pt>
                <c:pt idx="1507">
                  <c:v>2182.2199999999998</c:v>
                </c:pt>
                <c:pt idx="1508">
                  <c:v>2157.75</c:v>
                </c:pt>
                <c:pt idx="1509">
                  <c:v>2128.5</c:v>
                </c:pt>
                <c:pt idx="1510">
                  <c:v>2128.5</c:v>
                </c:pt>
                <c:pt idx="1511">
                  <c:v>2128.5</c:v>
                </c:pt>
                <c:pt idx="1512">
                  <c:v>2130.66</c:v>
                </c:pt>
                <c:pt idx="1513">
                  <c:v>2124.36</c:v>
                </c:pt>
                <c:pt idx="1514">
                  <c:v>2055.2800000000002</c:v>
                </c:pt>
                <c:pt idx="1515">
                  <c:v>2042.63</c:v>
                </c:pt>
                <c:pt idx="1516">
                  <c:v>2026.33</c:v>
                </c:pt>
                <c:pt idx="1517">
                  <c:v>2026.33</c:v>
                </c:pt>
                <c:pt idx="1518">
                  <c:v>2026.33</c:v>
                </c:pt>
                <c:pt idx="1519">
                  <c:v>2028.95</c:v>
                </c:pt>
                <c:pt idx="1520">
                  <c:v>2045.51</c:v>
                </c:pt>
                <c:pt idx="1521">
                  <c:v>2009.46</c:v>
                </c:pt>
                <c:pt idx="1522">
                  <c:v>2013.18</c:v>
                </c:pt>
                <c:pt idx="1523">
                  <c:v>2023.19</c:v>
                </c:pt>
                <c:pt idx="1524">
                  <c:v>2023.19</c:v>
                </c:pt>
                <c:pt idx="1525">
                  <c:v>2023.19</c:v>
                </c:pt>
                <c:pt idx="1526">
                  <c:v>2015.75</c:v>
                </c:pt>
                <c:pt idx="1527">
                  <c:v>2013.39</c:v>
                </c:pt>
                <c:pt idx="1528">
                  <c:v>2017.69</c:v>
                </c:pt>
                <c:pt idx="1529">
                  <c:v>2018.45</c:v>
                </c:pt>
                <c:pt idx="1530">
                  <c:v>1999.95</c:v>
                </c:pt>
                <c:pt idx="1531">
                  <c:v>1999.95</c:v>
                </c:pt>
                <c:pt idx="1532">
                  <c:v>1999.95</c:v>
                </c:pt>
                <c:pt idx="1533">
                  <c:v>1999.95</c:v>
                </c:pt>
                <c:pt idx="1534">
                  <c:v>1968.13</c:v>
                </c:pt>
                <c:pt idx="1535">
                  <c:v>1972.81</c:v>
                </c:pt>
                <c:pt idx="1536">
                  <c:v>1963.03</c:v>
                </c:pt>
                <c:pt idx="1537">
                  <c:v>1978.97</c:v>
                </c:pt>
                <c:pt idx="1538">
                  <c:v>1978.97</c:v>
                </c:pt>
                <c:pt idx="1539">
                  <c:v>1978.97</c:v>
                </c:pt>
                <c:pt idx="1540">
                  <c:v>1978.97</c:v>
                </c:pt>
                <c:pt idx="1541">
                  <c:v>2004.58</c:v>
                </c:pt>
                <c:pt idx="1542">
                  <c:v>1994.06</c:v>
                </c:pt>
                <c:pt idx="1543">
                  <c:v>2018.55</c:v>
                </c:pt>
                <c:pt idx="1544">
                  <c:v>2007.24</c:v>
                </c:pt>
                <c:pt idx="1545">
                  <c:v>2007.24</c:v>
                </c:pt>
                <c:pt idx="1546">
                  <c:v>2007.24</c:v>
                </c:pt>
                <c:pt idx="1547">
                  <c:v>2022.76</c:v>
                </c:pt>
                <c:pt idx="1548">
                  <c:v>2006.67</c:v>
                </c:pt>
                <c:pt idx="1549">
                  <c:v>2025.7</c:v>
                </c:pt>
                <c:pt idx="1550">
                  <c:v>2020.29</c:v>
                </c:pt>
                <c:pt idx="1551">
                  <c:v>2005.28</c:v>
                </c:pt>
                <c:pt idx="1552">
                  <c:v>2005.28</c:v>
                </c:pt>
                <c:pt idx="1553">
                  <c:v>2005.28</c:v>
                </c:pt>
                <c:pt idx="1554">
                  <c:v>1995.94</c:v>
                </c:pt>
                <c:pt idx="1555">
                  <c:v>1999.44</c:v>
                </c:pt>
                <c:pt idx="1556">
                  <c:v>1987.69</c:v>
                </c:pt>
                <c:pt idx="1557">
                  <c:v>2008.11</c:v>
                </c:pt>
                <c:pt idx="1558">
                  <c:v>2014.12</c:v>
                </c:pt>
                <c:pt idx="1559">
                  <c:v>2014.12</c:v>
                </c:pt>
                <c:pt idx="1560">
                  <c:v>2014.12</c:v>
                </c:pt>
                <c:pt idx="1561">
                  <c:v>2014.12</c:v>
                </c:pt>
                <c:pt idx="1562">
                  <c:v>2012.89</c:v>
                </c:pt>
                <c:pt idx="1563">
                  <c:v>2023.99</c:v>
                </c:pt>
                <c:pt idx="1564">
                  <c:v>2033.94</c:v>
                </c:pt>
                <c:pt idx="1565">
                  <c:v>2045.59</c:v>
                </c:pt>
                <c:pt idx="1566">
                  <c:v>2045.59</c:v>
                </c:pt>
                <c:pt idx="1567">
                  <c:v>2045.59</c:v>
                </c:pt>
                <c:pt idx="1568">
                  <c:v>2045.59</c:v>
                </c:pt>
                <c:pt idx="1569">
                  <c:v>2051.88</c:v>
                </c:pt>
                <c:pt idx="1570">
                  <c:v>2032.04</c:v>
                </c:pt>
                <c:pt idx="1571">
                  <c:v>2044.7</c:v>
                </c:pt>
                <c:pt idx="1572">
                  <c:v>2040.35</c:v>
                </c:pt>
                <c:pt idx="1573">
                  <c:v>2040.35</c:v>
                </c:pt>
                <c:pt idx="1574">
                  <c:v>2040.35</c:v>
                </c:pt>
                <c:pt idx="1575">
                  <c:v>2054.3000000000002</c:v>
                </c:pt>
                <c:pt idx="1576">
                  <c:v>2056.2800000000002</c:v>
                </c:pt>
                <c:pt idx="1577">
                  <c:v>2074.6</c:v>
                </c:pt>
                <c:pt idx="1578">
                  <c:v>2074.6</c:v>
                </c:pt>
                <c:pt idx="1579">
                  <c:v>2088.2399999999998</c:v>
                </c:pt>
                <c:pt idx="1580">
                  <c:v>2088.2399999999998</c:v>
                </c:pt>
                <c:pt idx="1581">
                  <c:v>2088.2399999999998</c:v>
                </c:pt>
                <c:pt idx="1582">
                  <c:v>2089.11</c:v>
                </c:pt>
                <c:pt idx="1583">
                  <c:v>2094.7399999999998</c:v>
                </c:pt>
                <c:pt idx="1584">
                  <c:v>2066.81</c:v>
                </c:pt>
                <c:pt idx="1585">
                  <c:v>2060.42</c:v>
                </c:pt>
                <c:pt idx="1586">
                  <c:v>2043.11</c:v>
                </c:pt>
                <c:pt idx="1587">
                  <c:v>2043.11</c:v>
                </c:pt>
                <c:pt idx="1588">
                  <c:v>2043.11</c:v>
                </c:pt>
                <c:pt idx="1589">
                  <c:v>2052.1799999999998</c:v>
                </c:pt>
                <c:pt idx="1590">
                  <c:v>2057.4</c:v>
                </c:pt>
                <c:pt idx="1591">
                  <c:v>2036.6</c:v>
                </c:pt>
                <c:pt idx="1592">
                  <c:v>2023.18</c:v>
                </c:pt>
                <c:pt idx="1593">
                  <c:v>2016.77</c:v>
                </c:pt>
                <c:pt idx="1594">
                  <c:v>2016.77</c:v>
                </c:pt>
                <c:pt idx="1595">
                  <c:v>2016.77</c:v>
                </c:pt>
                <c:pt idx="1596">
                  <c:v>2009.83</c:v>
                </c:pt>
                <c:pt idx="1597">
                  <c:v>2005.82</c:v>
                </c:pt>
                <c:pt idx="1598">
                  <c:v>2003.9</c:v>
                </c:pt>
                <c:pt idx="1599">
                  <c:v>2017.36</c:v>
                </c:pt>
                <c:pt idx="1600">
                  <c:v>2009.85</c:v>
                </c:pt>
                <c:pt idx="1601">
                  <c:v>2009.85</c:v>
                </c:pt>
                <c:pt idx="1602">
                  <c:v>2009.85</c:v>
                </c:pt>
                <c:pt idx="1603">
                  <c:v>2006.48</c:v>
                </c:pt>
                <c:pt idx="1604">
                  <c:v>2007.98</c:v>
                </c:pt>
                <c:pt idx="1605">
                  <c:v>2005.92</c:v>
                </c:pt>
                <c:pt idx="1606">
                  <c:v>2000.58</c:v>
                </c:pt>
                <c:pt idx="1607">
                  <c:v>1993.08</c:v>
                </c:pt>
                <c:pt idx="1608">
                  <c:v>1993.08</c:v>
                </c:pt>
                <c:pt idx="1609">
                  <c:v>1993.08</c:v>
                </c:pt>
                <c:pt idx="1610">
                  <c:v>1989.7</c:v>
                </c:pt>
                <c:pt idx="1611">
                  <c:v>1989.7</c:v>
                </c:pt>
                <c:pt idx="1612">
                  <c:v>1987.81</c:v>
                </c:pt>
                <c:pt idx="1613">
                  <c:v>2001.72</c:v>
                </c:pt>
                <c:pt idx="1614">
                  <c:v>2014.76</c:v>
                </c:pt>
                <c:pt idx="1615">
                  <c:v>2014.76</c:v>
                </c:pt>
                <c:pt idx="1616">
                  <c:v>2014.76</c:v>
                </c:pt>
                <c:pt idx="1617">
                  <c:v>2014.76</c:v>
                </c:pt>
                <c:pt idx="1618">
                  <c:v>2014.76</c:v>
                </c:pt>
                <c:pt idx="1619">
                  <c:v>2012.82</c:v>
                </c:pt>
                <c:pt idx="1620">
                  <c:v>2013.27</c:v>
                </c:pt>
                <c:pt idx="1621">
                  <c:v>2013.98</c:v>
                </c:pt>
                <c:pt idx="1622">
                  <c:v>2013.98</c:v>
                </c:pt>
                <c:pt idx="1623">
                  <c:v>2013.98</c:v>
                </c:pt>
                <c:pt idx="1624">
                  <c:v>2013.98</c:v>
                </c:pt>
                <c:pt idx="1625">
                  <c:v>2000.91</c:v>
                </c:pt>
                <c:pt idx="1626">
                  <c:v>2004.7</c:v>
                </c:pt>
                <c:pt idx="1627">
                  <c:v>2003.74</c:v>
                </c:pt>
                <c:pt idx="1628">
                  <c:v>1985.35</c:v>
                </c:pt>
                <c:pt idx="1629">
                  <c:v>1985.35</c:v>
                </c:pt>
                <c:pt idx="1630">
                  <c:v>1985.35</c:v>
                </c:pt>
                <c:pt idx="1631">
                  <c:v>1949.43</c:v>
                </c:pt>
                <c:pt idx="1632">
                  <c:v>1948.91</c:v>
                </c:pt>
                <c:pt idx="1633">
                  <c:v>1960.49</c:v>
                </c:pt>
                <c:pt idx="1634">
                  <c:v>1947.6</c:v>
                </c:pt>
                <c:pt idx="1635">
                  <c:v>1968.13</c:v>
                </c:pt>
                <c:pt idx="1636">
                  <c:v>1968.13</c:v>
                </c:pt>
                <c:pt idx="1637">
                  <c:v>1968.13</c:v>
                </c:pt>
                <c:pt idx="1638">
                  <c:v>1968.13</c:v>
                </c:pt>
                <c:pt idx="1639">
                  <c:v>2007.41</c:v>
                </c:pt>
                <c:pt idx="1640">
                  <c:v>2005.08</c:v>
                </c:pt>
                <c:pt idx="1641">
                  <c:v>1970.65</c:v>
                </c:pt>
                <c:pt idx="1642">
                  <c:v>1961.3</c:v>
                </c:pt>
                <c:pt idx="1643">
                  <c:v>1961.3</c:v>
                </c:pt>
                <c:pt idx="1644">
                  <c:v>1961.3</c:v>
                </c:pt>
                <c:pt idx="1645">
                  <c:v>1969.65</c:v>
                </c:pt>
                <c:pt idx="1646">
                  <c:v>1946.54</c:v>
                </c:pt>
                <c:pt idx="1647">
                  <c:v>1939.6</c:v>
                </c:pt>
                <c:pt idx="1648">
                  <c:v>1939.77</c:v>
                </c:pt>
                <c:pt idx="1649">
                  <c:v>1921.94</c:v>
                </c:pt>
                <c:pt idx="1650">
                  <c:v>1921.94</c:v>
                </c:pt>
                <c:pt idx="1651">
                  <c:v>1921.94</c:v>
                </c:pt>
                <c:pt idx="1652">
                  <c:v>1917.26</c:v>
                </c:pt>
                <c:pt idx="1653">
                  <c:v>1928.3</c:v>
                </c:pt>
                <c:pt idx="1654">
                  <c:v>1929.7</c:v>
                </c:pt>
                <c:pt idx="1655">
                  <c:v>1935.49</c:v>
                </c:pt>
                <c:pt idx="1656">
                  <c:v>1923.08</c:v>
                </c:pt>
                <c:pt idx="1657">
                  <c:v>1923.08</c:v>
                </c:pt>
                <c:pt idx="1658">
                  <c:v>1923.08</c:v>
                </c:pt>
                <c:pt idx="1659">
                  <c:v>1912.8</c:v>
                </c:pt>
                <c:pt idx="1660">
                  <c:v>1901.38</c:v>
                </c:pt>
                <c:pt idx="1661">
                  <c:v>1898.4</c:v>
                </c:pt>
                <c:pt idx="1662">
                  <c:v>1894.87</c:v>
                </c:pt>
                <c:pt idx="1663">
                  <c:v>1905.37</c:v>
                </c:pt>
                <c:pt idx="1664">
                  <c:v>1905.37</c:v>
                </c:pt>
                <c:pt idx="1665">
                  <c:v>1905.37</c:v>
                </c:pt>
                <c:pt idx="1666">
                  <c:v>1905.37</c:v>
                </c:pt>
                <c:pt idx="1667">
                  <c:v>1890.74</c:v>
                </c:pt>
                <c:pt idx="1668">
                  <c:v>1910.81</c:v>
                </c:pt>
                <c:pt idx="1669">
                  <c:v>1895.85</c:v>
                </c:pt>
                <c:pt idx="1670">
                  <c:v>1892</c:v>
                </c:pt>
                <c:pt idx="1671">
                  <c:v>1892</c:v>
                </c:pt>
                <c:pt idx="1672">
                  <c:v>1892</c:v>
                </c:pt>
                <c:pt idx="1673">
                  <c:v>1887.97</c:v>
                </c:pt>
                <c:pt idx="1674">
                  <c:v>1879.19</c:v>
                </c:pt>
                <c:pt idx="1675">
                  <c:v>1854.87</c:v>
                </c:pt>
                <c:pt idx="1676">
                  <c:v>1843.59</c:v>
                </c:pt>
                <c:pt idx="1677">
                  <c:v>1845.17</c:v>
                </c:pt>
                <c:pt idx="1678">
                  <c:v>1845.17</c:v>
                </c:pt>
                <c:pt idx="1679">
                  <c:v>1845.17</c:v>
                </c:pt>
                <c:pt idx="1680">
                  <c:v>1849.46</c:v>
                </c:pt>
                <c:pt idx="1681">
                  <c:v>1841.61</c:v>
                </c:pt>
                <c:pt idx="1682">
                  <c:v>1856.69</c:v>
                </c:pt>
                <c:pt idx="1683">
                  <c:v>1880.12</c:v>
                </c:pt>
                <c:pt idx="1684">
                  <c:v>1902.17</c:v>
                </c:pt>
                <c:pt idx="1685">
                  <c:v>1902.17</c:v>
                </c:pt>
                <c:pt idx="1686">
                  <c:v>1902.17</c:v>
                </c:pt>
                <c:pt idx="1687">
                  <c:v>1864.78</c:v>
                </c:pt>
                <c:pt idx="1688">
                  <c:v>1865.98</c:v>
                </c:pt>
                <c:pt idx="1689">
                  <c:v>1853.41</c:v>
                </c:pt>
                <c:pt idx="1690">
                  <c:v>1856.01</c:v>
                </c:pt>
                <c:pt idx="1691">
                  <c:v>1843.95</c:v>
                </c:pt>
                <c:pt idx="1692">
                  <c:v>1843.95</c:v>
                </c:pt>
                <c:pt idx="1693">
                  <c:v>1843.95</c:v>
                </c:pt>
                <c:pt idx="1694">
                  <c:v>1857.55</c:v>
                </c:pt>
                <c:pt idx="1695">
                  <c:v>1823.11</c:v>
                </c:pt>
                <c:pt idx="1696">
                  <c:v>1815.65</c:v>
                </c:pt>
                <c:pt idx="1697">
                  <c:v>1815.65</c:v>
                </c:pt>
                <c:pt idx="1698">
                  <c:v>1815.65</c:v>
                </c:pt>
                <c:pt idx="1699">
                  <c:v>1815.65</c:v>
                </c:pt>
                <c:pt idx="1700">
                  <c:v>1815.65</c:v>
                </c:pt>
                <c:pt idx="1701">
                  <c:v>1815.65</c:v>
                </c:pt>
                <c:pt idx="1702">
                  <c:v>1835.01</c:v>
                </c:pt>
                <c:pt idx="1703">
                  <c:v>1821.31</c:v>
                </c:pt>
                <c:pt idx="1704">
                  <c:v>1810.68</c:v>
                </c:pt>
                <c:pt idx="1705">
                  <c:v>1821.6</c:v>
                </c:pt>
                <c:pt idx="1706">
                  <c:v>1821.6</c:v>
                </c:pt>
                <c:pt idx="1707">
                  <c:v>1821.6</c:v>
                </c:pt>
                <c:pt idx="1708">
                  <c:v>1834.96</c:v>
                </c:pt>
                <c:pt idx="1709">
                  <c:v>1827.94</c:v>
                </c:pt>
                <c:pt idx="1710">
                  <c:v>1826.34</c:v>
                </c:pt>
                <c:pt idx="1711">
                  <c:v>1824.39</c:v>
                </c:pt>
                <c:pt idx="1712">
                  <c:v>1816.28</c:v>
                </c:pt>
                <c:pt idx="1713">
                  <c:v>1816.28</c:v>
                </c:pt>
                <c:pt idx="1714">
                  <c:v>1816.28</c:v>
                </c:pt>
                <c:pt idx="1715">
                  <c:v>1811.23</c:v>
                </c:pt>
                <c:pt idx="1716">
                  <c:v>1812.85</c:v>
                </c:pt>
                <c:pt idx="1717">
                  <c:v>1799.07</c:v>
                </c:pt>
                <c:pt idx="1718">
                  <c:v>1791.63</c:v>
                </c:pt>
                <c:pt idx="1719">
                  <c:v>1792.49</c:v>
                </c:pt>
                <c:pt idx="1720">
                  <c:v>1792.49</c:v>
                </c:pt>
                <c:pt idx="1721">
                  <c:v>1792.49</c:v>
                </c:pt>
                <c:pt idx="1722">
                  <c:v>1792.69</c:v>
                </c:pt>
                <c:pt idx="1723">
                  <c:v>1797.89</c:v>
                </c:pt>
                <c:pt idx="1724">
                  <c:v>1798.89</c:v>
                </c:pt>
                <c:pt idx="1725">
                  <c:v>1792.87</c:v>
                </c:pt>
                <c:pt idx="1726">
                  <c:v>1785.17</c:v>
                </c:pt>
                <c:pt idx="1727">
                  <c:v>1785.17</c:v>
                </c:pt>
                <c:pt idx="1728">
                  <c:v>1785.17</c:v>
                </c:pt>
                <c:pt idx="1729">
                  <c:v>1780.79</c:v>
                </c:pt>
                <c:pt idx="1730">
                  <c:v>1775.08</c:v>
                </c:pt>
                <c:pt idx="1731">
                  <c:v>1765.3</c:v>
                </c:pt>
                <c:pt idx="1732">
                  <c:v>1765.75</c:v>
                </c:pt>
                <c:pt idx="1733">
                  <c:v>1775.22</c:v>
                </c:pt>
                <c:pt idx="1734">
                  <c:v>1775.22</c:v>
                </c:pt>
                <c:pt idx="1735">
                  <c:v>1775.22</c:v>
                </c:pt>
                <c:pt idx="1736">
                  <c:v>1767.73</c:v>
                </c:pt>
                <c:pt idx="1737">
                  <c:v>1780.21</c:v>
                </c:pt>
                <c:pt idx="1738">
                  <c:v>1767.27</c:v>
                </c:pt>
                <c:pt idx="1739">
                  <c:v>1767.27</c:v>
                </c:pt>
                <c:pt idx="1740">
                  <c:v>1756.25</c:v>
                </c:pt>
                <c:pt idx="1741">
                  <c:v>1756.25</c:v>
                </c:pt>
                <c:pt idx="1742">
                  <c:v>1756.25</c:v>
                </c:pt>
                <c:pt idx="1743">
                  <c:v>1756.25</c:v>
                </c:pt>
                <c:pt idx="1744">
                  <c:v>1769.32</c:v>
                </c:pt>
                <c:pt idx="1745">
                  <c:v>1787.62</c:v>
                </c:pt>
                <c:pt idx="1746">
                  <c:v>1793.13</c:v>
                </c:pt>
                <c:pt idx="1747">
                  <c:v>1781.79</c:v>
                </c:pt>
                <c:pt idx="1748">
                  <c:v>1781.79</c:v>
                </c:pt>
                <c:pt idx="1749">
                  <c:v>1781.79</c:v>
                </c:pt>
                <c:pt idx="1750">
                  <c:v>1781.29</c:v>
                </c:pt>
                <c:pt idx="1751">
                  <c:v>1780.01</c:v>
                </c:pt>
                <c:pt idx="1752">
                  <c:v>1787.65</c:v>
                </c:pt>
                <c:pt idx="1753">
                  <c:v>1792.94</c:v>
                </c:pt>
                <c:pt idx="1754">
                  <c:v>1785.04</c:v>
                </c:pt>
                <c:pt idx="1755">
                  <c:v>1785.04</c:v>
                </c:pt>
                <c:pt idx="1756">
                  <c:v>1785.04</c:v>
                </c:pt>
                <c:pt idx="1757">
                  <c:v>1779.35</c:v>
                </c:pt>
                <c:pt idx="1758">
                  <c:v>1787.59</c:v>
                </c:pt>
                <c:pt idx="1759">
                  <c:v>1779.48</c:v>
                </c:pt>
                <c:pt idx="1760">
                  <c:v>1779.59</c:v>
                </c:pt>
                <c:pt idx="1761">
                  <c:v>1777.98</c:v>
                </c:pt>
                <c:pt idx="1762">
                  <c:v>1777.98</c:v>
                </c:pt>
                <c:pt idx="1763">
                  <c:v>1777.98</c:v>
                </c:pt>
                <c:pt idx="1764">
                  <c:v>1777.98</c:v>
                </c:pt>
                <c:pt idx="1765">
                  <c:v>1772.55</c:v>
                </c:pt>
                <c:pt idx="1766">
                  <c:v>1767.41</c:v>
                </c:pt>
                <c:pt idx="1767">
                  <c:v>1755.95</c:v>
                </c:pt>
                <c:pt idx="1768">
                  <c:v>1744.01</c:v>
                </c:pt>
                <c:pt idx="1769">
                  <c:v>1744.01</c:v>
                </c:pt>
                <c:pt idx="1770">
                  <c:v>1744.01</c:v>
                </c:pt>
                <c:pt idx="1771">
                  <c:v>1744.01</c:v>
                </c:pt>
                <c:pt idx="1772">
                  <c:v>1730.61</c:v>
                </c:pt>
                <c:pt idx="1773">
                  <c:v>1728.76</c:v>
                </c:pt>
                <c:pt idx="1774">
                  <c:v>1709.95</c:v>
                </c:pt>
                <c:pt idx="1775">
                  <c:v>1702.44</c:v>
                </c:pt>
                <c:pt idx="1776">
                  <c:v>1702.44</c:v>
                </c:pt>
                <c:pt idx="1777">
                  <c:v>1702.44</c:v>
                </c:pt>
                <c:pt idx="1778">
                  <c:v>1687.13</c:v>
                </c:pt>
                <c:pt idx="1779">
                  <c:v>1696.79</c:v>
                </c:pt>
                <c:pt idx="1780">
                  <c:v>1700.94</c:v>
                </c:pt>
                <c:pt idx="1781">
                  <c:v>1705.35</c:v>
                </c:pt>
                <c:pt idx="1782">
                  <c:v>1707.87</c:v>
                </c:pt>
                <c:pt idx="1783">
                  <c:v>1707.87</c:v>
                </c:pt>
                <c:pt idx="1784">
                  <c:v>1707.87</c:v>
                </c:pt>
                <c:pt idx="1785">
                  <c:v>1684.52</c:v>
                </c:pt>
                <c:pt idx="1786">
                  <c:v>1655.42</c:v>
                </c:pt>
                <c:pt idx="1787">
                  <c:v>1652.41</c:v>
                </c:pt>
                <c:pt idx="1788">
                  <c:v>1670.31</c:v>
                </c:pt>
                <c:pt idx="1789">
                  <c:v>1678.82</c:v>
                </c:pt>
                <c:pt idx="1790">
                  <c:v>1678.82</c:v>
                </c:pt>
                <c:pt idx="1791">
                  <c:v>1678.82</c:v>
                </c:pt>
                <c:pt idx="1792">
                  <c:v>1713.63</c:v>
                </c:pt>
                <c:pt idx="1793">
                  <c:v>1748.04</c:v>
                </c:pt>
                <c:pt idx="1794">
                  <c:v>1783.44</c:v>
                </c:pt>
                <c:pt idx="1795">
                  <c:v>1832.81</c:v>
                </c:pt>
                <c:pt idx="1796">
                  <c:v>1923.02</c:v>
                </c:pt>
                <c:pt idx="1797">
                  <c:v>1923.02</c:v>
                </c:pt>
                <c:pt idx="1798">
                  <c:v>1923.02</c:v>
                </c:pt>
                <c:pt idx="1799">
                  <c:v>1923.02</c:v>
                </c:pt>
                <c:pt idx="1800">
                  <c:v>1915.44</c:v>
                </c:pt>
                <c:pt idx="1801">
                  <c:v>1818.6</c:v>
                </c:pt>
                <c:pt idx="1802">
                  <c:v>1748.43</c:v>
                </c:pt>
                <c:pt idx="1803">
                  <c:v>1748.43</c:v>
                </c:pt>
                <c:pt idx="1804">
                  <c:v>1748.43</c:v>
                </c:pt>
                <c:pt idx="1805">
                  <c:v>1748.43</c:v>
                </c:pt>
                <c:pt idx="1806">
                  <c:v>1719.48</c:v>
                </c:pt>
                <c:pt idx="1807">
                  <c:v>1736.49</c:v>
                </c:pt>
                <c:pt idx="1808">
                  <c:v>1728.74</c:v>
                </c:pt>
                <c:pt idx="1809">
                  <c:v>1768.09</c:v>
                </c:pt>
                <c:pt idx="1810">
                  <c:v>1778.8</c:v>
                </c:pt>
                <c:pt idx="1811">
                  <c:v>1778.8</c:v>
                </c:pt>
                <c:pt idx="1812">
                  <c:v>1778.8</c:v>
                </c:pt>
                <c:pt idx="1813">
                  <c:v>1753.51</c:v>
                </c:pt>
                <c:pt idx="1814">
                  <c:v>1777.17</c:v>
                </c:pt>
                <c:pt idx="1815">
                  <c:v>1768.53</c:v>
                </c:pt>
                <c:pt idx="1816">
                  <c:v>1757.79</c:v>
                </c:pt>
                <c:pt idx="1817">
                  <c:v>1788.24</c:v>
                </c:pt>
                <c:pt idx="1818">
                  <c:v>1788.24</c:v>
                </c:pt>
                <c:pt idx="1819">
                  <c:v>1788.24</c:v>
                </c:pt>
                <c:pt idx="1820">
                  <c:v>1802.01</c:v>
                </c:pt>
                <c:pt idx="1821">
                  <c:v>1797.43</c:v>
                </c:pt>
                <c:pt idx="1822">
                  <c:v>1772.25</c:v>
                </c:pt>
                <c:pt idx="1823">
                  <c:v>1777.1</c:v>
                </c:pt>
                <c:pt idx="1824">
                  <c:v>1785.17</c:v>
                </c:pt>
                <c:pt idx="1825">
                  <c:v>1785.17</c:v>
                </c:pt>
                <c:pt idx="1826">
                  <c:v>1785.17</c:v>
                </c:pt>
                <c:pt idx="1827">
                  <c:v>1764.48</c:v>
                </c:pt>
                <c:pt idx="1828">
                  <c:v>1789.68</c:v>
                </c:pt>
                <c:pt idx="1829">
                  <c:v>1792.24</c:v>
                </c:pt>
                <c:pt idx="1830">
                  <c:v>1800.54</c:v>
                </c:pt>
                <c:pt idx="1831">
                  <c:v>1779.97</c:v>
                </c:pt>
                <c:pt idx="1832">
                  <c:v>1779.97</c:v>
                </c:pt>
                <c:pt idx="1833">
                  <c:v>1779.97</c:v>
                </c:pt>
                <c:pt idx="1834">
                  <c:v>1771.31</c:v>
                </c:pt>
                <c:pt idx="1835">
                  <c:v>1772.16</c:v>
                </c:pt>
                <c:pt idx="1836">
                  <c:v>1782.92</c:v>
                </c:pt>
                <c:pt idx="1837">
                  <c:v>1782.92</c:v>
                </c:pt>
                <c:pt idx="1838">
                  <c:v>1816.25</c:v>
                </c:pt>
                <c:pt idx="1839">
                  <c:v>1816.25</c:v>
                </c:pt>
                <c:pt idx="1840">
                  <c:v>1816.25</c:v>
                </c:pt>
                <c:pt idx="1841">
                  <c:v>1821.76</c:v>
                </c:pt>
                <c:pt idx="1842">
                  <c:v>1836.25</c:v>
                </c:pt>
                <c:pt idx="1843">
                  <c:v>1854.16</c:v>
                </c:pt>
                <c:pt idx="1844">
                  <c:v>1853.45</c:v>
                </c:pt>
                <c:pt idx="1845">
                  <c:v>1882.11</c:v>
                </c:pt>
                <c:pt idx="1846">
                  <c:v>1882.11</c:v>
                </c:pt>
                <c:pt idx="1847">
                  <c:v>1882.11</c:v>
                </c:pt>
                <c:pt idx="1848">
                  <c:v>1882.11</c:v>
                </c:pt>
                <c:pt idx="1849">
                  <c:v>1891.99</c:v>
                </c:pt>
                <c:pt idx="1850">
                  <c:v>1880.69</c:v>
                </c:pt>
                <c:pt idx="1851">
                  <c:v>1864.26</c:v>
                </c:pt>
                <c:pt idx="1852">
                  <c:v>1872.07</c:v>
                </c:pt>
                <c:pt idx="1853">
                  <c:v>1872.07</c:v>
                </c:pt>
                <c:pt idx="1854">
                  <c:v>1872.07</c:v>
                </c:pt>
                <c:pt idx="1855">
                  <c:v>1873.94</c:v>
                </c:pt>
                <c:pt idx="1856">
                  <c:v>1892.06</c:v>
                </c:pt>
                <c:pt idx="1857">
                  <c:v>1887.71</c:v>
                </c:pt>
                <c:pt idx="1858">
                  <c:v>1907.97</c:v>
                </c:pt>
                <c:pt idx="1859">
                  <c:v>1932.2</c:v>
                </c:pt>
                <c:pt idx="1860">
                  <c:v>1932.2</c:v>
                </c:pt>
                <c:pt idx="1861">
                  <c:v>1932.2</c:v>
                </c:pt>
                <c:pt idx="1862">
                  <c:v>1932.2</c:v>
                </c:pt>
                <c:pt idx="1863">
                  <c:v>1975.1</c:v>
                </c:pt>
                <c:pt idx="1864">
                  <c:v>1992.59</c:v>
                </c:pt>
                <c:pt idx="1865">
                  <c:v>2017.53</c:v>
                </c:pt>
                <c:pt idx="1866">
                  <c:v>2041.81</c:v>
                </c:pt>
                <c:pt idx="1867">
                  <c:v>2041.81</c:v>
                </c:pt>
                <c:pt idx="1868">
                  <c:v>2041.81</c:v>
                </c:pt>
                <c:pt idx="1869">
                  <c:v>2031.12</c:v>
                </c:pt>
                <c:pt idx="1870">
                  <c:v>2071.2399999999998</c:v>
                </c:pt>
                <c:pt idx="1871">
                  <c:v>2081.3200000000002</c:v>
                </c:pt>
                <c:pt idx="1872">
                  <c:v>2082.46</c:v>
                </c:pt>
                <c:pt idx="1873">
                  <c:v>2051.5500000000002</c:v>
                </c:pt>
                <c:pt idx="1874">
                  <c:v>2051.5500000000002</c:v>
                </c:pt>
                <c:pt idx="1875">
                  <c:v>2051.5500000000002</c:v>
                </c:pt>
                <c:pt idx="1876">
                  <c:v>2071.29</c:v>
                </c:pt>
                <c:pt idx="1877">
                  <c:v>2109.37</c:v>
                </c:pt>
                <c:pt idx="1878">
                  <c:v>2139.14</c:v>
                </c:pt>
                <c:pt idx="1879">
                  <c:v>2187.0100000000002</c:v>
                </c:pt>
                <c:pt idx="1880">
                  <c:v>2067.4499999999998</c:v>
                </c:pt>
                <c:pt idx="1881">
                  <c:v>2067.4499999999998</c:v>
                </c:pt>
                <c:pt idx="1882">
                  <c:v>2067.4499999999998</c:v>
                </c:pt>
                <c:pt idx="1883">
                  <c:v>2045.85</c:v>
                </c:pt>
                <c:pt idx="1884">
                  <c:v>2077.59</c:v>
                </c:pt>
                <c:pt idx="1885">
                  <c:v>2147.41</c:v>
                </c:pt>
                <c:pt idx="1886">
                  <c:v>2118.31</c:v>
                </c:pt>
                <c:pt idx="1887">
                  <c:v>2105.61</c:v>
                </c:pt>
                <c:pt idx="1888">
                  <c:v>2105.61</c:v>
                </c:pt>
                <c:pt idx="1889">
                  <c:v>2105.61</c:v>
                </c:pt>
                <c:pt idx="1890">
                  <c:v>2174.62</c:v>
                </c:pt>
                <c:pt idx="1891">
                  <c:v>2184.7600000000002</c:v>
                </c:pt>
                <c:pt idx="1892">
                  <c:v>2166.0500000000002</c:v>
                </c:pt>
                <c:pt idx="1893">
                  <c:v>2192.69</c:v>
                </c:pt>
                <c:pt idx="1894">
                  <c:v>2160.08</c:v>
                </c:pt>
                <c:pt idx="1895">
                  <c:v>2160.08</c:v>
                </c:pt>
                <c:pt idx="1896">
                  <c:v>2160.08</c:v>
                </c:pt>
                <c:pt idx="1897">
                  <c:v>2250.73</c:v>
                </c:pt>
                <c:pt idx="1898">
                  <c:v>2261.96</c:v>
                </c:pt>
                <c:pt idx="1899">
                  <c:v>2326.41</c:v>
                </c:pt>
                <c:pt idx="1900">
                  <c:v>2254.2399999999998</c:v>
                </c:pt>
                <c:pt idx="1901">
                  <c:v>2318.63</c:v>
                </c:pt>
                <c:pt idx="1902">
                  <c:v>2318.63</c:v>
                </c:pt>
                <c:pt idx="1903">
                  <c:v>2318.63</c:v>
                </c:pt>
                <c:pt idx="1904">
                  <c:v>2318.63</c:v>
                </c:pt>
                <c:pt idx="1905">
                  <c:v>2223.94</c:v>
                </c:pt>
                <c:pt idx="1906">
                  <c:v>2316.54</c:v>
                </c:pt>
                <c:pt idx="1907">
                  <c:v>2304.6799999999998</c:v>
                </c:pt>
                <c:pt idx="1908">
                  <c:v>2271.98</c:v>
                </c:pt>
                <c:pt idx="1909">
                  <c:v>2271.98</c:v>
                </c:pt>
                <c:pt idx="1910">
                  <c:v>2271.98</c:v>
                </c:pt>
                <c:pt idx="1911">
                  <c:v>2243.4899999999998</c:v>
                </c:pt>
                <c:pt idx="1912">
                  <c:v>2296.3200000000002</c:v>
                </c:pt>
                <c:pt idx="1913">
                  <c:v>2346.4699999999998</c:v>
                </c:pt>
                <c:pt idx="1914">
                  <c:v>2361.0100000000002</c:v>
                </c:pt>
                <c:pt idx="1915">
                  <c:v>2386.48</c:v>
                </c:pt>
                <c:pt idx="1916">
                  <c:v>2386.48</c:v>
                </c:pt>
                <c:pt idx="1917">
                  <c:v>2386.48</c:v>
                </c:pt>
                <c:pt idx="1918">
                  <c:v>2379.2399999999998</c:v>
                </c:pt>
                <c:pt idx="1919">
                  <c:v>2382.31</c:v>
                </c:pt>
                <c:pt idx="1920">
                  <c:v>2374.1</c:v>
                </c:pt>
                <c:pt idx="1921">
                  <c:v>2359.52</c:v>
                </c:pt>
                <c:pt idx="1922">
                  <c:v>2392.2800000000002</c:v>
                </c:pt>
                <c:pt idx="1923">
                  <c:v>2392.2800000000002</c:v>
                </c:pt>
                <c:pt idx="1924">
                  <c:v>2392.2800000000002</c:v>
                </c:pt>
                <c:pt idx="1925">
                  <c:v>2392.2800000000002</c:v>
                </c:pt>
                <c:pt idx="1926">
                  <c:v>2351.56</c:v>
                </c:pt>
                <c:pt idx="1927">
                  <c:v>2327.7800000000002</c:v>
                </c:pt>
                <c:pt idx="1928">
                  <c:v>2342.65</c:v>
                </c:pt>
                <c:pt idx="1929">
                  <c:v>2317.34</c:v>
                </c:pt>
                <c:pt idx="1930">
                  <c:v>2317.34</c:v>
                </c:pt>
                <c:pt idx="1931">
                  <c:v>2317.34</c:v>
                </c:pt>
                <c:pt idx="1932">
                  <c:v>2281.2399999999998</c:v>
                </c:pt>
                <c:pt idx="1933">
                  <c:v>2281.2399999999998</c:v>
                </c:pt>
                <c:pt idx="1934">
                  <c:v>2335.02</c:v>
                </c:pt>
                <c:pt idx="1935">
                  <c:v>2329.8200000000002</c:v>
                </c:pt>
                <c:pt idx="1936">
                  <c:v>2308.65</c:v>
                </c:pt>
                <c:pt idx="1937">
                  <c:v>2308.65</c:v>
                </c:pt>
                <c:pt idx="1938">
                  <c:v>2308.65</c:v>
                </c:pt>
                <c:pt idx="1939">
                  <c:v>2308.65</c:v>
                </c:pt>
                <c:pt idx="1940">
                  <c:v>2329.9</c:v>
                </c:pt>
                <c:pt idx="1941">
                  <c:v>2342.1799999999998</c:v>
                </c:pt>
                <c:pt idx="1942">
                  <c:v>2359.2600000000002</c:v>
                </c:pt>
                <c:pt idx="1943">
                  <c:v>2355.71</c:v>
                </c:pt>
                <c:pt idx="1944">
                  <c:v>2355.71</c:v>
                </c:pt>
                <c:pt idx="1945">
                  <c:v>2355.71</c:v>
                </c:pt>
                <c:pt idx="1946">
                  <c:v>2314.7199999999998</c:v>
                </c:pt>
                <c:pt idx="1947">
                  <c:v>2307.37</c:v>
                </c:pt>
                <c:pt idx="1948">
                  <c:v>2324.1</c:v>
                </c:pt>
                <c:pt idx="1949">
                  <c:v>2324.1</c:v>
                </c:pt>
                <c:pt idx="1950">
                  <c:v>2318</c:v>
                </c:pt>
                <c:pt idx="1951">
                  <c:v>2318</c:v>
                </c:pt>
                <c:pt idx="1952">
                  <c:v>2318</c:v>
                </c:pt>
                <c:pt idx="1953">
                  <c:v>2320.12</c:v>
                </c:pt>
                <c:pt idx="1954">
                  <c:v>2315.35</c:v>
                </c:pt>
                <c:pt idx="1955">
                  <c:v>2317.48</c:v>
                </c:pt>
                <c:pt idx="1956">
                  <c:v>2323.2800000000002</c:v>
                </c:pt>
                <c:pt idx="1957">
                  <c:v>2333.54</c:v>
                </c:pt>
                <c:pt idx="1958">
                  <c:v>2333.54</c:v>
                </c:pt>
                <c:pt idx="1959">
                  <c:v>2333.54</c:v>
                </c:pt>
                <c:pt idx="1960">
                  <c:v>2333.54</c:v>
                </c:pt>
                <c:pt idx="1961">
                  <c:v>2311.6999999999998</c:v>
                </c:pt>
                <c:pt idx="1962">
                  <c:v>2302.9299999999998</c:v>
                </c:pt>
                <c:pt idx="1963">
                  <c:v>2278.29</c:v>
                </c:pt>
                <c:pt idx="1964">
                  <c:v>2273.2399999999998</c:v>
                </c:pt>
                <c:pt idx="1965">
                  <c:v>2273.2399999999998</c:v>
                </c:pt>
                <c:pt idx="1966">
                  <c:v>2273.2399999999998</c:v>
                </c:pt>
                <c:pt idx="1967">
                  <c:v>2254.5</c:v>
                </c:pt>
                <c:pt idx="1968">
                  <c:v>2223.3000000000002</c:v>
                </c:pt>
                <c:pt idx="1969">
                  <c:v>2173.86</c:v>
                </c:pt>
                <c:pt idx="1970">
                  <c:v>2163.14</c:v>
                </c:pt>
                <c:pt idx="1971">
                  <c:v>2167.35</c:v>
                </c:pt>
                <c:pt idx="1972">
                  <c:v>2167.35</c:v>
                </c:pt>
                <c:pt idx="1973">
                  <c:v>2167.35</c:v>
                </c:pt>
                <c:pt idx="1974">
                  <c:v>2169.83</c:v>
                </c:pt>
                <c:pt idx="1975">
                  <c:v>2180.4899999999998</c:v>
                </c:pt>
                <c:pt idx="1976">
                  <c:v>2198.09</c:v>
                </c:pt>
                <c:pt idx="1977">
                  <c:v>2198.09</c:v>
                </c:pt>
                <c:pt idx="1978">
                  <c:v>2204.9499999999998</c:v>
                </c:pt>
                <c:pt idx="1979">
                  <c:v>2204.9499999999998</c:v>
                </c:pt>
                <c:pt idx="1980">
                  <c:v>2204.9499999999998</c:v>
                </c:pt>
                <c:pt idx="1981">
                  <c:v>2234</c:v>
                </c:pt>
                <c:pt idx="1982">
                  <c:v>2243.59</c:v>
                </c:pt>
                <c:pt idx="1983">
                  <c:v>2243.59</c:v>
                </c:pt>
                <c:pt idx="1984">
                  <c:v>2243.59</c:v>
                </c:pt>
                <c:pt idx="1985">
                  <c:v>2234.81</c:v>
                </c:pt>
                <c:pt idx="1986">
                  <c:v>2234.81</c:v>
                </c:pt>
                <c:pt idx="1987">
                  <c:v>2234.81</c:v>
                </c:pt>
                <c:pt idx="1988">
                  <c:v>2227.2399999999998</c:v>
                </c:pt>
                <c:pt idx="1989">
                  <c:v>2197.7199999999998</c:v>
                </c:pt>
                <c:pt idx="1990">
                  <c:v>2214.13</c:v>
                </c:pt>
                <c:pt idx="1991">
                  <c:v>2220.8200000000002</c:v>
                </c:pt>
                <c:pt idx="1992">
                  <c:v>2216.23</c:v>
                </c:pt>
                <c:pt idx="1993">
                  <c:v>2216.23</c:v>
                </c:pt>
                <c:pt idx="1994">
                  <c:v>2216.23</c:v>
                </c:pt>
                <c:pt idx="1995">
                  <c:v>2216.23</c:v>
                </c:pt>
                <c:pt idx="1996">
                  <c:v>2226.87</c:v>
                </c:pt>
                <c:pt idx="1997">
                  <c:v>2234.4</c:v>
                </c:pt>
                <c:pt idx="1998">
                  <c:v>2249.64</c:v>
                </c:pt>
                <c:pt idx="1999">
                  <c:v>2227.6799999999998</c:v>
                </c:pt>
                <c:pt idx="2000">
                  <c:v>2227.6799999999998</c:v>
                </c:pt>
                <c:pt idx="2001">
                  <c:v>2227.6799999999998</c:v>
                </c:pt>
                <c:pt idx="2002">
                  <c:v>2227.6799999999998</c:v>
                </c:pt>
                <c:pt idx="2003">
                  <c:v>2245.2800000000002</c:v>
                </c:pt>
                <c:pt idx="2004">
                  <c:v>2245.9699999999998</c:v>
                </c:pt>
                <c:pt idx="2005">
                  <c:v>2247.87</c:v>
                </c:pt>
                <c:pt idx="2006">
                  <c:v>2280.77</c:v>
                </c:pt>
                <c:pt idx="2007">
                  <c:v>2280.77</c:v>
                </c:pt>
                <c:pt idx="2008">
                  <c:v>2280.77</c:v>
                </c:pt>
                <c:pt idx="2009">
                  <c:v>2280.4299999999998</c:v>
                </c:pt>
                <c:pt idx="2010">
                  <c:v>2310.83</c:v>
                </c:pt>
                <c:pt idx="2011">
                  <c:v>2341.09</c:v>
                </c:pt>
                <c:pt idx="2012">
                  <c:v>2386.58</c:v>
                </c:pt>
                <c:pt idx="2013">
                  <c:v>2420.2600000000002</c:v>
                </c:pt>
                <c:pt idx="2014">
                  <c:v>2420.2600000000002</c:v>
                </c:pt>
                <c:pt idx="2015">
                  <c:v>2420.2600000000002</c:v>
                </c:pt>
                <c:pt idx="2016">
                  <c:v>2450.7800000000002</c:v>
                </c:pt>
                <c:pt idx="2017">
                  <c:v>2443.67</c:v>
                </c:pt>
                <c:pt idx="2018">
                  <c:v>2469.02</c:v>
                </c:pt>
                <c:pt idx="2019">
                  <c:v>2472.65</c:v>
                </c:pt>
                <c:pt idx="2020">
                  <c:v>2449.4899999999998</c:v>
                </c:pt>
                <c:pt idx="2021">
                  <c:v>2449.4899999999998</c:v>
                </c:pt>
                <c:pt idx="2022">
                  <c:v>2449.4899999999998</c:v>
                </c:pt>
                <c:pt idx="2023">
                  <c:v>2450.6</c:v>
                </c:pt>
                <c:pt idx="2024">
                  <c:v>2494.0700000000002</c:v>
                </c:pt>
                <c:pt idx="2025">
                  <c:v>2537.8200000000002</c:v>
                </c:pt>
                <c:pt idx="2026">
                  <c:v>2520.06</c:v>
                </c:pt>
                <c:pt idx="2027">
                  <c:v>2509.5</c:v>
                </c:pt>
                <c:pt idx="2028">
                  <c:v>2509.5</c:v>
                </c:pt>
                <c:pt idx="2029">
                  <c:v>2509.5</c:v>
                </c:pt>
                <c:pt idx="2030">
                  <c:v>2509.5</c:v>
                </c:pt>
                <c:pt idx="2031">
                  <c:v>2554.4</c:v>
                </c:pt>
                <c:pt idx="2032">
                  <c:v>2558.14</c:v>
                </c:pt>
                <c:pt idx="2033">
                  <c:v>2547.4</c:v>
                </c:pt>
                <c:pt idx="2034">
                  <c:v>2588.31</c:v>
                </c:pt>
                <c:pt idx="2035">
                  <c:v>2588.31</c:v>
                </c:pt>
                <c:pt idx="2036">
                  <c:v>2588.31</c:v>
                </c:pt>
                <c:pt idx="2037">
                  <c:v>2572.3000000000002</c:v>
                </c:pt>
                <c:pt idx="2038">
                  <c:v>2596.37</c:v>
                </c:pt>
                <c:pt idx="2039">
                  <c:v>2575.5</c:v>
                </c:pt>
                <c:pt idx="2040">
                  <c:v>2555.0500000000002</c:v>
                </c:pt>
                <c:pt idx="2041">
                  <c:v>2555.89</c:v>
                </c:pt>
                <c:pt idx="2042">
                  <c:v>2555.89</c:v>
                </c:pt>
                <c:pt idx="2043">
                  <c:v>2555.89</c:v>
                </c:pt>
                <c:pt idx="2044">
                  <c:v>2590.9699999999998</c:v>
                </c:pt>
                <c:pt idx="2045">
                  <c:v>2588.96</c:v>
                </c:pt>
                <c:pt idx="2046">
                  <c:v>2589.48</c:v>
                </c:pt>
                <c:pt idx="2047">
                  <c:v>2572.92</c:v>
                </c:pt>
                <c:pt idx="2048">
                  <c:v>2548.5700000000002</c:v>
                </c:pt>
                <c:pt idx="2049">
                  <c:v>2548.5700000000002</c:v>
                </c:pt>
                <c:pt idx="2050">
                  <c:v>2548.5700000000002</c:v>
                </c:pt>
                <c:pt idx="2051">
                  <c:v>2559.36</c:v>
                </c:pt>
                <c:pt idx="2052">
                  <c:v>2525.06</c:v>
                </c:pt>
                <c:pt idx="2053">
                  <c:v>2506.73</c:v>
                </c:pt>
                <c:pt idx="2054">
                  <c:v>2481.2600000000002</c:v>
                </c:pt>
                <c:pt idx="2055">
                  <c:v>2445.3000000000002</c:v>
                </c:pt>
                <c:pt idx="2056">
                  <c:v>2445.3000000000002</c:v>
                </c:pt>
                <c:pt idx="2057">
                  <c:v>2445.3000000000002</c:v>
                </c:pt>
                <c:pt idx="2058">
                  <c:v>2390.96</c:v>
                </c:pt>
                <c:pt idx="2059">
                  <c:v>2390.98</c:v>
                </c:pt>
                <c:pt idx="2060">
                  <c:v>2383.15</c:v>
                </c:pt>
                <c:pt idx="2061">
                  <c:v>2335.29</c:v>
                </c:pt>
                <c:pt idx="2062">
                  <c:v>2340.83</c:v>
                </c:pt>
                <c:pt idx="2063">
                  <c:v>2340.83</c:v>
                </c:pt>
                <c:pt idx="2064">
                  <c:v>2340.83</c:v>
                </c:pt>
                <c:pt idx="2065">
                  <c:v>2340.83</c:v>
                </c:pt>
                <c:pt idx="2066">
                  <c:v>2353.21</c:v>
                </c:pt>
                <c:pt idx="2067">
                  <c:v>2379.94</c:v>
                </c:pt>
                <c:pt idx="2068">
                  <c:v>2435.81</c:v>
                </c:pt>
                <c:pt idx="2069">
                  <c:v>2485.56</c:v>
                </c:pt>
                <c:pt idx="2070">
                  <c:v>2485.56</c:v>
                </c:pt>
                <c:pt idx="2071">
                  <c:v>2485.56</c:v>
                </c:pt>
                <c:pt idx="2072">
                  <c:v>2561.21</c:v>
                </c:pt>
                <c:pt idx="2073">
                  <c:v>2544.2399999999998</c:v>
                </c:pt>
                <c:pt idx="2074">
                  <c:v>2534.9899999999998</c:v>
                </c:pt>
                <c:pt idx="2075">
                  <c:v>2451.7199999999998</c:v>
                </c:pt>
                <c:pt idx="2076">
                  <c:v>2422.71</c:v>
                </c:pt>
                <c:pt idx="2077">
                  <c:v>2422.71</c:v>
                </c:pt>
                <c:pt idx="2078">
                  <c:v>2422.71</c:v>
                </c:pt>
                <c:pt idx="2079">
                  <c:v>2408.42</c:v>
                </c:pt>
                <c:pt idx="2080">
                  <c:v>2416.63</c:v>
                </c:pt>
                <c:pt idx="2081">
                  <c:v>2388.11</c:v>
                </c:pt>
                <c:pt idx="2082">
                  <c:v>2388.11</c:v>
                </c:pt>
                <c:pt idx="2083">
                  <c:v>2388.11</c:v>
                </c:pt>
                <c:pt idx="2084">
                  <c:v>2388.11</c:v>
                </c:pt>
                <c:pt idx="2085">
                  <c:v>2388.11</c:v>
                </c:pt>
                <c:pt idx="2086">
                  <c:v>2392.2199999999998</c:v>
                </c:pt>
                <c:pt idx="2087">
                  <c:v>2394.27</c:v>
                </c:pt>
                <c:pt idx="2088">
                  <c:v>2380.69</c:v>
                </c:pt>
                <c:pt idx="2089">
                  <c:v>2344.98</c:v>
                </c:pt>
                <c:pt idx="2090">
                  <c:v>2343.34</c:v>
                </c:pt>
                <c:pt idx="2091">
                  <c:v>2343.34</c:v>
                </c:pt>
                <c:pt idx="2092">
                  <c:v>2343.34</c:v>
                </c:pt>
                <c:pt idx="2093">
                  <c:v>2376.38</c:v>
                </c:pt>
                <c:pt idx="2094">
                  <c:v>2338.6</c:v>
                </c:pt>
                <c:pt idx="2095">
                  <c:v>2318.83</c:v>
                </c:pt>
                <c:pt idx="2096">
                  <c:v>2300.7399999999998</c:v>
                </c:pt>
                <c:pt idx="2097">
                  <c:v>2283.1999999999998</c:v>
                </c:pt>
                <c:pt idx="2098">
                  <c:v>2283.1999999999998</c:v>
                </c:pt>
                <c:pt idx="2099">
                  <c:v>2283.1999999999998</c:v>
                </c:pt>
                <c:pt idx="2100">
                  <c:v>2325.02</c:v>
                </c:pt>
                <c:pt idx="2101">
                  <c:v>2332.4699999999998</c:v>
                </c:pt>
                <c:pt idx="2102">
                  <c:v>2289.73</c:v>
                </c:pt>
                <c:pt idx="2103">
                  <c:v>2288.64</c:v>
                </c:pt>
                <c:pt idx="2104">
                  <c:v>2288.64</c:v>
                </c:pt>
                <c:pt idx="2105">
                  <c:v>2288.64</c:v>
                </c:pt>
                <c:pt idx="2106">
                  <c:v>2288.64</c:v>
                </c:pt>
                <c:pt idx="2107">
                  <c:v>2272.5500000000002</c:v>
                </c:pt>
                <c:pt idx="2108">
                  <c:v>2256.9899999999998</c:v>
                </c:pt>
                <c:pt idx="2109">
                  <c:v>2233.5</c:v>
                </c:pt>
                <c:pt idx="2110">
                  <c:v>2208.98</c:v>
                </c:pt>
                <c:pt idx="2111">
                  <c:v>2210.35</c:v>
                </c:pt>
                <c:pt idx="2112">
                  <c:v>2210.35</c:v>
                </c:pt>
                <c:pt idx="2113">
                  <c:v>2210.35</c:v>
                </c:pt>
                <c:pt idx="2114">
                  <c:v>2220.92</c:v>
                </c:pt>
                <c:pt idx="2115">
                  <c:v>2221.4</c:v>
                </c:pt>
                <c:pt idx="2116">
                  <c:v>2257.36</c:v>
                </c:pt>
                <c:pt idx="2117">
                  <c:v>2251.5300000000002</c:v>
                </c:pt>
                <c:pt idx="2118">
                  <c:v>2252.8000000000002</c:v>
                </c:pt>
                <c:pt idx="2119">
                  <c:v>2252.8000000000002</c:v>
                </c:pt>
                <c:pt idx="2120">
                  <c:v>2252.8000000000002</c:v>
                </c:pt>
                <c:pt idx="2121">
                  <c:v>2255.2199999999998</c:v>
                </c:pt>
                <c:pt idx="2122">
                  <c:v>2221.27</c:v>
                </c:pt>
                <c:pt idx="2123">
                  <c:v>2196.21</c:v>
                </c:pt>
                <c:pt idx="2124">
                  <c:v>2206.6</c:v>
                </c:pt>
                <c:pt idx="2125">
                  <c:v>2201.44</c:v>
                </c:pt>
                <c:pt idx="2126">
                  <c:v>2201.44</c:v>
                </c:pt>
                <c:pt idx="2127">
                  <c:v>2201.44</c:v>
                </c:pt>
                <c:pt idx="2128">
                  <c:v>2201.44</c:v>
                </c:pt>
                <c:pt idx="2129">
                  <c:v>2213.89</c:v>
                </c:pt>
                <c:pt idx="2130">
                  <c:v>2208.89</c:v>
                </c:pt>
                <c:pt idx="2131">
                  <c:v>2190.4499999999998</c:v>
                </c:pt>
                <c:pt idx="2132">
                  <c:v>2140.66</c:v>
                </c:pt>
                <c:pt idx="2133">
                  <c:v>2140.66</c:v>
                </c:pt>
                <c:pt idx="2134">
                  <c:v>2140.66</c:v>
                </c:pt>
                <c:pt idx="2135">
                  <c:v>2109.42</c:v>
                </c:pt>
                <c:pt idx="2136">
                  <c:v>2077.02</c:v>
                </c:pt>
                <c:pt idx="2137">
                  <c:v>2073.5500000000002</c:v>
                </c:pt>
                <c:pt idx="2138">
                  <c:v>2072</c:v>
                </c:pt>
                <c:pt idx="2139">
                  <c:v>2063.1</c:v>
                </c:pt>
                <c:pt idx="2140">
                  <c:v>2063.1</c:v>
                </c:pt>
                <c:pt idx="2141">
                  <c:v>2063.1</c:v>
                </c:pt>
                <c:pt idx="2142">
                  <c:v>2091.1</c:v>
                </c:pt>
                <c:pt idx="2143">
                  <c:v>2060.1799999999998</c:v>
                </c:pt>
                <c:pt idx="2144">
                  <c:v>2042.19</c:v>
                </c:pt>
                <c:pt idx="2145">
                  <c:v>2026.17</c:v>
                </c:pt>
                <c:pt idx="2146">
                  <c:v>2015.4</c:v>
                </c:pt>
                <c:pt idx="2147">
                  <c:v>2015.4</c:v>
                </c:pt>
                <c:pt idx="2148">
                  <c:v>2015.4</c:v>
                </c:pt>
                <c:pt idx="2149">
                  <c:v>2015.4</c:v>
                </c:pt>
                <c:pt idx="2150">
                  <c:v>2014.91</c:v>
                </c:pt>
                <c:pt idx="2151">
                  <c:v>2071.29</c:v>
                </c:pt>
                <c:pt idx="2152">
                  <c:v>2074.7199999999998</c:v>
                </c:pt>
                <c:pt idx="2153">
                  <c:v>2108.1999999999998</c:v>
                </c:pt>
                <c:pt idx="2154">
                  <c:v>2108.1999999999998</c:v>
                </c:pt>
                <c:pt idx="2155">
                  <c:v>2108.1999999999998</c:v>
                </c:pt>
                <c:pt idx="2156">
                  <c:v>2108.1999999999998</c:v>
                </c:pt>
                <c:pt idx="2157">
                  <c:v>2165</c:v>
                </c:pt>
                <c:pt idx="2158">
                  <c:v>2158.7199999999998</c:v>
                </c:pt>
                <c:pt idx="2159">
                  <c:v>2188.5</c:v>
                </c:pt>
                <c:pt idx="2160">
                  <c:v>2158.67</c:v>
                </c:pt>
                <c:pt idx="2161">
                  <c:v>2158.67</c:v>
                </c:pt>
                <c:pt idx="2162">
                  <c:v>2158.67</c:v>
                </c:pt>
                <c:pt idx="2163">
                  <c:v>2158.67</c:v>
                </c:pt>
                <c:pt idx="2164">
                  <c:v>2145.21</c:v>
                </c:pt>
                <c:pt idx="2165">
                  <c:v>2111.71</c:v>
                </c:pt>
                <c:pt idx="2166">
                  <c:v>2096.23</c:v>
                </c:pt>
                <c:pt idx="2167">
                  <c:v>2086.36</c:v>
                </c:pt>
                <c:pt idx="2168">
                  <c:v>2086.36</c:v>
                </c:pt>
                <c:pt idx="2169">
                  <c:v>2086.36</c:v>
                </c:pt>
                <c:pt idx="2170">
                  <c:v>2109.08</c:v>
                </c:pt>
                <c:pt idx="2171">
                  <c:v>2090.35</c:v>
                </c:pt>
                <c:pt idx="2172">
                  <c:v>2108.1999999999998</c:v>
                </c:pt>
                <c:pt idx="2173">
                  <c:v>2105.36</c:v>
                </c:pt>
                <c:pt idx="2174">
                  <c:v>2116.9899999999998</c:v>
                </c:pt>
                <c:pt idx="2175">
                  <c:v>2116.9899999999998</c:v>
                </c:pt>
                <c:pt idx="2176">
                  <c:v>2116.9899999999998</c:v>
                </c:pt>
                <c:pt idx="2177">
                  <c:v>2085.7399999999998</c:v>
                </c:pt>
                <c:pt idx="2178">
                  <c:v>2054.19</c:v>
                </c:pt>
                <c:pt idx="2179">
                  <c:v>2018.93</c:v>
                </c:pt>
                <c:pt idx="2180">
                  <c:v>2025.71</c:v>
                </c:pt>
                <c:pt idx="2181">
                  <c:v>2006.82</c:v>
                </c:pt>
                <c:pt idx="2182">
                  <c:v>2006.82</c:v>
                </c:pt>
                <c:pt idx="2183">
                  <c:v>2006.82</c:v>
                </c:pt>
                <c:pt idx="2184">
                  <c:v>2006.82</c:v>
                </c:pt>
                <c:pt idx="2185">
                  <c:v>1986.35</c:v>
                </c:pt>
                <c:pt idx="2186">
                  <c:v>1975.05</c:v>
                </c:pt>
                <c:pt idx="2187">
                  <c:v>1953.12</c:v>
                </c:pt>
                <c:pt idx="2188">
                  <c:v>1970.11</c:v>
                </c:pt>
                <c:pt idx="2189">
                  <c:v>1970.11</c:v>
                </c:pt>
                <c:pt idx="2190">
                  <c:v>1970.11</c:v>
                </c:pt>
                <c:pt idx="2191">
                  <c:v>1982.43</c:v>
                </c:pt>
                <c:pt idx="2192">
                  <c:v>2013.82</c:v>
                </c:pt>
                <c:pt idx="2193">
                  <c:v>2073.92</c:v>
                </c:pt>
                <c:pt idx="2194">
                  <c:v>2043.37</c:v>
                </c:pt>
                <c:pt idx="2195">
                  <c:v>2040.95</c:v>
                </c:pt>
                <c:pt idx="2196">
                  <c:v>2040.95</c:v>
                </c:pt>
                <c:pt idx="2197">
                  <c:v>2040.95</c:v>
                </c:pt>
                <c:pt idx="2198">
                  <c:v>2008.96</c:v>
                </c:pt>
                <c:pt idx="2199">
                  <c:v>1992.98</c:v>
                </c:pt>
                <c:pt idx="2200">
                  <c:v>1987.84</c:v>
                </c:pt>
                <c:pt idx="2201">
                  <c:v>1997.01</c:v>
                </c:pt>
                <c:pt idx="2202">
                  <c:v>1997.01</c:v>
                </c:pt>
                <c:pt idx="2203">
                  <c:v>1997.01</c:v>
                </c:pt>
                <c:pt idx="2204">
                  <c:v>1997.01</c:v>
                </c:pt>
                <c:pt idx="2205">
                  <c:v>2022.56</c:v>
                </c:pt>
                <c:pt idx="2206">
                  <c:v>2050.4499999999998</c:v>
                </c:pt>
                <c:pt idx="2207">
                  <c:v>2026.45</c:v>
                </c:pt>
                <c:pt idx="2208">
                  <c:v>1999.98</c:v>
                </c:pt>
                <c:pt idx="2209">
                  <c:v>2016.09</c:v>
                </c:pt>
                <c:pt idx="2210">
                  <c:v>2016.09</c:v>
                </c:pt>
                <c:pt idx="2211">
                  <c:v>2016.09</c:v>
                </c:pt>
                <c:pt idx="2212">
                  <c:v>2016.09</c:v>
                </c:pt>
                <c:pt idx="2213">
                  <c:v>2037.1</c:v>
                </c:pt>
                <c:pt idx="2214">
                  <c:v>2041.91</c:v>
                </c:pt>
                <c:pt idx="2215">
                  <c:v>2012.67</c:v>
                </c:pt>
                <c:pt idx="2216">
                  <c:v>1997.31</c:v>
                </c:pt>
                <c:pt idx="2217">
                  <c:v>1997.31</c:v>
                </c:pt>
                <c:pt idx="2218">
                  <c:v>1997.31</c:v>
                </c:pt>
                <c:pt idx="2219">
                  <c:v>1997.44</c:v>
                </c:pt>
                <c:pt idx="2220">
                  <c:v>2007.2</c:v>
                </c:pt>
                <c:pt idx="2221">
                  <c:v>2044.79</c:v>
                </c:pt>
                <c:pt idx="2222">
                  <c:v>2043.65</c:v>
                </c:pt>
                <c:pt idx="2223">
                  <c:v>2035</c:v>
                </c:pt>
                <c:pt idx="2224">
                  <c:v>2035</c:v>
                </c:pt>
                <c:pt idx="2225">
                  <c:v>2035</c:v>
                </c:pt>
                <c:pt idx="2226">
                  <c:v>2057.81</c:v>
                </c:pt>
                <c:pt idx="2227">
                  <c:v>2068.96</c:v>
                </c:pt>
                <c:pt idx="2228">
                  <c:v>2065.73</c:v>
                </c:pt>
                <c:pt idx="2229">
                  <c:v>2029.75</c:v>
                </c:pt>
                <c:pt idx="2230">
                  <c:v>2018.72</c:v>
                </c:pt>
                <c:pt idx="2231">
                  <c:v>2018.72</c:v>
                </c:pt>
                <c:pt idx="2232">
                  <c:v>2018.72</c:v>
                </c:pt>
                <c:pt idx="2233">
                  <c:v>2018.72</c:v>
                </c:pt>
                <c:pt idx="2234">
                  <c:v>1994.44</c:v>
                </c:pt>
                <c:pt idx="2235">
                  <c:v>1998.17</c:v>
                </c:pt>
                <c:pt idx="2236">
                  <c:v>2008.95</c:v>
                </c:pt>
                <c:pt idx="2237">
                  <c:v>1985.38</c:v>
                </c:pt>
                <c:pt idx="2238">
                  <c:v>1985.38</c:v>
                </c:pt>
                <c:pt idx="2239">
                  <c:v>1985.38</c:v>
                </c:pt>
                <c:pt idx="2240">
                  <c:v>1998.99</c:v>
                </c:pt>
                <c:pt idx="2241">
                  <c:v>1986.86</c:v>
                </c:pt>
                <c:pt idx="2242">
                  <c:v>1960.76</c:v>
                </c:pt>
                <c:pt idx="2243">
                  <c:v>1962.6</c:v>
                </c:pt>
                <c:pt idx="2244">
                  <c:v>1951.38</c:v>
                </c:pt>
                <c:pt idx="2245">
                  <c:v>1951.38</c:v>
                </c:pt>
                <c:pt idx="2246">
                  <c:v>1951.38</c:v>
                </c:pt>
                <c:pt idx="2247">
                  <c:v>1950.77</c:v>
                </c:pt>
                <c:pt idx="2248">
                  <c:v>1914.47</c:v>
                </c:pt>
                <c:pt idx="2249">
                  <c:v>1911.66</c:v>
                </c:pt>
                <c:pt idx="2250">
                  <c:v>1922.5</c:v>
                </c:pt>
                <c:pt idx="2251">
                  <c:v>1926.59</c:v>
                </c:pt>
                <c:pt idx="2252">
                  <c:v>1926.59</c:v>
                </c:pt>
                <c:pt idx="2253">
                  <c:v>1926.59</c:v>
                </c:pt>
                <c:pt idx="2254">
                  <c:v>1921.64</c:v>
                </c:pt>
                <c:pt idx="2255">
                  <c:v>1922</c:v>
                </c:pt>
                <c:pt idx="2256">
                  <c:v>1925.49</c:v>
                </c:pt>
                <c:pt idx="2257">
                  <c:v>1918.87</c:v>
                </c:pt>
                <c:pt idx="2258">
                  <c:v>1919.75</c:v>
                </c:pt>
                <c:pt idx="2259">
                  <c:v>1919.75</c:v>
                </c:pt>
                <c:pt idx="2260">
                  <c:v>1919.75</c:v>
                </c:pt>
                <c:pt idx="2261">
                  <c:v>1925.57</c:v>
                </c:pt>
                <c:pt idx="2262">
                  <c:v>1906.59</c:v>
                </c:pt>
                <c:pt idx="2263">
                  <c:v>1897.31</c:v>
                </c:pt>
                <c:pt idx="2264">
                  <c:v>1870.96</c:v>
                </c:pt>
                <c:pt idx="2265">
                  <c:v>1857.21</c:v>
                </c:pt>
                <c:pt idx="2266">
                  <c:v>1857.21</c:v>
                </c:pt>
                <c:pt idx="2267">
                  <c:v>1857.21</c:v>
                </c:pt>
                <c:pt idx="2268">
                  <c:v>1857.21</c:v>
                </c:pt>
                <c:pt idx="2269">
                  <c:v>1825.68</c:v>
                </c:pt>
                <c:pt idx="2270">
                  <c:v>1830.38</c:v>
                </c:pt>
                <c:pt idx="2271">
                  <c:v>1838.26</c:v>
                </c:pt>
                <c:pt idx="2272">
                  <c:v>1843.81</c:v>
                </c:pt>
                <c:pt idx="2273">
                  <c:v>1843.81</c:v>
                </c:pt>
                <c:pt idx="2274">
                  <c:v>1843.81</c:v>
                </c:pt>
                <c:pt idx="2275">
                  <c:v>1858.4</c:v>
                </c:pt>
                <c:pt idx="2276">
                  <c:v>1913.98</c:v>
                </c:pt>
                <c:pt idx="2277">
                  <c:v>1910.04</c:v>
                </c:pt>
                <c:pt idx="2278">
                  <c:v>1914.89</c:v>
                </c:pt>
                <c:pt idx="2279">
                  <c:v>1924.35</c:v>
                </c:pt>
                <c:pt idx="2280">
                  <c:v>1924.35</c:v>
                </c:pt>
                <c:pt idx="2281">
                  <c:v>1924.35</c:v>
                </c:pt>
                <c:pt idx="2282">
                  <c:v>1932.81</c:v>
                </c:pt>
                <c:pt idx="2283">
                  <c:v>1977.26</c:v>
                </c:pt>
                <c:pt idx="2284">
                  <c:v>2006.18</c:v>
                </c:pt>
                <c:pt idx="2285">
                  <c:v>2004.37</c:v>
                </c:pt>
                <c:pt idx="2286">
                  <c:v>1993.8</c:v>
                </c:pt>
                <c:pt idx="2287">
                  <c:v>1993.8</c:v>
                </c:pt>
                <c:pt idx="2288">
                  <c:v>1993.8</c:v>
                </c:pt>
                <c:pt idx="2289">
                  <c:v>1993.8</c:v>
                </c:pt>
                <c:pt idx="2290">
                  <c:v>2008.72</c:v>
                </c:pt>
                <c:pt idx="2291">
                  <c:v>1963.7</c:v>
                </c:pt>
                <c:pt idx="2292">
                  <c:v>1958.24</c:v>
                </c:pt>
                <c:pt idx="2293">
                  <c:v>1981.61</c:v>
                </c:pt>
                <c:pt idx="2294">
                  <c:v>1981.61</c:v>
                </c:pt>
                <c:pt idx="2295">
                  <c:v>1981.61</c:v>
                </c:pt>
                <c:pt idx="2296">
                  <c:v>1968.45</c:v>
                </c:pt>
                <c:pt idx="2297">
                  <c:v>1969.52</c:v>
                </c:pt>
                <c:pt idx="2298">
                  <c:v>1969.52</c:v>
                </c:pt>
                <c:pt idx="2299">
                  <c:v>1976.89</c:v>
                </c:pt>
                <c:pt idx="2300">
                  <c:v>1971.27</c:v>
                </c:pt>
                <c:pt idx="2301">
                  <c:v>1971.27</c:v>
                </c:pt>
                <c:pt idx="2302">
                  <c:v>1971.27</c:v>
                </c:pt>
                <c:pt idx="2303">
                  <c:v>1971.27</c:v>
                </c:pt>
                <c:pt idx="2304">
                  <c:v>1966.22</c:v>
                </c:pt>
                <c:pt idx="2305">
                  <c:v>1953.45</c:v>
                </c:pt>
                <c:pt idx="2306">
                  <c:v>1962.33</c:v>
                </c:pt>
                <c:pt idx="2307">
                  <c:v>1974.47</c:v>
                </c:pt>
                <c:pt idx="2308">
                  <c:v>1974.47</c:v>
                </c:pt>
                <c:pt idx="2309">
                  <c:v>1974.47</c:v>
                </c:pt>
                <c:pt idx="2310">
                  <c:v>1964.92</c:v>
                </c:pt>
                <c:pt idx="2311">
                  <c:v>1969.01</c:v>
                </c:pt>
                <c:pt idx="2312">
                  <c:v>1974.14</c:v>
                </c:pt>
                <c:pt idx="2313">
                  <c:v>1974.14</c:v>
                </c:pt>
                <c:pt idx="2314">
                  <c:v>1997.47</c:v>
                </c:pt>
                <c:pt idx="2315">
                  <c:v>1997.47</c:v>
                </c:pt>
                <c:pt idx="2316">
                  <c:v>1997.47</c:v>
                </c:pt>
                <c:pt idx="2317">
                  <c:v>1998.45</c:v>
                </c:pt>
                <c:pt idx="2318">
                  <c:v>1990.29</c:v>
                </c:pt>
                <c:pt idx="2319">
                  <c:v>1990.8</c:v>
                </c:pt>
                <c:pt idx="2320">
                  <c:v>1989.94</c:v>
                </c:pt>
                <c:pt idx="2321">
                  <c:v>2003.94</c:v>
                </c:pt>
                <c:pt idx="2322">
                  <c:v>2003.94</c:v>
                </c:pt>
                <c:pt idx="2323">
                  <c:v>2003.94</c:v>
                </c:pt>
                <c:pt idx="2324">
                  <c:v>2009.45</c:v>
                </c:pt>
                <c:pt idx="2325">
                  <c:v>2009.45</c:v>
                </c:pt>
                <c:pt idx="2326">
                  <c:v>2016.73</c:v>
                </c:pt>
                <c:pt idx="2327">
                  <c:v>2016.17</c:v>
                </c:pt>
                <c:pt idx="2328">
                  <c:v>2000.54</c:v>
                </c:pt>
                <c:pt idx="2329">
                  <c:v>2000.54</c:v>
                </c:pt>
                <c:pt idx="2330">
                  <c:v>2000.54</c:v>
                </c:pt>
                <c:pt idx="2331">
                  <c:v>1992.1</c:v>
                </c:pt>
                <c:pt idx="2332">
                  <c:v>2001.86</c:v>
                </c:pt>
                <c:pt idx="2333">
                  <c:v>2005.09</c:v>
                </c:pt>
                <c:pt idx="2334">
                  <c:v>2015.74</c:v>
                </c:pt>
                <c:pt idx="2335">
                  <c:v>2025.85</c:v>
                </c:pt>
                <c:pt idx="2336">
                  <c:v>2025.85</c:v>
                </c:pt>
                <c:pt idx="2337">
                  <c:v>2025.85</c:v>
                </c:pt>
                <c:pt idx="2338">
                  <c:v>2030.17</c:v>
                </c:pt>
                <c:pt idx="2339">
                  <c:v>2054.1</c:v>
                </c:pt>
                <c:pt idx="2340">
                  <c:v>2045.07</c:v>
                </c:pt>
                <c:pt idx="2341">
                  <c:v>2043.41</c:v>
                </c:pt>
                <c:pt idx="2342">
                  <c:v>2043.41</c:v>
                </c:pt>
                <c:pt idx="2343">
                  <c:v>2043.41</c:v>
                </c:pt>
                <c:pt idx="2344">
                  <c:v>2043.41</c:v>
                </c:pt>
                <c:pt idx="2345">
                  <c:v>2037.92</c:v>
                </c:pt>
                <c:pt idx="2346">
                  <c:v>2046.2</c:v>
                </c:pt>
                <c:pt idx="2347">
                  <c:v>2044.23</c:v>
                </c:pt>
                <c:pt idx="2348">
                  <c:v>2044.23</c:v>
                </c:pt>
                <c:pt idx="2349">
                  <c:v>2044.23</c:v>
                </c:pt>
                <c:pt idx="2350">
                  <c:v>2044.23</c:v>
                </c:pt>
                <c:pt idx="2351">
                  <c:v>2044.23</c:v>
                </c:pt>
                <c:pt idx="2352">
                  <c:v>2021.21</c:v>
                </c:pt>
                <c:pt idx="2353">
                  <c:v>1992.78</c:v>
                </c:pt>
                <c:pt idx="2354">
                  <c:v>1971.32</c:v>
                </c:pt>
                <c:pt idx="2355">
                  <c:v>1969.08</c:v>
                </c:pt>
                <c:pt idx="2356">
                  <c:v>1968.24</c:v>
                </c:pt>
                <c:pt idx="2357">
                  <c:v>1968.24</c:v>
                </c:pt>
                <c:pt idx="2358">
                  <c:v>1968.24</c:v>
                </c:pt>
                <c:pt idx="2359">
                  <c:v>1968.24</c:v>
                </c:pt>
                <c:pt idx="2360">
                  <c:v>1959.43</c:v>
                </c:pt>
                <c:pt idx="2361">
                  <c:v>1965.81</c:v>
                </c:pt>
                <c:pt idx="2362">
                  <c:v>1974.13</c:v>
                </c:pt>
                <c:pt idx="2363">
                  <c:v>1967.4</c:v>
                </c:pt>
                <c:pt idx="2364">
                  <c:v>1967.4</c:v>
                </c:pt>
                <c:pt idx="2365">
                  <c:v>1967.4</c:v>
                </c:pt>
                <c:pt idx="2366">
                  <c:v>1967.4</c:v>
                </c:pt>
                <c:pt idx="2367">
                  <c:v>1957.82</c:v>
                </c:pt>
                <c:pt idx="2368">
                  <c:v>1964.18</c:v>
                </c:pt>
                <c:pt idx="2369">
                  <c:v>1967.08</c:v>
                </c:pt>
                <c:pt idx="2370">
                  <c:v>1981.96</c:v>
                </c:pt>
                <c:pt idx="2371">
                  <c:v>1981.96</c:v>
                </c:pt>
                <c:pt idx="2372">
                  <c:v>1981.96</c:v>
                </c:pt>
                <c:pt idx="2373">
                  <c:v>1961.97</c:v>
                </c:pt>
                <c:pt idx="2374">
                  <c:v>1972.22</c:v>
                </c:pt>
                <c:pt idx="2375">
                  <c:v>1988.05</c:v>
                </c:pt>
                <c:pt idx="2376">
                  <c:v>1991.21</c:v>
                </c:pt>
                <c:pt idx="2377">
                  <c:v>1982.29</c:v>
                </c:pt>
                <c:pt idx="2378">
                  <c:v>1982.29</c:v>
                </c:pt>
                <c:pt idx="2379">
                  <c:v>1982.29</c:v>
                </c:pt>
                <c:pt idx="2380">
                  <c:v>1972.6</c:v>
                </c:pt>
                <c:pt idx="2381">
                  <c:v>1959.93</c:v>
                </c:pt>
                <c:pt idx="2382">
                  <c:v>1966.02</c:v>
                </c:pt>
                <c:pt idx="2383">
                  <c:v>1984.16</c:v>
                </c:pt>
                <c:pt idx="2384">
                  <c:v>1997.13</c:v>
                </c:pt>
                <c:pt idx="2385">
                  <c:v>1997.13</c:v>
                </c:pt>
                <c:pt idx="2386">
                  <c:v>1997.13</c:v>
                </c:pt>
                <c:pt idx="2387">
                  <c:v>2003.76</c:v>
                </c:pt>
                <c:pt idx="2388">
                  <c:v>1981.4</c:v>
                </c:pt>
                <c:pt idx="2389">
                  <c:v>1965.03</c:v>
                </c:pt>
                <c:pt idx="2390">
                  <c:v>1943.6</c:v>
                </c:pt>
                <c:pt idx="2391">
                  <c:v>1936.9</c:v>
                </c:pt>
                <c:pt idx="2392">
                  <c:v>1936.9</c:v>
                </c:pt>
                <c:pt idx="2393">
                  <c:v>1936.9</c:v>
                </c:pt>
                <c:pt idx="2394">
                  <c:v>1936.9</c:v>
                </c:pt>
                <c:pt idx="2395">
                  <c:v>1925.79</c:v>
                </c:pt>
                <c:pt idx="2396">
                  <c:v>1928.79</c:v>
                </c:pt>
                <c:pt idx="2397">
                  <c:v>1930.94</c:v>
                </c:pt>
                <c:pt idx="2398">
                  <c:v>1928.86</c:v>
                </c:pt>
                <c:pt idx="2399">
                  <c:v>1928.86</c:v>
                </c:pt>
                <c:pt idx="2400">
                  <c:v>1928.86</c:v>
                </c:pt>
                <c:pt idx="2401">
                  <c:v>1914.87</c:v>
                </c:pt>
                <c:pt idx="2402">
                  <c:v>1924.75</c:v>
                </c:pt>
                <c:pt idx="2403">
                  <c:v>1932.15</c:v>
                </c:pt>
                <c:pt idx="2404">
                  <c:v>1941.98</c:v>
                </c:pt>
                <c:pt idx="2405">
                  <c:v>1932.32</c:v>
                </c:pt>
                <c:pt idx="2406">
                  <c:v>1932.32</c:v>
                </c:pt>
                <c:pt idx="2407">
                  <c:v>1932.32</c:v>
                </c:pt>
                <c:pt idx="2408">
                  <c:v>1913.86</c:v>
                </c:pt>
                <c:pt idx="2409">
                  <c:v>1895.86</c:v>
                </c:pt>
                <c:pt idx="2410">
                  <c:v>1916.41</c:v>
                </c:pt>
                <c:pt idx="2411">
                  <c:v>1928.33</c:v>
                </c:pt>
                <c:pt idx="2412">
                  <c:v>1902.31</c:v>
                </c:pt>
                <c:pt idx="2413">
                  <c:v>1902.31</c:v>
                </c:pt>
                <c:pt idx="2414">
                  <c:v>1902.31</c:v>
                </c:pt>
                <c:pt idx="2415">
                  <c:v>1894.44</c:v>
                </c:pt>
                <c:pt idx="2416">
                  <c:v>1894.3</c:v>
                </c:pt>
                <c:pt idx="2417">
                  <c:v>1888.05</c:v>
                </c:pt>
                <c:pt idx="2418">
                  <c:v>1894.79</c:v>
                </c:pt>
                <c:pt idx="2419">
                  <c:v>1892.99</c:v>
                </c:pt>
                <c:pt idx="2420">
                  <c:v>1892.99</c:v>
                </c:pt>
                <c:pt idx="2421">
                  <c:v>1892.99</c:v>
                </c:pt>
                <c:pt idx="2422">
                  <c:v>1899.75</c:v>
                </c:pt>
                <c:pt idx="2423">
                  <c:v>1896.15</c:v>
                </c:pt>
                <c:pt idx="2424">
                  <c:v>1893.42</c:v>
                </c:pt>
                <c:pt idx="2425">
                  <c:v>1900.55</c:v>
                </c:pt>
                <c:pt idx="2426">
                  <c:v>1907.06</c:v>
                </c:pt>
                <c:pt idx="2427">
                  <c:v>1907.06</c:v>
                </c:pt>
                <c:pt idx="2428">
                  <c:v>1907.06</c:v>
                </c:pt>
                <c:pt idx="2429">
                  <c:v>1907.06</c:v>
                </c:pt>
                <c:pt idx="2430">
                  <c:v>1907.06</c:v>
                </c:pt>
                <c:pt idx="2431">
                  <c:v>1923.41</c:v>
                </c:pt>
                <c:pt idx="2432">
                  <c:v>1922.91</c:v>
                </c:pt>
                <c:pt idx="2433">
                  <c:v>1933.4</c:v>
                </c:pt>
                <c:pt idx="2434">
                  <c:v>1933.4</c:v>
                </c:pt>
                <c:pt idx="2435">
                  <c:v>1933.4</c:v>
                </c:pt>
                <c:pt idx="2436">
                  <c:v>1934.21</c:v>
                </c:pt>
                <c:pt idx="2437">
                  <c:v>1928.59</c:v>
                </c:pt>
                <c:pt idx="2438">
                  <c:v>1921.88</c:v>
                </c:pt>
                <c:pt idx="2439">
                  <c:v>1921.88</c:v>
                </c:pt>
                <c:pt idx="2440">
                  <c:v>1921.88</c:v>
                </c:pt>
                <c:pt idx="2441">
                  <c:v>1921.88</c:v>
                </c:pt>
                <c:pt idx="2442">
                  <c:v>1921.88</c:v>
                </c:pt>
                <c:pt idx="2443">
                  <c:v>1911.78</c:v>
                </c:pt>
                <c:pt idx="2444">
                  <c:v>1911.07</c:v>
                </c:pt>
                <c:pt idx="2445">
                  <c:v>1920.53</c:v>
                </c:pt>
                <c:pt idx="2446">
                  <c:v>1931.91</c:v>
                </c:pt>
                <c:pt idx="2447">
                  <c:v>1921.32</c:v>
                </c:pt>
                <c:pt idx="2448">
                  <c:v>1921.32</c:v>
                </c:pt>
                <c:pt idx="2449">
                  <c:v>1921.32</c:v>
                </c:pt>
                <c:pt idx="2450">
                  <c:v>1926.16</c:v>
                </c:pt>
                <c:pt idx="2451">
                  <c:v>1936.22</c:v>
                </c:pt>
                <c:pt idx="2452">
                  <c:v>1938.24</c:v>
                </c:pt>
                <c:pt idx="2453">
                  <c:v>1943.83</c:v>
                </c:pt>
                <c:pt idx="2454">
                  <c:v>1942.21</c:v>
                </c:pt>
                <c:pt idx="2455">
                  <c:v>1942.21</c:v>
                </c:pt>
                <c:pt idx="2456">
                  <c:v>1942.21</c:v>
                </c:pt>
                <c:pt idx="2457">
                  <c:v>1951.04</c:v>
                </c:pt>
                <c:pt idx="2458">
                  <c:v>1947.69</c:v>
                </c:pt>
                <c:pt idx="2459">
                  <c:v>1948.47</c:v>
                </c:pt>
                <c:pt idx="2460">
                  <c:v>1955.84</c:v>
                </c:pt>
                <c:pt idx="2461">
                  <c:v>1950.89</c:v>
                </c:pt>
                <c:pt idx="2462">
                  <c:v>1950.89</c:v>
                </c:pt>
                <c:pt idx="2463">
                  <c:v>1950.89</c:v>
                </c:pt>
                <c:pt idx="2464">
                  <c:v>1943.41</c:v>
                </c:pt>
                <c:pt idx="2465">
                  <c:v>1961.82</c:v>
                </c:pt>
                <c:pt idx="2466">
                  <c:v>1973.05</c:v>
                </c:pt>
                <c:pt idx="2467">
                  <c:v>1969.75</c:v>
                </c:pt>
                <c:pt idx="2468">
                  <c:v>1950.44</c:v>
                </c:pt>
                <c:pt idx="2469">
                  <c:v>1950.44</c:v>
                </c:pt>
                <c:pt idx="2470">
                  <c:v>1950.44</c:v>
                </c:pt>
                <c:pt idx="2471">
                  <c:v>1973.42</c:v>
                </c:pt>
                <c:pt idx="2472">
                  <c:v>1988.47</c:v>
                </c:pt>
                <c:pt idx="2473">
                  <c:v>2003.37</c:v>
                </c:pt>
                <c:pt idx="2474">
                  <c:v>2010.13</c:v>
                </c:pt>
                <c:pt idx="2475">
                  <c:v>2029.54</c:v>
                </c:pt>
                <c:pt idx="2476">
                  <c:v>2029.54</c:v>
                </c:pt>
                <c:pt idx="2477">
                  <c:v>2029.54</c:v>
                </c:pt>
                <c:pt idx="2478">
                  <c:v>1988.32</c:v>
                </c:pt>
                <c:pt idx="2479">
                  <c:v>1980.5</c:v>
                </c:pt>
                <c:pt idx="2480">
                  <c:v>1966.36</c:v>
                </c:pt>
                <c:pt idx="2481">
                  <c:v>1959.62</c:v>
                </c:pt>
                <c:pt idx="2482">
                  <c:v>1968.1</c:v>
                </c:pt>
                <c:pt idx="2483">
                  <c:v>1968.1</c:v>
                </c:pt>
                <c:pt idx="2484">
                  <c:v>1968.1</c:v>
                </c:pt>
                <c:pt idx="2485">
                  <c:v>1968.1</c:v>
                </c:pt>
                <c:pt idx="2486">
                  <c:v>1976.46</c:v>
                </c:pt>
                <c:pt idx="2487">
                  <c:v>1997.09</c:v>
                </c:pt>
                <c:pt idx="2488">
                  <c:v>2017.68</c:v>
                </c:pt>
                <c:pt idx="2489">
                  <c:v>1998.42</c:v>
                </c:pt>
                <c:pt idx="2490">
                  <c:v>1998.42</c:v>
                </c:pt>
                <c:pt idx="2491">
                  <c:v>1998.42</c:v>
                </c:pt>
                <c:pt idx="2492">
                  <c:v>1975.01</c:v>
                </c:pt>
                <c:pt idx="2493">
                  <c:v>1989.51</c:v>
                </c:pt>
                <c:pt idx="2494">
                  <c:v>1976.4</c:v>
                </c:pt>
                <c:pt idx="2495">
                  <c:v>1966.8</c:v>
                </c:pt>
                <c:pt idx="2496">
                  <c:v>1971.55</c:v>
                </c:pt>
                <c:pt idx="2497">
                  <c:v>1971.55</c:v>
                </c:pt>
                <c:pt idx="2498">
                  <c:v>1971.55</c:v>
                </c:pt>
                <c:pt idx="2499">
                  <c:v>1971.55</c:v>
                </c:pt>
                <c:pt idx="2500">
                  <c:v>1971.45</c:v>
                </c:pt>
                <c:pt idx="2501">
                  <c:v>1963.36</c:v>
                </c:pt>
                <c:pt idx="2502">
                  <c:v>1961.47</c:v>
                </c:pt>
                <c:pt idx="2503">
                  <c:v>1965.83</c:v>
                </c:pt>
                <c:pt idx="2504">
                  <c:v>1965.83</c:v>
                </c:pt>
                <c:pt idx="2505">
                  <c:v>1965.83</c:v>
                </c:pt>
                <c:pt idx="2506">
                  <c:v>1965.83</c:v>
                </c:pt>
                <c:pt idx="2507">
                  <c:v>1960.5</c:v>
                </c:pt>
                <c:pt idx="2508">
                  <c:v>1943.41</c:v>
                </c:pt>
                <c:pt idx="2509">
                  <c:v>1928.83</c:v>
                </c:pt>
                <c:pt idx="2510">
                  <c:v>1925.35</c:v>
                </c:pt>
                <c:pt idx="2511">
                  <c:v>1925.35</c:v>
                </c:pt>
                <c:pt idx="2512">
                  <c:v>1925.35</c:v>
                </c:pt>
                <c:pt idx="2513">
                  <c:v>1925.35</c:v>
                </c:pt>
                <c:pt idx="2514">
                  <c:v>1917.82</c:v>
                </c:pt>
                <c:pt idx="2515">
                  <c:v>1912.29</c:v>
                </c:pt>
                <c:pt idx="2516">
                  <c:v>1902.78</c:v>
                </c:pt>
                <c:pt idx="2517">
                  <c:v>1906.61</c:v>
                </c:pt>
                <c:pt idx="2518">
                  <c:v>1906.61</c:v>
                </c:pt>
                <c:pt idx="2519">
                  <c:v>1906.61</c:v>
                </c:pt>
                <c:pt idx="2520">
                  <c:v>1889.51</c:v>
                </c:pt>
                <c:pt idx="2521">
                  <c:v>1886.05</c:v>
                </c:pt>
                <c:pt idx="2522">
                  <c:v>1895.75</c:v>
                </c:pt>
                <c:pt idx="2523">
                  <c:v>1896.87</c:v>
                </c:pt>
                <c:pt idx="2524">
                  <c:v>1900.36</c:v>
                </c:pt>
                <c:pt idx="2525">
                  <c:v>1900.36</c:v>
                </c:pt>
                <c:pt idx="2526">
                  <c:v>1900.36</c:v>
                </c:pt>
                <c:pt idx="2527">
                  <c:v>1901.65</c:v>
                </c:pt>
                <c:pt idx="2528">
                  <c:v>1916.46</c:v>
                </c:pt>
                <c:pt idx="2529">
                  <c:v>1913.15</c:v>
                </c:pt>
                <c:pt idx="2530">
                  <c:v>1897.33</c:v>
                </c:pt>
                <c:pt idx="2531">
                  <c:v>1884.31</c:v>
                </c:pt>
                <c:pt idx="2532">
                  <c:v>1884.31</c:v>
                </c:pt>
                <c:pt idx="2533">
                  <c:v>1884.31</c:v>
                </c:pt>
                <c:pt idx="2534">
                  <c:v>1884.31</c:v>
                </c:pt>
                <c:pt idx="2535">
                  <c:v>1882.47</c:v>
                </c:pt>
                <c:pt idx="2536">
                  <c:v>1901.38</c:v>
                </c:pt>
                <c:pt idx="2537">
                  <c:v>1889.61</c:v>
                </c:pt>
                <c:pt idx="2538">
                  <c:v>1877.66</c:v>
                </c:pt>
                <c:pt idx="2539">
                  <c:v>1877.66</c:v>
                </c:pt>
                <c:pt idx="2540">
                  <c:v>1877.66</c:v>
                </c:pt>
                <c:pt idx="2541">
                  <c:v>1877.2</c:v>
                </c:pt>
                <c:pt idx="2542">
                  <c:v>1871.19</c:v>
                </c:pt>
                <c:pt idx="2543">
                  <c:v>1873.87</c:v>
                </c:pt>
                <c:pt idx="2544">
                  <c:v>1871.96</c:v>
                </c:pt>
                <c:pt idx="2545">
                  <c:v>1878.77</c:v>
                </c:pt>
                <c:pt idx="2546">
                  <c:v>1878.77</c:v>
                </c:pt>
                <c:pt idx="2547">
                  <c:v>1878.77</c:v>
                </c:pt>
                <c:pt idx="2548">
                  <c:v>1872.92</c:v>
                </c:pt>
                <c:pt idx="2549">
                  <c:v>1872.92</c:v>
                </c:pt>
                <c:pt idx="2550">
                  <c:v>1867.07</c:v>
                </c:pt>
                <c:pt idx="2551">
                  <c:v>1864.04</c:v>
                </c:pt>
                <c:pt idx="2552">
                  <c:v>1867.47</c:v>
                </c:pt>
                <c:pt idx="2553">
                  <c:v>1867.47</c:v>
                </c:pt>
                <c:pt idx="2554">
                  <c:v>1867.47</c:v>
                </c:pt>
                <c:pt idx="2555">
                  <c:v>1859.5</c:v>
                </c:pt>
                <c:pt idx="2556">
                  <c:v>1852.83</c:v>
                </c:pt>
                <c:pt idx="2557">
                  <c:v>1846.23</c:v>
                </c:pt>
                <c:pt idx="2558">
                  <c:v>1841.35</c:v>
                </c:pt>
                <c:pt idx="2559">
                  <c:v>1842.79</c:v>
                </c:pt>
                <c:pt idx="2560">
                  <c:v>1842.79</c:v>
                </c:pt>
                <c:pt idx="2561">
                  <c:v>1842.79</c:v>
                </c:pt>
                <c:pt idx="2562">
                  <c:v>1832.45</c:v>
                </c:pt>
                <c:pt idx="2563">
                  <c:v>1834.58</c:v>
                </c:pt>
                <c:pt idx="2564">
                  <c:v>1824.52</c:v>
                </c:pt>
                <c:pt idx="2565">
                  <c:v>1818.5</c:v>
                </c:pt>
                <c:pt idx="2566">
                  <c:v>1815.46</c:v>
                </c:pt>
                <c:pt idx="2567">
                  <c:v>1815.46</c:v>
                </c:pt>
                <c:pt idx="2568">
                  <c:v>1815.46</c:v>
                </c:pt>
                <c:pt idx="2569">
                  <c:v>1808.93</c:v>
                </c:pt>
                <c:pt idx="2570">
                  <c:v>1810.12</c:v>
                </c:pt>
                <c:pt idx="2571">
                  <c:v>1807.55</c:v>
                </c:pt>
                <c:pt idx="2572">
                  <c:v>1812.2</c:v>
                </c:pt>
                <c:pt idx="2573">
                  <c:v>1835.32</c:v>
                </c:pt>
                <c:pt idx="2574">
                  <c:v>1835.32</c:v>
                </c:pt>
                <c:pt idx="2575">
                  <c:v>1835.32</c:v>
                </c:pt>
                <c:pt idx="2576">
                  <c:v>1835.32</c:v>
                </c:pt>
                <c:pt idx="2577">
                  <c:v>1810.75</c:v>
                </c:pt>
                <c:pt idx="2578">
                  <c:v>1808.14</c:v>
                </c:pt>
                <c:pt idx="2579">
                  <c:v>1819.13</c:v>
                </c:pt>
                <c:pt idx="2580">
                  <c:v>1820.93</c:v>
                </c:pt>
                <c:pt idx="2581">
                  <c:v>1820.93</c:v>
                </c:pt>
                <c:pt idx="2582">
                  <c:v>1820.93</c:v>
                </c:pt>
                <c:pt idx="2583">
                  <c:v>1806.93</c:v>
                </c:pt>
                <c:pt idx="2584">
                  <c:v>1818.86</c:v>
                </c:pt>
                <c:pt idx="2585">
                  <c:v>1820.29</c:v>
                </c:pt>
                <c:pt idx="2586">
                  <c:v>1811.46</c:v>
                </c:pt>
                <c:pt idx="2587">
                  <c:v>1817.68</c:v>
                </c:pt>
                <c:pt idx="2588">
                  <c:v>1817.68</c:v>
                </c:pt>
                <c:pt idx="2589">
                  <c:v>1817.68</c:v>
                </c:pt>
                <c:pt idx="2590">
                  <c:v>1823.74</c:v>
                </c:pt>
                <c:pt idx="2591">
                  <c:v>1826.31</c:v>
                </c:pt>
                <c:pt idx="2592">
                  <c:v>1815.09</c:v>
                </c:pt>
                <c:pt idx="2593">
                  <c:v>1810.65</c:v>
                </c:pt>
                <c:pt idx="2594">
                  <c:v>1807.73</c:v>
                </c:pt>
                <c:pt idx="2595">
                  <c:v>1807.73</c:v>
                </c:pt>
                <c:pt idx="2596">
                  <c:v>1807.73</c:v>
                </c:pt>
                <c:pt idx="2597">
                  <c:v>1807.73</c:v>
                </c:pt>
                <c:pt idx="2598">
                  <c:v>1808.65</c:v>
                </c:pt>
                <c:pt idx="2599">
                  <c:v>1803</c:v>
                </c:pt>
                <c:pt idx="2600">
                  <c:v>1802.54</c:v>
                </c:pt>
                <c:pt idx="2601">
                  <c:v>1801.04</c:v>
                </c:pt>
                <c:pt idx="2602">
                  <c:v>1801.04</c:v>
                </c:pt>
                <c:pt idx="2603">
                  <c:v>1801.04</c:v>
                </c:pt>
                <c:pt idx="2604">
                  <c:v>1793.28</c:v>
                </c:pt>
                <c:pt idx="2605">
                  <c:v>1788.05</c:v>
                </c:pt>
                <c:pt idx="2606">
                  <c:v>1806.78</c:v>
                </c:pt>
                <c:pt idx="2607">
                  <c:v>1811.55</c:v>
                </c:pt>
                <c:pt idx="2608">
                  <c:v>1806.76</c:v>
                </c:pt>
                <c:pt idx="2609">
                  <c:v>1806.76</c:v>
                </c:pt>
                <c:pt idx="2610">
                  <c:v>1806.76</c:v>
                </c:pt>
                <c:pt idx="2611">
                  <c:v>1798.73</c:v>
                </c:pt>
                <c:pt idx="2612">
                  <c:v>1805.31</c:v>
                </c:pt>
                <c:pt idx="2613">
                  <c:v>1803.71</c:v>
                </c:pt>
                <c:pt idx="2614">
                  <c:v>1810.72</c:v>
                </c:pt>
                <c:pt idx="2615">
                  <c:v>1809.46</c:v>
                </c:pt>
                <c:pt idx="2616">
                  <c:v>1809.46</c:v>
                </c:pt>
                <c:pt idx="2617">
                  <c:v>1809.46</c:v>
                </c:pt>
                <c:pt idx="2618">
                  <c:v>1802.15</c:v>
                </c:pt>
                <c:pt idx="2619">
                  <c:v>1804.06</c:v>
                </c:pt>
                <c:pt idx="2620">
                  <c:v>1799.89</c:v>
                </c:pt>
                <c:pt idx="2621">
                  <c:v>1801.01</c:v>
                </c:pt>
                <c:pt idx="2622">
                  <c:v>1795.93</c:v>
                </c:pt>
                <c:pt idx="2623">
                  <c:v>1795.93</c:v>
                </c:pt>
                <c:pt idx="2624">
                  <c:v>1795.93</c:v>
                </c:pt>
                <c:pt idx="2625">
                  <c:v>1802.09</c:v>
                </c:pt>
                <c:pt idx="2626">
                  <c:v>1802.43</c:v>
                </c:pt>
                <c:pt idx="2627">
                  <c:v>1796.29</c:v>
                </c:pt>
                <c:pt idx="2628">
                  <c:v>1786.2</c:v>
                </c:pt>
                <c:pt idx="2629">
                  <c:v>1786.37</c:v>
                </c:pt>
                <c:pt idx="2630">
                  <c:v>1786.37</c:v>
                </c:pt>
                <c:pt idx="2631">
                  <c:v>1786.37</c:v>
                </c:pt>
                <c:pt idx="2632">
                  <c:v>1786.37</c:v>
                </c:pt>
                <c:pt idx="2633">
                  <c:v>1786.77</c:v>
                </c:pt>
                <c:pt idx="2634">
                  <c:v>1791.56</c:v>
                </c:pt>
                <c:pt idx="2635">
                  <c:v>1801.2</c:v>
                </c:pt>
                <c:pt idx="2636">
                  <c:v>1807.88</c:v>
                </c:pt>
                <c:pt idx="2637">
                  <c:v>1807.88</c:v>
                </c:pt>
                <c:pt idx="2638">
                  <c:v>1807.88</c:v>
                </c:pt>
                <c:pt idx="2639">
                  <c:v>1807.88</c:v>
                </c:pt>
                <c:pt idx="2640">
                  <c:v>1817.45</c:v>
                </c:pt>
                <c:pt idx="2641">
                  <c:v>1812.6</c:v>
                </c:pt>
                <c:pt idx="2642">
                  <c:v>1816.28</c:v>
                </c:pt>
                <c:pt idx="2643">
                  <c:v>1823.05</c:v>
                </c:pt>
                <c:pt idx="2644">
                  <c:v>1823.05</c:v>
                </c:pt>
                <c:pt idx="2645">
                  <c:v>1823.05</c:v>
                </c:pt>
                <c:pt idx="2646">
                  <c:v>1830.96</c:v>
                </c:pt>
                <c:pt idx="2647">
                  <c:v>1838.45</c:v>
                </c:pt>
                <c:pt idx="2648">
                  <c:v>1846.41</c:v>
                </c:pt>
                <c:pt idx="2649">
                  <c:v>1839.9</c:v>
                </c:pt>
                <c:pt idx="2650">
                  <c:v>1831.64</c:v>
                </c:pt>
                <c:pt idx="2651">
                  <c:v>1831.64</c:v>
                </c:pt>
                <c:pt idx="2652">
                  <c:v>1831.64</c:v>
                </c:pt>
                <c:pt idx="2653">
                  <c:v>1831.64</c:v>
                </c:pt>
                <c:pt idx="2654">
                  <c:v>1845.51</c:v>
                </c:pt>
                <c:pt idx="2655">
                  <c:v>1840.51</c:v>
                </c:pt>
                <c:pt idx="2656">
                  <c:v>1821.05</c:v>
                </c:pt>
                <c:pt idx="2657">
                  <c:v>1817.7</c:v>
                </c:pt>
                <c:pt idx="2658">
                  <c:v>1817.7</c:v>
                </c:pt>
                <c:pt idx="2659">
                  <c:v>1817.7</c:v>
                </c:pt>
                <c:pt idx="2660">
                  <c:v>1828.28</c:v>
                </c:pt>
                <c:pt idx="2661">
                  <c:v>1836.27</c:v>
                </c:pt>
                <c:pt idx="2662">
                  <c:v>1858.01</c:v>
                </c:pt>
                <c:pt idx="2663">
                  <c:v>1858.01</c:v>
                </c:pt>
                <c:pt idx="2664">
                  <c:v>1861.74</c:v>
                </c:pt>
                <c:pt idx="2665">
                  <c:v>1861.74</c:v>
                </c:pt>
                <c:pt idx="2666">
                  <c:v>1861.74</c:v>
                </c:pt>
                <c:pt idx="2667">
                  <c:v>1861.74</c:v>
                </c:pt>
                <c:pt idx="2668">
                  <c:v>1880.98</c:v>
                </c:pt>
                <c:pt idx="2669">
                  <c:v>1875.78</c:v>
                </c:pt>
                <c:pt idx="2670">
                  <c:v>1865.82</c:v>
                </c:pt>
                <c:pt idx="2671">
                  <c:v>1875.39</c:v>
                </c:pt>
                <c:pt idx="2672">
                  <c:v>1875.39</c:v>
                </c:pt>
                <c:pt idx="2673">
                  <c:v>1875.39</c:v>
                </c:pt>
                <c:pt idx="2674">
                  <c:v>1882</c:v>
                </c:pt>
                <c:pt idx="2675">
                  <c:v>1892.84</c:v>
                </c:pt>
                <c:pt idx="2676">
                  <c:v>1889.11</c:v>
                </c:pt>
                <c:pt idx="2677">
                  <c:v>1889.11</c:v>
                </c:pt>
                <c:pt idx="2678">
                  <c:v>1906.69</c:v>
                </c:pt>
                <c:pt idx="2679">
                  <c:v>1906.69</c:v>
                </c:pt>
                <c:pt idx="2680">
                  <c:v>1906.69</c:v>
                </c:pt>
                <c:pt idx="2681">
                  <c:v>1916.96</c:v>
                </c:pt>
                <c:pt idx="2682">
                  <c:v>1932.63</c:v>
                </c:pt>
                <c:pt idx="2683">
                  <c:v>1933.58</c:v>
                </c:pt>
                <c:pt idx="2684">
                  <c:v>1920</c:v>
                </c:pt>
                <c:pt idx="2685">
                  <c:v>1896.73</c:v>
                </c:pt>
                <c:pt idx="2686">
                  <c:v>1896.73</c:v>
                </c:pt>
                <c:pt idx="2687">
                  <c:v>1896.73</c:v>
                </c:pt>
                <c:pt idx="2688">
                  <c:v>1889.75</c:v>
                </c:pt>
                <c:pt idx="2689">
                  <c:v>1880.82</c:v>
                </c:pt>
                <c:pt idx="2690">
                  <c:v>1880.82</c:v>
                </c:pt>
                <c:pt idx="2691">
                  <c:v>1902.72</c:v>
                </c:pt>
                <c:pt idx="2692">
                  <c:v>1911.87</c:v>
                </c:pt>
                <c:pt idx="2693">
                  <c:v>1911.87</c:v>
                </c:pt>
                <c:pt idx="2694">
                  <c:v>1911.87</c:v>
                </c:pt>
                <c:pt idx="2695">
                  <c:v>1894.12</c:v>
                </c:pt>
                <c:pt idx="2696">
                  <c:v>1899.89</c:v>
                </c:pt>
                <c:pt idx="2697">
                  <c:v>1905.84</c:v>
                </c:pt>
                <c:pt idx="2698">
                  <c:v>1916.09</c:v>
                </c:pt>
                <c:pt idx="2699">
                  <c:v>1923.13</c:v>
                </c:pt>
                <c:pt idx="2700">
                  <c:v>1923.13</c:v>
                </c:pt>
                <c:pt idx="2701">
                  <c:v>1923.13</c:v>
                </c:pt>
                <c:pt idx="2702">
                  <c:v>1928.71</c:v>
                </c:pt>
                <c:pt idx="2703">
                  <c:v>1934.96</c:v>
                </c:pt>
                <c:pt idx="2704">
                  <c:v>1934.44</c:v>
                </c:pt>
                <c:pt idx="2705">
                  <c:v>1928.33</c:v>
                </c:pt>
                <c:pt idx="2706">
                  <c:v>1939.54</c:v>
                </c:pt>
                <c:pt idx="2707">
                  <c:v>1939.54</c:v>
                </c:pt>
                <c:pt idx="2708">
                  <c:v>1939.54</c:v>
                </c:pt>
                <c:pt idx="2709">
                  <c:v>1964.57</c:v>
                </c:pt>
                <c:pt idx="2710">
                  <c:v>2027.33</c:v>
                </c:pt>
                <c:pt idx="2711">
                  <c:v>1989.88</c:v>
                </c:pt>
                <c:pt idx="2712">
                  <c:v>1913.98</c:v>
                </c:pt>
                <c:pt idx="2713">
                  <c:v>1913.98</c:v>
                </c:pt>
                <c:pt idx="2714">
                  <c:v>1913.98</c:v>
                </c:pt>
                <c:pt idx="2715">
                  <c:v>1913.98</c:v>
                </c:pt>
                <c:pt idx="2716">
                  <c:v>1902.71</c:v>
                </c:pt>
                <c:pt idx="2717">
                  <c:v>1899.86</c:v>
                </c:pt>
                <c:pt idx="2718">
                  <c:v>1894.82</c:v>
                </c:pt>
                <c:pt idx="2719">
                  <c:v>1869.94</c:v>
                </c:pt>
                <c:pt idx="2720">
                  <c:v>1859.97</c:v>
                </c:pt>
                <c:pt idx="2721">
                  <c:v>1859.97</c:v>
                </c:pt>
                <c:pt idx="2722">
                  <c:v>1859.97</c:v>
                </c:pt>
                <c:pt idx="2723">
                  <c:v>1859.97</c:v>
                </c:pt>
                <c:pt idx="2724">
                  <c:v>1856.79</c:v>
                </c:pt>
                <c:pt idx="2725">
                  <c:v>1855.46</c:v>
                </c:pt>
                <c:pt idx="2726">
                  <c:v>1864.36</c:v>
                </c:pt>
                <c:pt idx="2727">
                  <c:v>1872.46</c:v>
                </c:pt>
                <c:pt idx="2728">
                  <c:v>1872.46</c:v>
                </c:pt>
                <c:pt idx="2729">
                  <c:v>1872.46</c:v>
                </c:pt>
                <c:pt idx="2730">
                  <c:v>1872.46</c:v>
                </c:pt>
                <c:pt idx="2731">
                  <c:v>1864.64</c:v>
                </c:pt>
                <c:pt idx="2732">
                  <c:v>1841.9</c:v>
                </c:pt>
                <c:pt idx="2733">
                  <c:v>1849.59</c:v>
                </c:pt>
                <c:pt idx="2734">
                  <c:v>1838.94</c:v>
                </c:pt>
                <c:pt idx="2735">
                  <c:v>1838.94</c:v>
                </c:pt>
                <c:pt idx="2736">
                  <c:v>1838.94</c:v>
                </c:pt>
                <c:pt idx="2737">
                  <c:v>1842.43</c:v>
                </c:pt>
                <c:pt idx="2738">
                  <c:v>1853.71</c:v>
                </c:pt>
                <c:pt idx="2739">
                  <c:v>1862.05</c:v>
                </c:pt>
                <c:pt idx="2740">
                  <c:v>1858.7</c:v>
                </c:pt>
                <c:pt idx="2741">
                  <c:v>1857.98</c:v>
                </c:pt>
                <c:pt idx="2742">
                  <c:v>1857.98</c:v>
                </c:pt>
                <c:pt idx="2743">
                  <c:v>1857.98</c:v>
                </c:pt>
                <c:pt idx="2744">
                  <c:v>1867.82</c:v>
                </c:pt>
                <c:pt idx="2745">
                  <c:v>1853.33</c:v>
                </c:pt>
                <c:pt idx="2746">
                  <c:v>1852.67</c:v>
                </c:pt>
                <c:pt idx="2747">
                  <c:v>1863.03</c:v>
                </c:pt>
                <c:pt idx="2748">
                  <c:v>1872.01</c:v>
                </c:pt>
                <c:pt idx="2749">
                  <c:v>1872.01</c:v>
                </c:pt>
                <c:pt idx="2750">
                  <c:v>1872.01</c:v>
                </c:pt>
                <c:pt idx="2751">
                  <c:v>1871.81</c:v>
                </c:pt>
                <c:pt idx="2752">
                  <c:v>1875.32</c:v>
                </c:pt>
                <c:pt idx="2753">
                  <c:v>1891.54</c:v>
                </c:pt>
                <c:pt idx="2754">
                  <c:v>1889.1</c:v>
                </c:pt>
                <c:pt idx="2755">
                  <c:v>1880.37</c:v>
                </c:pt>
                <c:pt idx="2756">
                  <c:v>1880.37</c:v>
                </c:pt>
                <c:pt idx="2757">
                  <c:v>1880.37</c:v>
                </c:pt>
                <c:pt idx="2758">
                  <c:v>1891.84</c:v>
                </c:pt>
                <c:pt idx="2759">
                  <c:v>1902.01</c:v>
                </c:pt>
                <c:pt idx="2760">
                  <c:v>1907.69</c:v>
                </c:pt>
                <c:pt idx="2761">
                  <c:v>1893.46</c:v>
                </c:pt>
                <c:pt idx="2762">
                  <c:v>1879.15</c:v>
                </c:pt>
                <c:pt idx="2763">
                  <c:v>1879.15</c:v>
                </c:pt>
                <c:pt idx="2764">
                  <c:v>1879.15</c:v>
                </c:pt>
                <c:pt idx="2765">
                  <c:v>1879.15</c:v>
                </c:pt>
                <c:pt idx="2766">
                  <c:v>1889.69</c:v>
                </c:pt>
                <c:pt idx="2767">
                  <c:v>1898.28</c:v>
                </c:pt>
                <c:pt idx="2768">
                  <c:v>1898.39</c:v>
                </c:pt>
                <c:pt idx="2769">
                  <c:v>1895.56</c:v>
                </c:pt>
                <c:pt idx="2770">
                  <c:v>1895.56</c:v>
                </c:pt>
                <c:pt idx="2771">
                  <c:v>1895.56</c:v>
                </c:pt>
                <c:pt idx="2772">
                  <c:v>1907.37</c:v>
                </c:pt>
                <c:pt idx="2773">
                  <c:v>1913.21</c:v>
                </c:pt>
                <c:pt idx="2774">
                  <c:v>1916.05</c:v>
                </c:pt>
                <c:pt idx="2775">
                  <c:v>1904.73</c:v>
                </c:pt>
                <c:pt idx="2776">
                  <c:v>1890.23</c:v>
                </c:pt>
                <c:pt idx="2777">
                  <c:v>1890.23</c:v>
                </c:pt>
                <c:pt idx="2778">
                  <c:v>1890.23</c:v>
                </c:pt>
                <c:pt idx="2779">
                  <c:v>1893.17</c:v>
                </c:pt>
                <c:pt idx="2780">
                  <c:v>1889.85</c:v>
                </c:pt>
                <c:pt idx="2781">
                  <c:v>1879.49</c:v>
                </c:pt>
                <c:pt idx="2782">
                  <c:v>1871.97</c:v>
                </c:pt>
                <c:pt idx="2783">
                  <c:v>1866.2</c:v>
                </c:pt>
                <c:pt idx="2784">
                  <c:v>1866.2</c:v>
                </c:pt>
                <c:pt idx="2785">
                  <c:v>1866.2</c:v>
                </c:pt>
                <c:pt idx="2786">
                  <c:v>1876.29</c:v>
                </c:pt>
                <c:pt idx="2787">
                  <c:v>1887.67</c:v>
                </c:pt>
                <c:pt idx="2788">
                  <c:v>1892.62</c:v>
                </c:pt>
                <c:pt idx="2789">
                  <c:v>1876.78</c:v>
                </c:pt>
                <c:pt idx="2790">
                  <c:v>1874.79</c:v>
                </c:pt>
                <c:pt idx="2791">
                  <c:v>1874.79</c:v>
                </c:pt>
                <c:pt idx="2792">
                  <c:v>1874.79</c:v>
                </c:pt>
                <c:pt idx="2793">
                  <c:v>1874.79</c:v>
                </c:pt>
                <c:pt idx="2794">
                  <c:v>1866.34</c:v>
                </c:pt>
                <c:pt idx="2795">
                  <c:v>1867.74</c:v>
                </c:pt>
                <c:pt idx="2796">
                  <c:v>1865.11</c:v>
                </c:pt>
                <c:pt idx="2797">
                  <c:v>1871.37</c:v>
                </c:pt>
                <c:pt idx="2798">
                  <c:v>1871.37</c:v>
                </c:pt>
                <c:pt idx="2799">
                  <c:v>1871.37</c:v>
                </c:pt>
                <c:pt idx="2800">
                  <c:v>1877.84</c:v>
                </c:pt>
                <c:pt idx="2801">
                  <c:v>1888</c:v>
                </c:pt>
                <c:pt idx="2802">
                  <c:v>1879.47</c:v>
                </c:pt>
                <c:pt idx="2803">
                  <c:v>1870.6</c:v>
                </c:pt>
                <c:pt idx="2804">
                  <c:v>1858.95</c:v>
                </c:pt>
                <c:pt idx="2805">
                  <c:v>1858.95</c:v>
                </c:pt>
                <c:pt idx="2806">
                  <c:v>1858.95</c:v>
                </c:pt>
                <c:pt idx="2807">
                  <c:v>1846.78</c:v>
                </c:pt>
                <c:pt idx="2808">
                  <c:v>1838.29</c:v>
                </c:pt>
                <c:pt idx="2809">
                  <c:v>1826.97</c:v>
                </c:pt>
                <c:pt idx="2810">
                  <c:v>1825.09</c:v>
                </c:pt>
                <c:pt idx="2811">
                  <c:v>1817.35</c:v>
                </c:pt>
                <c:pt idx="2812">
                  <c:v>1817.35</c:v>
                </c:pt>
                <c:pt idx="2813">
                  <c:v>1817.35</c:v>
                </c:pt>
                <c:pt idx="2814">
                  <c:v>1815.79</c:v>
                </c:pt>
                <c:pt idx="2815">
                  <c:v>1818.14</c:v>
                </c:pt>
                <c:pt idx="2816">
                  <c:v>1818.91</c:v>
                </c:pt>
                <c:pt idx="2817">
                  <c:v>1811.1</c:v>
                </c:pt>
                <c:pt idx="2818">
                  <c:v>1800.63</c:v>
                </c:pt>
                <c:pt idx="2819">
                  <c:v>1800.63</c:v>
                </c:pt>
                <c:pt idx="2820">
                  <c:v>1800.63</c:v>
                </c:pt>
                <c:pt idx="2821">
                  <c:v>1799.79</c:v>
                </c:pt>
                <c:pt idx="2822">
                  <c:v>1790.54</c:v>
                </c:pt>
                <c:pt idx="2823">
                  <c:v>1782.59</c:v>
                </c:pt>
                <c:pt idx="2824">
                  <c:v>1782.59</c:v>
                </c:pt>
                <c:pt idx="2825">
                  <c:v>1782.59</c:v>
                </c:pt>
                <c:pt idx="2826">
                  <c:v>1782.59</c:v>
                </c:pt>
                <c:pt idx="2827">
                  <c:v>1782.59</c:v>
                </c:pt>
                <c:pt idx="2828">
                  <c:v>1781.56</c:v>
                </c:pt>
                <c:pt idx="2829">
                  <c:v>1787.88</c:v>
                </c:pt>
                <c:pt idx="2830">
                  <c:v>1784.11</c:v>
                </c:pt>
                <c:pt idx="2831">
                  <c:v>1767.54</c:v>
                </c:pt>
                <c:pt idx="2832">
                  <c:v>1768.19</c:v>
                </c:pt>
                <c:pt idx="2833">
                  <c:v>1768.19</c:v>
                </c:pt>
                <c:pt idx="2834">
                  <c:v>1768.19</c:v>
                </c:pt>
                <c:pt idx="2835">
                  <c:v>1768.37</c:v>
                </c:pt>
                <c:pt idx="2836">
                  <c:v>1767.05</c:v>
                </c:pt>
                <c:pt idx="2837">
                  <c:v>1763.45</c:v>
                </c:pt>
                <c:pt idx="2838">
                  <c:v>1769.46</c:v>
                </c:pt>
                <c:pt idx="2839">
                  <c:v>1763.12</c:v>
                </c:pt>
                <c:pt idx="2840">
                  <c:v>1763.12</c:v>
                </c:pt>
                <c:pt idx="2841">
                  <c:v>1763.12</c:v>
                </c:pt>
                <c:pt idx="2842">
                  <c:v>1779.7</c:v>
                </c:pt>
                <c:pt idx="2843">
                  <c:v>1791.72</c:v>
                </c:pt>
                <c:pt idx="2844">
                  <c:v>1798.66</c:v>
                </c:pt>
                <c:pt idx="2845">
                  <c:v>1807.86</c:v>
                </c:pt>
                <c:pt idx="2846">
                  <c:v>1805.37</c:v>
                </c:pt>
                <c:pt idx="2847">
                  <c:v>1805.37</c:v>
                </c:pt>
                <c:pt idx="2848">
                  <c:v>1805.37</c:v>
                </c:pt>
                <c:pt idx="2849">
                  <c:v>1814.98</c:v>
                </c:pt>
                <c:pt idx="2850">
                  <c:v>1826.03</c:v>
                </c:pt>
                <c:pt idx="2851">
                  <c:v>1824.62</c:v>
                </c:pt>
                <c:pt idx="2852">
                  <c:v>1814.99</c:v>
                </c:pt>
                <c:pt idx="2853">
                  <c:v>1819.86</c:v>
                </c:pt>
                <c:pt idx="2854">
                  <c:v>1819.86</c:v>
                </c:pt>
                <c:pt idx="2855">
                  <c:v>1819.86</c:v>
                </c:pt>
                <c:pt idx="2856">
                  <c:v>1828.12</c:v>
                </c:pt>
                <c:pt idx="2857">
                  <c:v>1828.64</c:v>
                </c:pt>
                <c:pt idx="2858">
                  <c:v>1831.58</c:v>
                </c:pt>
                <c:pt idx="2859">
                  <c:v>1829.75</c:v>
                </c:pt>
                <c:pt idx="2860">
                  <c:v>1817.34</c:v>
                </c:pt>
                <c:pt idx="2861">
                  <c:v>1817.34</c:v>
                </c:pt>
                <c:pt idx="2862">
                  <c:v>1817.34</c:v>
                </c:pt>
                <c:pt idx="2863">
                  <c:v>1817.34</c:v>
                </c:pt>
                <c:pt idx="2864">
                  <c:v>1797.83</c:v>
                </c:pt>
                <c:pt idx="2865">
                  <c:v>1789.41</c:v>
                </c:pt>
                <c:pt idx="2866">
                  <c:v>1784.12</c:v>
                </c:pt>
                <c:pt idx="2867">
                  <c:v>1785.05</c:v>
                </c:pt>
                <c:pt idx="2868">
                  <c:v>1785.05</c:v>
                </c:pt>
                <c:pt idx="2869">
                  <c:v>1785.05</c:v>
                </c:pt>
                <c:pt idx="2870">
                  <c:v>1785.05</c:v>
                </c:pt>
                <c:pt idx="2871">
                  <c:v>1770.13</c:v>
                </c:pt>
                <c:pt idx="2872">
                  <c:v>1769.83</c:v>
                </c:pt>
                <c:pt idx="2873">
                  <c:v>1772.59</c:v>
                </c:pt>
                <c:pt idx="2874">
                  <c:v>1774.94</c:v>
                </c:pt>
                <c:pt idx="2875">
                  <c:v>1774.94</c:v>
                </c:pt>
                <c:pt idx="2876">
                  <c:v>1774.94</c:v>
                </c:pt>
                <c:pt idx="2877">
                  <c:v>1777.64</c:v>
                </c:pt>
                <c:pt idx="2878">
                  <c:v>1774.24</c:v>
                </c:pt>
                <c:pt idx="2879">
                  <c:v>1781.4</c:v>
                </c:pt>
                <c:pt idx="2880">
                  <c:v>1793.92</c:v>
                </c:pt>
                <c:pt idx="2881">
                  <c:v>1787.8</c:v>
                </c:pt>
                <c:pt idx="2882">
                  <c:v>1787.8</c:v>
                </c:pt>
                <c:pt idx="2883">
                  <c:v>1787.8</c:v>
                </c:pt>
                <c:pt idx="2884">
                  <c:v>1789.47</c:v>
                </c:pt>
                <c:pt idx="2885">
                  <c:v>1780.48</c:v>
                </c:pt>
                <c:pt idx="2886">
                  <c:v>1779.1</c:v>
                </c:pt>
                <c:pt idx="2887">
                  <c:v>1788.11</c:v>
                </c:pt>
                <c:pt idx="2888">
                  <c:v>1787.8</c:v>
                </c:pt>
                <c:pt idx="2889">
                  <c:v>1787.8</c:v>
                </c:pt>
                <c:pt idx="2890">
                  <c:v>1787.8</c:v>
                </c:pt>
                <c:pt idx="2891">
                  <c:v>1787.8</c:v>
                </c:pt>
                <c:pt idx="2892">
                  <c:v>1786.73</c:v>
                </c:pt>
                <c:pt idx="2893">
                  <c:v>1780.16</c:v>
                </c:pt>
                <c:pt idx="2894">
                  <c:v>1772.32</c:v>
                </c:pt>
                <c:pt idx="2895">
                  <c:v>1762.59</c:v>
                </c:pt>
                <c:pt idx="2896">
                  <c:v>1762.59</c:v>
                </c:pt>
                <c:pt idx="2897">
                  <c:v>1762.59</c:v>
                </c:pt>
                <c:pt idx="2898">
                  <c:v>1762.59</c:v>
                </c:pt>
                <c:pt idx="2899">
                  <c:v>1766.57</c:v>
                </c:pt>
                <c:pt idx="2900">
                  <c:v>1767.47</c:v>
                </c:pt>
                <c:pt idx="2901">
                  <c:v>1759.38</c:v>
                </c:pt>
                <c:pt idx="2902">
                  <c:v>1759.41</c:v>
                </c:pt>
                <c:pt idx="2903">
                  <c:v>1759.41</c:v>
                </c:pt>
                <c:pt idx="2904">
                  <c:v>1759.41</c:v>
                </c:pt>
                <c:pt idx="2905">
                  <c:v>1768.42</c:v>
                </c:pt>
                <c:pt idx="2906">
                  <c:v>1765.32</c:v>
                </c:pt>
                <c:pt idx="2907">
                  <c:v>1758.25</c:v>
                </c:pt>
                <c:pt idx="2908">
                  <c:v>1748.41</c:v>
                </c:pt>
                <c:pt idx="2909">
                  <c:v>1750.9</c:v>
                </c:pt>
                <c:pt idx="2910">
                  <c:v>1750.9</c:v>
                </c:pt>
                <c:pt idx="2911">
                  <c:v>1750.9</c:v>
                </c:pt>
                <c:pt idx="2912">
                  <c:v>1758.99</c:v>
                </c:pt>
                <c:pt idx="2913">
                  <c:v>1757.49</c:v>
                </c:pt>
                <c:pt idx="2914">
                  <c:v>1757.49</c:v>
                </c:pt>
                <c:pt idx="2915">
                  <c:v>1756.38</c:v>
                </c:pt>
                <c:pt idx="2916">
                  <c:v>1757.35</c:v>
                </c:pt>
                <c:pt idx="2917">
                  <c:v>1757.35</c:v>
                </c:pt>
                <c:pt idx="2918">
                  <c:v>1757.35</c:v>
                </c:pt>
                <c:pt idx="2919">
                  <c:v>1768.02</c:v>
                </c:pt>
                <c:pt idx="2920">
                  <c:v>1759.88</c:v>
                </c:pt>
                <c:pt idx="2921">
                  <c:v>1764.89</c:v>
                </c:pt>
                <c:pt idx="2922">
                  <c:v>1771.15</c:v>
                </c:pt>
                <c:pt idx="2923">
                  <c:v>1777.82</c:v>
                </c:pt>
                <c:pt idx="2924">
                  <c:v>1777.82</c:v>
                </c:pt>
                <c:pt idx="2925">
                  <c:v>1777.82</c:v>
                </c:pt>
                <c:pt idx="2926">
                  <c:v>1771.81</c:v>
                </c:pt>
                <c:pt idx="2927">
                  <c:v>1765.53</c:v>
                </c:pt>
                <c:pt idx="2928">
                  <c:v>1772.52</c:v>
                </c:pt>
                <c:pt idx="2929">
                  <c:v>1781.33</c:v>
                </c:pt>
                <c:pt idx="2930">
                  <c:v>1792.68</c:v>
                </c:pt>
                <c:pt idx="2931">
                  <c:v>1792.68</c:v>
                </c:pt>
                <c:pt idx="2932">
                  <c:v>1792.68</c:v>
                </c:pt>
                <c:pt idx="2933">
                  <c:v>1811.18</c:v>
                </c:pt>
                <c:pt idx="2934">
                  <c:v>1811.68</c:v>
                </c:pt>
                <c:pt idx="2935">
                  <c:v>1800.97</c:v>
                </c:pt>
                <c:pt idx="2936">
                  <c:v>1793.47</c:v>
                </c:pt>
                <c:pt idx="2937">
                  <c:v>1783.35</c:v>
                </c:pt>
                <c:pt idx="2938">
                  <c:v>1783.35</c:v>
                </c:pt>
                <c:pt idx="2939">
                  <c:v>1783.35</c:v>
                </c:pt>
                <c:pt idx="2940">
                  <c:v>1783.35</c:v>
                </c:pt>
                <c:pt idx="2941">
                  <c:v>1776.66</c:v>
                </c:pt>
                <c:pt idx="2942">
                  <c:v>1767.29</c:v>
                </c:pt>
                <c:pt idx="2943">
                  <c:v>1775.84</c:v>
                </c:pt>
                <c:pt idx="2944">
                  <c:v>1779.05</c:v>
                </c:pt>
                <c:pt idx="2945">
                  <c:v>1779.05</c:v>
                </c:pt>
                <c:pt idx="2946">
                  <c:v>1779.05</c:v>
                </c:pt>
                <c:pt idx="2947">
                  <c:v>1779.86</c:v>
                </c:pt>
                <c:pt idx="2948">
                  <c:v>1781.91</c:v>
                </c:pt>
                <c:pt idx="2949">
                  <c:v>1791.61</c:v>
                </c:pt>
                <c:pt idx="2950">
                  <c:v>1791.05</c:v>
                </c:pt>
                <c:pt idx="2951">
                  <c:v>1794.02</c:v>
                </c:pt>
                <c:pt idx="2952">
                  <c:v>1794.02</c:v>
                </c:pt>
                <c:pt idx="2953">
                  <c:v>1794.02</c:v>
                </c:pt>
                <c:pt idx="2954">
                  <c:v>1787.52</c:v>
                </c:pt>
                <c:pt idx="2955">
                  <c:v>1783.66</c:v>
                </c:pt>
                <c:pt idx="2956">
                  <c:v>1780.26</c:v>
                </c:pt>
                <c:pt idx="2957">
                  <c:v>1778.51</c:v>
                </c:pt>
                <c:pt idx="2958">
                  <c:v>1782.8</c:v>
                </c:pt>
                <c:pt idx="2959">
                  <c:v>1782.8</c:v>
                </c:pt>
                <c:pt idx="2960">
                  <c:v>1782.8</c:v>
                </c:pt>
                <c:pt idx="2961">
                  <c:v>1782.8</c:v>
                </c:pt>
                <c:pt idx="2962">
                  <c:v>1791.89</c:v>
                </c:pt>
                <c:pt idx="2963">
                  <c:v>1789.3</c:v>
                </c:pt>
                <c:pt idx="2964">
                  <c:v>1789.9</c:v>
                </c:pt>
                <c:pt idx="2965">
                  <c:v>1796.58</c:v>
                </c:pt>
                <c:pt idx="2966">
                  <c:v>1796.58</c:v>
                </c:pt>
                <c:pt idx="2967">
                  <c:v>1796.58</c:v>
                </c:pt>
                <c:pt idx="2968">
                  <c:v>1811.34</c:v>
                </c:pt>
                <c:pt idx="2969">
                  <c:v>1813.42</c:v>
                </c:pt>
                <c:pt idx="2970">
                  <c:v>1824.15</c:v>
                </c:pt>
                <c:pt idx="2971">
                  <c:v>1822.04</c:v>
                </c:pt>
                <c:pt idx="2972">
                  <c:v>1820.29</c:v>
                </c:pt>
                <c:pt idx="2973">
                  <c:v>1820.29</c:v>
                </c:pt>
                <c:pt idx="2974">
                  <c:v>1820.29</c:v>
                </c:pt>
                <c:pt idx="2975">
                  <c:v>1843.26</c:v>
                </c:pt>
                <c:pt idx="2976">
                  <c:v>1854.96</c:v>
                </c:pt>
                <c:pt idx="2977">
                  <c:v>1882.23</c:v>
                </c:pt>
                <c:pt idx="2978">
                  <c:v>1915.63</c:v>
                </c:pt>
                <c:pt idx="2979">
                  <c:v>1902.45</c:v>
                </c:pt>
                <c:pt idx="2980">
                  <c:v>1902.45</c:v>
                </c:pt>
                <c:pt idx="2981">
                  <c:v>1902.45</c:v>
                </c:pt>
                <c:pt idx="2982">
                  <c:v>1903.31</c:v>
                </c:pt>
                <c:pt idx="2983">
                  <c:v>1887.38</c:v>
                </c:pt>
                <c:pt idx="2984">
                  <c:v>1907.75</c:v>
                </c:pt>
                <c:pt idx="2985">
                  <c:v>1915.1</c:v>
                </c:pt>
                <c:pt idx="2986">
                  <c:v>1929.01</c:v>
                </c:pt>
                <c:pt idx="2987">
                  <c:v>1929.01</c:v>
                </c:pt>
                <c:pt idx="2988">
                  <c:v>1929.01</c:v>
                </c:pt>
                <c:pt idx="2989">
                  <c:v>1943.8</c:v>
                </c:pt>
                <c:pt idx="2990">
                  <c:v>1972.76</c:v>
                </c:pt>
                <c:pt idx="2991">
                  <c:v>1967.56</c:v>
                </c:pt>
                <c:pt idx="2992">
                  <c:v>1952.09</c:v>
                </c:pt>
                <c:pt idx="2993">
                  <c:v>1931.64</c:v>
                </c:pt>
                <c:pt idx="2994">
                  <c:v>1931.64</c:v>
                </c:pt>
                <c:pt idx="2995">
                  <c:v>1931.64</c:v>
                </c:pt>
                <c:pt idx="2996">
                  <c:v>1931.64</c:v>
                </c:pt>
                <c:pt idx="2997">
                  <c:v>1913.6</c:v>
                </c:pt>
                <c:pt idx="2998">
                  <c:v>1896.72</c:v>
                </c:pt>
                <c:pt idx="2999">
                  <c:v>1909.12</c:v>
                </c:pt>
                <c:pt idx="3000">
                  <c:v>1895.33</c:v>
                </c:pt>
                <c:pt idx="3001">
                  <c:v>1895.33</c:v>
                </c:pt>
                <c:pt idx="3002">
                  <c:v>1895.33</c:v>
                </c:pt>
                <c:pt idx="3003">
                  <c:v>1895.33</c:v>
                </c:pt>
                <c:pt idx="3004">
                  <c:v>1902.47</c:v>
                </c:pt>
                <c:pt idx="3005">
                  <c:v>1900.1</c:v>
                </c:pt>
                <c:pt idx="3006">
                  <c:v>1905.95</c:v>
                </c:pt>
                <c:pt idx="3007">
                  <c:v>1897.45</c:v>
                </c:pt>
                <c:pt idx="3008">
                  <c:v>1897.45</c:v>
                </c:pt>
                <c:pt idx="3009">
                  <c:v>1897.45</c:v>
                </c:pt>
                <c:pt idx="3010">
                  <c:v>1878.78</c:v>
                </c:pt>
                <c:pt idx="3011">
                  <c:v>1875.55</c:v>
                </c:pt>
                <c:pt idx="3012">
                  <c:v>1878.1</c:v>
                </c:pt>
                <c:pt idx="3013">
                  <c:v>1862.84</c:v>
                </c:pt>
                <c:pt idx="3014">
                  <c:v>1863.06</c:v>
                </c:pt>
                <c:pt idx="3015">
                  <c:v>1863.06</c:v>
                </c:pt>
                <c:pt idx="3016">
                  <c:v>1863.06</c:v>
                </c:pt>
                <c:pt idx="3017">
                  <c:v>1871.49</c:v>
                </c:pt>
                <c:pt idx="3018">
                  <c:v>1891.38</c:v>
                </c:pt>
                <c:pt idx="3019">
                  <c:v>1889.66</c:v>
                </c:pt>
                <c:pt idx="3020">
                  <c:v>1905.38</c:v>
                </c:pt>
                <c:pt idx="3021">
                  <c:v>1915.72</c:v>
                </c:pt>
                <c:pt idx="3022">
                  <c:v>1915.72</c:v>
                </c:pt>
                <c:pt idx="3023">
                  <c:v>1915.72</c:v>
                </c:pt>
                <c:pt idx="3024">
                  <c:v>1915.72</c:v>
                </c:pt>
                <c:pt idx="3025">
                  <c:v>1908.71</c:v>
                </c:pt>
                <c:pt idx="3026">
                  <c:v>1917.69</c:v>
                </c:pt>
                <c:pt idx="3027">
                  <c:v>1913.65</c:v>
                </c:pt>
                <c:pt idx="3028">
                  <c:v>1913.65</c:v>
                </c:pt>
                <c:pt idx="3029">
                  <c:v>1913.65</c:v>
                </c:pt>
                <c:pt idx="3030">
                  <c:v>1913.65</c:v>
                </c:pt>
                <c:pt idx="3031">
                  <c:v>1913.65</c:v>
                </c:pt>
                <c:pt idx="3032">
                  <c:v>1915.41</c:v>
                </c:pt>
                <c:pt idx="3033">
                  <c:v>1912.2</c:v>
                </c:pt>
                <c:pt idx="3034">
                  <c:v>1910.83</c:v>
                </c:pt>
                <c:pt idx="3035">
                  <c:v>1917.45</c:v>
                </c:pt>
                <c:pt idx="3036">
                  <c:v>1917.45</c:v>
                </c:pt>
                <c:pt idx="3037">
                  <c:v>1917.45</c:v>
                </c:pt>
                <c:pt idx="3038">
                  <c:v>1928.47</c:v>
                </c:pt>
                <c:pt idx="3039">
                  <c:v>1925.39</c:v>
                </c:pt>
                <c:pt idx="3040">
                  <c:v>1932.63</c:v>
                </c:pt>
                <c:pt idx="3041">
                  <c:v>1932.63</c:v>
                </c:pt>
                <c:pt idx="3042">
                  <c:v>1948.48</c:v>
                </c:pt>
                <c:pt idx="3043">
                  <c:v>1948.48</c:v>
                </c:pt>
                <c:pt idx="3044">
                  <c:v>1948.48</c:v>
                </c:pt>
                <c:pt idx="3045">
                  <c:v>1946.28</c:v>
                </c:pt>
                <c:pt idx="3046">
                  <c:v>1967.18</c:v>
                </c:pt>
                <c:pt idx="3047">
                  <c:v>1948.51</c:v>
                </c:pt>
                <c:pt idx="3048">
                  <c:v>1949.56</c:v>
                </c:pt>
                <c:pt idx="3049">
                  <c:v>1938.83</c:v>
                </c:pt>
                <c:pt idx="3050">
                  <c:v>1938.83</c:v>
                </c:pt>
                <c:pt idx="3051">
                  <c:v>1938.83</c:v>
                </c:pt>
                <c:pt idx="3052">
                  <c:v>1936.29</c:v>
                </c:pt>
                <c:pt idx="3053">
                  <c:v>1936.11</c:v>
                </c:pt>
                <c:pt idx="3054">
                  <c:v>1930.57</c:v>
                </c:pt>
                <c:pt idx="3055">
                  <c:v>1930.57</c:v>
                </c:pt>
                <c:pt idx="3056">
                  <c:v>1927.1</c:v>
                </c:pt>
                <c:pt idx="3057">
                  <c:v>1927.1</c:v>
                </c:pt>
                <c:pt idx="3058">
                  <c:v>1927.1</c:v>
                </c:pt>
                <c:pt idx="3059">
                  <c:v>1932.3</c:v>
                </c:pt>
                <c:pt idx="3060">
                  <c:v>1929.01</c:v>
                </c:pt>
                <c:pt idx="3061">
                  <c:v>1937.6</c:v>
                </c:pt>
                <c:pt idx="3062">
                  <c:v>1935.96</c:v>
                </c:pt>
                <c:pt idx="3063">
                  <c:v>1935.64</c:v>
                </c:pt>
                <c:pt idx="3064">
                  <c:v>1935.64</c:v>
                </c:pt>
                <c:pt idx="3065">
                  <c:v>1935.64</c:v>
                </c:pt>
                <c:pt idx="3066">
                  <c:v>1939.39</c:v>
                </c:pt>
                <c:pt idx="3067">
                  <c:v>1932.08</c:v>
                </c:pt>
                <c:pt idx="3068">
                  <c:v>1935.72</c:v>
                </c:pt>
                <c:pt idx="3069">
                  <c:v>1927.71</c:v>
                </c:pt>
                <c:pt idx="3070">
                  <c:v>1920.93</c:v>
                </c:pt>
                <c:pt idx="3071">
                  <c:v>1920.93</c:v>
                </c:pt>
                <c:pt idx="3072">
                  <c:v>1920.93</c:v>
                </c:pt>
                <c:pt idx="3073">
                  <c:v>1920.93</c:v>
                </c:pt>
                <c:pt idx="3074">
                  <c:v>1920.16</c:v>
                </c:pt>
                <c:pt idx="3075">
                  <c:v>1938.52</c:v>
                </c:pt>
                <c:pt idx="3076">
                  <c:v>1942.7</c:v>
                </c:pt>
                <c:pt idx="3077">
                  <c:v>1942.7</c:v>
                </c:pt>
                <c:pt idx="3078">
                  <c:v>1942.7</c:v>
                </c:pt>
                <c:pt idx="3079">
                  <c:v>1942.7</c:v>
                </c:pt>
                <c:pt idx="3080">
                  <c:v>1942.7</c:v>
                </c:pt>
                <c:pt idx="3081">
                  <c:v>1915.02</c:v>
                </c:pt>
                <c:pt idx="3082">
                  <c:v>1898.24</c:v>
                </c:pt>
                <c:pt idx="3083">
                  <c:v>1884.44</c:v>
                </c:pt>
                <c:pt idx="3084">
                  <c:v>1884.47</c:v>
                </c:pt>
                <c:pt idx="3085">
                  <c:v>1884.47</c:v>
                </c:pt>
                <c:pt idx="3086">
                  <c:v>1884.47</c:v>
                </c:pt>
                <c:pt idx="3087">
                  <c:v>1884.47</c:v>
                </c:pt>
                <c:pt idx="3088">
                  <c:v>1865.07</c:v>
                </c:pt>
                <c:pt idx="3089">
                  <c:v>1854.17</c:v>
                </c:pt>
                <c:pt idx="3090">
                  <c:v>1842.47</c:v>
                </c:pt>
                <c:pt idx="3091">
                  <c:v>1841.31</c:v>
                </c:pt>
                <c:pt idx="3092">
                  <c:v>1841.31</c:v>
                </c:pt>
                <c:pt idx="3093">
                  <c:v>1841.31</c:v>
                </c:pt>
                <c:pt idx="3094">
                  <c:v>1841.31</c:v>
                </c:pt>
                <c:pt idx="3095">
                  <c:v>1836.34</c:v>
                </c:pt>
                <c:pt idx="3096">
                  <c:v>1827.24</c:v>
                </c:pt>
                <c:pt idx="3097">
                  <c:v>1821.86</c:v>
                </c:pt>
                <c:pt idx="3098">
                  <c:v>1828.75</c:v>
                </c:pt>
                <c:pt idx="3099">
                  <c:v>1828.75</c:v>
                </c:pt>
                <c:pt idx="3100">
                  <c:v>1828.75</c:v>
                </c:pt>
                <c:pt idx="3101">
                  <c:v>1811.55</c:v>
                </c:pt>
                <c:pt idx="3102">
                  <c:v>1814.58</c:v>
                </c:pt>
                <c:pt idx="3103">
                  <c:v>1814.69</c:v>
                </c:pt>
                <c:pt idx="3104">
                  <c:v>1801.88</c:v>
                </c:pt>
                <c:pt idx="3105">
                  <c:v>1810.55</c:v>
                </c:pt>
                <c:pt idx="3106">
                  <c:v>1810.55</c:v>
                </c:pt>
                <c:pt idx="3107">
                  <c:v>1810.55</c:v>
                </c:pt>
                <c:pt idx="3108">
                  <c:v>1815.08</c:v>
                </c:pt>
                <c:pt idx="3109">
                  <c:v>1805.98</c:v>
                </c:pt>
                <c:pt idx="3110">
                  <c:v>1797.68</c:v>
                </c:pt>
                <c:pt idx="3111">
                  <c:v>1795.55</c:v>
                </c:pt>
                <c:pt idx="3112">
                  <c:v>1784.77</c:v>
                </c:pt>
                <c:pt idx="3113">
                  <c:v>1784.77</c:v>
                </c:pt>
                <c:pt idx="3114">
                  <c:v>1784.77</c:v>
                </c:pt>
                <c:pt idx="3115">
                  <c:v>1787.96</c:v>
                </c:pt>
                <c:pt idx="3116">
                  <c:v>1783.34</c:v>
                </c:pt>
                <c:pt idx="3117">
                  <c:v>1778.9</c:v>
                </c:pt>
                <c:pt idx="3118">
                  <c:v>1774.96</c:v>
                </c:pt>
                <c:pt idx="3119">
                  <c:v>1785.59</c:v>
                </c:pt>
                <c:pt idx="3120">
                  <c:v>1785.59</c:v>
                </c:pt>
                <c:pt idx="3121">
                  <c:v>1785.59</c:v>
                </c:pt>
                <c:pt idx="3122">
                  <c:v>1778.12</c:v>
                </c:pt>
                <c:pt idx="3123">
                  <c:v>1785.24</c:v>
                </c:pt>
                <c:pt idx="3124">
                  <c:v>1791.29</c:v>
                </c:pt>
                <c:pt idx="3125">
                  <c:v>1792.92</c:v>
                </c:pt>
                <c:pt idx="3126">
                  <c:v>1779.81</c:v>
                </c:pt>
                <c:pt idx="3127">
                  <c:v>1779.81</c:v>
                </c:pt>
                <c:pt idx="3128">
                  <c:v>1779.81</c:v>
                </c:pt>
                <c:pt idx="3129">
                  <c:v>1779.81</c:v>
                </c:pt>
                <c:pt idx="3130">
                  <c:v>1777.59</c:v>
                </c:pt>
                <c:pt idx="3131">
                  <c:v>1781.57</c:v>
                </c:pt>
                <c:pt idx="3132">
                  <c:v>1776.11</c:v>
                </c:pt>
                <c:pt idx="3133">
                  <c:v>1772.42</c:v>
                </c:pt>
                <c:pt idx="3134">
                  <c:v>1772.42</c:v>
                </c:pt>
                <c:pt idx="3135">
                  <c:v>1772.42</c:v>
                </c:pt>
                <c:pt idx="3136">
                  <c:v>1777.27</c:v>
                </c:pt>
                <c:pt idx="3137">
                  <c:v>1767.83</c:v>
                </c:pt>
                <c:pt idx="3138">
                  <c:v>1766.85</c:v>
                </c:pt>
                <c:pt idx="3139">
                  <c:v>1770.7</c:v>
                </c:pt>
                <c:pt idx="3140">
                  <c:v>1775.69</c:v>
                </c:pt>
                <c:pt idx="3141">
                  <c:v>1775.69</c:v>
                </c:pt>
                <c:pt idx="3142">
                  <c:v>1775.69</c:v>
                </c:pt>
                <c:pt idx="3143">
                  <c:v>1774.03</c:v>
                </c:pt>
                <c:pt idx="3144">
                  <c:v>1779.32</c:v>
                </c:pt>
                <c:pt idx="3145">
                  <c:v>1773.88</c:v>
                </c:pt>
                <c:pt idx="3146">
                  <c:v>1765.06</c:v>
                </c:pt>
                <c:pt idx="3147">
                  <c:v>1762.08</c:v>
                </c:pt>
                <c:pt idx="3148">
                  <c:v>1762.08</c:v>
                </c:pt>
                <c:pt idx="3149">
                  <c:v>1762.08</c:v>
                </c:pt>
                <c:pt idx="3150">
                  <c:v>1766.1</c:v>
                </c:pt>
                <c:pt idx="3151">
                  <c:v>1760.77</c:v>
                </c:pt>
                <c:pt idx="3152">
                  <c:v>1761.04</c:v>
                </c:pt>
                <c:pt idx="3153">
                  <c:v>1761.02</c:v>
                </c:pt>
                <c:pt idx="3154">
                  <c:v>1758.38</c:v>
                </c:pt>
                <c:pt idx="3155">
                  <c:v>1758.38</c:v>
                </c:pt>
                <c:pt idx="3156">
                  <c:v>1758.38</c:v>
                </c:pt>
                <c:pt idx="3157">
                  <c:v>1758.38</c:v>
                </c:pt>
                <c:pt idx="3158">
                  <c:v>1759.78</c:v>
                </c:pt>
                <c:pt idx="3159">
                  <c:v>1758.03</c:v>
                </c:pt>
                <c:pt idx="3160">
                  <c:v>1761.87</c:v>
                </c:pt>
                <c:pt idx="3161">
                  <c:v>1760.17</c:v>
                </c:pt>
                <c:pt idx="3162">
                  <c:v>1760.17</c:v>
                </c:pt>
                <c:pt idx="3163">
                  <c:v>1760.17</c:v>
                </c:pt>
                <c:pt idx="3164">
                  <c:v>1759.58</c:v>
                </c:pt>
                <c:pt idx="3165">
                  <c:v>1762.93</c:v>
                </c:pt>
                <c:pt idx="3166">
                  <c:v>1771.25</c:v>
                </c:pt>
                <c:pt idx="3167">
                  <c:v>1784.66</c:v>
                </c:pt>
                <c:pt idx="3168">
                  <c:v>1792.07</c:v>
                </c:pt>
                <c:pt idx="3169">
                  <c:v>1792.07</c:v>
                </c:pt>
                <c:pt idx="3170">
                  <c:v>1792.07</c:v>
                </c:pt>
                <c:pt idx="3171">
                  <c:v>1779.13</c:v>
                </c:pt>
                <c:pt idx="3172">
                  <c:v>1767.84</c:v>
                </c:pt>
                <c:pt idx="3173">
                  <c:v>1772.58</c:v>
                </c:pt>
                <c:pt idx="3174">
                  <c:v>1772.58</c:v>
                </c:pt>
                <c:pt idx="3175">
                  <c:v>1772.58</c:v>
                </c:pt>
                <c:pt idx="3176">
                  <c:v>1772.58</c:v>
                </c:pt>
                <c:pt idx="3177">
                  <c:v>1772.58</c:v>
                </c:pt>
                <c:pt idx="3178">
                  <c:v>1779.53</c:v>
                </c:pt>
                <c:pt idx="3179">
                  <c:v>1793.3</c:v>
                </c:pt>
                <c:pt idx="3180">
                  <c:v>1787.66</c:v>
                </c:pt>
                <c:pt idx="3181">
                  <c:v>1778.78</c:v>
                </c:pt>
                <c:pt idx="3182">
                  <c:v>1777.12</c:v>
                </c:pt>
                <c:pt idx="3183">
                  <c:v>1777.12</c:v>
                </c:pt>
                <c:pt idx="3184">
                  <c:v>1777.12</c:v>
                </c:pt>
                <c:pt idx="3185">
                  <c:v>1775.67</c:v>
                </c:pt>
                <c:pt idx="3186">
                  <c:v>1769.07</c:v>
                </c:pt>
                <c:pt idx="3187">
                  <c:v>1774.21</c:v>
                </c:pt>
                <c:pt idx="3188">
                  <c:v>1776.06</c:v>
                </c:pt>
                <c:pt idx="3189">
                  <c:v>1771.13</c:v>
                </c:pt>
                <c:pt idx="3190">
                  <c:v>1771.13</c:v>
                </c:pt>
                <c:pt idx="3191">
                  <c:v>1771.13</c:v>
                </c:pt>
                <c:pt idx="3192">
                  <c:v>1774.44</c:v>
                </c:pt>
                <c:pt idx="3193">
                  <c:v>1767.91</c:v>
                </c:pt>
                <c:pt idx="3194">
                  <c:v>1763.85</c:v>
                </c:pt>
                <c:pt idx="3195">
                  <c:v>1764.63</c:v>
                </c:pt>
                <c:pt idx="3196">
                  <c:v>1761.2</c:v>
                </c:pt>
                <c:pt idx="3197">
                  <c:v>1761.2</c:v>
                </c:pt>
                <c:pt idx="3198">
                  <c:v>1761.2</c:v>
                </c:pt>
                <c:pt idx="3199">
                  <c:v>1764</c:v>
                </c:pt>
                <c:pt idx="3200">
                  <c:v>1764</c:v>
                </c:pt>
                <c:pt idx="3201">
                  <c:v>1760.12</c:v>
                </c:pt>
                <c:pt idx="3202">
                  <c:v>1754.89</c:v>
                </c:pt>
                <c:pt idx="3203">
                  <c:v>1757.24</c:v>
                </c:pt>
                <c:pt idx="3204">
                  <c:v>1757.24</c:v>
                </c:pt>
                <c:pt idx="3205">
                  <c:v>1757.24</c:v>
                </c:pt>
                <c:pt idx="3206">
                  <c:v>1759.12</c:v>
                </c:pt>
                <c:pt idx="3207">
                  <c:v>1760.6</c:v>
                </c:pt>
                <c:pt idx="3208">
                  <c:v>1775.96</c:v>
                </c:pt>
                <c:pt idx="3209">
                  <c:v>1765</c:v>
                </c:pt>
                <c:pt idx="3210">
                  <c:v>1764.69</c:v>
                </c:pt>
                <c:pt idx="3211">
                  <c:v>1764.69</c:v>
                </c:pt>
                <c:pt idx="3212">
                  <c:v>1764.69</c:v>
                </c:pt>
                <c:pt idx="3213">
                  <c:v>1771.6</c:v>
                </c:pt>
                <c:pt idx="3214">
                  <c:v>1778.37</c:v>
                </c:pt>
                <c:pt idx="3215">
                  <c:v>1793.61</c:v>
                </c:pt>
                <c:pt idx="3216">
                  <c:v>1804.92</c:v>
                </c:pt>
                <c:pt idx="3217">
                  <c:v>1814.46</c:v>
                </c:pt>
                <c:pt idx="3218">
                  <c:v>1814.46</c:v>
                </c:pt>
                <c:pt idx="3219">
                  <c:v>1814.46</c:v>
                </c:pt>
                <c:pt idx="3220">
                  <c:v>1814.46</c:v>
                </c:pt>
                <c:pt idx="3221">
                  <c:v>1824.73</c:v>
                </c:pt>
                <c:pt idx="3222">
                  <c:v>1845.17</c:v>
                </c:pt>
                <c:pt idx="3223">
                  <c:v>1836.45</c:v>
                </c:pt>
                <c:pt idx="3224">
                  <c:v>1840.69</c:v>
                </c:pt>
                <c:pt idx="3225">
                  <c:v>1840.69</c:v>
                </c:pt>
                <c:pt idx="3226">
                  <c:v>1840.69</c:v>
                </c:pt>
                <c:pt idx="3227">
                  <c:v>1840.69</c:v>
                </c:pt>
                <c:pt idx="3228">
                  <c:v>1818.82</c:v>
                </c:pt>
                <c:pt idx="3229">
                  <c:v>1827.83</c:v>
                </c:pt>
                <c:pt idx="3230">
                  <c:v>1833.8</c:v>
                </c:pt>
                <c:pt idx="3231">
                  <c:v>1834.71</c:v>
                </c:pt>
                <c:pt idx="3232">
                  <c:v>1834.71</c:v>
                </c:pt>
                <c:pt idx="3233">
                  <c:v>1834.71</c:v>
                </c:pt>
                <c:pt idx="3234">
                  <c:v>1815.54</c:v>
                </c:pt>
                <c:pt idx="3235">
                  <c:v>1798.85</c:v>
                </c:pt>
                <c:pt idx="3236">
                  <c:v>1782.89</c:v>
                </c:pt>
                <c:pt idx="3237">
                  <c:v>1766.91</c:v>
                </c:pt>
                <c:pt idx="3238">
                  <c:v>1776.26</c:v>
                </c:pt>
                <c:pt idx="3239">
                  <c:v>1776.26</c:v>
                </c:pt>
                <c:pt idx="3240">
                  <c:v>1776.26</c:v>
                </c:pt>
                <c:pt idx="3241">
                  <c:v>1776.26</c:v>
                </c:pt>
                <c:pt idx="3242">
                  <c:v>1776.47</c:v>
                </c:pt>
                <c:pt idx="3243">
                  <c:v>1783.45</c:v>
                </c:pt>
                <c:pt idx="3244">
                  <c:v>1787.63</c:v>
                </c:pt>
                <c:pt idx="3245">
                  <c:v>1786.21</c:v>
                </c:pt>
                <c:pt idx="3246">
                  <c:v>1786.21</c:v>
                </c:pt>
                <c:pt idx="3247">
                  <c:v>1786.21</c:v>
                </c:pt>
                <c:pt idx="3248">
                  <c:v>1786.21</c:v>
                </c:pt>
                <c:pt idx="3249">
                  <c:v>1773.18</c:v>
                </c:pt>
                <c:pt idx="3250">
                  <c:v>1770.38</c:v>
                </c:pt>
                <c:pt idx="3251">
                  <c:v>1775.99</c:v>
                </c:pt>
                <c:pt idx="3252">
                  <c:v>1787.47</c:v>
                </c:pt>
                <c:pt idx="3253">
                  <c:v>1787.47</c:v>
                </c:pt>
                <c:pt idx="3254">
                  <c:v>1787.47</c:v>
                </c:pt>
                <c:pt idx="3255">
                  <c:v>1803.37</c:v>
                </c:pt>
                <c:pt idx="3256">
                  <c:v>1805.14</c:v>
                </c:pt>
                <c:pt idx="3257">
                  <c:v>1796.18</c:v>
                </c:pt>
                <c:pt idx="3258">
                  <c:v>1805.6</c:v>
                </c:pt>
                <c:pt idx="3259">
                  <c:v>1784.6</c:v>
                </c:pt>
                <c:pt idx="3260">
                  <c:v>1784.6</c:v>
                </c:pt>
                <c:pt idx="3261">
                  <c:v>1784.6</c:v>
                </c:pt>
                <c:pt idx="3262">
                  <c:v>1784.6</c:v>
                </c:pt>
                <c:pt idx="3263">
                  <c:v>1771.53</c:v>
                </c:pt>
                <c:pt idx="3264">
                  <c:v>1771.53</c:v>
                </c:pt>
                <c:pt idx="3265">
                  <c:v>1774.37</c:v>
                </c:pt>
                <c:pt idx="3266">
                  <c:v>1785.25</c:v>
                </c:pt>
                <c:pt idx="3267">
                  <c:v>1785.25</c:v>
                </c:pt>
                <c:pt idx="3268">
                  <c:v>1785.25</c:v>
                </c:pt>
                <c:pt idx="3269">
                  <c:v>1790.25</c:v>
                </c:pt>
                <c:pt idx="3270">
                  <c:v>1785.06</c:v>
                </c:pt>
                <c:pt idx="3271">
                  <c:v>1787.72</c:v>
                </c:pt>
                <c:pt idx="3272">
                  <c:v>1790.12</c:v>
                </c:pt>
                <c:pt idx="3273">
                  <c:v>1780.21</c:v>
                </c:pt>
                <c:pt idx="3274">
                  <c:v>1780.21</c:v>
                </c:pt>
                <c:pt idx="3275">
                  <c:v>1780.21</c:v>
                </c:pt>
                <c:pt idx="3276">
                  <c:v>1778.42</c:v>
                </c:pt>
                <c:pt idx="3277">
                  <c:v>1778.97</c:v>
                </c:pt>
                <c:pt idx="3278">
                  <c:v>1778.28</c:v>
                </c:pt>
                <c:pt idx="3279">
                  <c:v>1775.8</c:v>
                </c:pt>
                <c:pt idx="3280">
                  <c:v>1775.8</c:v>
                </c:pt>
                <c:pt idx="3281">
                  <c:v>1775.8</c:v>
                </c:pt>
                <c:pt idx="3282">
                  <c:v>1775.8</c:v>
                </c:pt>
                <c:pt idx="3283">
                  <c:v>1790.39</c:v>
                </c:pt>
                <c:pt idx="3284">
                  <c:v>1797.33</c:v>
                </c:pt>
                <c:pt idx="3285">
                  <c:v>1799.48</c:v>
                </c:pt>
                <c:pt idx="3286">
                  <c:v>1789.22</c:v>
                </c:pt>
                <c:pt idx="3287">
                  <c:v>1791.12</c:v>
                </c:pt>
                <c:pt idx="3288">
                  <c:v>1791.12</c:v>
                </c:pt>
                <c:pt idx="3289">
                  <c:v>1791.12</c:v>
                </c:pt>
                <c:pt idx="3290">
                  <c:v>1789.02</c:v>
                </c:pt>
                <c:pt idx="3291">
                  <c:v>1790.74</c:v>
                </c:pt>
                <c:pt idx="3292">
                  <c:v>1787.51</c:v>
                </c:pt>
                <c:pt idx="3293">
                  <c:v>1790.97</c:v>
                </c:pt>
                <c:pt idx="3294">
                  <c:v>1786.06</c:v>
                </c:pt>
                <c:pt idx="3295">
                  <c:v>1786.06</c:v>
                </c:pt>
                <c:pt idx="3296">
                  <c:v>1786.06</c:v>
                </c:pt>
                <c:pt idx="3297">
                  <c:v>1785.29</c:v>
                </c:pt>
                <c:pt idx="3298">
                  <c:v>1785.29</c:v>
                </c:pt>
                <c:pt idx="3299">
                  <c:v>1788.03</c:v>
                </c:pt>
                <c:pt idx="3300">
                  <c:v>1788.08</c:v>
                </c:pt>
                <c:pt idx="3301">
                  <c:v>1791.61</c:v>
                </c:pt>
                <c:pt idx="3302">
                  <c:v>1791.61</c:v>
                </c:pt>
                <c:pt idx="3303">
                  <c:v>1791.61</c:v>
                </c:pt>
                <c:pt idx="3304">
                  <c:v>1792.86</c:v>
                </c:pt>
                <c:pt idx="3305">
                  <c:v>1800.81</c:v>
                </c:pt>
                <c:pt idx="3306">
                  <c:v>1817.18</c:v>
                </c:pt>
                <c:pt idx="3307">
                  <c:v>1825.52</c:v>
                </c:pt>
                <c:pt idx="3308">
                  <c:v>1822.59</c:v>
                </c:pt>
                <c:pt idx="3309">
                  <c:v>1822.59</c:v>
                </c:pt>
                <c:pt idx="3310">
                  <c:v>1822.59</c:v>
                </c:pt>
                <c:pt idx="3311">
                  <c:v>1822.59</c:v>
                </c:pt>
                <c:pt idx="3312">
                  <c:v>1815.8</c:v>
                </c:pt>
                <c:pt idx="3313">
                  <c:v>1812.88</c:v>
                </c:pt>
                <c:pt idx="3314">
                  <c:v>1808.33</c:v>
                </c:pt>
                <c:pt idx="3315">
                  <c:v>1814.83</c:v>
                </c:pt>
                <c:pt idx="3316">
                  <c:v>1814.83</c:v>
                </c:pt>
                <c:pt idx="3317">
                  <c:v>1814.83</c:v>
                </c:pt>
                <c:pt idx="3318">
                  <c:v>1821.44</c:v>
                </c:pt>
                <c:pt idx="3319">
                  <c:v>1828.99</c:v>
                </c:pt>
                <c:pt idx="3320">
                  <c:v>1833.14</c:v>
                </c:pt>
                <c:pt idx="3321">
                  <c:v>1830.5</c:v>
                </c:pt>
                <c:pt idx="3322">
                  <c:v>1825.21</c:v>
                </c:pt>
                <c:pt idx="3323">
                  <c:v>1825.21</c:v>
                </c:pt>
                <c:pt idx="3324">
                  <c:v>1825.21</c:v>
                </c:pt>
                <c:pt idx="3325">
                  <c:v>1825.21</c:v>
                </c:pt>
                <c:pt idx="3326">
                  <c:v>1824.81</c:v>
                </c:pt>
                <c:pt idx="3327">
                  <c:v>1814.06</c:v>
                </c:pt>
                <c:pt idx="3328">
                  <c:v>1804.09</c:v>
                </c:pt>
                <c:pt idx="3329">
                  <c:v>1797.35</c:v>
                </c:pt>
                <c:pt idx="3330">
                  <c:v>1797.35</c:v>
                </c:pt>
                <c:pt idx="3331">
                  <c:v>1797.35</c:v>
                </c:pt>
                <c:pt idx="3332">
                  <c:v>1802.23</c:v>
                </c:pt>
                <c:pt idx="3333">
                  <c:v>1795.4</c:v>
                </c:pt>
                <c:pt idx="3334">
                  <c:v>1802.22</c:v>
                </c:pt>
                <c:pt idx="3335">
                  <c:v>1799.57</c:v>
                </c:pt>
                <c:pt idx="3336">
                  <c:v>1789.54</c:v>
                </c:pt>
                <c:pt idx="3337">
                  <c:v>1789.54</c:v>
                </c:pt>
                <c:pt idx="3338">
                  <c:v>1789.54</c:v>
                </c:pt>
                <c:pt idx="3339">
                  <c:v>1799.77</c:v>
                </c:pt>
                <c:pt idx="3340">
                  <c:v>1800.19</c:v>
                </c:pt>
                <c:pt idx="3341">
                  <c:v>1795.66</c:v>
                </c:pt>
                <c:pt idx="3342">
                  <c:v>1798.98</c:v>
                </c:pt>
                <c:pt idx="3343">
                  <c:v>1796.75</c:v>
                </c:pt>
                <c:pt idx="3344">
                  <c:v>1796.75</c:v>
                </c:pt>
                <c:pt idx="3345">
                  <c:v>1796.75</c:v>
                </c:pt>
                <c:pt idx="3346">
                  <c:v>1799.29</c:v>
                </c:pt>
                <c:pt idx="3347">
                  <c:v>1795.69</c:v>
                </c:pt>
                <c:pt idx="3348">
                  <c:v>1799.55</c:v>
                </c:pt>
                <c:pt idx="3349">
                  <c:v>1798.08</c:v>
                </c:pt>
                <c:pt idx="3350">
                  <c:v>1800.52</c:v>
                </c:pt>
                <c:pt idx="3351">
                  <c:v>1800.52</c:v>
                </c:pt>
                <c:pt idx="3352">
                  <c:v>1800.52</c:v>
                </c:pt>
                <c:pt idx="3353">
                  <c:v>1797.97</c:v>
                </c:pt>
                <c:pt idx="3354">
                  <c:v>1798.86</c:v>
                </c:pt>
                <c:pt idx="3355">
                  <c:v>1800.43</c:v>
                </c:pt>
                <c:pt idx="3356">
                  <c:v>1797.68</c:v>
                </c:pt>
                <c:pt idx="3357">
                  <c:v>1795.4</c:v>
                </c:pt>
                <c:pt idx="3358">
                  <c:v>1795.4</c:v>
                </c:pt>
                <c:pt idx="3359">
                  <c:v>1795.4</c:v>
                </c:pt>
                <c:pt idx="3360">
                  <c:v>1795.4</c:v>
                </c:pt>
                <c:pt idx="3361">
                  <c:v>1798.32</c:v>
                </c:pt>
                <c:pt idx="3362">
                  <c:v>1799.78</c:v>
                </c:pt>
                <c:pt idx="3363">
                  <c:v>1797.68</c:v>
                </c:pt>
                <c:pt idx="3364">
                  <c:v>1797.68</c:v>
                </c:pt>
                <c:pt idx="3365">
                  <c:v>1797.68</c:v>
                </c:pt>
                <c:pt idx="3366">
                  <c:v>1797.68</c:v>
                </c:pt>
                <c:pt idx="3367">
                  <c:v>1797.68</c:v>
                </c:pt>
                <c:pt idx="3368">
                  <c:v>1797.81</c:v>
                </c:pt>
                <c:pt idx="3369">
                  <c:v>1798.53</c:v>
                </c:pt>
                <c:pt idx="3370">
                  <c:v>1797.66</c:v>
                </c:pt>
                <c:pt idx="3371">
                  <c:v>1798.42</c:v>
                </c:pt>
                <c:pt idx="3372">
                  <c:v>1798.42</c:v>
                </c:pt>
                <c:pt idx="3373">
                  <c:v>1798.42</c:v>
                </c:pt>
                <c:pt idx="3374">
                  <c:v>1802.91</c:v>
                </c:pt>
                <c:pt idx="3375">
                  <c:v>1816.6</c:v>
                </c:pt>
                <c:pt idx="3376">
                  <c:v>1817.25</c:v>
                </c:pt>
                <c:pt idx="3377">
                  <c:v>1816.97</c:v>
                </c:pt>
                <c:pt idx="3378">
                  <c:v>1823.18</c:v>
                </c:pt>
                <c:pt idx="3379">
                  <c:v>1823.18</c:v>
                </c:pt>
                <c:pt idx="3380">
                  <c:v>1823.18</c:v>
                </c:pt>
                <c:pt idx="3381">
                  <c:v>1830.45</c:v>
                </c:pt>
                <c:pt idx="3382">
                  <c:v>1829.89</c:v>
                </c:pt>
                <c:pt idx="3383">
                  <c:v>1831.25</c:v>
                </c:pt>
                <c:pt idx="3384">
                  <c:v>1825.5</c:v>
                </c:pt>
                <c:pt idx="3385">
                  <c:v>1828.8</c:v>
                </c:pt>
                <c:pt idx="3386">
                  <c:v>1828.8</c:v>
                </c:pt>
                <c:pt idx="3387">
                  <c:v>1828.8</c:v>
                </c:pt>
                <c:pt idx="3388">
                  <c:v>1828.8</c:v>
                </c:pt>
                <c:pt idx="3389">
                  <c:v>1814.99</c:v>
                </c:pt>
                <c:pt idx="3390">
                  <c:v>1814.83</c:v>
                </c:pt>
                <c:pt idx="3391">
                  <c:v>1814.21</c:v>
                </c:pt>
                <c:pt idx="3392">
                  <c:v>1816.99</c:v>
                </c:pt>
                <c:pt idx="3393">
                  <c:v>1816.99</c:v>
                </c:pt>
                <c:pt idx="3394">
                  <c:v>1816.99</c:v>
                </c:pt>
                <c:pt idx="3395">
                  <c:v>1816.99</c:v>
                </c:pt>
                <c:pt idx="3396">
                  <c:v>1819.3</c:v>
                </c:pt>
                <c:pt idx="3397">
                  <c:v>1818.2</c:v>
                </c:pt>
                <c:pt idx="3398">
                  <c:v>1822.61</c:v>
                </c:pt>
                <c:pt idx="3399">
                  <c:v>1823.46</c:v>
                </c:pt>
                <c:pt idx="3400">
                  <c:v>1823.46</c:v>
                </c:pt>
                <c:pt idx="3401">
                  <c:v>1823.46</c:v>
                </c:pt>
                <c:pt idx="3402">
                  <c:v>1817.67</c:v>
                </c:pt>
                <c:pt idx="3403">
                  <c:v>1815.58</c:v>
                </c:pt>
                <c:pt idx="3404">
                  <c:v>1815.76</c:v>
                </c:pt>
                <c:pt idx="3405">
                  <c:v>1815.76</c:v>
                </c:pt>
                <c:pt idx="3406">
                  <c:v>1820.18</c:v>
                </c:pt>
                <c:pt idx="3407">
                  <c:v>1820.18</c:v>
                </c:pt>
                <c:pt idx="3408">
                  <c:v>1820.18</c:v>
                </c:pt>
                <c:pt idx="3409">
                  <c:v>1824.12</c:v>
                </c:pt>
                <c:pt idx="3410">
                  <c:v>1823.54</c:v>
                </c:pt>
                <c:pt idx="3411">
                  <c:v>1825.08</c:v>
                </c:pt>
                <c:pt idx="3412">
                  <c:v>1817.93</c:v>
                </c:pt>
                <c:pt idx="3413">
                  <c:v>1813.72</c:v>
                </c:pt>
                <c:pt idx="3414">
                  <c:v>1813.72</c:v>
                </c:pt>
                <c:pt idx="3415">
                  <c:v>1813.72</c:v>
                </c:pt>
                <c:pt idx="3416">
                  <c:v>1813.73</c:v>
                </c:pt>
                <c:pt idx="3417">
                  <c:v>1813.57</c:v>
                </c:pt>
                <c:pt idx="3418">
                  <c:v>1811.05</c:v>
                </c:pt>
                <c:pt idx="3419">
                  <c:v>1803.69</c:v>
                </c:pt>
                <c:pt idx="3420">
                  <c:v>1797.45</c:v>
                </c:pt>
                <c:pt idx="3421">
                  <c:v>1797.45</c:v>
                </c:pt>
                <c:pt idx="3422">
                  <c:v>1797.45</c:v>
                </c:pt>
                <c:pt idx="3423">
                  <c:v>1799.4</c:v>
                </c:pt>
                <c:pt idx="3424">
                  <c:v>1801.5</c:v>
                </c:pt>
                <c:pt idx="3425">
                  <c:v>1796.31</c:v>
                </c:pt>
                <c:pt idx="3426">
                  <c:v>1795.05</c:v>
                </c:pt>
                <c:pt idx="3427">
                  <c:v>1798.37</c:v>
                </c:pt>
                <c:pt idx="3428">
                  <c:v>1798.37</c:v>
                </c:pt>
                <c:pt idx="3429">
                  <c:v>1798.37</c:v>
                </c:pt>
                <c:pt idx="3430">
                  <c:v>1796.98</c:v>
                </c:pt>
                <c:pt idx="3431">
                  <c:v>1794.14</c:v>
                </c:pt>
                <c:pt idx="3432">
                  <c:v>1790.46</c:v>
                </c:pt>
                <c:pt idx="3433">
                  <c:v>1788.87</c:v>
                </c:pt>
                <c:pt idx="3434">
                  <c:v>1779.79</c:v>
                </c:pt>
                <c:pt idx="3435">
                  <c:v>1779.79</c:v>
                </c:pt>
                <c:pt idx="3436">
                  <c:v>1779.79</c:v>
                </c:pt>
                <c:pt idx="3437">
                  <c:v>1773.44</c:v>
                </c:pt>
                <c:pt idx="3438">
                  <c:v>1773.44</c:v>
                </c:pt>
                <c:pt idx="3439">
                  <c:v>1771.49</c:v>
                </c:pt>
                <c:pt idx="3440">
                  <c:v>1771.54</c:v>
                </c:pt>
                <c:pt idx="3441">
                  <c:v>1768.23</c:v>
                </c:pt>
                <c:pt idx="3442">
                  <c:v>1768.23</c:v>
                </c:pt>
                <c:pt idx="3443">
                  <c:v>1768.23</c:v>
                </c:pt>
                <c:pt idx="3444">
                  <c:v>1768.23</c:v>
                </c:pt>
                <c:pt idx="3445">
                  <c:v>1768.23</c:v>
                </c:pt>
                <c:pt idx="3446">
                  <c:v>1759.97</c:v>
                </c:pt>
                <c:pt idx="3447">
                  <c:v>1760.83</c:v>
                </c:pt>
                <c:pt idx="3448">
                  <c:v>1767.54</c:v>
                </c:pt>
                <c:pt idx="3449">
                  <c:v>1767.54</c:v>
                </c:pt>
                <c:pt idx="3450">
                  <c:v>1767.54</c:v>
                </c:pt>
                <c:pt idx="3451">
                  <c:v>1767.54</c:v>
                </c:pt>
                <c:pt idx="3452">
                  <c:v>1771.31</c:v>
                </c:pt>
                <c:pt idx="3453">
                  <c:v>1767.96</c:v>
                </c:pt>
                <c:pt idx="3454">
                  <c:v>1761.5</c:v>
                </c:pt>
                <c:pt idx="3455">
                  <c:v>1762.38</c:v>
                </c:pt>
                <c:pt idx="3456">
                  <c:v>1762.38</c:v>
                </c:pt>
                <c:pt idx="3457">
                  <c:v>1762.38</c:v>
                </c:pt>
                <c:pt idx="3458">
                  <c:v>1758.45</c:v>
                </c:pt>
                <c:pt idx="3459">
                  <c:v>1769.88</c:v>
                </c:pt>
                <c:pt idx="3460">
                  <c:v>1775.15</c:v>
                </c:pt>
                <c:pt idx="3461">
                  <c:v>1767.78</c:v>
                </c:pt>
                <c:pt idx="3462">
                  <c:v>1767.74</c:v>
                </c:pt>
                <c:pt idx="3463">
                  <c:v>1767.74</c:v>
                </c:pt>
                <c:pt idx="3464">
                  <c:v>1767.74</c:v>
                </c:pt>
                <c:pt idx="3465">
                  <c:v>1767.74</c:v>
                </c:pt>
                <c:pt idx="3466">
                  <c:v>1776.96</c:v>
                </c:pt>
                <c:pt idx="3467">
                  <c:v>1778.69</c:v>
                </c:pt>
                <c:pt idx="3468">
                  <c:v>1779.73</c:v>
                </c:pt>
                <c:pt idx="3469">
                  <c:v>1779.25</c:v>
                </c:pt>
                <c:pt idx="3470">
                  <c:v>1779.25</c:v>
                </c:pt>
                <c:pt idx="3471">
                  <c:v>1779.25</c:v>
                </c:pt>
                <c:pt idx="3472">
                  <c:v>1779.84</c:v>
                </c:pt>
                <c:pt idx="3473">
                  <c:v>1776.09</c:v>
                </c:pt>
                <c:pt idx="3474">
                  <c:v>1773.24</c:v>
                </c:pt>
                <c:pt idx="3475">
                  <c:v>1775.65</c:v>
                </c:pt>
                <c:pt idx="3476">
                  <c:v>1776.2</c:v>
                </c:pt>
                <c:pt idx="3477">
                  <c:v>1776.2</c:v>
                </c:pt>
                <c:pt idx="3478">
                  <c:v>1776.2</c:v>
                </c:pt>
                <c:pt idx="3479">
                  <c:v>1785.92</c:v>
                </c:pt>
                <c:pt idx="3480">
                  <c:v>1789.09</c:v>
                </c:pt>
                <c:pt idx="3481">
                  <c:v>1791.24</c:v>
                </c:pt>
                <c:pt idx="3482">
                  <c:v>1795.21</c:v>
                </c:pt>
                <c:pt idx="3483">
                  <c:v>1790.61</c:v>
                </c:pt>
                <c:pt idx="3484">
                  <c:v>1790.61</c:v>
                </c:pt>
                <c:pt idx="3485">
                  <c:v>1790.61</c:v>
                </c:pt>
                <c:pt idx="3486">
                  <c:v>1784.71</c:v>
                </c:pt>
                <c:pt idx="3487">
                  <c:v>1783.2</c:v>
                </c:pt>
                <c:pt idx="3488">
                  <c:v>1777.72</c:v>
                </c:pt>
                <c:pt idx="3489">
                  <c:v>1783.19</c:v>
                </c:pt>
                <c:pt idx="3490">
                  <c:v>1785.41</c:v>
                </c:pt>
                <c:pt idx="3491">
                  <c:v>1785.41</c:v>
                </c:pt>
                <c:pt idx="3492">
                  <c:v>1785.41</c:v>
                </c:pt>
                <c:pt idx="3493">
                  <c:v>1785.41</c:v>
                </c:pt>
                <c:pt idx="3494">
                  <c:v>1794.63</c:v>
                </c:pt>
                <c:pt idx="3495">
                  <c:v>1791.33</c:v>
                </c:pt>
                <c:pt idx="3496">
                  <c:v>1798.21</c:v>
                </c:pt>
                <c:pt idx="3497">
                  <c:v>1800.7</c:v>
                </c:pt>
                <c:pt idx="3498">
                  <c:v>1800.7</c:v>
                </c:pt>
                <c:pt idx="3499">
                  <c:v>1800.7</c:v>
                </c:pt>
                <c:pt idx="3500">
                  <c:v>1806.11</c:v>
                </c:pt>
                <c:pt idx="3501">
                  <c:v>1818.54</c:v>
                </c:pt>
                <c:pt idx="3502">
                  <c:v>1816.42</c:v>
                </c:pt>
                <c:pt idx="3503">
                  <c:v>1814.28</c:v>
                </c:pt>
                <c:pt idx="3504">
                  <c:v>1816.48</c:v>
                </c:pt>
                <c:pt idx="3505">
                  <c:v>1816.48</c:v>
                </c:pt>
                <c:pt idx="3506">
                  <c:v>1816.48</c:v>
                </c:pt>
                <c:pt idx="3507">
                  <c:v>1813.53</c:v>
                </c:pt>
                <c:pt idx="3508">
                  <c:v>1809.65</c:v>
                </c:pt>
                <c:pt idx="3509">
                  <c:v>1808</c:v>
                </c:pt>
                <c:pt idx="3510">
                  <c:v>1803.65</c:v>
                </c:pt>
                <c:pt idx="3511">
                  <c:v>1800.45</c:v>
                </c:pt>
                <c:pt idx="3512">
                  <c:v>1800.45</c:v>
                </c:pt>
                <c:pt idx="3513">
                  <c:v>1800.45</c:v>
                </c:pt>
                <c:pt idx="3514">
                  <c:v>1801.2</c:v>
                </c:pt>
                <c:pt idx="3515">
                  <c:v>1801.64</c:v>
                </c:pt>
                <c:pt idx="3516">
                  <c:v>1798.56</c:v>
                </c:pt>
                <c:pt idx="3517">
                  <c:v>1797.28</c:v>
                </c:pt>
                <c:pt idx="3518">
                  <c:v>1804.06</c:v>
                </c:pt>
                <c:pt idx="3519">
                  <c:v>1804.06</c:v>
                </c:pt>
                <c:pt idx="3520">
                  <c:v>1804.06</c:v>
                </c:pt>
                <c:pt idx="3521">
                  <c:v>1809.58</c:v>
                </c:pt>
                <c:pt idx="3522">
                  <c:v>1809.83</c:v>
                </c:pt>
                <c:pt idx="3523">
                  <c:v>1812.35</c:v>
                </c:pt>
                <c:pt idx="3524">
                  <c:v>1822.78</c:v>
                </c:pt>
                <c:pt idx="3525">
                  <c:v>1825.79</c:v>
                </c:pt>
                <c:pt idx="3526">
                  <c:v>1825.79</c:v>
                </c:pt>
                <c:pt idx="3527">
                  <c:v>1825.79</c:v>
                </c:pt>
                <c:pt idx="3528">
                  <c:v>1825.79</c:v>
                </c:pt>
                <c:pt idx="3529">
                  <c:v>1828.95</c:v>
                </c:pt>
                <c:pt idx="3530">
                  <c:v>1832.2</c:v>
                </c:pt>
                <c:pt idx="3531">
                  <c:v>1832.2</c:v>
                </c:pt>
                <c:pt idx="3532">
                  <c:v>1832.2</c:v>
                </c:pt>
                <c:pt idx="3533">
                  <c:v>1832.2</c:v>
                </c:pt>
                <c:pt idx="3534">
                  <c:v>1832.2</c:v>
                </c:pt>
                <c:pt idx="3535">
                  <c:v>1823.12</c:v>
                </c:pt>
                <c:pt idx="3536">
                  <c:v>1817.14</c:v>
                </c:pt>
                <c:pt idx="3537">
                  <c:v>1819.93</c:v>
                </c:pt>
                <c:pt idx="3538">
                  <c:v>1829.01</c:v>
                </c:pt>
                <c:pt idx="3539">
                  <c:v>1826.88</c:v>
                </c:pt>
                <c:pt idx="3540">
                  <c:v>1826.88</c:v>
                </c:pt>
                <c:pt idx="3541">
                  <c:v>1826.88</c:v>
                </c:pt>
                <c:pt idx="3542">
                  <c:v>1817.66</c:v>
                </c:pt>
                <c:pt idx="3543">
                  <c:v>1813.11</c:v>
                </c:pt>
                <c:pt idx="3544">
                  <c:v>1821.2</c:v>
                </c:pt>
                <c:pt idx="3545">
                  <c:v>1823.84</c:v>
                </c:pt>
                <c:pt idx="3546">
                  <c:v>1827.79</c:v>
                </c:pt>
                <c:pt idx="3547">
                  <c:v>1827.79</c:v>
                </c:pt>
                <c:pt idx="3548">
                  <c:v>1827.79</c:v>
                </c:pt>
                <c:pt idx="3549">
                  <c:v>1834.86</c:v>
                </c:pt>
                <c:pt idx="3550">
                  <c:v>1833.98</c:v>
                </c:pt>
                <c:pt idx="3551">
                  <c:v>1846.46</c:v>
                </c:pt>
                <c:pt idx="3552">
                  <c:v>1847.02</c:v>
                </c:pt>
                <c:pt idx="3553">
                  <c:v>1835.57</c:v>
                </c:pt>
                <c:pt idx="3554">
                  <c:v>1835.57</c:v>
                </c:pt>
                <c:pt idx="3555">
                  <c:v>1835.57</c:v>
                </c:pt>
                <c:pt idx="3556">
                  <c:v>1841.14</c:v>
                </c:pt>
                <c:pt idx="3557">
                  <c:v>1838.03</c:v>
                </c:pt>
                <c:pt idx="3558">
                  <c:v>1836.79</c:v>
                </c:pt>
                <c:pt idx="3559">
                  <c:v>1830.84</c:v>
                </c:pt>
                <c:pt idx="3560">
                  <c:v>1833.7</c:v>
                </c:pt>
                <c:pt idx="3561">
                  <c:v>1833.7</c:v>
                </c:pt>
                <c:pt idx="3562">
                  <c:v>1833.7</c:v>
                </c:pt>
                <c:pt idx="3563">
                  <c:v>1828.79</c:v>
                </c:pt>
                <c:pt idx="3564">
                  <c:v>1825.83</c:v>
                </c:pt>
                <c:pt idx="3565">
                  <c:v>1825.83</c:v>
                </c:pt>
                <c:pt idx="3566">
                  <c:v>1836.34</c:v>
                </c:pt>
                <c:pt idx="3567">
                  <c:v>1835.88</c:v>
                </c:pt>
                <c:pt idx="3568">
                  <c:v>1835.88</c:v>
                </c:pt>
                <c:pt idx="3569">
                  <c:v>1835.88</c:v>
                </c:pt>
                <c:pt idx="3570">
                  <c:v>1831.42</c:v>
                </c:pt>
                <c:pt idx="3571">
                  <c:v>1827.13</c:v>
                </c:pt>
                <c:pt idx="3572">
                  <c:v>1830.7</c:v>
                </c:pt>
                <c:pt idx="3573">
                  <c:v>1833.07</c:v>
                </c:pt>
                <c:pt idx="3574">
                  <c:v>1834.83</c:v>
                </c:pt>
                <c:pt idx="3575">
                  <c:v>1834.83</c:v>
                </c:pt>
                <c:pt idx="3576">
                  <c:v>1834.83</c:v>
                </c:pt>
                <c:pt idx="3577">
                  <c:v>1834.83</c:v>
                </c:pt>
                <c:pt idx="3578">
                  <c:v>1838.63</c:v>
                </c:pt>
                <c:pt idx="3579">
                  <c:v>1843.75</c:v>
                </c:pt>
                <c:pt idx="3580">
                  <c:v>1838.82</c:v>
                </c:pt>
                <c:pt idx="3581">
                  <c:v>1841.35</c:v>
                </c:pt>
                <c:pt idx="3582">
                  <c:v>1841.35</c:v>
                </c:pt>
                <c:pt idx="3583">
                  <c:v>1841.35</c:v>
                </c:pt>
                <c:pt idx="3584">
                  <c:v>1842.59</c:v>
                </c:pt>
                <c:pt idx="3585">
                  <c:v>1846.76</c:v>
                </c:pt>
                <c:pt idx="3586">
                  <c:v>1850.55</c:v>
                </c:pt>
                <c:pt idx="3587">
                  <c:v>1864.02</c:v>
                </c:pt>
                <c:pt idx="3588">
                  <c:v>1874.1</c:v>
                </c:pt>
                <c:pt idx="3589">
                  <c:v>1874.1</c:v>
                </c:pt>
                <c:pt idx="3590">
                  <c:v>1874.1</c:v>
                </c:pt>
                <c:pt idx="3591">
                  <c:v>1874.1</c:v>
                </c:pt>
                <c:pt idx="3592">
                  <c:v>1897.1</c:v>
                </c:pt>
                <c:pt idx="3593">
                  <c:v>1894.13</c:v>
                </c:pt>
                <c:pt idx="3594">
                  <c:v>1891.48</c:v>
                </c:pt>
                <c:pt idx="3595">
                  <c:v>1907.76</c:v>
                </c:pt>
                <c:pt idx="3596">
                  <c:v>1907.76</c:v>
                </c:pt>
                <c:pt idx="3597">
                  <c:v>1907.76</c:v>
                </c:pt>
                <c:pt idx="3598">
                  <c:v>1907.76</c:v>
                </c:pt>
                <c:pt idx="3599">
                  <c:v>1894.4</c:v>
                </c:pt>
                <c:pt idx="3600">
                  <c:v>1899.08</c:v>
                </c:pt>
                <c:pt idx="3601">
                  <c:v>1907.88</c:v>
                </c:pt>
                <c:pt idx="3602">
                  <c:v>1898.8</c:v>
                </c:pt>
                <c:pt idx="3603">
                  <c:v>1898.8</c:v>
                </c:pt>
                <c:pt idx="3604">
                  <c:v>1898.8</c:v>
                </c:pt>
                <c:pt idx="3605">
                  <c:v>1898.8</c:v>
                </c:pt>
                <c:pt idx="3606">
                  <c:v>1907.12</c:v>
                </c:pt>
                <c:pt idx="3607">
                  <c:v>1897.53</c:v>
                </c:pt>
                <c:pt idx="3608">
                  <c:v>1895.01</c:v>
                </c:pt>
                <c:pt idx="3609">
                  <c:v>1882.38</c:v>
                </c:pt>
                <c:pt idx="3610">
                  <c:v>1882.38</c:v>
                </c:pt>
                <c:pt idx="3611">
                  <c:v>1882.38</c:v>
                </c:pt>
                <c:pt idx="3612">
                  <c:v>1883.57</c:v>
                </c:pt>
                <c:pt idx="3613">
                  <c:v>1902.47</c:v>
                </c:pt>
                <c:pt idx="3614">
                  <c:v>1900.87</c:v>
                </c:pt>
                <c:pt idx="3615">
                  <c:v>1937.26</c:v>
                </c:pt>
                <c:pt idx="3616">
                  <c:v>1941.06</c:v>
                </c:pt>
                <c:pt idx="3617">
                  <c:v>1941.06</c:v>
                </c:pt>
                <c:pt idx="3618">
                  <c:v>1941.06</c:v>
                </c:pt>
                <c:pt idx="3619">
                  <c:v>1942.97</c:v>
                </c:pt>
                <c:pt idx="3620">
                  <c:v>1928.27</c:v>
                </c:pt>
                <c:pt idx="3621">
                  <c:v>1921.86</c:v>
                </c:pt>
                <c:pt idx="3622">
                  <c:v>1922.63</c:v>
                </c:pt>
                <c:pt idx="3623">
                  <c:v>1929</c:v>
                </c:pt>
                <c:pt idx="3624">
                  <c:v>1929</c:v>
                </c:pt>
                <c:pt idx="3625">
                  <c:v>1929</c:v>
                </c:pt>
                <c:pt idx="3626">
                  <c:v>1929</c:v>
                </c:pt>
                <c:pt idx="3627">
                  <c:v>1919.42</c:v>
                </c:pt>
                <c:pt idx="3628">
                  <c:v>1915.45</c:v>
                </c:pt>
                <c:pt idx="3629">
                  <c:v>1915.45</c:v>
                </c:pt>
                <c:pt idx="3630">
                  <c:v>1927.4</c:v>
                </c:pt>
                <c:pt idx="3631">
                  <c:v>1927.4</c:v>
                </c:pt>
                <c:pt idx="3632">
                  <c:v>1927.4</c:v>
                </c:pt>
                <c:pt idx="3633">
                  <c:v>1926.84</c:v>
                </c:pt>
                <c:pt idx="3634">
                  <c:v>1920.12</c:v>
                </c:pt>
                <c:pt idx="3635">
                  <c:v>1920.24</c:v>
                </c:pt>
                <c:pt idx="3636">
                  <c:v>1910.79</c:v>
                </c:pt>
                <c:pt idx="3637">
                  <c:v>1905.25</c:v>
                </c:pt>
                <c:pt idx="3638">
                  <c:v>1905.25</c:v>
                </c:pt>
                <c:pt idx="3639">
                  <c:v>1905.25</c:v>
                </c:pt>
                <c:pt idx="3640">
                  <c:v>1893.16</c:v>
                </c:pt>
                <c:pt idx="3641">
                  <c:v>1878.42</c:v>
                </c:pt>
                <c:pt idx="3642">
                  <c:v>1873.25</c:v>
                </c:pt>
                <c:pt idx="3643">
                  <c:v>1883.29</c:v>
                </c:pt>
                <c:pt idx="3644">
                  <c:v>1884.01</c:v>
                </c:pt>
                <c:pt idx="3645">
                  <c:v>1884.01</c:v>
                </c:pt>
                <c:pt idx="3646">
                  <c:v>1884.01</c:v>
                </c:pt>
                <c:pt idx="3647">
                  <c:v>1880.87</c:v>
                </c:pt>
                <c:pt idx="3648">
                  <c:v>1886.06</c:v>
                </c:pt>
                <c:pt idx="3649">
                  <c:v>1891.02</c:v>
                </c:pt>
                <c:pt idx="3650">
                  <c:v>1887.4</c:v>
                </c:pt>
                <c:pt idx="3651">
                  <c:v>1886.26</c:v>
                </c:pt>
                <c:pt idx="3652">
                  <c:v>1886.26</c:v>
                </c:pt>
                <c:pt idx="3653">
                  <c:v>1886.26</c:v>
                </c:pt>
                <c:pt idx="3654">
                  <c:v>1888.95</c:v>
                </c:pt>
                <c:pt idx="3655">
                  <c:v>1890.33</c:v>
                </c:pt>
                <c:pt idx="3656">
                  <c:v>1896.15</c:v>
                </c:pt>
                <c:pt idx="3657">
                  <c:v>1896.65</c:v>
                </c:pt>
                <c:pt idx="3658">
                  <c:v>1891.67</c:v>
                </c:pt>
                <c:pt idx="3659">
                  <c:v>1891.67</c:v>
                </c:pt>
                <c:pt idx="3660">
                  <c:v>1891.67</c:v>
                </c:pt>
                <c:pt idx="3661">
                  <c:v>1883.24</c:v>
                </c:pt>
                <c:pt idx="3662">
                  <c:v>1882.01</c:v>
                </c:pt>
                <c:pt idx="3663">
                  <c:v>1882.01</c:v>
                </c:pt>
                <c:pt idx="3664">
                  <c:v>1877.23</c:v>
                </c:pt>
                <c:pt idx="3665">
                  <c:v>1873.92</c:v>
                </c:pt>
                <c:pt idx="3666">
                  <c:v>1873.92</c:v>
                </c:pt>
                <c:pt idx="3667">
                  <c:v>1873.92</c:v>
                </c:pt>
                <c:pt idx="3668">
                  <c:v>1868.9</c:v>
                </c:pt>
                <c:pt idx="3669">
                  <c:v>1882.36</c:v>
                </c:pt>
                <c:pt idx="3670">
                  <c:v>1883.15</c:v>
                </c:pt>
                <c:pt idx="3671">
                  <c:v>1901.03</c:v>
                </c:pt>
                <c:pt idx="3672">
                  <c:v>1907.06</c:v>
                </c:pt>
                <c:pt idx="3673">
                  <c:v>1907.06</c:v>
                </c:pt>
                <c:pt idx="3674">
                  <c:v>1907.06</c:v>
                </c:pt>
                <c:pt idx="3675">
                  <c:v>1907.06</c:v>
                </c:pt>
                <c:pt idx="3676">
                  <c:v>1922.73</c:v>
                </c:pt>
                <c:pt idx="3677">
                  <c:v>1929.75</c:v>
                </c:pt>
                <c:pt idx="3678">
                  <c:v>1921.99</c:v>
                </c:pt>
                <c:pt idx="3679">
                  <c:v>1911.16</c:v>
                </c:pt>
                <c:pt idx="3680">
                  <c:v>1911.16</c:v>
                </c:pt>
                <c:pt idx="3681">
                  <c:v>1911.16</c:v>
                </c:pt>
                <c:pt idx="3682">
                  <c:v>1922.96</c:v>
                </c:pt>
                <c:pt idx="3683">
                  <c:v>1938.26</c:v>
                </c:pt>
                <c:pt idx="3684">
                  <c:v>1939.85</c:v>
                </c:pt>
                <c:pt idx="3685">
                  <c:v>1943.04</c:v>
                </c:pt>
                <c:pt idx="3686">
                  <c:v>1935.43</c:v>
                </c:pt>
                <c:pt idx="3687">
                  <c:v>1935.43</c:v>
                </c:pt>
                <c:pt idx="3688">
                  <c:v>1935.43</c:v>
                </c:pt>
                <c:pt idx="3689">
                  <c:v>1935.43</c:v>
                </c:pt>
                <c:pt idx="3690">
                  <c:v>1946.28</c:v>
                </c:pt>
                <c:pt idx="3691">
                  <c:v>1938.99</c:v>
                </c:pt>
                <c:pt idx="3692">
                  <c:v>1952.11</c:v>
                </c:pt>
                <c:pt idx="3693">
                  <c:v>1947.99</c:v>
                </c:pt>
                <c:pt idx="3694">
                  <c:v>1947.99</c:v>
                </c:pt>
                <c:pt idx="3695">
                  <c:v>1947.99</c:v>
                </c:pt>
                <c:pt idx="3696">
                  <c:v>1946.06</c:v>
                </c:pt>
                <c:pt idx="3697">
                  <c:v>1935.55</c:v>
                </c:pt>
                <c:pt idx="3698">
                  <c:v>1923.64</c:v>
                </c:pt>
                <c:pt idx="3699">
                  <c:v>1919.25</c:v>
                </c:pt>
                <c:pt idx="3700">
                  <c:v>1919.54</c:v>
                </c:pt>
                <c:pt idx="3701">
                  <c:v>1919.54</c:v>
                </c:pt>
                <c:pt idx="3702">
                  <c:v>1919.54</c:v>
                </c:pt>
                <c:pt idx="3703">
                  <c:v>1917.03</c:v>
                </c:pt>
                <c:pt idx="3704">
                  <c:v>1914.12</c:v>
                </c:pt>
                <c:pt idx="3705">
                  <c:v>1911.3</c:v>
                </c:pt>
                <c:pt idx="3706">
                  <c:v>1887.3</c:v>
                </c:pt>
                <c:pt idx="3707">
                  <c:v>1889.12</c:v>
                </c:pt>
                <c:pt idx="3708">
                  <c:v>1889.12</c:v>
                </c:pt>
                <c:pt idx="3709">
                  <c:v>1889.12</c:v>
                </c:pt>
                <c:pt idx="3710">
                  <c:v>1892.89</c:v>
                </c:pt>
                <c:pt idx="3711">
                  <c:v>1888.14</c:v>
                </c:pt>
                <c:pt idx="3712">
                  <c:v>1893.42</c:v>
                </c:pt>
                <c:pt idx="3713">
                  <c:v>1899.1</c:v>
                </c:pt>
                <c:pt idx="3714">
                  <c:v>1914.65</c:v>
                </c:pt>
                <c:pt idx="3715">
                  <c:v>1914.65</c:v>
                </c:pt>
                <c:pt idx="3716">
                  <c:v>1914.65</c:v>
                </c:pt>
                <c:pt idx="3717">
                  <c:v>1908.29</c:v>
                </c:pt>
                <c:pt idx="3718">
                  <c:v>1893.77</c:v>
                </c:pt>
                <c:pt idx="3719">
                  <c:v>1884.97</c:v>
                </c:pt>
                <c:pt idx="3720">
                  <c:v>1889.95</c:v>
                </c:pt>
                <c:pt idx="3721">
                  <c:v>1886.78</c:v>
                </c:pt>
                <c:pt idx="3722">
                  <c:v>1886.78</c:v>
                </c:pt>
                <c:pt idx="3723">
                  <c:v>1886.78</c:v>
                </c:pt>
                <c:pt idx="3724">
                  <c:v>1885.19</c:v>
                </c:pt>
                <c:pt idx="3725">
                  <c:v>1889.17</c:v>
                </c:pt>
                <c:pt idx="3726">
                  <c:v>1894.06</c:v>
                </c:pt>
                <c:pt idx="3727">
                  <c:v>1885.84</c:v>
                </c:pt>
                <c:pt idx="3728">
                  <c:v>1883.65</c:v>
                </c:pt>
                <c:pt idx="3729">
                  <c:v>1883.65</c:v>
                </c:pt>
                <c:pt idx="3730">
                  <c:v>1883.65</c:v>
                </c:pt>
                <c:pt idx="3731">
                  <c:v>1883.65</c:v>
                </c:pt>
                <c:pt idx="3732">
                  <c:v>1883.7</c:v>
                </c:pt>
                <c:pt idx="3733">
                  <c:v>1880.91</c:v>
                </c:pt>
                <c:pt idx="3734">
                  <c:v>1879.48</c:v>
                </c:pt>
                <c:pt idx="3735">
                  <c:v>1879.88</c:v>
                </c:pt>
                <c:pt idx="3736">
                  <c:v>1879.88</c:v>
                </c:pt>
                <c:pt idx="3737">
                  <c:v>1879.88</c:v>
                </c:pt>
                <c:pt idx="3738">
                  <c:v>1885.52</c:v>
                </c:pt>
                <c:pt idx="3739">
                  <c:v>1879.46</c:v>
                </c:pt>
                <c:pt idx="3740">
                  <c:v>1883.14</c:v>
                </c:pt>
                <c:pt idx="3741">
                  <c:v>1882.11</c:v>
                </c:pt>
                <c:pt idx="3742">
                  <c:v>1882.34</c:v>
                </c:pt>
                <c:pt idx="3743">
                  <c:v>1882.34</c:v>
                </c:pt>
                <c:pt idx="3744">
                  <c:v>1882.34</c:v>
                </c:pt>
                <c:pt idx="3745">
                  <c:v>1884.43</c:v>
                </c:pt>
                <c:pt idx="3746">
                  <c:v>1883.42</c:v>
                </c:pt>
                <c:pt idx="3747">
                  <c:v>1884.06</c:v>
                </c:pt>
                <c:pt idx="3748">
                  <c:v>1889.16</c:v>
                </c:pt>
                <c:pt idx="3749">
                  <c:v>1901.22</c:v>
                </c:pt>
                <c:pt idx="3750">
                  <c:v>1901.22</c:v>
                </c:pt>
                <c:pt idx="3751">
                  <c:v>1901.22</c:v>
                </c:pt>
                <c:pt idx="3752">
                  <c:v>1901.22</c:v>
                </c:pt>
                <c:pt idx="3753">
                  <c:v>1916.22</c:v>
                </c:pt>
                <c:pt idx="3754">
                  <c:v>1916.8</c:v>
                </c:pt>
                <c:pt idx="3755">
                  <c:v>1924.87</c:v>
                </c:pt>
                <c:pt idx="3756">
                  <c:v>1932.77</c:v>
                </c:pt>
                <c:pt idx="3757">
                  <c:v>1932.77</c:v>
                </c:pt>
                <c:pt idx="3758">
                  <c:v>1932.77</c:v>
                </c:pt>
                <c:pt idx="3759">
                  <c:v>1932.77</c:v>
                </c:pt>
                <c:pt idx="3760">
                  <c:v>1928.96</c:v>
                </c:pt>
                <c:pt idx="3761">
                  <c:v>1932.03</c:v>
                </c:pt>
                <c:pt idx="3762">
                  <c:v>1929.24</c:v>
                </c:pt>
                <c:pt idx="3763">
                  <c:v>1919.89</c:v>
                </c:pt>
                <c:pt idx="3764">
                  <c:v>1919.89</c:v>
                </c:pt>
                <c:pt idx="3765">
                  <c:v>1919.89</c:v>
                </c:pt>
                <c:pt idx="3766">
                  <c:v>1915.37</c:v>
                </c:pt>
                <c:pt idx="3767">
                  <c:v>1919.2</c:v>
                </c:pt>
                <c:pt idx="3768">
                  <c:v>1923.19</c:v>
                </c:pt>
                <c:pt idx="3769">
                  <c:v>1932.42</c:v>
                </c:pt>
                <c:pt idx="3770">
                  <c:v>1929.13</c:v>
                </c:pt>
                <c:pt idx="3771">
                  <c:v>1929.13</c:v>
                </c:pt>
                <c:pt idx="3772">
                  <c:v>1929.13</c:v>
                </c:pt>
                <c:pt idx="3773">
                  <c:v>1926.99</c:v>
                </c:pt>
                <c:pt idx="3774">
                  <c:v>1926.74</c:v>
                </c:pt>
                <c:pt idx="3775">
                  <c:v>1928.25</c:v>
                </c:pt>
                <c:pt idx="3776">
                  <c:v>1928.25</c:v>
                </c:pt>
                <c:pt idx="3777">
                  <c:v>1931.88</c:v>
                </c:pt>
                <c:pt idx="3778">
                  <c:v>1931.88</c:v>
                </c:pt>
                <c:pt idx="3779">
                  <c:v>1931.88</c:v>
                </c:pt>
                <c:pt idx="3780">
                  <c:v>1934.16</c:v>
                </c:pt>
                <c:pt idx="3781">
                  <c:v>1941.01</c:v>
                </c:pt>
                <c:pt idx="3782">
                  <c:v>1948.48</c:v>
                </c:pt>
                <c:pt idx="3783">
                  <c:v>1940.26</c:v>
                </c:pt>
                <c:pt idx="3784">
                  <c:v>1936.33</c:v>
                </c:pt>
                <c:pt idx="3785">
                  <c:v>1936.33</c:v>
                </c:pt>
                <c:pt idx="3786">
                  <c:v>1936.33</c:v>
                </c:pt>
                <c:pt idx="3787">
                  <c:v>1932.71</c:v>
                </c:pt>
                <c:pt idx="3788">
                  <c:v>1933.52</c:v>
                </c:pt>
                <c:pt idx="3789">
                  <c:v>1935.61</c:v>
                </c:pt>
                <c:pt idx="3790">
                  <c:v>1935.89</c:v>
                </c:pt>
                <c:pt idx="3791">
                  <c:v>1930.87</c:v>
                </c:pt>
                <c:pt idx="3792">
                  <c:v>1930.87</c:v>
                </c:pt>
                <c:pt idx="3793">
                  <c:v>1930.87</c:v>
                </c:pt>
                <c:pt idx="3794">
                  <c:v>1934.95</c:v>
                </c:pt>
                <c:pt idx="3795">
                  <c:v>1936.14</c:v>
                </c:pt>
                <c:pt idx="3796">
                  <c:v>1945.6</c:v>
                </c:pt>
                <c:pt idx="3797">
                  <c:v>1943.46</c:v>
                </c:pt>
                <c:pt idx="3798">
                  <c:v>1935.93</c:v>
                </c:pt>
                <c:pt idx="3799">
                  <c:v>1935.93</c:v>
                </c:pt>
                <c:pt idx="3800">
                  <c:v>1935.93</c:v>
                </c:pt>
                <c:pt idx="3801">
                  <c:v>1925.45</c:v>
                </c:pt>
                <c:pt idx="3802">
                  <c:v>1922.76</c:v>
                </c:pt>
                <c:pt idx="3803">
                  <c:v>1922.76</c:v>
                </c:pt>
                <c:pt idx="3804">
                  <c:v>1921.22</c:v>
                </c:pt>
                <c:pt idx="3805">
                  <c:v>1922.56</c:v>
                </c:pt>
                <c:pt idx="3806">
                  <c:v>1922.56</c:v>
                </c:pt>
                <c:pt idx="3807">
                  <c:v>1922.56</c:v>
                </c:pt>
                <c:pt idx="3808">
                  <c:v>1926.83</c:v>
                </c:pt>
                <c:pt idx="3809">
                  <c:v>1926.83</c:v>
                </c:pt>
                <c:pt idx="3810">
                  <c:v>1926.83</c:v>
                </c:pt>
                <c:pt idx="3811">
                  <c:v>1938.89</c:v>
                </c:pt>
                <c:pt idx="3812">
                  <c:v>1936.92</c:v>
                </c:pt>
                <c:pt idx="3813">
                  <c:v>1936.92</c:v>
                </c:pt>
                <c:pt idx="3814">
                  <c:v>1936.92</c:v>
                </c:pt>
                <c:pt idx="3815">
                  <c:v>1936.92</c:v>
                </c:pt>
                <c:pt idx="3816">
                  <c:v>1930.45</c:v>
                </c:pt>
                <c:pt idx="3817">
                  <c:v>1933.24</c:v>
                </c:pt>
                <c:pt idx="3818">
                  <c:v>1934.88</c:v>
                </c:pt>
                <c:pt idx="3819">
                  <c:v>1926.55</c:v>
                </c:pt>
                <c:pt idx="3820">
                  <c:v>1926.55</c:v>
                </c:pt>
                <c:pt idx="3821">
                  <c:v>1926.55</c:v>
                </c:pt>
                <c:pt idx="3822">
                  <c:v>1924.79</c:v>
                </c:pt>
                <c:pt idx="3823">
                  <c:v>1932.59</c:v>
                </c:pt>
                <c:pt idx="3824">
                  <c:v>1941.45</c:v>
                </c:pt>
                <c:pt idx="3825">
                  <c:v>1947.15</c:v>
                </c:pt>
                <c:pt idx="3826">
                  <c:v>1957.86</c:v>
                </c:pt>
                <c:pt idx="3827">
                  <c:v>1957.86</c:v>
                </c:pt>
                <c:pt idx="3828">
                  <c:v>1957.86</c:v>
                </c:pt>
                <c:pt idx="3829">
                  <c:v>1957.86</c:v>
                </c:pt>
                <c:pt idx="3830">
                  <c:v>1981.98</c:v>
                </c:pt>
                <c:pt idx="3831">
                  <c:v>1983.48</c:v>
                </c:pt>
                <c:pt idx="3832">
                  <c:v>1993.23</c:v>
                </c:pt>
                <c:pt idx="3833">
                  <c:v>2000.48</c:v>
                </c:pt>
                <c:pt idx="3834">
                  <c:v>2000.48</c:v>
                </c:pt>
                <c:pt idx="3835">
                  <c:v>2000.48</c:v>
                </c:pt>
                <c:pt idx="3836">
                  <c:v>1997.91</c:v>
                </c:pt>
                <c:pt idx="3837">
                  <c:v>2000.56</c:v>
                </c:pt>
                <c:pt idx="3838">
                  <c:v>2013.17</c:v>
                </c:pt>
                <c:pt idx="3839">
                  <c:v>2008.26</c:v>
                </c:pt>
                <c:pt idx="3840">
                  <c:v>2021.1</c:v>
                </c:pt>
                <c:pt idx="3841">
                  <c:v>2021.1</c:v>
                </c:pt>
                <c:pt idx="3842">
                  <c:v>2021.1</c:v>
                </c:pt>
                <c:pt idx="3843">
                  <c:v>2039.85</c:v>
                </c:pt>
                <c:pt idx="3844">
                  <c:v>2041.34</c:v>
                </c:pt>
                <c:pt idx="3845">
                  <c:v>2048.75</c:v>
                </c:pt>
                <c:pt idx="3846">
                  <c:v>2049.52</c:v>
                </c:pt>
                <c:pt idx="3847">
                  <c:v>2046.06</c:v>
                </c:pt>
                <c:pt idx="3848">
                  <c:v>2046.06</c:v>
                </c:pt>
                <c:pt idx="3849">
                  <c:v>2046.06</c:v>
                </c:pt>
                <c:pt idx="3850">
                  <c:v>2048.5500000000002</c:v>
                </c:pt>
                <c:pt idx="3851">
                  <c:v>2041.61</c:v>
                </c:pt>
                <c:pt idx="3852">
                  <c:v>2031.75</c:v>
                </c:pt>
                <c:pt idx="3853">
                  <c:v>2032.99</c:v>
                </c:pt>
                <c:pt idx="3854">
                  <c:v>2022.68</c:v>
                </c:pt>
                <c:pt idx="3855">
                  <c:v>2022.68</c:v>
                </c:pt>
                <c:pt idx="3856">
                  <c:v>2022.68</c:v>
                </c:pt>
                <c:pt idx="3857">
                  <c:v>2022.68</c:v>
                </c:pt>
                <c:pt idx="3858">
                  <c:v>2028.54</c:v>
                </c:pt>
                <c:pt idx="3859">
                  <c:v>2042.22</c:v>
                </c:pt>
                <c:pt idx="3860">
                  <c:v>2052.46</c:v>
                </c:pt>
                <c:pt idx="3861">
                  <c:v>2043.96</c:v>
                </c:pt>
                <c:pt idx="3862">
                  <c:v>2043.96</c:v>
                </c:pt>
                <c:pt idx="3863">
                  <c:v>2043.96</c:v>
                </c:pt>
                <c:pt idx="3864">
                  <c:v>2042.67</c:v>
                </c:pt>
                <c:pt idx="3865">
                  <c:v>2045.45</c:v>
                </c:pt>
                <c:pt idx="3866">
                  <c:v>2053.11</c:v>
                </c:pt>
                <c:pt idx="3867">
                  <c:v>2054.9</c:v>
                </c:pt>
                <c:pt idx="3868">
                  <c:v>2046.75</c:v>
                </c:pt>
                <c:pt idx="3869">
                  <c:v>2046.75</c:v>
                </c:pt>
                <c:pt idx="3870">
                  <c:v>2046.75</c:v>
                </c:pt>
                <c:pt idx="3871">
                  <c:v>2052.5100000000002</c:v>
                </c:pt>
                <c:pt idx="3872">
                  <c:v>2047.75</c:v>
                </c:pt>
                <c:pt idx="3873">
                  <c:v>2045.14</c:v>
                </c:pt>
                <c:pt idx="3874">
                  <c:v>2030.02</c:v>
                </c:pt>
                <c:pt idx="3875">
                  <c:v>2036.2</c:v>
                </c:pt>
                <c:pt idx="3876">
                  <c:v>2036.2</c:v>
                </c:pt>
                <c:pt idx="3877">
                  <c:v>2036.2</c:v>
                </c:pt>
                <c:pt idx="3878">
                  <c:v>2042.78</c:v>
                </c:pt>
                <c:pt idx="3879">
                  <c:v>2043.59</c:v>
                </c:pt>
                <c:pt idx="3880">
                  <c:v>2047.59</c:v>
                </c:pt>
                <c:pt idx="3881">
                  <c:v>2044.48</c:v>
                </c:pt>
                <c:pt idx="3882">
                  <c:v>2044.58</c:v>
                </c:pt>
                <c:pt idx="3883">
                  <c:v>2044.58</c:v>
                </c:pt>
                <c:pt idx="3884">
                  <c:v>2044.58</c:v>
                </c:pt>
                <c:pt idx="3885">
                  <c:v>2035.16</c:v>
                </c:pt>
                <c:pt idx="3886">
                  <c:v>2034.86</c:v>
                </c:pt>
                <c:pt idx="3887">
                  <c:v>2017.38</c:v>
                </c:pt>
                <c:pt idx="3888">
                  <c:v>1998.6</c:v>
                </c:pt>
                <c:pt idx="3889">
                  <c:v>1993.85</c:v>
                </c:pt>
                <c:pt idx="3890">
                  <c:v>1993.85</c:v>
                </c:pt>
                <c:pt idx="3891">
                  <c:v>1993.85</c:v>
                </c:pt>
                <c:pt idx="3892">
                  <c:v>1993.85</c:v>
                </c:pt>
                <c:pt idx="3893">
                  <c:v>1978.63</c:v>
                </c:pt>
                <c:pt idx="3894">
                  <c:v>1973.03</c:v>
                </c:pt>
                <c:pt idx="3895">
                  <c:v>1965.64</c:v>
                </c:pt>
                <c:pt idx="3896">
                  <c:v>1965.32</c:v>
                </c:pt>
                <c:pt idx="3897">
                  <c:v>1965.32</c:v>
                </c:pt>
                <c:pt idx="3898">
                  <c:v>1965.32</c:v>
                </c:pt>
                <c:pt idx="3899">
                  <c:v>1969.45</c:v>
                </c:pt>
                <c:pt idx="3900">
                  <c:v>1966.02</c:v>
                </c:pt>
                <c:pt idx="3901">
                  <c:v>1963.51</c:v>
                </c:pt>
                <c:pt idx="3902">
                  <c:v>1966.4</c:v>
                </c:pt>
                <c:pt idx="3903">
                  <c:v>1951.85</c:v>
                </c:pt>
                <c:pt idx="3904">
                  <c:v>1951.85</c:v>
                </c:pt>
                <c:pt idx="3905">
                  <c:v>1951.85</c:v>
                </c:pt>
                <c:pt idx="3906">
                  <c:v>1937.59</c:v>
                </c:pt>
                <c:pt idx="3907">
                  <c:v>1923.95</c:v>
                </c:pt>
                <c:pt idx="3908">
                  <c:v>1931.09</c:v>
                </c:pt>
                <c:pt idx="3909">
                  <c:v>1920.93</c:v>
                </c:pt>
                <c:pt idx="3910">
                  <c:v>1927.28</c:v>
                </c:pt>
                <c:pt idx="3911">
                  <c:v>1927.28</c:v>
                </c:pt>
                <c:pt idx="3912">
                  <c:v>1927.28</c:v>
                </c:pt>
                <c:pt idx="3913">
                  <c:v>1926.47</c:v>
                </c:pt>
                <c:pt idx="3914">
                  <c:v>1932.42</c:v>
                </c:pt>
                <c:pt idx="3915">
                  <c:v>1930.62</c:v>
                </c:pt>
                <c:pt idx="3916">
                  <c:v>1930.62</c:v>
                </c:pt>
                <c:pt idx="3917">
                  <c:v>1930.62</c:v>
                </c:pt>
                <c:pt idx="3918">
                  <c:v>1930.62</c:v>
                </c:pt>
                <c:pt idx="3919">
                  <c:v>1930.62</c:v>
                </c:pt>
                <c:pt idx="3920">
                  <c:v>1921.75</c:v>
                </c:pt>
                <c:pt idx="3921">
                  <c:v>1929.66</c:v>
                </c:pt>
                <c:pt idx="3922">
                  <c:v>1936.63</c:v>
                </c:pt>
                <c:pt idx="3923">
                  <c:v>1936.07</c:v>
                </c:pt>
                <c:pt idx="3924">
                  <c:v>1942.37</c:v>
                </c:pt>
                <c:pt idx="3925">
                  <c:v>1942.37</c:v>
                </c:pt>
                <c:pt idx="3926">
                  <c:v>1942.37</c:v>
                </c:pt>
                <c:pt idx="3927">
                  <c:v>1936.13</c:v>
                </c:pt>
                <c:pt idx="3928">
                  <c:v>1935.14</c:v>
                </c:pt>
                <c:pt idx="3929">
                  <c:v>1933.46</c:v>
                </c:pt>
                <c:pt idx="3930">
                  <c:v>1933.46</c:v>
                </c:pt>
                <c:pt idx="3931">
                  <c:v>1926.3</c:v>
                </c:pt>
                <c:pt idx="3932">
                  <c:v>1926.3</c:v>
                </c:pt>
                <c:pt idx="3933">
                  <c:v>1926.3</c:v>
                </c:pt>
                <c:pt idx="3934">
                  <c:v>1923.07</c:v>
                </c:pt>
                <c:pt idx="3935">
                  <c:v>1918.2</c:v>
                </c:pt>
                <c:pt idx="3936">
                  <c:v>1912.97</c:v>
                </c:pt>
                <c:pt idx="3937">
                  <c:v>1902.15</c:v>
                </c:pt>
                <c:pt idx="3938">
                  <c:v>1901.51</c:v>
                </c:pt>
                <c:pt idx="3939">
                  <c:v>1901.51</c:v>
                </c:pt>
                <c:pt idx="3940">
                  <c:v>1901.51</c:v>
                </c:pt>
                <c:pt idx="3941">
                  <c:v>1904.85</c:v>
                </c:pt>
                <c:pt idx="3942">
                  <c:v>1919.7</c:v>
                </c:pt>
                <c:pt idx="3943">
                  <c:v>1925.31</c:v>
                </c:pt>
                <c:pt idx="3944">
                  <c:v>1927.8</c:v>
                </c:pt>
                <c:pt idx="3945">
                  <c:v>1925.41</c:v>
                </c:pt>
                <c:pt idx="3946">
                  <c:v>1925.41</c:v>
                </c:pt>
                <c:pt idx="3947">
                  <c:v>1925.41</c:v>
                </c:pt>
                <c:pt idx="3948">
                  <c:v>1921.16</c:v>
                </c:pt>
                <c:pt idx="3949">
                  <c:v>1920.41</c:v>
                </c:pt>
                <c:pt idx="3950">
                  <c:v>1911.33</c:v>
                </c:pt>
                <c:pt idx="3951">
                  <c:v>1905.8</c:v>
                </c:pt>
                <c:pt idx="3952">
                  <c:v>1905.53</c:v>
                </c:pt>
                <c:pt idx="3953">
                  <c:v>1905.53</c:v>
                </c:pt>
                <c:pt idx="3954">
                  <c:v>1905.53</c:v>
                </c:pt>
                <c:pt idx="3955">
                  <c:v>1905.53</c:v>
                </c:pt>
                <c:pt idx="3956">
                  <c:v>1917.34</c:v>
                </c:pt>
                <c:pt idx="3957">
                  <c:v>1910.8</c:v>
                </c:pt>
                <c:pt idx="3958">
                  <c:v>1905.96</c:v>
                </c:pt>
                <c:pt idx="3959">
                  <c:v>1900.64</c:v>
                </c:pt>
                <c:pt idx="3960">
                  <c:v>1900.64</c:v>
                </c:pt>
                <c:pt idx="3961">
                  <c:v>1900.64</c:v>
                </c:pt>
                <c:pt idx="3962">
                  <c:v>1900.64</c:v>
                </c:pt>
                <c:pt idx="3963">
                  <c:v>1899.74</c:v>
                </c:pt>
                <c:pt idx="3964">
                  <c:v>1897.7</c:v>
                </c:pt>
                <c:pt idx="3965">
                  <c:v>1892.08</c:v>
                </c:pt>
                <c:pt idx="3966">
                  <c:v>1886.09</c:v>
                </c:pt>
                <c:pt idx="3967">
                  <c:v>1886.09</c:v>
                </c:pt>
                <c:pt idx="3968">
                  <c:v>1886.09</c:v>
                </c:pt>
                <c:pt idx="3969">
                  <c:v>1883.76</c:v>
                </c:pt>
                <c:pt idx="3970">
                  <c:v>1884.97</c:v>
                </c:pt>
                <c:pt idx="3971">
                  <c:v>1884.63</c:v>
                </c:pt>
                <c:pt idx="3972">
                  <c:v>1877.18</c:v>
                </c:pt>
                <c:pt idx="3973">
                  <c:v>1877.37</c:v>
                </c:pt>
                <c:pt idx="3974">
                  <c:v>1877.37</c:v>
                </c:pt>
                <c:pt idx="3975">
                  <c:v>1877.37</c:v>
                </c:pt>
                <c:pt idx="3976">
                  <c:v>1886.62</c:v>
                </c:pt>
                <c:pt idx="3977">
                  <c:v>1899.9</c:v>
                </c:pt>
                <c:pt idx="3978">
                  <c:v>1895.92</c:v>
                </c:pt>
                <c:pt idx="3979">
                  <c:v>1881.34</c:v>
                </c:pt>
                <c:pt idx="3980">
                  <c:v>1884.56</c:v>
                </c:pt>
                <c:pt idx="3981">
                  <c:v>1884.56</c:v>
                </c:pt>
                <c:pt idx="3982">
                  <c:v>1884.56</c:v>
                </c:pt>
                <c:pt idx="3983">
                  <c:v>1884.56</c:v>
                </c:pt>
                <c:pt idx="3984">
                  <c:v>1886.85</c:v>
                </c:pt>
                <c:pt idx="3985">
                  <c:v>1880.37</c:v>
                </c:pt>
                <c:pt idx="3986">
                  <c:v>1886.01</c:v>
                </c:pt>
                <c:pt idx="3987">
                  <c:v>1881.19</c:v>
                </c:pt>
                <c:pt idx="3988">
                  <c:v>1881.19</c:v>
                </c:pt>
                <c:pt idx="3989">
                  <c:v>1881.19</c:v>
                </c:pt>
                <c:pt idx="3990">
                  <c:v>1881.19</c:v>
                </c:pt>
                <c:pt idx="3991">
                  <c:v>1865.42</c:v>
                </c:pt>
                <c:pt idx="3992">
                  <c:v>1856.73</c:v>
                </c:pt>
                <c:pt idx="3993">
                  <c:v>1848.91</c:v>
                </c:pt>
                <c:pt idx="3994">
                  <c:v>1848.91</c:v>
                </c:pt>
                <c:pt idx="3995">
                  <c:v>1848.91</c:v>
                </c:pt>
                <c:pt idx="3996">
                  <c:v>1848.91</c:v>
                </c:pt>
                <c:pt idx="3997">
                  <c:v>1849.28</c:v>
                </c:pt>
                <c:pt idx="3998">
                  <c:v>1854.24</c:v>
                </c:pt>
                <c:pt idx="3999">
                  <c:v>1859.94</c:v>
                </c:pt>
                <c:pt idx="4000">
                  <c:v>1858.47</c:v>
                </c:pt>
                <c:pt idx="4001">
                  <c:v>1852.57</c:v>
                </c:pt>
                <c:pt idx="4002">
                  <c:v>1852.57</c:v>
                </c:pt>
                <c:pt idx="4003">
                  <c:v>1852.57</c:v>
                </c:pt>
                <c:pt idx="4004">
                  <c:v>1857.93</c:v>
                </c:pt>
                <c:pt idx="4005">
                  <c:v>1867.88</c:v>
                </c:pt>
                <c:pt idx="4006">
                  <c:v>1868.41</c:v>
                </c:pt>
                <c:pt idx="4007">
                  <c:v>1872.27</c:v>
                </c:pt>
                <c:pt idx="4008">
                  <c:v>1871.87</c:v>
                </c:pt>
                <c:pt idx="4009">
                  <c:v>1871.87</c:v>
                </c:pt>
                <c:pt idx="4010">
                  <c:v>1871.87</c:v>
                </c:pt>
                <c:pt idx="4011">
                  <c:v>1861.28</c:v>
                </c:pt>
                <c:pt idx="4012">
                  <c:v>1848.98</c:v>
                </c:pt>
                <c:pt idx="4013">
                  <c:v>1847.85</c:v>
                </c:pt>
                <c:pt idx="4014">
                  <c:v>1846.12</c:v>
                </c:pt>
                <c:pt idx="4015">
                  <c:v>1848.56</c:v>
                </c:pt>
                <c:pt idx="4016">
                  <c:v>1848.56</c:v>
                </c:pt>
                <c:pt idx="4017">
                  <c:v>1848.56</c:v>
                </c:pt>
                <c:pt idx="4018">
                  <c:v>1850.61</c:v>
                </c:pt>
                <c:pt idx="4019">
                  <c:v>1853.3</c:v>
                </c:pt>
                <c:pt idx="4020">
                  <c:v>1872.43</c:v>
                </c:pt>
                <c:pt idx="4021">
                  <c:v>1878.75</c:v>
                </c:pt>
                <c:pt idx="4022">
                  <c:v>1873.65</c:v>
                </c:pt>
                <c:pt idx="4023">
                  <c:v>1873.65</c:v>
                </c:pt>
                <c:pt idx="4024">
                  <c:v>1873.65</c:v>
                </c:pt>
                <c:pt idx="4025">
                  <c:v>1878.68</c:v>
                </c:pt>
                <c:pt idx="4026">
                  <c:v>1892.35</c:v>
                </c:pt>
                <c:pt idx="4027">
                  <c:v>1888.51</c:v>
                </c:pt>
                <c:pt idx="4028">
                  <c:v>1888.51</c:v>
                </c:pt>
                <c:pt idx="4029">
                  <c:v>1891.59</c:v>
                </c:pt>
                <c:pt idx="4030">
                  <c:v>1891.59</c:v>
                </c:pt>
                <c:pt idx="4031">
                  <c:v>1891.59</c:v>
                </c:pt>
                <c:pt idx="4032">
                  <c:v>1881.62</c:v>
                </c:pt>
                <c:pt idx="4033">
                  <c:v>1877.4</c:v>
                </c:pt>
                <c:pt idx="4034">
                  <c:v>1883.33</c:v>
                </c:pt>
                <c:pt idx="4035">
                  <c:v>1877.77</c:v>
                </c:pt>
                <c:pt idx="4036">
                  <c:v>1884.81</c:v>
                </c:pt>
                <c:pt idx="4037">
                  <c:v>1884.81</c:v>
                </c:pt>
                <c:pt idx="4038">
                  <c:v>1884.81</c:v>
                </c:pt>
                <c:pt idx="4039">
                  <c:v>1884.81</c:v>
                </c:pt>
                <c:pt idx="4040">
                  <c:v>1894.27</c:v>
                </c:pt>
                <c:pt idx="4041">
                  <c:v>1912.43</c:v>
                </c:pt>
                <c:pt idx="4042">
                  <c:v>1919.84</c:v>
                </c:pt>
                <c:pt idx="4043">
                  <c:v>1924.4</c:v>
                </c:pt>
                <c:pt idx="4044">
                  <c:v>1924.4</c:v>
                </c:pt>
                <c:pt idx="4045">
                  <c:v>1924.4</c:v>
                </c:pt>
                <c:pt idx="4046">
                  <c:v>1932.39</c:v>
                </c:pt>
                <c:pt idx="4047">
                  <c:v>1928.67</c:v>
                </c:pt>
                <c:pt idx="4048">
                  <c:v>1926.92</c:v>
                </c:pt>
                <c:pt idx="4049">
                  <c:v>1935.04</c:v>
                </c:pt>
                <c:pt idx="4050">
                  <c:v>1918.62</c:v>
                </c:pt>
                <c:pt idx="4051">
                  <c:v>1918.62</c:v>
                </c:pt>
                <c:pt idx="4052">
                  <c:v>1918.62</c:v>
                </c:pt>
                <c:pt idx="4053">
                  <c:v>1918.62</c:v>
                </c:pt>
                <c:pt idx="4054">
                  <c:v>1931.49</c:v>
                </c:pt>
                <c:pt idx="4055">
                  <c:v>1924.67</c:v>
                </c:pt>
                <c:pt idx="4056">
                  <c:v>1931.45</c:v>
                </c:pt>
                <c:pt idx="4057">
                  <c:v>1935.25</c:v>
                </c:pt>
                <c:pt idx="4058">
                  <c:v>1935.25</c:v>
                </c:pt>
                <c:pt idx="4059">
                  <c:v>1935.25</c:v>
                </c:pt>
                <c:pt idx="4060">
                  <c:v>1942.03</c:v>
                </c:pt>
                <c:pt idx="4061">
                  <c:v>1962.84</c:v>
                </c:pt>
                <c:pt idx="4062">
                  <c:v>1975.82</c:v>
                </c:pt>
                <c:pt idx="4063">
                  <c:v>1979.97</c:v>
                </c:pt>
                <c:pt idx="4064">
                  <c:v>1994.97</c:v>
                </c:pt>
                <c:pt idx="4065">
                  <c:v>1994.97</c:v>
                </c:pt>
                <c:pt idx="4066">
                  <c:v>1994.97</c:v>
                </c:pt>
                <c:pt idx="4067">
                  <c:v>1987.71</c:v>
                </c:pt>
                <c:pt idx="4068">
                  <c:v>1978.08</c:v>
                </c:pt>
                <c:pt idx="4069">
                  <c:v>1975.47</c:v>
                </c:pt>
                <c:pt idx="4070">
                  <c:v>1975.42</c:v>
                </c:pt>
                <c:pt idx="4071">
                  <c:v>1966.89</c:v>
                </c:pt>
                <c:pt idx="4072">
                  <c:v>1966.89</c:v>
                </c:pt>
                <c:pt idx="4073">
                  <c:v>1966.89</c:v>
                </c:pt>
                <c:pt idx="4074">
                  <c:v>1992.68</c:v>
                </c:pt>
                <c:pt idx="4075">
                  <c:v>1997.91</c:v>
                </c:pt>
                <c:pt idx="4076">
                  <c:v>2007.48</c:v>
                </c:pt>
                <c:pt idx="4077">
                  <c:v>2019.76</c:v>
                </c:pt>
                <c:pt idx="4078">
                  <c:v>2023.89</c:v>
                </c:pt>
                <c:pt idx="4079">
                  <c:v>2023.89</c:v>
                </c:pt>
                <c:pt idx="4080">
                  <c:v>2023.89</c:v>
                </c:pt>
                <c:pt idx="4081">
                  <c:v>2028.48</c:v>
                </c:pt>
                <c:pt idx="4082">
                  <c:v>2022</c:v>
                </c:pt>
                <c:pt idx="4083">
                  <c:v>2025.75</c:v>
                </c:pt>
                <c:pt idx="4084">
                  <c:v>2021.49</c:v>
                </c:pt>
                <c:pt idx="4085">
                  <c:v>2026.2</c:v>
                </c:pt>
                <c:pt idx="4086">
                  <c:v>2026.2</c:v>
                </c:pt>
                <c:pt idx="4087">
                  <c:v>2026.2</c:v>
                </c:pt>
                <c:pt idx="4088">
                  <c:v>2028.03</c:v>
                </c:pt>
                <c:pt idx="4089">
                  <c:v>2026.9</c:v>
                </c:pt>
                <c:pt idx="4090">
                  <c:v>2040.31</c:v>
                </c:pt>
                <c:pt idx="4091">
                  <c:v>2041.71</c:v>
                </c:pt>
                <c:pt idx="4092">
                  <c:v>2052.96</c:v>
                </c:pt>
                <c:pt idx="4093">
                  <c:v>2052.96</c:v>
                </c:pt>
                <c:pt idx="4094">
                  <c:v>2052.96</c:v>
                </c:pt>
                <c:pt idx="4095">
                  <c:v>2052.96</c:v>
                </c:pt>
                <c:pt idx="4096">
                  <c:v>2049.66</c:v>
                </c:pt>
                <c:pt idx="4097">
                  <c:v>2057.6999999999998</c:v>
                </c:pt>
                <c:pt idx="4098">
                  <c:v>2074.4</c:v>
                </c:pt>
                <c:pt idx="4099">
                  <c:v>2064.4299999999998</c:v>
                </c:pt>
                <c:pt idx="4100">
                  <c:v>2064.4299999999998</c:v>
                </c:pt>
                <c:pt idx="4101">
                  <c:v>2064.4299999999998</c:v>
                </c:pt>
                <c:pt idx="4102">
                  <c:v>2065.8200000000002</c:v>
                </c:pt>
                <c:pt idx="4103">
                  <c:v>2048.44</c:v>
                </c:pt>
                <c:pt idx="4104">
                  <c:v>2049.9</c:v>
                </c:pt>
                <c:pt idx="4105">
                  <c:v>2053.39</c:v>
                </c:pt>
                <c:pt idx="4106">
                  <c:v>2065.38</c:v>
                </c:pt>
                <c:pt idx="4107">
                  <c:v>2065.38</c:v>
                </c:pt>
                <c:pt idx="4108">
                  <c:v>2065.38</c:v>
                </c:pt>
                <c:pt idx="4109">
                  <c:v>2069.7199999999998</c:v>
                </c:pt>
                <c:pt idx="4110">
                  <c:v>2055.4299999999998</c:v>
                </c:pt>
                <c:pt idx="4111">
                  <c:v>2044.55</c:v>
                </c:pt>
                <c:pt idx="4112">
                  <c:v>2050.52</c:v>
                </c:pt>
                <c:pt idx="4113">
                  <c:v>2061.92</c:v>
                </c:pt>
                <c:pt idx="4114">
                  <c:v>2061.92</c:v>
                </c:pt>
                <c:pt idx="4115">
                  <c:v>2061.92</c:v>
                </c:pt>
                <c:pt idx="4116">
                  <c:v>2061.92</c:v>
                </c:pt>
                <c:pt idx="4117">
                  <c:v>2076.9899999999998</c:v>
                </c:pt>
                <c:pt idx="4118">
                  <c:v>2081.2399999999998</c:v>
                </c:pt>
                <c:pt idx="4119">
                  <c:v>2086.86</c:v>
                </c:pt>
                <c:pt idx="4120">
                  <c:v>2103.25</c:v>
                </c:pt>
                <c:pt idx="4121">
                  <c:v>2103.25</c:v>
                </c:pt>
                <c:pt idx="4122">
                  <c:v>2103.25</c:v>
                </c:pt>
                <c:pt idx="4123">
                  <c:v>2103.12</c:v>
                </c:pt>
                <c:pt idx="4124">
                  <c:v>2103.12</c:v>
                </c:pt>
                <c:pt idx="4125">
                  <c:v>2115.59</c:v>
                </c:pt>
                <c:pt idx="4126">
                  <c:v>2133.0300000000002</c:v>
                </c:pt>
                <c:pt idx="4127">
                  <c:v>2160.4699999999998</c:v>
                </c:pt>
                <c:pt idx="4128">
                  <c:v>2160.4699999999998</c:v>
                </c:pt>
                <c:pt idx="4129">
                  <c:v>2160.4699999999998</c:v>
                </c:pt>
                <c:pt idx="4130">
                  <c:v>2160.4699999999998</c:v>
                </c:pt>
                <c:pt idx="4131">
                  <c:v>2158.58</c:v>
                </c:pt>
                <c:pt idx="4132">
                  <c:v>2156.73</c:v>
                </c:pt>
                <c:pt idx="4133">
                  <c:v>2156.9299999999998</c:v>
                </c:pt>
                <c:pt idx="4134">
                  <c:v>2142.02</c:v>
                </c:pt>
                <c:pt idx="4135">
                  <c:v>2142.02</c:v>
                </c:pt>
                <c:pt idx="4136">
                  <c:v>2142.02</c:v>
                </c:pt>
                <c:pt idx="4137">
                  <c:v>2158.12</c:v>
                </c:pt>
                <c:pt idx="4138">
                  <c:v>2162.15</c:v>
                </c:pt>
                <c:pt idx="4139">
                  <c:v>2165.15</c:v>
                </c:pt>
                <c:pt idx="4140">
                  <c:v>2165.15</c:v>
                </c:pt>
                <c:pt idx="4141">
                  <c:v>2206.19</c:v>
                </c:pt>
                <c:pt idx="4142">
                  <c:v>2206.19</c:v>
                </c:pt>
                <c:pt idx="4143">
                  <c:v>2206.19</c:v>
                </c:pt>
                <c:pt idx="4144">
                  <c:v>2252.36</c:v>
                </c:pt>
                <c:pt idx="4145">
                  <c:v>2293.4699999999998</c:v>
                </c:pt>
                <c:pt idx="4146">
                  <c:v>2286.0300000000002</c:v>
                </c:pt>
                <c:pt idx="4147">
                  <c:v>2284.2399999999998</c:v>
                </c:pt>
                <c:pt idx="4148">
                  <c:v>2304.12</c:v>
                </c:pt>
                <c:pt idx="4149">
                  <c:v>2304.12</c:v>
                </c:pt>
                <c:pt idx="4150">
                  <c:v>2304.12</c:v>
                </c:pt>
                <c:pt idx="4151">
                  <c:v>2304.12</c:v>
                </c:pt>
                <c:pt idx="4152">
                  <c:v>2350.0100000000002</c:v>
                </c:pt>
                <c:pt idx="4153">
                  <c:v>2381.96</c:v>
                </c:pt>
                <c:pt idx="4154">
                  <c:v>2423.56</c:v>
                </c:pt>
                <c:pt idx="4155">
                  <c:v>2405.31</c:v>
                </c:pt>
                <c:pt idx="4156">
                  <c:v>2405.31</c:v>
                </c:pt>
                <c:pt idx="4157">
                  <c:v>2405.31</c:v>
                </c:pt>
                <c:pt idx="4158">
                  <c:v>2414.39</c:v>
                </c:pt>
                <c:pt idx="4159">
                  <c:v>2446.35</c:v>
                </c:pt>
                <c:pt idx="4160">
                  <c:v>2412.79</c:v>
                </c:pt>
                <c:pt idx="4161">
                  <c:v>2334.98</c:v>
                </c:pt>
                <c:pt idx="4162">
                  <c:v>2297.14</c:v>
                </c:pt>
                <c:pt idx="4163">
                  <c:v>2297.14</c:v>
                </c:pt>
                <c:pt idx="4164">
                  <c:v>2297.14</c:v>
                </c:pt>
                <c:pt idx="4165">
                  <c:v>2316.9299999999998</c:v>
                </c:pt>
                <c:pt idx="4166">
                  <c:v>2342.5700000000002</c:v>
                </c:pt>
                <c:pt idx="4167">
                  <c:v>2346.9</c:v>
                </c:pt>
                <c:pt idx="4168">
                  <c:v>2346.9</c:v>
                </c:pt>
                <c:pt idx="4169">
                  <c:v>2358.46</c:v>
                </c:pt>
                <c:pt idx="4170">
                  <c:v>2358.46</c:v>
                </c:pt>
                <c:pt idx="4171">
                  <c:v>2358.46</c:v>
                </c:pt>
                <c:pt idx="4172">
                  <c:v>2378.56</c:v>
                </c:pt>
                <c:pt idx="4173">
                  <c:v>2392.46</c:v>
                </c:pt>
                <c:pt idx="4174">
                  <c:v>2392.46</c:v>
                </c:pt>
                <c:pt idx="4175">
                  <c:v>2392.46</c:v>
                </c:pt>
                <c:pt idx="4176">
                  <c:v>2383.37</c:v>
                </c:pt>
                <c:pt idx="4177">
                  <c:v>2383.37</c:v>
                </c:pt>
                <c:pt idx="4178">
                  <c:v>2383.37</c:v>
                </c:pt>
                <c:pt idx="4179">
                  <c:v>2412.8200000000002</c:v>
                </c:pt>
                <c:pt idx="4180">
                  <c:v>2452.11</c:v>
                </c:pt>
                <c:pt idx="4181">
                  <c:v>2434.31</c:v>
                </c:pt>
                <c:pt idx="4182">
                  <c:v>2405.0300000000002</c:v>
                </c:pt>
                <c:pt idx="4183">
                  <c:v>2406.71</c:v>
                </c:pt>
                <c:pt idx="4184">
                  <c:v>2406.71</c:v>
                </c:pt>
                <c:pt idx="4185">
                  <c:v>2406.71</c:v>
                </c:pt>
                <c:pt idx="4186">
                  <c:v>2406.71</c:v>
                </c:pt>
                <c:pt idx="4187">
                  <c:v>2442.0300000000002</c:v>
                </c:pt>
                <c:pt idx="4188">
                  <c:v>2438.79</c:v>
                </c:pt>
                <c:pt idx="4189">
                  <c:v>2398.91</c:v>
                </c:pt>
                <c:pt idx="4190">
                  <c:v>2383.91</c:v>
                </c:pt>
                <c:pt idx="4191">
                  <c:v>2383.91</c:v>
                </c:pt>
                <c:pt idx="4192">
                  <c:v>2383.91</c:v>
                </c:pt>
                <c:pt idx="4193">
                  <c:v>2383.91</c:v>
                </c:pt>
                <c:pt idx="4194">
                  <c:v>2373.44</c:v>
                </c:pt>
                <c:pt idx="4195">
                  <c:v>2361.54</c:v>
                </c:pt>
                <c:pt idx="4196">
                  <c:v>2370.75</c:v>
                </c:pt>
                <c:pt idx="4197">
                  <c:v>2386.5</c:v>
                </c:pt>
                <c:pt idx="4198">
                  <c:v>2386.5</c:v>
                </c:pt>
                <c:pt idx="4199">
                  <c:v>2386.5</c:v>
                </c:pt>
                <c:pt idx="4200">
                  <c:v>2386.2800000000002</c:v>
                </c:pt>
                <c:pt idx="4201">
                  <c:v>2381.11</c:v>
                </c:pt>
                <c:pt idx="4202">
                  <c:v>2362.42</c:v>
                </c:pt>
                <c:pt idx="4203">
                  <c:v>2397.35</c:v>
                </c:pt>
                <c:pt idx="4204">
                  <c:v>2441.1</c:v>
                </c:pt>
                <c:pt idx="4205">
                  <c:v>2441.1</c:v>
                </c:pt>
                <c:pt idx="4206">
                  <c:v>2441.1</c:v>
                </c:pt>
                <c:pt idx="4207">
                  <c:v>2407.29</c:v>
                </c:pt>
                <c:pt idx="4208">
                  <c:v>2374.7199999999998</c:v>
                </c:pt>
                <c:pt idx="4209">
                  <c:v>2381.91</c:v>
                </c:pt>
                <c:pt idx="4210">
                  <c:v>2384.5300000000002</c:v>
                </c:pt>
                <c:pt idx="4211">
                  <c:v>2384.7600000000002</c:v>
                </c:pt>
                <c:pt idx="4212">
                  <c:v>2384.7600000000002</c:v>
                </c:pt>
                <c:pt idx="4213">
                  <c:v>2384.7600000000002</c:v>
                </c:pt>
                <c:pt idx="4214">
                  <c:v>2371.31</c:v>
                </c:pt>
                <c:pt idx="4215">
                  <c:v>2380.79</c:v>
                </c:pt>
                <c:pt idx="4216">
                  <c:v>2416.61</c:v>
                </c:pt>
                <c:pt idx="4217">
                  <c:v>2401.0300000000002</c:v>
                </c:pt>
                <c:pt idx="4218">
                  <c:v>2376.23</c:v>
                </c:pt>
                <c:pt idx="4219">
                  <c:v>2376.23</c:v>
                </c:pt>
                <c:pt idx="4220">
                  <c:v>2376.23</c:v>
                </c:pt>
                <c:pt idx="4221">
                  <c:v>2376.23</c:v>
                </c:pt>
                <c:pt idx="4222">
                  <c:v>2416.37</c:v>
                </c:pt>
                <c:pt idx="4223">
                  <c:v>2429.71</c:v>
                </c:pt>
                <c:pt idx="4224">
                  <c:v>2445.16</c:v>
                </c:pt>
                <c:pt idx="4225">
                  <c:v>2455.54</c:v>
                </c:pt>
                <c:pt idx="4226">
                  <c:v>2455.54</c:v>
                </c:pt>
                <c:pt idx="4227">
                  <c:v>2455.54</c:v>
                </c:pt>
                <c:pt idx="4228">
                  <c:v>2489.81</c:v>
                </c:pt>
                <c:pt idx="4229">
                  <c:v>2500.59</c:v>
                </c:pt>
                <c:pt idx="4230">
                  <c:v>2489.41</c:v>
                </c:pt>
                <c:pt idx="4231">
                  <c:v>2484.58</c:v>
                </c:pt>
                <c:pt idx="4232">
                  <c:v>2496.9899999999998</c:v>
                </c:pt>
                <c:pt idx="4233">
                  <c:v>2496.9899999999998</c:v>
                </c:pt>
                <c:pt idx="4234">
                  <c:v>2496.9899999999998</c:v>
                </c:pt>
                <c:pt idx="4235">
                  <c:v>2522.0300000000002</c:v>
                </c:pt>
                <c:pt idx="4236">
                  <c:v>2555.08</c:v>
                </c:pt>
                <c:pt idx="4237">
                  <c:v>2565.9</c:v>
                </c:pt>
                <c:pt idx="4238">
                  <c:v>2543.4699999999998</c:v>
                </c:pt>
                <c:pt idx="4239">
                  <c:v>2565.61</c:v>
                </c:pt>
                <c:pt idx="4240">
                  <c:v>2565.61</c:v>
                </c:pt>
                <c:pt idx="4241">
                  <c:v>2565.61</c:v>
                </c:pt>
                <c:pt idx="4242">
                  <c:v>2592.86</c:v>
                </c:pt>
                <c:pt idx="4243">
                  <c:v>2618.79</c:v>
                </c:pt>
                <c:pt idx="4244">
                  <c:v>2633.65</c:v>
                </c:pt>
                <c:pt idx="4245">
                  <c:v>2610.08</c:v>
                </c:pt>
                <c:pt idx="4246">
                  <c:v>2661.52</c:v>
                </c:pt>
                <c:pt idx="4247">
                  <c:v>2661.52</c:v>
                </c:pt>
                <c:pt idx="4248">
                  <c:v>2661.52</c:v>
                </c:pt>
                <c:pt idx="4249">
                  <c:v>2675.08</c:v>
                </c:pt>
                <c:pt idx="4250">
                  <c:v>2677.97</c:v>
                </c:pt>
                <c:pt idx="4251">
                  <c:v>2651.49</c:v>
                </c:pt>
                <c:pt idx="4252">
                  <c:v>2613.38</c:v>
                </c:pt>
                <c:pt idx="4253">
                  <c:v>2587.71</c:v>
                </c:pt>
                <c:pt idx="4254">
                  <c:v>2587.71</c:v>
                </c:pt>
                <c:pt idx="4255">
                  <c:v>2587.71</c:v>
                </c:pt>
                <c:pt idx="4256">
                  <c:v>2587.71</c:v>
                </c:pt>
                <c:pt idx="4257">
                  <c:v>2526.79</c:v>
                </c:pt>
                <c:pt idx="4258">
                  <c:v>2535.5500000000002</c:v>
                </c:pt>
                <c:pt idx="4259">
                  <c:v>2551.3000000000002</c:v>
                </c:pt>
                <c:pt idx="4260">
                  <c:v>2556.85</c:v>
                </c:pt>
                <c:pt idx="4261">
                  <c:v>2556.85</c:v>
                </c:pt>
                <c:pt idx="4262">
                  <c:v>2556.85</c:v>
                </c:pt>
                <c:pt idx="4263">
                  <c:v>2576.0500000000002</c:v>
                </c:pt>
                <c:pt idx="4264">
                  <c:v>2598.36</c:v>
                </c:pt>
                <c:pt idx="4265">
                  <c:v>2576.41</c:v>
                </c:pt>
                <c:pt idx="4266">
                  <c:v>2576.41</c:v>
                </c:pt>
                <c:pt idx="4267">
                  <c:v>2576.41</c:v>
                </c:pt>
                <c:pt idx="4268">
                  <c:v>2576.41</c:v>
                </c:pt>
                <c:pt idx="4269">
                  <c:v>2576.41</c:v>
                </c:pt>
                <c:pt idx="4270">
                  <c:v>2522.71</c:v>
                </c:pt>
                <c:pt idx="4271">
                  <c:v>2518.0500000000002</c:v>
                </c:pt>
                <c:pt idx="4272">
                  <c:v>2490.9</c:v>
                </c:pt>
                <c:pt idx="4273">
                  <c:v>2494.77</c:v>
                </c:pt>
                <c:pt idx="4274">
                  <c:v>2516.08</c:v>
                </c:pt>
                <c:pt idx="4275">
                  <c:v>2516.08</c:v>
                </c:pt>
                <c:pt idx="4276">
                  <c:v>2516.08</c:v>
                </c:pt>
                <c:pt idx="4277">
                  <c:v>2537.33</c:v>
                </c:pt>
                <c:pt idx="4278">
                  <c:v>2550.83</c:v>
                </c:pt>
                <c:pt idx="4279">
                  <c:v>2534.63</c:v>
                </c:pt>
                <c:pt idx="4280">
                  <c:v>2493.9299999999998</c:v>
                </c:pt>
                <c:pt idx="4281">
                  <c:v>2495.0100000000002</c:v>
                </c:pt>
                <c:pt idx="4282">
                  <c:v>2495.0100000000002</c:v>
                </c:pt>
                <c:pt idx="4283">
                  <c:v>2495.0100000000002</c:v>
                </c:pt>
                <c:pt idx="4284">
                  <c:v>2487.0700000000002</c:v>
                </c:pt>
                <c:pt idx="4285">
                  <c:v>2469.0300000000002</c:v>
                </c:pt>
                <c:pt idx="4286">
                  <c:v>2488.5</c:v>
                </c:pt>
                <c:pt idx="4287">
                  <c:v>2471.21</c:v>
                </c:pt>
                <c:pt idx="4288">
                  <c:v>2461.17</c:v>
                </c:pt>
                <c:pt idx="4289">
                  <c:v>2461.17</c:v>
                </c:pt>
                <c:pt idx="4290">
                  <c:v>2461.17</c:v>
                </c:pt>
                <c:pt idx="4291">
                  <c:v>2419.81</c:v>
                </c:pt>
                <c:pt idx="4292">
                  <c:v>2393.42</c:v>
                </c:pt>
                <c:pt idx="4293">
                  <c:v>2388.06</c:v>
                </c:pt>
                <c:pt idx="4294">
                  <c:v>2393.58</c:v>
                </c:pt>
                <c:pt idx="4295">
                  <c:v>2393.58</c:v>
                </c:pt>
                <c:pt idx="4296">
                  <c:v>2393.58</c:v>
                </c:pt>
                <c:pt idx="4297">
                  <c:v>2393.58</c:v>
                </c:pt>
                <c:pt idx="4298">
                  <c:v>2408.17</c:v>
                </c:pt>
                <c:pt idx="4299">
                  <c:v>2386.7199999999998</c:v>
                </c:pt>
                <c:pt idx="4300">
                  <c:v>2362.41</c:v>
                </c:pt>
                <c:pt idx="4301">
                  <c:v>2369.23</c:v>
                </c:pt>
                <c:pt idx="4302">
                  <c:v>2360.58</c:v>
                </c:pt>
                <c:pt idx="4303">
                  <c:v>2360.58</c:v>
                </c:pt>
                <c:pt idx="4304">
                  <c:v>2360.58</c:v>
                </c:pt>
                <c:pt idx="4305">
                  <c:v>2381.5300000000002</c:v>
                </c:pt>
                <c:pt idx="4306">
                  <c:v>2386.77</c:v>
                </c:pt>
                <c:pt idx="4307">
                  <c:v>2377.87</c:v>
                </c:pt>
                <c:pt idx="4308">
                  <c:v>2389.4899999999998</c:v>
                </c:pt>
                <c:pt idx="4309">
                  <c:v>2417.0100000000002</c:v>
                </c:pt>
                <c:pt idx="4310">
                  <c:v>2417.0100000000002</c:v>
                </c:pt>
                <c:pt idx="4311">
                  <c:v>2417.0100000000002</c:v>
                </c:pt>
                <c:pt idx="4312">
                  <c:v>2417.0100000000002</c:v>
                </c:pt>
                <c:pt idx="4313">
                  <c:v>2475.4499999999998</c:v>
                </c:pt>
                <c:pt idx="4314">
                  <c:v>2503.37</c:v>
                </c:pt>
                <c:pt idx="4315">
                  <c:v>2489.39</c:v>
                </c:pt>
                <c:pt idx="4316">
                  <c:v>2500.2199999999998</c:v>
                </c:pt>
                <c:pt idx="4317">
                  <c:v>2500.2199999999998</c:v>
                </c:pt>
                <c:pt idx="4318">
                  <c:v>2500.2199999999998</c:v>
                </c:pt>
                <c:pt idx="4319">
                  <c:v>2500.2199999999998</c:v>
                </c:pt>
                <c:pt idx="4320">
                  <c:v>2542.5300000000002</c:v>
                </c:pt>
                <c:pt idx="4321">
                  <c:v>2548.13</c:v>
                </c:pt>
                <c:pt idx="4322">
                  <c:v>2549.9699999999998</c:v>
                </c:pt>
                <c:pt idx="4323">
                  <c:v>2533.79</c:v>
                </c:pt>
                <c:pt idx="4324">
                  <c:v>2533.79</c:v>
                </c:pt>
                <c:pt idx="4325">
                  <c:v>2533.79</c:v>
                </c:pt>
                <c:pt idx="4326">
                  <c:v>2549.29</c:v>
                </c:pt>
                <c:pt idx="4327">
                  <c:v>2554.44</c:v>
                </c:pt>
                <c:pt idx="4328">
                  <c:v>2571.92</c:v>
                </c:pt>
                <c:pt idx="4329">
                  <c:v>2588.56</c:v>
                </c:pt>
                <c:pt idx="4330">
                  <c:v>2623.66</c:v>
                </c:pt>
                <c:pt idx="4331">
                  <c:v>2623.66</c:v>
                </c:pt>
                <c:pt idx="4332">
                  <c:v>2623.66</c:v>
                </c:pt>
                <c:pt idx="4333">
                  <c:v>2623.66</c:v>
                </c:pt>
                <c:pt idx="4334">
                  <c:v>2569.17</c:v>
                </c:pt>
                <c:pt idx="4335">
                  <c:v>2523</c:v>
                </c:pt>
                <c:pt idx="4336">
                  <c:v>2538.5500000000002</c:v>
                </c:pt>
                <c:pt idx="4337">
                  <c:v>2535.91</c:v>
                </c:pt>
                <c:pt idx="4338">
                  <c:v>2535.91</c:v>
                </c:pt>
                <c:pt idx="4339">
                  <c:v>2535.91</c:v>
                </c:pt>
                <c:pt idx="4340">
                  <c:v>2535.91</c:v>
                </c:pt>
                <c:pt idx="4341">
                  <c:v>2531.7199999999998</c:v>
                </c:pt>
                <c:pt idx="4342">
                  <c:v>2550.4299999999998</c:v>
                </c:pt>
                <c:pt idx="4343">
                  <c:v>2528.85</c:v>
                </c:pt>
                <c:pt idx="4344">
                  <c:v>2548.1999999999998</c:v>
                </c:pt>
                <c:pt idx="4345">
                  <c:v>2548.1999999999998</c:v>
                </c:pt>
                <c:pt idx="4346">
                  <c:v>2548.1999999999998</c:v>
                </c:pt>
                <c:pt idx="4347">
                  <c:v>2537.6799999999998</c:v>
                </c:pt>
                <c:pt idx="4348">
                  <c:v>2550.7399999999998</c:v>
                </c:pt>
                <c:pt idx="4349">
                  <c:v>2566.66</c:v>
                </c:pt>
                <c:pt idx="4350">
                  <c:v>2556.21</c:v>
                </c:pt>
                <c:pt idx="4351">
                  <c:v>2585.11</c:v>
                </c:pt>
                <c:pt idx="4352">
                  <c:v>2585.11</c:v>
                </c:pt>
                <c:pt idx="4353">
                  <c:v>2585.11</c:v>
                </c:pt>
                <c:pt idx="4354">
                  <c:v>2585.11</c:v>
                </c:pt>
                <c:pt idx="4355">
                  <c:v>2598.6799999999998</c:v>
                </c:pt>
                <c:pt idx="4356">
                  <c:v>2626.8</c:v>
                </c:pt>
                <c:pt idx="4357">
                  <c:v>2623.91</c:v>
                </c:pt>
                <c:pt idx="4358">
                  <c:v>2642.97</c:v>
                </c:pt>
                <c:pt idx="4359">
                  <c:v>2642.97</c:v>
                </c:pt>
                <c:pt idx="4360">
                  <c:v>2642.97</c:v>
                </c:pt>
                <c:pt idx="4361">
                  <c:v>2665.41</c:v>
                </c:pt>
                <c:pt idx="4362">
                  <c:v>2690.15</c:v>
                </c:pt>
                <c:pt idx="4363">
                  <c:v>2690.79</c:v>
                </c:pt>
                <c:pt idx="4364">
                  <c:v>2670.79</c:v>
                </c:pt>
                <c:pt idx="4365">
                  <c:v>2667.37</c:v>
                </c:pt>
                <c:pt idx="4366">
                  <c:v>2667.37</c:v>
                </c:pt>
                <c:pt idx="4367">
                  <c:v>2667.37</c:v>
                </c:pt>
                <c:pt idx="4368">
                  <c:v>2693.54</c:v>
                </c:pt>
                <c:pt idx="4369">
                  <c:v>2688.2</c:v>
                </c:pt>
                <c:pt idx="4370">
                  <c:v>2713.04</c:v>
                </c:pt>
                <c:pt idx="4371">
                  <c:v>2727.23</c:v>
                </c:pt>
                <c:pt idx="4372">
                  <c:v>2751.88</c:v>
                </c:pt>
                <c:pt idx="4373">
                  <c:v>2751.88</c:v>
                </c:pt>
                <c:pt idx="4374">
                  <c:v>2751.88</c:v>
                </c:pt>
                <c:pt idx="4375">
                  <c:v>2751.88</c:v>
                </c:pt>
                <c:pt idx="4376">
                  <c:v>2765.1</c:v>
                </c:pt>
                <c:pt idx="4377">
                  <c:v>2790.26</c:v>
                </c:pt>
                <c:pt idx="4378">
                  <c:v>2807.36</c:v>
                </c:pt>
                <c:pt idx="4379">
                  <c:v>2857.46</c:v>
                </c:pt>
                <c:pt idx="4380">
                  <c:v>2857.46</c:v>
                </c:pt>
                <c:pt idx="4381">
                  <c:v>2857.46</c:v>
                </c:pt>
                <c:pt idx="4382">
                  <c:v>2854.13</c:v>
                </c:pt>
                <c:pt idx="4383">
                  <c:v>2855.44</c:v>
                </c:pt>
                <c:pt idx="4384">
                  <c:v>2855.32</c:v>
                </c:pt>
                <c:pt idx="4385">
                  <c:v>2866.04</c:v>
                </c:pt>
                <c:pt idx="4386">
                  <c:v>2862.51</c:v>
                </c:pt>
                <c:pt idx="4387">
                  <c:v>2862.51</c:v>
                </c:pt>
                <c:pt idx="4388">
                  <c:v>2862.51</c:v>
                </c:pt>
                <c:pt idx="4389">
                  <c:v>2902.98</c:v>
                </c:pt>
                <c:pt idx="4390">
                  <c:v>2906.95</c:v>
                </c:pt>
                <c:pt idx="4391">
                  <c:v>2945.97</c:v>
                </c:pt>
                <c:pt idx="4392">
                  <c:v>2955.31</c:v>
                </c:pt>
                <c:pt idx="4393">
                  <c:v>2955.31</c:v>
                </c:pt>
                <c:pt idx="4394">
                  <c:v>2955.31</c:v>
                </c:pt>
                <c:pt idx="4395">
                  <c:v>2955.31</c:v>
                </c:pt>
                <c:pt idx="4396">
                  <c:v>2913.45</c:v>
                </c:pt>
                <c:pt idx="4397">
                  <c:v>2943.97</c:v>
                </c:pt>
                <c:pt idx="4398">
                  <c:v>2937.63</c:v>
                </c:pt>
                <c:pt idx="4399">
                  <c:v>2966.12</c:v>
                </c:pt>
                <c:pt idx="4400">
                  <c:v>2983.12</c:v>
                </c:pt>
                <c:pt idx="4401">
                  <c:v>2983.12</c:v>
                </c:pt>
                <c:pt idx="4402">
                  <c:v>2983.12</c:v>
                </c:pt>
                <c:pt idx="4403">
                  <c:v>2983.12</c:v>
                </c:pt>
                <c:pt idx="4404">
                  <c:v>2983.12</c:v>
                </c:pt>
                <c:pt idx="4405">
                  <c:v>3003.35</c:v>
                </c:pt>
                <c:pt idx="4406">
                  <c:v>3053.65</c:v>
                </c:pt>
                <c:pt idx="4407">
                  <c:v>3102.6</c:v>
                </c:pt>
                <c:pt idx="4408">
                  <c:v>3102.6</c:v>
                </c:pt>
                <c:pt idx="4409">
                  <c:v>3102.6</c:v>
                </c:pt>
                <c:pt idx="4410">
                  <c:v>3102.6</c:v>
                </c:pt>
                <c:pt idx="4411">
                  <c:v>3208.37</c:v>
                </c:pt>
                <c:pt idx="4412">
                  <c:v>3194.24</c:v>
                </c:pt>
                <c:pt idx="4413">
                  <c:v>3238.51</c:v>
                </c:pt>
                <c:pt idx="4414">
                  <c:v>3195.47</c:v>
                </c:pt>
                <c:pt idx="4415">
                  <c:v>3101.1</c:v>
                </c:pt>
                <c:pt idx="4416">
                  <c:v>3101.1</c:v>
                </c:pt>
                <c:pt idx="4417">
                  <c:v>3101.1</c:v>
                </c:pt>
                <c:pt idx="4418">
                  <c:v>3079.97</c:v>
                </c:pt>
                <c:pt idx="4419">
                  <c:v>3093.64</c:v>
                </c:pt>
                <c:pt idx="4420">
                  <c:v>3142.34</c:v>
                </c:pt>
                <c:pt idx="4421">
                  <c:v>3119.93</c:v>
                </c:pt>
                <c:pt idx="4422">
                  <c:v>3113.55</c:v>
                </c:pt>
                <c:pt idx="4423">
                  <c:v>3113.55</c:v>
                </c:pt>
                <c:pt idx="4424">
                  <c:v>3113.55</c:v>
                </c:pt>
                <c:pt idx="4425">
                  <c:v>3113.55</c:v>
                </c:pt>
                <c:pt idx="4426">
                  <c:v>3138.46</c:v>
                </c:pt>
                <c:pt idx="4427">
                  <c:v>3105.4</c:v>
                </c:pt>
                <c:pt idx="4428">
                  <c:v>3080.57</c:v>
                </c:pt>
                <c:pt idx="4429">
                  <c:v>3012.96</c:v>
                </c:pt>
                <c:pt idx="4430">
                  <c:v>3012.96</c:v>
                </c:pt>
                <c:pt idx="4431">
                  <c:v>3012.96</c:v>
                </c:pt>
              </c:numCache>
            </c:numRef>
          </c:val>
          <c:smooth val="0"/>
        </c:ser>
        <c:dLbls>
          <c:showLegendKey val="0"/>
          <c:showVal val="0"/>
          <c:showCatName val="0"/>
          <c:showSerName val="0"/>
          <c:showPercent val="0"/>
          <c:showBubbleSize val="0"/>
        </c:dLbls>
        <c:marker val="1"/>
        <c:smooth val="0"/>
        <c:axId val="42009344"/>
        <c:axId val="42010880"/>
      </c:lineChart>
      <c:dateAx>
        <c:axId val="42009344"/>
        <c:scaling>
          <c:orientation val="minMax"/>
          <c:max val="42261"/>
          <c:min val="37878"/>
        </c:scaling>
        <c:delete val="0"/>
        <c:axPos val="b"/>
        <c:numFmt formatCode="[$-C0A]dd\-mmm\-yy;@" sourceLinked="0"/>
        <c:majorTickMark val="none"/>
        <c:minorTickMark val="none"/>
        <c:tickLblPos val="nextTo"/>
        <c:txPr>
          <a:bodyPr/>
          <a:lstStyle/>
          <a:p>
            <a:pPr>
              <a:defRPr sz="1200"/>
            </a:pPr>
            <a:endParaRPr lang="es-CO"/>
          </a:p>
        </c:txPr>
        <c:crossAx val="42010880"/>
        <c:crosses val="autoZero"/>
        <c:auto val="1"/>
        <c:lblOffset val="100"/>
        <c:baseTimeUnit val="days"/>
        <c:majorUnit val="6"/>
        <c:majorTimeUnit val="months"/>
      </c:dateAx>
      <c:valAx>
        <c:axId val="42010880"/>
        <c:scaling>
          <c:orientation val="minMax"/>
          <c:max val="3200"/>
          <c:min val="1600"/>
        </c:scaling>
        <c:delete val="0"/>
        <c:axPos val="l"/>
        <c:title>
          <c:tx>
            <c:rich>
              <a:bodyPr rot="-5400000" vert="horz"/>
              <a:lstStyle/>
              <a:p>
                <a:pPr>
                  <a:defRPr/>
                </a:pPr>
                <a:r>
                  <a:rPr lang="es-CO" dirty="0" smtClean="0"/>
                  <a:t>Pesos por dólar</a:t>
                </a:r>
                <a:endParaRPr lang="es-CO" dirty="0"/>
              </a:p>
            </c:rich>
          </c:tx>
          <c:layout>
            <c:manualLayout>
              <c:xMode val="edge"/>
              <c:yMode val="edge"/>
              <c:x val="0"/>
              <c:y val="0.29304209000458298"/>
            </c:manualLayout>
          </c:layout>
          <c:overlay val="0"/>
        </c:title>
        <c:numFmt formatCode="#,##0" sourceLinked="0"/>
        <c:majorTickMark val="none"/>
        <c:minorTickMark val="none"/>
        <c:tickLblPos val="nextTo"/>
        <c:txPr>
          <a:bodyPr/>
          <a:lstStyle/>
          <a:p>
            <a:pPr>
              <a:defRPr sz="1400"/>
            </a:pPr>
            <a:endParaRPr lang="es-CO"/>
          </a:p>
        </c:txPr>
        <c:crossAx val="42009344"/>
        <c:crosses val="autoZero"/>
        <c:crossBetween val="between"/>
        <c:majorUnit val="100"/>
      </c:valAx>
      <c:spPr>
        <a:noFill/>
      </c:spPr>
    </c:plotArea>
    <c:plotVisOnly val="1"/>
    <c:dispBlanksAs val="gap"/>
    <c:showDLblsOverMax val="0"/>
  </c:chart>
  <c:txPr>
    <a:bodyPr/>
    <a:lstStyle/>
    <a:p>
      <a:pPr>
        <a:defRPr sz="1200">
          <a:latin typeface="Tahoma" pitchFamily="34" charset="0"/>
          <a:ea typeface="Tahoma" pitchFamily="34" charset="0"/>
          <a:cs typeface="Tahoma" pitchFamily="34" charset="0"/>
        </a:defRPr>
      </a:pPr>
      <a:endParaRPr lang="es-CO"/>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smtClean="0"/>
              <a:t>TRM</a:t>
            </a:r>
            <a:endParaRPr lang="en-US" sz="2000" dirty="0"/>
          </a:p>
        </c:rich>
      </c:tx>
      <c:layout>
        <c:manualLayout>
          <c:xMode val="edge"/>
          <c:yMode val="edge"/>
          <c:x val="0.47702381011447598"/>
          <c:y val="0"/>
        </c:manualLayout>
      </c:layout>
      <c:overlay val="0"/>
    </c:title>
    <c:autoTitleDeleted val="0"/>
    <c:plotArea>
      <c:layout>
        <c:manualLayout>
          <c:layoutTarget val="inner"/>
          <c:xMode val="edge"/>
          <c:yMode val="edge"/>
          <c:x val="0.16396311296549099"/>
          <c:y val="7.7217055300559903E-2"/>
          <c:w val="0.80503220428718303"/>
          <c:h val="0.70555988061377295"/>
        </c:manualLayout>
      </c:layout>
      <c:lineChart>
        <c:grouping val="standard"/>
        <c:varyColors val="0"/>
        <c:ser>
          <c:idx val="0"/>
          <c:order val="0"/>
          <c:tx>
            <c:strRef>
              <c:f>Hoja1!$B$1</c:f>
              <c:strCache>
                <c:ptCount val="1"/>
                <c:pt idx="0">
                  <c:v>TRM (eje derecho)</c:v>
                </c:pt>
              </c:strCache>
            </c:strRef>
          </c:tx>
          <c:spPr>
            <a:ln>
              <a:solidFill>
                <a:schemeClr val="accent2"/>
              </a:solidFill>
            </a:ln>
          </c:spPr>
          <c:marker>
            <c:symbol val="none"/>
          </c:marker>
          <c:cat>
            <c:numRef>
              <c:f>Hoja1!$A$2:$A$1265</c:f>
              <c:numCache>
                <c:formatCode>[$-C0A]dd\-mmm\-yy;@</c:formatCode>
                <c:ptCount val="1264"/>
                <c:pt idx="0">
                  <c:v>40546</c:v>
                </c:pt>
                <c:pt idx="1">
                  <c:v>40547</c:v>
                </c:pt>
                <c:pt idx="2">
                  <c:v>40548</c:v>
                </c:pt>
                <c:pt idx="3">
                  <c:v>40549</c:v>
                </c:pt>
                <c:pt idx="4">
                  <c:v>40550</c:v>
                </c:pt>
                <c:pt idx="5">
                  <c:v>40553</c:v>
                </c:pt>
                <c:pt idx="6">
                  <c:v>40554</c:v>
                </c:pt>
                <c:pt idx="7">
                  <c:v>40555</c:v>
                </c:pt>
                <c:pt idx="8">
                  <c:v>40556</c:v>
                </c:pt>
                <c:pt idx="9">
                  <c:v>40557</c:v>
                </c:pt>
                <c:pt idx="10">
                  <c:v>40560</c:v>
                </c:pt>
                <c:pt idx="11">
                  <c:v>40561</c:v>
                </c:pt>
                <c:pt idx="12">
                  <c:v>40562</c:v>
                </c:pt>
                <c:pt idx="13">
                  <c:v>40563</c:v>
                </c:pt>
                <c:pt idx="14">
                  <c:v>40564</c:v>
                </c:pt>
                <c:pt idx="15">
                  <c:v>40567</c:v>
                </c:pt>
                <c:pt idx="16">
                  <c:v>40568</c:v>
                </c:pt>
                <c:pt idx="17">
                  <c:v>40569</c:v>
                </c:pt>
                <c:pt idx="18">
                  <c:v>40570</c:v>
                </c:pt>
                <c:pt idx="19">
                  <c:v>40571</c:v>
                </c:pt>
                <c:pt idx="20">
                  <c:v>40574</c:v>
                </c:pt>
                <c:pt idx="21">
                  <c:v>40575</c:v>
                </c:pt>
                <c:pt idx="22">
                  <c:v>40576</c:v>
                </c:pt>
                <c:pt idx="23">
                  <c:v>40577</c:v>
                </c:pt>
                <c:pt idx="24">
                  <c:v>40578</c:v>
                </c:pt>
                <c:pt idx="25">
                  <c:v>40581</c:v>
                </c:pt>
                <c:pt idx="26">
                  <c:v>40582</c:v>
                </c:pt>
                <c:pt idx="27">
                  <c:v>40583</c:v>
                </c:pt>
                <c:pt idx="28">
                  <c:v>40584</c:v>
                </c:pt>
                <c:pt idx="29">
                  <c:v>40585</c:v>
                </c:pt>
                <c:pt idx="30">
                  <c:v>40588</c:v>
                </c:pt>
                <c:pt idx="31">
                  <c:v>40589</c:v>
                </c:pt>
                <c:pt idx="32">
                  <c:v>40590</c:v>
                </c:pt>
                <c:pt idx="33">
                  <c:v>40591</c:v>
                </c:pt>
                <c:pt idx="34">
                  <c:v>40592</c:v>
                </c:pt>
                <c:pt idx="35">
                  <c:v>40595</c:v>
                </c:pt>
                <c:pt idx="36">
                  <c:v>40596</c:v>
                </c:pt>
                <c:pt idx="37">
                  <c:v>40597</c:v>
                </c:pt>
                <c:pt idx="38">
                  <c:v>40598</c:v>
                </c:pt>
                <c:pt idx="39">
                  <c:v>40599</c:v>
                </c:pt>
                <c:pt idx="40">
                  <c:v>40602</c:v>
                </c:pt>
                <c:pt idx="41">
                  <c:v>40603</c:v>
                </c:pt>
                <c:pt idx="42">
                  <c:v>40604</c:v>
                </c:pt>
                <c:pt idx="43">
                  <c:v>40605</c:v>
                </c:pt>
                <c:pt idx="44">
                  <c:v>40606</c:v>
                </c:pt>
                <c:pt idx="45">
                  <c:v>40609</c:v>
                </c:pt>
                <c:pt idx="46">
                  <c:v>40610</c:v>
                </c:pt>
                <c:pt idx="47">
                  <c:v>40611</c:v>
                </c:pt>
                <c:pt idx="48">
                  <c:v>40612</c:v>
                </c:pt>
                <c:pt idx="49">
                  <c:v>40613</c:v>
                </c:pt>
                <c:pt idx="50">
                  <c:v>40616</c:v>
                </c:pt>
                <c:pt idx="51">
                  <c:v>40617</c:v>
                </c:pt>
                <c:pt idx="52">
                  <c:v>40618</c:v>
                </c:pt>
                <c:pt idx="53">
                  <c:v>40619</c:v>
                </c:pt>
                <c:pt idx="54">
                  <c:v>40620</c:v>
                </c:pt>
                <c:pt idx="55">
                  <c:v>40623</c:v>
                </c:pt>
                <c:pt idx="56">
                  <c:v>40624</c:v>
                </c:pt>
                <c:pt idx="57">
                  <c:v>40625</c:v>
                </c:pt>
                <c:pt idx="58">
                  <c:v>40626</c:v>
                </c:pt>
                <c:pt idx="59">
                  <c:v>40627</c:v>
                </c:pt>
                <c:pt idx="60">
                  <c:v>40630</c:v>
                </c:pt>
                <c:pt idx="61">
                  <c:v>40631</c:v>
                </c:pt>
                <c:pt idx="62">
                  <c:v>40632</c:v>
                </c:pt>
                <c:pt idx="63">
                  <c:v>40633</c:v>
                </c:pt>
                <c:pt idx="64">
                  <c:v>40634</c:v>
                </c:pt>
                <c:pt idx="65">
                  <c:v>40637</c:v>
                </c:pt>
                <c:pt idx="66">
                  <c:v>40638</c:v>
                </c:pt>
                <c:pt idx="67">
                  <c:v>40639</c:v>
                </c:pt>
                <c:pt idx="68">
                  <c:v>40640</c:v>
                </c:pt>
                <c:pt idx="69">
                  <c:v>40641</c:v>
                </c:pt>
                <c:pt idx="70">
                  <c:v>40644</c:v>
                </c:pt>
                <c:pt idx="71">
                  <c:v>40645</c:v>
                </c:pt>
                <c:pt idx="72">
                  <c:v>40646</c:v>
                </c:pt>
                <c:pt idx="73">
                  <c:v>40647</c:v>
                </c:pt>
                <c:pt idx="74">
                  <c:v>40648</c:v>
                </c:pt>
                <c:pt idx="75">
                  <c:v>40651</c:v>
                </c:pt>
                <c:pt idx="76">
                  <c:v>40652</c:v>
                </c:pt>
                <c:pt idx="77">
                  <c:v>40653</c:v>
                </c:pt>
                <c:pt idx="78">
                  <c:v>40654</c:v>
                </c:pt>
                <c:pt idx="79">
                  <c:v>40658</c:v>
                </c:pt>
                <c:pt idx="80">
                  <c:v>40659</c:v>
                </c:pt>
                <c:pt idx="81">
                  <c:v>40660</c:v>
                </c:pt>
                <c:pt idx="82">
                  <c:v>40661</c:v>
                </c:pt>
                <c:pt idx="83">
                  <c:v>40662</c:v>
                </c:pt>
                <c:pt idx="84">
                  <c:v>40665</c:v>
                </c:pt>
                <c:pt idx="85">
                  <c:v>40666</c:v>
                </c:pt>
                <c:pt idx="86">
                  <c:v>40667</c:v>
                </c:pt>
                <c:pt idx="87">
                  <c:v>40668</c:v>
                </c:pt>
                <c:pt idx="88">
                  <c:v>40669</c:v>
                </c:pt>
                <c:pt idx="89">
                  <c:v>40672</c:v>
                </c:pt>
                <c:pt idx="90">
                  <c:v>40673</c:v>
                </c:pt>
                <c:pt idx="91">
                  <c:v>40674</c:v>
                </c:pt>
                <c:pt idx="92">
                  <c:v>40675</c:v>
                </c:pt>
                <c:pt idx="93">
                  <c:v>40676</c:v>
                </c:pt>
                <c:pt idx="94">
                  <c:v>40679</c:v>
                </c:pt>
                <c:pt idx="95">
                  <c:v>40680</c:v>
                </c:pt>
                <c:pt idx="96">
                  <c:v>40681</c:v>
                </c:pt>
                <c:pt idx="97">
                  <c:v>40682</c:v>
                </c:pt>
                <c:pt idx="98">
                  <c:v>40683</c:v>
                </c:pt>
                <c:pt idx="99">
                  <c:v>40686</c:v>
                </c:pt>
                <c:pt idx="100">
                  <c:v>40687</c:v>
                </c:pt>
                <c:pt idx="101">
                  <c:v>40688</c:v>
                </c:pt>
                <c:pt idx="102">
                  <c:v>40689</c:v>
                </c:pt>
                <c:pt idx="103">
                  <c:v>40690</c:v>
                </c:pt>
                <c:pt idx="104">
                  <c:v>40693</c:v>
                </c:pt>
                <c:pt idx="105">
                  <c:v>40694</c:v>
                </c:pt>
                <c:pt idx="106">
                  <c:v>40695</c:v>
                </c:pt>
                <c:pt idx="107">
                  <c:v>40696</c:v>
                </c:pt>
                <c:pt idx="108">
                  <c:v>40697</c:v>
                </c:pt>
                <c:pt idx="109">
                  <c:v>40700</c:v>
                </c:pt>
                <c:pt idx="110">
                  <c:v>40701</c:v>
                </c:pt>
                <c:pt idx="111">
                  <c:v>40702</c:v>
                </c:pt>
                <c:pt idx="112">
                  <c:v>40703</c:v>
                </c:pt>
                <c:pt idx="113">
                  <c:v>40704</c:v>
                </c:pt>
                <c:pt idx="114">
                  <c:v>40707</c:v>
                </c:pt>
                <c:pt idx="115">
                  <c:v>40708</c:v>
                </c:pt>
                <c:pt idx="116">
                  <c:v>40709</c:v>
                </c:pt>
                <c:pt idx="117">
                  <c:v>40710</c:v>
                </c:pt>
                <c:pt idx="118">
                  <c:v>40711</c:v>
                </c:pt>
                <c:pt idx="119">
                  <c:v>40714</c:v>
                </c:pt>
                <c:pt idx="120">
                  <c:v>40715</c:v>
                </c:pt>
                <c:pt idx="121">
                  <c:v>40716</c:v>
                </c:pt>
                <c:pt idx="122">
                  <c:v>40717</c:v>
                </c:pt>
                <c:pt idx="123">
                  <c:v>40718</c:v>
                </c:pt>
                <c:pt idx="124">
                  <c:v>40721</c:v>
                </c:pt>
                <c:pt idx="125">
                  <c:v>40722</c:v>
                </c:pt>
                <c:pt idx="126">
                  <c:v>40723</c:v>
                </c:pt>
                <c:pt idx="127">
                  <c:v>40724</c:v>
                </c:pt>
                <c:pt idx="128">
                  <c:v>40725</c:v>
                </c:pt>
                <c:pt idx="129">
                  <c:v>40728</c:v>
                </c:pt>
                <c:pt idx="130">
                  <c:v>40729</c:v>
                </c:pt>
                <c:pt idx="131">
                  <c:v>40730</c:v>
                </c:pt>
                <c:pt idx="132">
                  <c:v>40731</c:v>
                </c:pt>
                <c:pt idx="133">
                  <c:v>40732</c:v>
                </c:pt>
                <c:pt idx="134">
                  <c:v>40735</c:v>
                </c:pt>
                <c:pt idx="135">
                  <c:v>40736</c:v>
                </c:pt>
                <c:pt idx="136">
                  <c:v>40737</c:v>
                </c:pt>
                <c:pt idx="137">
                  <c:v>40738</c:v>
                </c:pt>
                <c:pt idx="138">
                  <c:v>40739</c:v>
                </c:pt>
                <c:pt idx="139">
                  <c:v>40742</c:v>
                </c:pt>
                <c:pt idx="140">
                  <c:v>40743</c:v>
                </c:pt>
                <c:pt idx="141">
                  <c:v>40744</c:v>
                </c:pt>
                <c:pt idx="142">
                  <c:v>40745</c:v>
                </c:pt>
                <c:pt idx="143">
                  <c:v>40746</c:v>
                </c:pt>
                <c:pt idx="144">
                  <c:v>40749</c:v>
                </c:pt>
                <c:pt idx="145">
                  <c:v>40750</c:v>
                </c:pt>
                <c:pt idx="146">
                  <c:v>40751</c:v>
                </c:pt>
                <c:pt idx="147">
                  <c:v>40752</c:v>
                </c:pt>
                <c:pt idx="148">
                  <c:v>40753</c:v>
                </c:pt>
                <c:pt idx="149">
                  <c:v>40756</c:v>
                </c:pt>
                <c:pt idx="150">
                  <c:v>40757</c:v>
                </c:pt>
                <c:pt idx="151">
                  <c:v>40758</c:v>
                </c:pt>
                <c:pt idx="152">
                  <c:v>40759</c:v>
                </c:pt>
                <c:pt idx="153">
                  <c:v>40760</c:v>
                </c:pt>
                <c:pt idx="154">
                  <c:v>40763</c:v>
                </c:pt>
                <c:pt idx="155">
                  <c:v>40764</c:v>
                </c:pt>
                <c:pt idx="156">
                  <c:v>40765</c:v>
                </c:pt>
                <c:pt idx="157">
                  <c:v>40766</c:v>
                </c:pt>
                <c:pt idx="158">
                  <c:v>40767</c:v>
                </c:pt>
                <c:pt idx="159">
                  <c:v>40770</c:v>
                </c:pt>
                <c:pt idx="160">
                  <c:v>40771</c:v>
                </c:pt>
                <c:pt idx="161">
                  <c:v>40772</c:v>
                </c:pt>
                <c:pt idx="162">
                  <c:v>40773</c:v>
                </c:pt>
                <c:pt idx="163">
                  <c:v>40774</c:v>
                </c:pt>
                <c:pt idx="164">
                  <c:v>40777</c:v>
                </c:pt>
                <c:pt idx="165">
                  <c:v>40778</c:v>
                </c:pt>
                <c:pt idx="166">
                  <c:v>40779</c:v>
                </c:pt>
                <c:pt idx="167">
                  <c:v>40780</c:v>
                </c:pt>
                <c:pt idx="168">
                  <c:v>40781</c:v>
                </c:pt>
                <c:pt idx="169">
                  <c:v>40784</c:v>
                </c:pt>
                <c:pt idx="170">
                  <c:v>40785</c:v>
                </c:pt>
                <c:pt idx="171">
                  <c:v>40786</c:v>
                </c:pt>
                <c:pt idx="172">
                  <c:v>40787</c:v>
                </c:pt>
                <c:pt idx="173">
                  <c:v>40788</c:v>
                </c:pt>
                <c:pt idx="174">
                  <c:v>40791</c:v>
                </c:pt>
                <c:pt idx="175">
                  <c:v>40792</c:v>
                </c:pt>
                <c:pt idx="176">
                  <c:v>40793</c:v>
                </c:pt>
                <c:pt idx="177">
                  <c:v>40794</c:v>
                </c:pt>
                <c:pt idx="178">
                  <c:v>40795</c:v>
                </c:pt>
                <c:pt idx="179">
                  <c:v>40798</c:v>
                </c:pt>
                <c:pt idx="180">
                  <c:v>40799</c:v>
                </c:pt>
                <c:pt idx="181">
                  <c:v>40800</c:v>
                </c:pt>
                <c:pt idx="182">
                  <c:v>40801</c:v>
                </c:pt>
                <c:pt idx="183">
                  <c:v>40802</c:v>
                </c:pt>
                <c:pt idx="184">
                  <c:v>40805</c:v>
                </c:pt>
                <c:pt idx="185">
                  <c:v>40806</c:v>
                </c:pt>
                <c:pt idx="186">
                  <c:v>40807</c:v>
                </c:pt>
                <c:pt idx="187">
                  <c:v>40808</c:v>
                </c:pt>
                <c:pt idx="188">
                  <c:v>40809</c:v>
                </c:pt>
                <c:pt idx="189">
                  <c:v>40812</c:v>
                </c:pt>
                <c:pt idx="190">
                  <c:v>40813</c:v>
                </c:pt>
                <c:pt idx="191">
                  <c:v>40814</c:v>
                </c:pt>
                <c:pt idx="192">
                  <c:v>40815</c:v>
                </c:pt>
                <c:pt idx="193">
                  <c:v>40816</c:v>
                </c:pt>
                <c:pt idx="194">
                  <c:v>40819</c:v>
                </c:pt>
                <c:pt idx="195">
                  <c:v>40820</c:v>
                </c:pt>
                <c:pt idx="196">
                  <c:v>40821</c:v>
                </c:pt>
                <c:pt idx="197">
                  <c:v>40822</c:v>
                </c:pt>
                <c:pt idx="198">
                  <c:v>40823</c:v>
                </c:pt>
                <c:pt idx="199">
                  <c:v>40827</c:v>
                </c:pt>
                <c:pt idx="200">
                  <c:v>40828</c:v>
                </c:pt>
                <c:pt idx="201">
                  <c:v>40829</c:v>
                </c:pt>
                <c:pt idx="202">
                  <c:v>40830</c:v>
                </c:pt>
                <c:pt idx="203">
                  <c:v>40833</c:v>
                </c:pt>
                <c:pt idx="204">
                  <c:v>40834</c:v>
                </c:pt>
                <c:pt idx="205">
                  <c:v>40835</c:v>
                </c:pt>
                <c:pt idx="206">
                  <c:v>40836</c:v>
                </c:pt>
                <c:pt idx="207">
                  <c:v>40837</c:v>
                </c:pt>
                <c:pt idx="208">
                  <c:v>40840</c:v>
                </c:pt>
                <c:pt idx="209">
                  <c:v>40841</c:v>
                </c:pt>
                <c:pt idx="210">
                  <c:v>40842</c:v>
                </c:pt>
                <c:pt idx="211">
                  <c:v>40843</c:v>
                </c:pt>
                <c:pt idx="212">
                  <c:v>40844</c:v>
                </c:pt>
                <c:pt idx="213">
                  <c:v>40847</c:v>
                </c:pt>
                <c:pt idx="214">
                  <c:v>40848</c:v>
                </c:pt>
                <c:pt idx="215">
                  <c:v>40849</c:v>
                </c:pt>
                <c:pt idx="216">
                  <c:v>40850</c:v>
                </c:pt>
                <c:pt idx="217">
                  <c:v>40851</c:v>
                </c:pt>
                <c:pt idx="218">
                  <c:v>40854</c:v>
                </c:pt>
                <c:pt idx="219">
                  <c:v>40855</c:v>
                </c:pt>
                <c:pt idx="220">
                  <c:v>40856</c:v>
                </c:pt>
                <c:pt idx="221">
                  <c:v>40857</c:v>
                </c:pt>
                <c:pt idx="222">
                  <c:v>40861</c:v>
                </c:pt>
                <c:pt idx="223">
                  <c:v>40862</c:v>
                </c:pt>
                <c:pt idx="224">
                  <c:v>40863</c:v>
                </c:pt>
                <c:pt idx="225">
                  <c:v>40864</c:v>
                </c:pt>
                <c:pt idx="226">
                  <c:v>40865</c:v>
                </c:pt>
                <c:pt idx="227">
                  <c:v>40868</c:v>
                </c:pt>
                <c:pt idx="228">
                  <c:v>40869</c:v>
                </c:pt>
                <c:pt idx="229">
                  <c:v>40870</c:v>
                </c:pt>
                <c:pt idx="230">
                  <c:v>40871</c:v>
                </c:pt>
                <c:pt idx="231">
                  <c:v>40872</c:v>
                </c:pt>
                <c:pt idx="232">
                  <c:v>40875</c:v>
                </c:pt>
                <c:pt idx="233">
                  <c:v>40876</c:v>
                </c:pt>
                <c:pt idx="234">
                  <c:v>40877</c:v>
                </c:pt>
                <c:pt idx="235">
                  <c:v>40878</c:v>
                </c:pt>
                <c:pt idx="236">
                  <c:v>40879</c:v>
                </c:pt>
                <c:pt idx="237">
                  <c:v>40882</c:v>
                </c:pt>
                <c:pt idx="238">
                  <c:v>40883</c:v>
                </c:pt>
                <c:pt idx="239">
                  <c:v>40884</c:v>
                </c:pt>
                <c:pt idx="240">
                  <c:v>40885</c:v>
                </c:pt>
                <c:pt idx="241">
                  <c:v>40886</c:v>
                </c:pt>
                <c:pt idx="242">
                  <c:v>40889</c:v>
                </c:pt>
                <c:pt idx="243">
                  <c:v>40890</c:v>
                </c:pt>
                <c:pt idx="244">
                  <c:v>40891</c:v>
                </c:pt>
                <c:pt idx="245">
                  <c:v>40892</c:v>
                </c:pt>
                <c:pt idx="246">
                  <c:v>40893</c:v>
                </c:pt>
                <c:pt idx="247">
                  <c:v>40896</c:v>
                </c:pt>
                <c:pt idx="248">
                  <c:v>40897</c:v>
                </c:pt>
                <c:pt idx="249">
                  <c:v>40898</c:v>
                </c:pt>
                <c:pt idx="250">
                  <c:v>40899</c:v>
                </c:pt>
                <c:pt idx="251">
                  <c:v>40900</c:v>
                </c:pt>
                <c:pt idx="252">
                  <c:v>40905</c:v>
                </c:pt>
                <c:pt idx="253">
                  <c:v>40906</c:v>
                </c:pt>
                <c:pt idx="254">
                  <c:v>40907</c:v>
                </c:pt>
                <c:pt idx="255">
                  <c:v>40911</c:v>
                </c:pt>
                <c:pt idx="256">
                  <c:v>40912</c:v>
                </c:pt>
                <c:pt idx="257">
                  <c:v>40913</c:v>
                </c:pt>
                <c:pt idx="258">
                  <c:v>40914</c:v>
                </c:pt>
                <c:pt idx="259">
                  <c:v>40917</c:v>
                </c:pt>
                <c:pt idx="260">
                  <c:v>40918</c:v>
                </c:pt>
                <c:pt idx="261">
                  <c:v>40919</c:v>
                </c:pt>
                <c:pt idx="262">
                  <c:v>40920</c:v>
                </c:pt>
                <c:pt idx="263">
                  <c:v>40921</c:v>
                </c:pt>
                <c:pt idx="264">
                  <c:v>40924</c:v>
                </c:pt>
                <c:pt idx="265">
                  <c:v>40925</c:v>
                </c:pt>
                <c:pt idx="266">
                  <c:v>40926</c:v>
                </c:pt>
                <c:pt idx="267">
                  <c:v>40927</c:v>
                </c:pt>
                <c:pt idx="268">
                  <c:v>40928</c:v>
                </c:pt>
                <c:pt idx="269">
                  <c:v>40931</c:v>
                </c:pt>
                <c:pt idx="270">
                  <c:v>40932</c:v>
                </c:pt>
                <c:pt idx="271">
                  <c:v>40933</c:v>
                </c:pt>
                <c:pt idx="272">
                  <c:v>40934</c:v>
                </c:pt>
                <c:pt idx="273">
                  <c:v>40935</c:v>
                </c:pt>
                <c:pt idx="274">
                  <c:v>40938</c:v>
                </c:pt>
                <c:pt idx="275">
                  <c:v>40939</c:v>
                </c:pt>
                <c:pt idx="276">
                  <c:v>40940</c:v>
                </c:pt>
                <c:pt idx="277">
                  <c:v>40941</c:v>
                </c:pt>
                <c:pt idx="278">
                  <c:v>40942</c:v>
                </c:pt>
                <c:pt idx="279">
                  <c:v>40945</c:v>
                </c:pt>
                <c:pt idx="280">
                  <c:v>40946</c:v>
                </c:pt>
                <c:pt idx="281">
                  <c:v>40947</c:v>
                </c:pt>
                <c:pt idx="282">
                  <c:v>40948</c:v>
                </c:pt>
                <c:pt idx="283">
                  <c:v>40949</c:v>
                </c:pt>
                <c:pt idx="284">
                  <c:v>40952</c:v>
                </c:pt>
                <c:pt idx="285">
                  <c:v>40953</c:v>
                </c:pt>
                <c:pt idx="286">
                  <c:v>40954</c:v>
                </c:pt>
                <c:pt idx="287">
                  <c:v>40955</c:v>
                </c:pt>
                <c:pt idx="288">
                  <c:v>40956</c:v>
                </c:pt>
                <c:pt idx="289">
                  <c:v>40959</c:v>
                </c:pt>
                <c:pt idx="290">
                  <c:v>40960</c:v>
                </c:pt>
                <c:pt idx="291">
                  <c:v>40961</c:v>
                </c:pt>
                <c:pt idx="292">
                  <c:v>40962</c:v>
                </c:pt>
                <c:pt idx="293">
                  <c:v>40963</c:v>
                </c:pt>
                <c:pt idx="294">
                  <c:v>40966</c:v>
                </c:pt>
                <c:pt idx="295">
                  <c:v>40967</c:v>
                </c:pt>
                <c:pt idx="296">
                  <c:v>40968</c:v>
                </c:pt>
                <c:pt idx="297">
                  <c:v>40969</c:v>
                </c:pt>
                <c:pt idx="298">
                  <c:v>40970</c:v>
                </c:pt>
                <c:pt idx="299">
                  <c:v>40973</c:v>
                </c:pt>
                <c:pt idx="300">
                  <c:v>40974</c:v>
                </c:pt>
                <c:pt idx="301">
                  <c:v>40975</c:v>
                </c:pt>
                <c:pt idx="302">
                  <c:v>40976</c:v>
                </c:pt>
                <c:pt idx="303">
                  <c:v>40977</c:v>
                </c:pt>
                <c:pt idx="304">
                  <c:v>40980</c:v>
                </c:pt>
                <c:pt idx="305">
                  <c:v>40981</c:v>
                </c:pt>
                <c:pt idx="306">
                  <c:v>40982</c:v>
                </c:pt>
                <c:pt idx="307">
                  <c:v>40983</c:v>
                </c:pt>
                <c:pt idx="308">
                  <c:v>40984</c:v>
                </c:pt>
                <c:pt idx="309">
                  <c:v>40987</c:v>
                </c:pt>
                <c:pt idx="310">
                  <c:v>40988</c:v>
                </c:pt>
                <c:pt idx="311">
                  <c:v>40989</c:v>
                </c:pt>
                <c:pt idx="312">
                  <c:v>40990</c:v>
                </c:pt>
                <c:pt idx="313">
                  <c:v>40991</c:v>
                </c:pt>
                <c:pt idx="314">
                  <c:v>40994</c:v>
                </c:pt>
                <c:pt idx="315">
                  <c:v>40995</c:v>
                </c:pt>
                <c:pt idx="316">
                  <c:v>40996</c:v>
                </c:pt>
                <c:pt idx="317">
                  <c:v>40997</c:v>
                </c:pt>
                <c:pt idx="318">
                  <c:v>40998</c:v>
                </c:pt>
                <c:pt idx="319">
                  <c:v>41001</c:v>
                </c:pt>
                <c:pt idx="320">
                  <c:v>41002</c:v>
                </c:pt>
                <c:pt idx="321">
                  <c:v>41003</c:v>
                </c:pt>
                <c:pt idx="322">
                  <c:v>41004</c:v>
                </c:pt>
                <c:pt idx="323">
                  <c:v>41008</c:v>
                </c:pt>
                <c:pt idx="324">
                  <c:v>41009</c:v>
                </c:pt>
                <c:pt idx="325">
                  <c:v>41010</c:v>
                </c:pt>
                <c:pt idx="326">
                  <c:v>41011</c:v>
                </c:pt>
                <c:pt idx="327">
                  <c:v>41012</c:v>
                </c:pt>
                <c:pt idx="328">
                  <c:v>41015</c:v>
                </c:pt>
                <c:pt idx="329">
                  <c:v>41016</c:v>
                </c:pt>
                <c:pt idx="330">
                  <c:v>41017</c:v>
                </c:pt>
                <c:pt idx="331">
                  <c:v>41018</c:v>
                </c:pt>
                <c:pt idx="332">
                  <c:v>41019</c:v>
                </c:pt>
                <c:pt idx="333">
                  <c:v>41022</c:v>
                </c:pt>
                <c:pt idx="334">
                  <c:v>41023</c:v>
                </c:pt>
                <c:pt idx="335">
                  <c:v>41024</c:v>
                </c:pt>
                <c:pt idx="336">
                  <c:v>41025</c:v>
                </c:pt>
                <c:pt idx="337">
                  <c:v>41026</c:v>
                </c:pt>
                <c:pt idx="338">
                  <c:v>41029</c:v>
                </c:pt>
                <c:pt idx="339">
                  <c:v>41030</c:v>
                </c:pt>
                <c:pt idx="340">
                  <c:v>41031</c:v>
                </c:pt>
                <c:pt idx="341">
                  <c:v>41032</c:v>
                </c:pt>
                <c:pt idx="342">
                  <c:v>41033</c:v>
                </c:pt>
                <c:pt idx="343">
                  <c:v>41036</c:v>
                </c:pt>
                <c:pt idx="344">
                  <c:v>41037</c:v>
                </c:pt>
                <c:pt idx="345">
                  <c:v>41038</c:v>
                </c:pt>
                <c:pt idx="346">
                  <c:v>41039</c:v>
                </c:pt>
                <c:pt idx="347">
                  <c:v>41040</c:v>
                </c:pt>
                <c:pt idx="348">
                  <c:v>41043</c:v>
                </c:pt>
                <c:pt idx="349">
                  <c:v>41044</c:v>
                </c:pt>
                <c:pt idx="350">
                  <c:v>41045</c:v>
                </c:pt>
                <c:pt idx="351">
                  <c:v>41046</c:v>
                </c:pt>
                <c:pt idx="352">
                  <c:v>41047</c:v>
                </c:pt>
                <c:pt idx="353">
                  <c:v>41051</c:v>
                </c:pt>
                <c:pt idx="354">
                  <c:v>41052</c:v>
                </c:pt>
                <c:pt idx="355">
                  <c:v>41053</c:v>
                </c:pt>
                <c:pt idx="356">
                  <c:v>41054</c:v>
                </c:pt>
                <c:pt idx="357">
                  <c:v>41057</c:v>
                </c:pt>
                <c:pt idx="358">
                  <c:v>41058</c:v>
                </c:pt>
                <c:pt idx="359">
                  <c:v>41059</c:v>
                </c:pt>
                <c:pt idx="360">
                  <c:v>41060</c:v>
                </c:pt>
                <c:pt idx="361">
                  <c:v>41061</c:v>
                </c:pt>
                <c:pt idx="362">
                  <c:v>41064</c:v>
                </c:pt>
                <c:pt idx="363">
                  <c:v>41065</c:v>
                </c:pt>
                <c:pt idx="364">
                  <c:v>41066</c:v>
                </c:pt>
                <c:pt idx="365">
                  <c:v>41067</c:v>
                </c:pt>
                <c:pt idx="366">
                  <c:v>41068</c:v>
                </c:pt>
                <c:pt idx="367">
                  <c:v>41071</c:v>
                </c:pt>
                <c:pt idx="368">
                  <c:v>41072</c:v>
                </c:pt>
                <c:pt idx="369">
                  <c:v>41073</c:v>
                </c:pt>
                <c:pt idx="370">
                  <c:v>41074</c:v>
                </c:pt>
                <c:pt idx="371">
                  <c:v>41075</c:v>
                </c:pt>
                <c:pt idx="372">
                  <c:v>41078</c:v>
                </c:pt>
                <c:pt idx="373">
                  <c:v>41079</c:v>
                </c:pt>
                <c:pt idx="374">
                  <c:v>41080</c:v>
                </c:pt>
                <c:pt idx="375">
                  <c:v>41081</c:v>
                </c:pt>
                <c:pt idx="376">
                  <c:v>41082</c:v>
                </c:pt>
                <c:pt idx="377">
                  <c:v>41085</c:v>
                </c:pt>
                <c:pt idx="378">
                  <c:v>41086</c:v>
                </c:pt>
                <c:pt idx="379">
                  <c:v>41087</c:v>
                </c:pt>
                <c:pt idx="380">
                  <c:v>41088</c:v>
                </c:pt>
                <c:pt idx="381">
                  <c:v>41089</c:v>
                </c:pt>
                <c:pt idx="382">
                  <c:v>41093</c:v>
                </c:pt>
                <c:pt idx="383">
                  <c:v>41094</c:v>
                </c:pt>
                <c:pt idx="384">
                  <c:v>41095</c:v>
                </c:pt>
                <c:pt idx="385">
                  <c:v>41096</c:v>
                </c:pt>
                <c:pt idx="386">
                  <c:v>41099</c:v>
                </c:pt>
                <c:pt idx="387">
                  <c:v>41100</c:v>
                </c:pt>
                <c:pt idx="388">
                  <c:v>41101</c:v>
                </c:pt>
                <c:pt idx="389">
                  <c:v>41102</c:v>
                </c:pt>
                <c:pt idx="390">
                  <c:v>41103</c:v>
                </c:pt>
                <c:pt idx="391">
                  <c:v>41106</c:v>
                </c:pt>
                <c:pt idx="392">
                  <c:v>41107</c:v>
                </c:pt>
                <c:pt idx="393">
                  <c:v>41108</c:v>
                </c:pt>
                <c:pt idx="394">
                  <c:v>41109</c:v>
                </c:pt>
                <c:pt idx="395">
                  <c:v>41110</c:v>
                </c:pt>
                <c:pt idx="396">
                  <c:v>41113</c:v>
                </c:pt>
                <c:pt idx="397">
                  <c:v>41114</c:v>
                </c:pt>
                <c:pt idx="398">
                  <c:v>41115</c:v>
                </c:pt>
                <c:pt idx="399">
                  <c:v>41116</c:v>
                </c:pt>
                <c:pt idx="400">
                  <c:v>41117</c:v>
                </c:pt>
                <c:pt idx="401">
                  <c:v>41120</c:v>
                </c:pt>
                <c:pt idx="402">
                  <c:v>41121</c:v>
                </c:pt>
                <c:pt idx="403">
                  <c:v>41122</c:v>
                </c:pt>
                <c:pt idx="404">
                  <c:v>41123</c:v>
                </c:pt>
                <c:pt idx="405">
                  <c:v>41124</c:v>
                </c:pt>
                <c:pt idx="406">
                  <c:v>41127</c:v>
                </c:pt>
                <c:pt idx="407">
                  <c:v>41128</c:v>
                </c:pt>
                <c:pt idx="408">
                  <c:v>41129</c:v>
                </c:pt>
                <c:pt idx="409">
                  <c:v>41130</c:v>
                </c:pt>
                <c:pt idx="410">
                  <c:v>41131</c:v>
                </c:pt>
                <c:pt idx="411">
                  <c:v>41134</c:v>
                </c:pt>
                <c:pt idx="412">
                  <c:v>41135</c:v>
                </c:pt>
                <c:pt idx="413">
                  <c:v>41136</c:v>
                </c:pt>
                <c:pt idx="414">
                  <c:v>41137</c:v>
                </c:pt>
                <c:pt idx="415">
                  <c:v>41138</c:v>
                </c:pt>
                <c:pt idx="416">
                  <c:v>41141</c:v>
                </c:pt>
                <c:pt idx="417">
                  <c:v>41142</c:v>
                </c:pt>
                <c:pt idx="418">
                  <c:v>41143</c:v>
                </c:pt>
                <c:pt idx="419">
                  <c:v>41144</c:v>
                </c:pt>
                <c:pt idx="420">
                  <c:v>41145</c:v>
                </c:pt>
                <c:pt idx="421">
                  <c:v>41148</c:v>
                </c:pt>
                <c:pt idx="422">
                  <c:v>41149</c:v>
                </c:pt>
                <c:pt idx="423">
                  <c:v>41150</c:v>
                </c:pt>
                <c:pt idx="424">
                  <c:v>41151</c:v>
                </c:pt>
                <c:pt idx="425">
                  <c:v>41152</c:v>
                </c:pt>
                <c:pt idx="426">
                  <c:v>41155</c:v>
                </c:pt>
                <c:pt idx="427">
                  <c:v>41156</c:v>
                </c:pt>
                <c:pt idx="428">
                  <c:v>41157</c:v>
                </c:pt>
                <c:pt idx="429">
                  <c:v>41158</c:v>
                </c:pt>
                <c:pt idx="430">
                  <c:v>41159</c:v>
                </c:pt>
                <c:pt idx="431">
                  <c:v>41162</c:v>
                </c:pt>
                <c:pt idx="432">
                  <c:v>41163</c:v>
                </c:pt>
                <c:pt idx="433">
                  <c:v>41164</c:v>
                </c:pt>
                <c:pt idx="434">
                  <c:v>41165</c:v>
                </c:pt>
                <c:pt idx="435">
                  <c:v>41166</c:v>
                </c:pt>
                <c:pt idx="436">
                  <c:v>41169</c:v>
                </c:pt>
                <c:pt idx="437">
                  <c:v>41170</c:v>
                </c:pt>
                <c:pt idx="438">
                  <c:v>41171</c:v>
                </c:pt>
                <c:pt idx="439">
                  <c:v>41172</c:v>
                </c:pt>
                <c:pt idx="440">
                  <c:v>41173</c:v>
                </c:pt>
                <c:pt idx="441">
                  <c:v>41176</c:v>
                </c:pt>
                <c:pt idx="442">
                  <c:v>41177</c:v>
                </c:pt>
                <c:pt idx="443">
                  <c:v>41178</c:v>
                </c:pt>
                <c:pt idx="444">
                  <c:v>41179</c:v>
                </c:pt>
                <c:pt idx="445">
                  <c:v>41180</c:v>
                </c:pt>
                <c:pt idx="446">
                  <c:v>41183</c:v>
                </c:pt>
                <c:pt idx="447">
                  <c:v>41184</c:v>
                </c:pt>
                <c:pt idx="448">
                  <c:v>41185</c:v>
                </c:pt>
                <c:pt idx="449">
                  <c:v>41186</c:v>
                </c:pt>
                <c:pt idx="450">
                  <c:v>41187</c:v>
                </c:pt>
                <c:pt idx="451">
                  <c:v>41190</c:v>
                </c:pt>
                <c:pt idx="452">
                  <c:v>41191</c:v>
                </c:pt>
                <c:pt idx="453">
                  <c:v>41192</c:v>
                </c:pt>
                <c:pt idx="454">
                  <c:v>41193</c:v>
                </c:pt>
                <c:pt idx="455">
                  <c:v>41194</c:v>
                </c:pt>
                <c:pt idx="456">
                  <c:v>41197</c:v>
                </c:pt>
                <c:pt idx="457">
                  <c:v>41198</c:v>
                </c:pt>
                <c:pt idx="458">
                  <c:v>41199</c:v>
                </c:pt>
                <c:pt idx="459">
                  <c:v>41200</c:v>
                </c:pt>
                <c:pt idx="460">
                  <c:v>41201</c:v>
                </c:pt>
                <c:pt idx="461">
                  <c:v>41204</c:v>
                </c:pt>
                <c:pt idx="462">
                  <c:v>41205</c:v>
                </c:pt>
                <c:pt idx="463">
                  <c:v>41206</c:v>
                </c:pt>
                <c:pt idx="464">
                  <c:v>41207</c:v>
                </c:pt>
                <c:pt idx="465">
                  <c:v>41208</c:v>
                </c:pt>
                <c:pt idx="466">
                  <c:v>41211</c:v>
                </c:pt>
                <c:pt idx="467">
                  <c:v>41212</c:v>
                </c:pt>
                <c:pt idx="468">
                  <c:v>41213</c:v>
                </c:pt>
                <c:pt idx="469">
                  <c:v>41214</c:v>
                </c:pt>
                <c:pt idx="470">
                  <c:v>41215</c:v>
                </c:pt>
                <c:pt idx="471">
                  <c:v>41218</c:v>
                </c:pt>
                <c:pt idx="472">
                  <c:v>41219</c:v>
                </c:pt>
                <c:pt idx="473">
                  <c:v>41220</c:v>
                </c:pt>
                <c:pt idx="474">
                  <c:v>41221</c:v>
                </c:pt>
                <c:pt idx="475">
                  <c:v>41222</c:v>
                </c:pt>
                <c:pt idx="476">
                  <c:v>41226</c:v>
                </c:pt>
                <c:pt idx="477">
                  <c:v>41227</c:v>
                </c:pt>
                <c:pt idx="478">
                  <c:v>41228</c:v>
                </c:pt>
                <c:pt idx="479">
                  <c:v>41229</c:v>
                </c:pt>
                <c:pt idx="480">
                  <c:v>41232</c:v>
                </c:pt>
                <c:pt idx="481">
                  <c:v>41233</c:v>
                </c:pt>
                <c:pt idx="482">
                  <c:v>41234</c:v>
                </c:pt>
                <c:pt idx="483">
                  <c:v>41235</c:v>
                </c:pt>
                <c:pt idx="484">
                  <c:v>41236</c:v>
                </c:pt>
                <c:pt idx="485">
                  <c:v>41239</c:v>
                </c:pt>
                <c:pt idx="486">
                  <c:v>41240</c:v>
                </c:pt>
                <c:pt idx="487">
                  <c:v>41241</c:v>
                </c:pt>
                <c:pt idx="488">
                  <c:v>41242</c:v>
                </c:pt>
                <c:pt idx="489">
                  <c:v>41243</c:v>
                </c:pt>
                <c:pt idx="490">
                  <c:v>41246</c:v>
                </c:pt>
                <c:pt idx="491">
                  <c:v>41247</c:v>
                </c:pt>
                <c:pt idx="492">
                  <c:v>41248</c:v>
                </c:pt>
                <c:pt idx="493">
                  <c:v>41249</c:v>
                </c:pt>
                <c:pt idx="494">
                  <c:v>41250</c:v>
                </c:pt>
                <c:pt idx="495">
                  <c:v>41253</c:v>
                </c:pt>
                <c:pt idx="496">
                  <c:v>41254</c:v>
                </c:pt>
                <c:pt idx="497">
                  <c:v>41255</c:v>
                </c:pt>
                <c:pt idx="498">
                  <c:v>41256</c:v>
                </c:pt>
                <c:pt idx="499">
                  <c:v>41257</c:v>
                </c:pt>
                <c:pt idx="500">
                  <c:v>41260</c:v>
                </c:pt>
                <c:pt idx="501">
                  <c:v>41261</c:v>
                </c:pt>
                <c:pt idx="502">
                  <c:v>41262</c:v>
                </c:pt>
                <c:pt idx="503">
                  <c:v>41263</c:v>
                </c:pt>
                <c:pt idx="504">
                  <c:v>41264</c:v>
                </c:pt>
                <c:pt idx="505">
                  <c:v>41267</c:v>
                </c:pt>
                <c:pt idx="506">
                  <c:v>41269</c:v>
                </c:pt>
                <c:pt idx="507">
                  <c:v>41270</c:v>
                </c:pt>
                <c:pt idx="508">
                  <c:v>41271</c:v>
                </c:pt>
                <c:pt idx="509">
                  <c:v>41274</c:v>
                </c:pt>
                <c:pt idx="510">
                  <c:v>41276</c:v>
                </c:pt>
                <c:pt idx="511">
                  <c:v>41277</c:v>
                </c:pt>
                <c:pt idx="512">
                  <c:v>41278</c:v>
                </c:pt>
                <c:pt idx="513">
                  <c:v>41281</c:v>
                </c:pt>
                <c:pt idx="514">
                  <c:v>41282</c:v>
                </c:pt>
                <c:pt idx="515">
                  <c:v>41283</c:v>
                </c:pt>
                <c:pt idx="516">
                  <c:v>41284</c:v>
                </c:pt>
                <c:pt idx="517">
                  <c:v>41285</c:v>
                </c:pt>
                <c:pt idx="518">
                  <c:v>41288</c:v>
                </c:pt>
                <c:pt idx="519">
                  <c:v>41289</c:v>
                </c:pt>
                <c:pt idx="520">
                  <c:v>41290</c:v>
                </c:pt>
                <c:pt idx="521">
                  <c:v>41291</c:v>
                </c:pt>
                <c:pt idx="522">
                  <c:v>41292</c:v>
                </c:pt>
                <c:pt idx="523">
                  <c:v>41295</c:v>
                </c:pt>
                <c:pt idx="524">
                  <c:v>41296</c:v>
                </c:pt>
                <c:pt idx="525">
                  <c:v>41297</c:v>
                </c:pt>
                <c:pt idx="526">
                  <c:v>41298</c:v>
                </c:pt>
                <c:pt idx="527">
                  <c:v>41299</c:v>
                </c:pt>
                <c:pt idx="528">
                  <c:v>41302</c:v>
                </c:pt>
                <c:pt idx="529">
                  <c:v>41303</c:v>
                </c:pt>
                <c:pt idx="530">
                  <c:v>41304</c:v>
                </c:pt>
                <c:pt idx="531">
                  <c:v>41305</c:v>
                </c:pt>
                <c:pt idx="532">
                  <c:v>41306</c:v>
                </c:pt>
                <c:pt idx="533">
                  <c:v>41309</c:v>
                </c:pt>
                <c:pt idx="534">
                  <c:v>41310</c:v>
                </c:pt>
                <c:pt idx="535">
                  <c:v>41311</c:v>
                </c:pt>
                <c:pt idx="536">
                  <c:v>41312</c:v>
                </c:pt>
                <c:pt idx="537">
                  <c:v>41313</c:v>
                </c:pt>
                <c:pt idx="538">
                  <c:v>41316</c:v>
                </c:pt>
                <c:pt idx="539">
                  <c:v>41317</c:v>
                </c:pt>
                <c:pt idx="540">
                  <c:v>41318</c:v>
                </c:pt>
                <c:pt idx="541">
                  <c:v>41319</c:v>
                </c:pt>
                <c:pt idx="542">
                  <c:v>41320</c:v>
                </c:pt>
                <c:pt idx="543">
                  <c:v>41323</c:v>
                </c:pt>
                <c:pt idx="544">
                  <c:v>41324</c:v>
                </c:pt>
                <c:pt idx="545">
                  <c:v>41325</c:v>
                </c:pt>
                <c:pt idx="546">
                  <c:v>41326</c:v>
                </c:pt>
                <c:pt idx="547">
                  <c:v>41327</c:v>
                </c:pt>
                <c:pt idx="548">
                  <c:v>41330</c:v>
                </c:pt>
                <c:pt idx="549">
                  <c:v>41331</c:v>
                </c:pt>
                <c:pt idx="550">
                  <c:v>41332</c:v>
                </c:pt>
                <c:pt idx="551">
                  <c:v>41333</c:v>
                </c:pt>
                <c:pt idx="552">
                  <c:v>41334</c:v>
                </c:pt>
                <c:pt idx="553">
                  <c:v>41337</c:v>
                </c:pt>
                <c:pt idx="554">
                  <c:v>41338</c:v>
                </c:pt>
                <c:pt idx="555">
                  <c:v>41339</c:v>
                </c:pt>
                <c:pt idx="556">
                  <c:v>41340</c:v>
                </c:pt>
                <c:pt idx="557">
                  <c:v>41341</c:v>
                </c:pt>
                <c:pt idx="558">
                  <c:v>41344</c:v>
                </c:pt>
                <c:pt idx="559">
                  <c:v>41345</c:v>
                </c:pt>
                <c:pt idx="560">
                  <c:v>41346</c:v>
                </c:pt>
                <c:pt idx="561">
                  <c:v>41347</c:v>
                </c:pt>
                <c:pt idx="562">
                  <c:v>41348</c:v>
                </c:pt>
                <c:pt idx="563">
                  <c:v>41351</c:v>
                </c:pt>
                <c:pt idx="564">
                  <c:v>41352</c:v>
                </c:pt>
                <c:pt idx="565">
                  <c:v>41353</c:v>
                </c:pt>
                <c:pt idx="566">
                  <c:v>41354</c:v>
                </c:pt>
                <c:pt idx="567">
                  <c:v>41355</c:v>
                </c:pt>
                <c:pt idx="568">
                  <c:v>41359</c:v>
                </c:pt>
                <c:pt idx="569">
                  <c:v>41360</c:v>
                </c:pt>
                <c:pt idx="570">
                  <c:v>41365</c:v>
                </c:pt>
                <c:pt idx="571">
                  <c:v>41366</c:v>
                </c:pt>
                <c:pt idx="572">
                  <c:v>41367</c:v>
                </c:pt>
                <c:pt idx="573">
                  <c:v>41368</c:v>
                </c:pt>
                <c:pt idx="574">
                  <c:v>41369</c:v>
                </c:pt>
                <c:pt idx="575">
                  <c:v>41372</c:v>
                </c:pt>
                <c:pt idx="576">
                  <c:v>41373</c:v>
                </c:pt>
                <c:pt idx="577">
                  <c:v>41374</c:v>
                </c:pt>
                <c:pt idx="578">
                  <c:v>41375</c:v>
                </c:pt>
                <c:pt idx="579">
                  <c:v>41376</c:v>
                </c:pt>
                <c:pt idx="580">
                  <c:v>41379</c:v>
                </c:pt>
                <c:pt idx="581">
                  <c:v>41380</c:v>
                </c:pt>
                <c:pt idx="582">
                  <c:v>41381</c:v>
                </c:pt>
                <c:pt idx="583">
                  <c:v>41382</c:v>
                </c:pt>
                <c:pt idx="584">
                  <c:v>41383</c:v>
                </c:pt>
                <c:pt idx="585">
                  <c:v>41386</c:v>
                </c:pt>
                <c:pt idx="586">
                  <c:v>41387</c:v>
                </c:pt>
                <c:pt idx="587">
                  <c:v>41388</c:v>
                </c:pt>
                <c:pt idx="588">
                  <c:v>41389</c:v>
                </c:pt>
                <c:pt idx="589">
                  <c:v>41390</c:v>
                </c:pt>
                <c:pt idx="590">
                  <c:v>41393</c:v>
                </c:pt>
                <c:pt idx="591">
                  <c:v>41394</c:v>
                </c:pt>
                <c:pt idx="592">
                  <c:v>41396</c:v>
                </c:pt>
                <c:pt idx="593">
                  <c:v>41397</c:v>
                </c:pt>
                <c:pt idx="594">
                  <c:v>41400</c:v>
                </c:pt>
                <c:pt idx="595">
                  <c:v>41401</c:v>
                </c:pt>
                <c:pt idx="596">
                  <c:v>41402</c:v>
                </c:pt>
                <c:pt idx="597">
                  <c:v>41403</c:v>
                </c:pt>
                <c:pt idx="598">
                  <c:v>41404</c:v>
                </c:pt>
                <c:pt idx="599">
                  <c:v>41408</c:v>
                </c:pt>
                <c:pt idx="600">
                  <c:v>41409</c:v>
                </c:pt>
                <c:pt idx="601">
                  <c:v>41410</c:v>
                </c:pt>
                <c:pt idx="602">
                  <c:v>41411</c:v>
                </c:pt>
                <c:pt idx="603">
                  <c:v>41414</c:v>
                </c:pt>
                <c:pt idx="604">
                  <c:v>41415</c:v>
                </c:pt>
                <c:pt idx="605">
                  <c:v>41416</c:v>
                </c:pt>
                <c:pt idx="606">
                  <c:v>41417</c:v>
                </c:pt>
                <c:pt idx="607">
                  <c:v>41418</c:v>
                </c:pt>
                <c:pt idx="608">
                  <c:v>41421</c:v>
                </c:pt>
                <c:pt idx="609">
                  <c:v>41422</c:v>
                </c:pt>
                <c:pt idx="610">
                  <c:v>41423</c:v>
                </c:pt>
                <c:pt idx="611">
                  <c:v>41424</c:v>
                </c:pt>
                <c:pt idx="612">
                  <c:v>41425</c:v>
                </c:pt>
                <c:pt idx="613">
                  <c:v>41429</c:v>
                </c:pt>
                <c:pt idx="614">
                  <c:v>41430</c:v>
                </c:pt>
                <c:pt idx="615">
                  <c:v>41431</c:v>
                </c:pt>
                <c:pt idx="616">
                  <c:v>41432</c:v>
                </c:pt>
                <c:pt idx="617">
                  <c:v>41436</c:v>
                </c:pt>
                <c:pt idx="618">
                  <c:v>41437</c:v>
                </c:pt>
                <c:pt idx="619">
                  <c:v>41438</c:v>
                </c:pt>
                <c:pt idx="620">
                  <c:v>41439</c:v>
                </c:pt>
                <c:pt idx="621">
                  <c:v>41442</c:v>
                </c:pt>
                <c:pt idx="622">
                  <c:v>41443</c:v>
                </c:pt>
                <c:pt idx="623">
                  <c:v>41444</c:v>
                </c:pt>
                <c:pt idx="624">
                  <c:v>41445</c:v>
                </c:pt>
                <c:pt idx="625">
                  <c:v>41446</c:v>
                </c:pt>
                <c:pt idx="626">
                  <c:v>41449</c:v>
                </c:pt>
                <c:pt idx="627">
                  <c:v>41450</c:v>
                </c:pt>
                <c:pt idx="628">
                  <c:v>41451</c:v>
                </c:pt>
                <c:pt idx="629">
                  <c:v>41452</c:v>
                </c:pt>
                <c:pt idx="630">
                  <c:v>41453</c:v>
                </c:pt>
                <c:pt idx="631">
                  <c:v>41457</c:v>
                </c:pt>
                <c:pt idx="632">
                  <c:v>41458</c:v>
                </c:pt>
                <c:pt idx="633">
                  <c:v>41459</c:v>
                </c:pt>
                <c:pt idx="634">
                  <c:v>41460</c:v>
                </c:pt>
                <c:pt idx="635">
                  <c:v>41463</c:v>
                </c:pt>
                <c:pt idx="636">
                  <c:v>41464</c:v>
                </c:pt>
                <c:pt idx="637">
                  <c:v>41465</c:v>
                </c:pt>
                <c:pt idx="638">
                  <c:v>41466</c:v>
                </c:pt>
                <c:pt idx="639">
                  <c:v>41467</c:v>
                </c:pt>
                <c:pt idx="640">
                  <c:v>41470</c:v>
                </c:pt>
                <c:pt idx="641">
                  <c:v>41471</c:v>
                </c:pt>
                <c:pt idx="642">
                  <c:v>41472</c:v>
                </c:pt>
                <c:pt idx="643">
                  <c:v>41473</c:v>
                </c:pt>
                <c:pt idx="644">
                  <c:v>41474</c:v>
                </c:pt>
                <c:pt idx="645">
                  <c:v>41477</c:v>
                </c:pt>
                <c:pt idx="646">
                  <c:v>41478</c:v>
                </c:pt>
                <c:pt idx="647">
                  <c:v>41479</c:v>
                </c:pt>
                <c:pt idx="648">
                  <c:v>41480</c:v>
                </c:pt>
                <c:pt idx="649">
                  <c:v>41481</c:v>
                </c:pt>
                <c:pt idx="650">
                  <c:v>41484</c:v>
                </c:pt>
                <c:pt idx="651">
                  <c:v>41485</c:v>
                </c:pt>
                <c:pt idx="652">
                  <c:v>41486</c:v>
                </c:pt>
                <c:pt idx="653">
                  <c:v>41487</c:v>
                </c:pt>
                <c:pt idx="654">
                  <c:v>41488</c:v>
                </c:pt>
                <c:pt idx="655">
                  <c:v>41491</c:v>
                </c:pt>
                <c:pt idx="656">
                  <c:v>41492</c:v>
                </c:pt>
                <c:pt idx="657">
                  <c:v>41494</c:v>
                </c:pt>
                <c:pt idx="658">
                  <c:v>41495</c:v>
                </c:pt>
                <c:pt idx="659">
                  <c:v>41498</c:v>
                </c:pt>
                <c:pt idx="660">
                  <c:v>41499</c:v>
                </c:pt>
                <c:pt idx="661">
                  <c:v>41500</c:v>
                </c:pt>
                <c:pt idx="662">
                  <c:v>41501</c:v>
                </c:pt>
                <c:pt idx="663">
                  <c:v>41502</c:v>
                </c:pt>
                <c:pt idx="664">
                  <c:v>41506</c:v>
                </c:pt>
                <c:pt idx="665">
                  <c:v>41507</c:v>
                </c:pt>
                <c:pt idx="666">
                  <c:v>41508</c:v>
                </c:pt>
                <c:pt idx="667">
                  <c:v>41509</c:v>
                </c:pt>
                <c:pt idx="668">
                  <c:v>41512</c:v>
                </c:pt>
                <c:pt idx="669">
                  <c:v>41513</c:v>
                </c:pt>
                <c:pt idx="670">
                  <c:v>41514</c:v>
                </c:pt>
                <c:pt idx="671">
                  <c:v>41515</c:v>
                </c:pt>
                <c:pt idx="672">
                  <c:v>41516</c:v>
                </c:pt>
                <c:pt idx="673">
                  <c:v>41519</c:v>
                </c:pt>
                <c:pt idx="674">
                  <c:v>41520</c:v>
                </c:pt>
                <c:pt idx="675">
                  <c:v>41521</c:v>
                </c:pt>
                <c:pt idx="676">
                  <c:v>41522</c:v>
                </c:pt>
                <c:pt idx="677">
                  <c:v>41523</c:v>
                </c:pt>
                <c:pt idx="678">
                  <c:v>41526</c:v>
                </c:pt>
                <c:pt idx="679">
                  <c:v>41527</c:v>
                </c:pt>
                <c:pt idx="680">
                  <c:v>41528</c:v>
                </c:pt>
                <c:pt idx="681">
                  <c:v>41529</c:v>
                </c:pt>
                <c:pt idx="682">
                  <c:v>41530</c:v>
                </c:pt>
                <c:pt idx="683">
                  <c:v>41533</c:v>
                </c:pt>
                <c:pt idx="684">
                  <c:v>41534</c:v>
                </c:pt>
                <c:pt idx="685">
                  <c:v>41535</c:v>
                </c:pt>
                <c:pt idx="686">
                  <c:v>41536</c:v>
                </c:pt>
                <c:pt idx="687">
                  <c:v>41537</c:v>
                </c:pt>
                <c:pt idx="688">
                  <c:v>41540</c:v>
                </c:pt>
                <c:pt idx="689">
                  <c:v>41541</c:v>
                </c:pt>
                <c:pt idx="690">
                  <c:v>41542</c:v>
                </c:pt>
                <c:pt idx="691">
                  <c:v>41543</c:v>
                </c:pt>
                <c:pt idx="692">
                  <c:v>41544</c:v>
                </c:pt>
                <c:pt idx="693">
                  <c:v>41547</c:v>
                </c:pt>
                <c:pt idx="694">
                  <c:v>41548</c:v>
                </c:pt>
                <c:pt idx="695">
                  <c:v>41549</c:v>
                </c:pt>
                <c:pt idx="696">
                  <c:v>41550</c:v>
                </c:pt>
                <c:pt idx="697">
                  <c:v>41551</c:v>
                </c:pt>
                <c:pt idx="698">
                  <c:v>41554</c:v>
                </c:pt>
                <c:pt idx="699">
                  <c:v>41555</c:v>
                </c:pt>
                <c:pt idx="700">
                  <c:v>41556</c:v>
                </c:pt>
                <c:pt idx="701">
                  <c:v>41557</c:v>
                </c:pt>
                <c:pt idx="702">
                  <c:v>41558</c:v>
                </c:pt>
                <c:pt idx="703">
                  <c:v>41562</c:v>
                </c:pt>
                <c:pt idx="704">
                  <c:v>41563</c:v>
                </c:pt>
                <c:pt idx="705">
                  <c:v>41564</c:v>
                </c:pt>
                <c:pt idx="706">
                  <c:v>41565</c:v>
                </c:pt>
                <c:pt idx="707">
                  <c:v>41568</c:v>
                </c:pt>
                <c:pt idx="708">
                  <c:v>41569</c:v>
                </c:pt>
                <c:pt idx="709">
                  <c:v>41570</c:v>
                </c:pt>
                <c:pt idx="710">
                  <c:v>41571</c:v>
                </c:pt>
                <c:pt idx="711">
                  <c:v>41572</c:v>
                </c:pt>
                <c:pt idx="712">
                  <c:v>41575</c:v>
                </c:pt>
                <c:pt idx="713">
                  <c:v>41576</c:v>
                </c:pt>
                <c:pt idx="714">
                  <c:v>41577</c:v>
                </c:pt>
                <c:pt idx="715">
                  <c:v>41578</c:v>
                </c:pt>
                <c:pt idx="716">
                  <c:v>41579</c:v>
                </c:pt>
                <c:pt idx="717">
                  <c:v>41583</c:v>
                </c:pt>
                <c:pt idx="718">
                  <c:v>41584</c:v>
                </c:pt>
                <c:pt idx="719">
                  <c:v>41585</c:v>
                </c:pt>
                <c:pt idx="720">
                  <c:v>41586</c:v>
                </c:pt>
                <c:pt idx="721">
                  <c:v>41590</c:v>
                </c:pt>
                <c:pt idx="722">
                  <c:v>41591</c:v>
                </c:pt>
                <c:pt idx="723">
                  <c:v>41592</c:v>
                </c:pt>
                <c:pt idx="724">
                  <c:v>41593</c:v>
                </c:pt>
                <c:pt idx="725">
                  <c:v>41596</c:v>
                </c:pt>
                <c:pt idx="726">
                  <c:v>41597</c:v>
                </c:pt>
                <c:pt idx="727">
                  <c:v>41598</c:v>
                </c:pt>
                <c:pt idx="728">
                  <c:v>41599</c:v>
                </c:pt>
                <c:pt idx="729">
                  <c:v>41600</c:v>
                </c:pt>
                <c:pt idx="730">
                  <c:v>41603</c:v>
                </c:pt>
                <c:pt idx="731">
                  <c:v>41604</c:v>
                </c:pt>
                <c:pt idx="732">
                  <c:v>41605</c:v>
                </c:pt>
                <c:pt idx="733">
                  <c:v>41607</c:v>
                </c:pt>
                <c:pt idx="734">
                  <c:v>41610</c:v>
                </c:pt>
                <c:pt idx="735">
                  <c:v>41611</c:v>
                </c:pt>
                <c:pt idx="736">
                  <c:v>41612</c:v>
                </c:pt>
                <c:pt idx="737">
                  <c:v>41613</c:v>
                </c:pt>
                <c:pt idx="738">
                  <c:v>41614</c:v>
                </c:pt>
                <c:pt idx="739">
                  <c:v>41617</c:v>
                </c:pt>
                <c:pt idx="740">
                  <c:v>41618</c:v>
                </c:pt>
                <c:pt idx="741">
                  <c:v>41619</c:v>
                </c:pt>
                <c:pt idx="742">
                  <c:v>41620</c:v>
                </c:pt>
                <c:pt idx="743">
                  <c:v>41621</c:v>
                </c:pt>
                <c:pt idx="744">
                  <c:v>41624</c:v>
                </c:pt>
                <c:pt idx="745">
                  <c:v>41625</c:v>
                </c:pt>
                <c:pt idx="746">
                  <c:v>41626</c:v>
                </c:pt>
                <c:pt idx="747">
                  <c:v>41627</c:v>
                </c:pt>
                <c:pt idx="748">
                  <c:v>41628</c:v>
                </c:pt>
                <c:pt idx="749">
                  <c:v>41631</c:v>
                </c:pt>
                <c:pt idx="750">
                  <c:v>41632</c:v>
                </c:pt>
                <c:pt idx="751">
                  <c:v>41634</c:v>
                </c:pt>
                <c:pt idx="752">
                  <c:v>41635</c:v>
                </c:pt>
                <c:pt idx="753">
                  <c:v>41638</c:v>
                </c:pt>
                <c:pt idx="754">
                  <c:v>41641</c:v>
                </c:pt>
                <c:pt idx="755">
                  <c:v>41642</c:v>
                </c:pt>
                <c:pt idx="756">
                  <c:v>41646</c:v>
                </c:pt>
                <c:pt idx="757">
                  <c:v>41647</c:v>
                </c:pt>
                <c:pt idx="758">
                  <c:v>41648</c:v>
                </c:pt>
                <c:pt idx="759">
                  <c:v>41649</c:v>
                </c:pt>
                <c:pt idx="760">
                  <c:v>41652</c:v>
                </c:pt>
                <c:pt idx="761">
                  <c:v>41653</c:v>
                </c:pt>
                <c:pt idx="762">
                  <c:v>41654</c:v>
                </c:pt>
                <c:pt idx="763">
                  <c:v>41655</c:v>
                </c:pt>
                <c:pt idx="764">
                  <c:v>41656</c:v>
                </c:pt>
                <c:pt idx="765">
                  <c:v>41659</c:v>
                </c:pt>
                <c:pt idx="766">
                  <c:v>41660</c:v>
                </c:pt>
                <c:pt idx="767">
                  <c:v>41661</c:v>
                </c:pt>
                <c:pt idx="768">
                  <c:v>41662</c:v>
                </c:pt>
                <c:pt idx="769">
                  <c:v>41663</c:v>
                </c:pt>
                <c:pt idx="770">
                  <c:v>41666</c:v>
                </c:pt>
                <c:pt idx="771">
                  <c:v>41667</c:v>
                </c:pt>
                <c:pt idx="772">
                  <c:v>41668</c:v>
                </c:pt>
                <c:pt idx="773">
                  <c:v>41669</c:v>
                </c:pt>
                <c:pt idx="774">
                  <c:v>41670</c:v>
                </c:pt>
                <c:pt idx="775">
                  <c:v>41673</c:v>
                </c:pt>
                <c:pt idx="776">
                  <c:v>41674</c:v>
                </c:pt>
                <c:pt idx="777">
                  <c:v>41675</c:v>
                </c:pt>
                <c:pt idx="778">
                  <c:v>41676</c:v>
                </c:pt>
                <c:pt idx="779">
                  <c:v>41677</c:v>
                </c:pt>
                <c:pt idx="780">
                  <c:v>41680</c:v>
                </c:pt>
                <c:pt idx="781">
                  <c:v>41681</c:v>
                </c:pt>
                <c:pt idx="782">
                  <c:v>41682</c:v>
                </c:pt>
                <c:pt idx="783">
                  <c:v>41683</c:v>
                </c:pt>
                <c:pt idx="784">
                  <c:v>41684</c:v>
                </c:pt>
                <c:pt idx="785">
                  <c:v>41688</c:v>
                </c:pt>
                <c:pt idx="786">
                  <c:v>41689</c:v>
                </c:pt>
                <c:pt idx="787">
                  <c:v>41690</c:v>
                </c:pt>
                <c:pt idx="788">
                  <c:v>41691</c:v>
                </c:pt>
                <c:pt idx="789">
                  <c:v>41694</c:v>
                </c:pt>
                <c:pt idx="790">
                  <c:v>41695</c:v>
                </c:pt>
                <c:pt idx="791">
                  <c:v>41696</c:v>
                </c:pt>
                <c:pt idx="792">
                  <c:v>41697</c:v>
                </c:pt>
                <c:pt idx="793">
                  <c:v>41698</c:v>
                </c:pt>
                <c:pt idx="794">
                  <c:v>41701</c:v>
                </c:pt>
                <c:pt idx="795">
                  <c:v>41702</c:v>
                </c:pt>
                <c:pt idx="796">
                  <c:v>41703</c:v>
                </c:pt>
                <c:pt idx="797">
                  <c:v>41704</c:v>
                </c:pt>
                <c:pt idx="798">
                  <c:v>41705</c:v>
                </c:pt>
                <c:pt idx="799">
                  <c:v>41708</c:v>
                </c:pt>
                <c:pt idx="800">
                  <c:v>41709</c:v>
                </c:pt>
                <c:pt idx="801">
                  <c:v>41710</c:v>
                </c:pt>
                <c:pt idx="802">
                  <c:v>41711</c:v>
                </c:pt>
                <c:pt idx="803">
                  <c:v>41712</c:v>
                </c:pt>
                <c:pt idx="804">
                  <c:v>41715</c:v>
                </c:pt>
                <c:pt idx="805">
                  <c:v>41716</c:v>
                </c:pt>
                <c:pt idx="806">
                  <c:v>41717</c:v>
                </c:pt>
                <c:pt idx="807">
                  <c:v>41718</c:v>
                </c:pt>
                <c:pt idx="808">
                  <c:v>41719</c:v>
                </c:pt>
                <c:pt idx="809">
                  <c:v>41723</c:v>
                </c:pt>
                <c:pt idx="810">
                  <c:v>41724</c:v>
                </c:pt>
                <c:pt idx="811">
                  <c:v>41725</c:v>
                </c:pt>
                <c:pt idx="812">
                  <c:v>41726</c:v>
                </c:pt>
                <c:pt idx="813">
                  <c:v>41729</c:v>
                </c:pt>
                <c:pt idx="814">
                  <c:v>41730</c:v>
                </c:pt>
                <c:pt idx="815">
                  <c:v>41731</c:v>
                </c:pt>
                <c:pt idx="816">
                  <c:v>41732</c:v>
                </c:pt>
                <c:pt idx="817">
                  <c:v>41733</c:v>
                </c:pt>
                <c:pt idx="818">
                  <c:v>41736</c:v>
                </c:pt>
                <c:pt idx="819">
                  <c:v>41737</c:v>
                </c:pt>
                <c:pt idx="820">
                  <c:v>41738</c:v>
                </c:pt>
                <c:pt idx="821">
                  <c:v>41739</c:v>
                </c:pt>
                <c:pt idx="822">
                  <c:v>41740</c:v>
                </c:pt>
                <c:pt idx="823">
                  <c:v>41743</c:v>
                </c:pt>
                <c:pt idx="824">
                  <c:v>41744</c:v>
                </c:pt>
                <c:pt idx="825">
                  <c:v>41745</c:v>
                </c:pt>
                <c:pt idx="826">
                  <c:v>41750</c:v>
                </c:pt>
                <c:pt idx="827">
                  <c:v>41751</c:v>
                </c:pt>
                <c:pt idx="828">
                  <c:v>41752</c:v>
                </c:pt>
                <c:pt idx="829">
                  <c:v>41753</c:v>
                </c:pt>
                <c:pt idx="830">
                  <c:v>41754</c:v>
                </c:pt>
                <c:pt idx="831">
                  <c:v>41757</c:v>
                </c:pt>
                <c:pt idx="832">
                  <c:v>41758</c:v>
                </c:pt>
                <c:pt idx="833">
                  <c:v>41759</c:v>
                </c:pt>
                <c:pt idx="834">
                  <c:v>41761</c:v>
                </c:pt>
                <c:pt idx="835">
                  <c:v>41764</c:v>
                </c:pt>
                <c:pt idx="836">
                  <c:v>41765</c:v>
                </c:pt>
                <c:pt idx="837">
                  <c:v>41766</c:v>
                </c:pt>
                <c:pt idx="838">
                  <c:v>41767</c:v>
                </c:pt>
                <c:pt idx="839">
                  <c:v>41768</c:v>
                </c:pt>
                <c:pt idx="840">
                  <c:v>41771</c:v>
                </c:pt>
                <c:pt idx="841">
                  <c:v>41772</c:v>
                </c:pt>
                <c:pt idx="842">
                  <c:v>41773</c:v>
                </c:pt>
                <c:pt idx="843">
                  <c:v>41774</c:v>
                </c:pt>
                <c:pt idx="844">
                  <c:v>41775</c:v>
                </c:pt>
                <c:pt idx="845">
                  <c:v>41778</c:v>
                </c:pt>
                <c:pt idx="846">
                  <c:v>41779</c:v>
                </c:pt>
                <c:pt idx="847">
                  <c:v>41780</c:v>
                </c:pt>
                <c:pt idx="848">
                  <c:v>41781</c:v>
                </c:pt>
                <c:pt idx="849">
                  <c:v>41782</c:v>
                </c:pt>
                <c:pt idx="850">
                  <c:v>41786</c:v>
                </c:pt>
                <c:pt idx="851">
                  <c:v>41787</c:v>
                </c:pt>
                <c:pt idx="852">
                  <c:v>41788</c:v>
                </c:pt>
                <c:pt idx="853">
                  <c:v>41789</c:v>
                </c:pt>
                <c:pt idx="854">
                  <c:v>41793</c:v>
                </c:pt>
                <c:pt idx="855">
                  <c:v>41794</c:v>
                </c:pt>
                <c:pt idx="856">
                  <c:v>41795</c:v>
                </c:pt>
                <c:pt idx="857">
                  <c:v>41796</c:v>
                </c:pt>
                <c:pt idx="858">
                  <c:v>41799</c:v>
                </c:pt>
                <c:pt idx="859">
                  <c:v>41800</c:v>
                </c:pt>
                <c:pt idx="860">
                  <c:v>41801</c:v>
                </c:pt>
                <c:pt idx="861">
                  <c:v>41802</c:v>
                </c:pt>
                <c:pt idx="862">
                  <c:v>41803</c:v>
                </c:pt>
                <c:pt idx="863">
                  <c:v>41806</c:v>
                </c:pt>
                <c:pt idx="864">
                  <c:v>41807</c:v>
                </c:pt>
                <c:pt idx="865">
                  <c:v>41808</c:v>
                </c:pt>
                <c:pt idx="866">
                  <c:v>41809</c:v>
                </c:pt>
                <c:pt idx="867">
                  <c:v>41810</c:v>
                </c:pt>
                <c:pt idx="868">
                  <c:v>41814</c:v>
                </c:pt>
                <c:pt idx="869">
                  <c:v>41815</c:v>
                </c:pt>
                <c:pt idx="870">
                  <c:v>41816</c:v>
                </c:pt>
                <c:pt idx="871">
                  <c:v>41817</c:v>
                </c:pt>
                <c:pt idx="872">
                  <c:v>41821</c:v>
                </c:pt>
                <c:pt idx="873">
                  <c:v>41822</c:v>
                </c:pt>
                <c:pt idx="874">
                  <c:v>41823</c:v>
                </c:pt>
                <c:pt idx="875">
                  <c:v>41827</c:v>
                </c:pt>
                <c:pt idx="876">
                  <c:v>41828</c:v>
                </c:pt>
                <c:pt idx="877">
                  <c:v>41829</c:v>
                </c:pt>
                <c:pt idx="878">
                  <c:v>41830</c:v>
                </c:pt>
                <c:pt idx="879">
                  <c:v>41831</c:v>
                </c:pt>
                <c:pt idx="880">
                  <c:v>41834</c:v>
                </c:pt>
                <c:pt idx="881">
                  <c:v>41835</c:v>
                </c:pt>
                <c:pt idx="882">
                  <c:v>41836</c:v>
                </c:pt>
                <c:pt idx="883">
                  <c:v>41837</c:v>
                </c:pt>
                <c:pt idx="884">
                  <c:v>41838</c:v>
                </c:pt>
                <c:pt idx="885">
                  <c:v>41841</c:v>
                </c:pt>
                <c:pt idx="886">
                  <c:v>41842</c:v>
                </c:pt>
                <c:pt idx="887">
                  <c:v>41843</c:v>
                </c:pt>
                <c:pt idx="888">
                  <c:v>41844</c:v>
                </c:pt>
                <c:pt idx="889">
                  <c:v>41845</c:v>
                </c:pt>
                <c:pt idx="890">
                  <c:v>41848</c:v>
                </c:pt>
                <c:pt idx="891">
                  <c:v>41849</c:v>
                </c:pt>
                <c:pt idx="892">
                  <c:v>41850</c:v>
                </c:pt>
                <c:pt idx="893">
                  <c:v>41851</c:v>
                </c:pt>
                <c:pt idx="894">
                  <c:v>41852</c:v>
                </c:pt>
                <c:pt idx="895">
                  <c:v>41855</c:v>
                </c:pt>
                <c:pt idx="896">
                  <c:v>41856</c:v>
                </c:pt>
                <c:pt idx="897">
                  <c:v>41857</c:v>
                </c:pt>
                <c:pt idx="898">
                  <c:v>41859</c:v>
                </c:pt>
                <c:pt idx="899">
                  <c:v>41862</c:v>
                </c:pt>
                <c:pt idx="900">
                  <c:v>41863</c:v>
                </c:pt>
                <c:pt idx="901">
                  <c:v>41864</c:v>
                </c:pt>
                <c:pt idx="902">
                  <c:v>41865</c:v>
                </c:pt>
                <c:pt idx="903">
                  <c:v>41866</c:v>
                </c:pt>
                <c:pt idx="904">
                  <c:v>41870</c:v>
                </c:pt>
                <c:pt idx="905">
                  <c:v>41871</c:v>
                </c:pt>
                <c:pt idx="906">
                  <c:v>41872</c:v>
                </c:pt>
                <c:pt idx="907">
                  <c:v>41873</c:v>
                </c:pt>
                <c:pt idx="908">
                  <c:v>41874</c:v>
                </c:pt>
                <c:pt idx="909">
                  <c:v>41877</c:v>
                </c:pt>
                <c:pt idx="910">
                  <c:v>41878</c:v>
                </c:pt>
                <c:pt idx="911">
                  <c:v>41879</c:v>
                </c:pt>
                <c:pt idx="912">
                  <c:v>41880</c:v>
                </c:pt>
                <c:pt idx="913" formatCode="d\-mmm\-yy">
                  <c:v>41883</c:v>
                </c:pt>
                <c:pt idx="914" formatCode="d\-mmm\-yy">
                  <c:v>41884</c:v>
                </c:pt>
                <c:pt idx="915" formatCode="d\-mmm\-yy">
                  <c:v>41885</c:v>
                </c:pt>
                <c:pt idx="916" formatCode="d\-mmm\-yy">
                  <c:v>41886</c:v>
                </c:pt>
                <c:pt idx="917" formatCode="d\-mmm\-yy">
                  <c:v>41887</c:v>
                </c:pt>
                <c:pt idx="918" formatCode="d\-mmm\-yy">
                  <c:v>41888</c:v>
                </c:pt>
                <c:pt idx="919" formatCode="d\-mmm\-yy">
                  <c:v>41891</c:v>
                </c:pt>
                <c:pt idx="920" formatCode="d\-mmm\-yy">
                  <c:v>41892</c:v>
                </c:pt>
                <c:pt idx="921" formatCode="d\-mmm\-yy">
                  <c:v>41893</c:v>
                </c:pt>
                <c:pt idx="922" formatCode="d\-mmm\-yy">
                  <c:v>41894</c:v>
                </c:pt>
                <c:pt idx="923" formatCode="d\-mmm\-yy">
                  <c:v>41897</c:v>
                </c:pt>
                <c:pt idx="924" formatCode="d\-mmm\-yy">
                  <c:v>41898</c:v>
                </c:pt>
                <c:pt idx="925" formatCode="d\-mmm\-yy">
                  <c:v>41899</c:v>
                </c:pt>
                <c:pt idx="926" formatCode="d\-mmm\-yy">
                  <c:v>41900</c:v>
                </c:pt>
                <c:pt idx="927" formatCode="d\-mmm\-yy">
                  <c:v>41901</c:v>
                </c:pt>
                <c:pt idx="928" formatCode="d\-mmm\-yy">
                  <c:v>41902</c:v>
                </c:pt>
                <c:pt idx="929" formatCode="d\-mmm\-yy">
                  <c:v>41905</c:v>
                </c:pt>
                <c:pt idx="930" formatCode="d\-mmm\-yy">
                  <c:v>41906</c:v>
                </c:pt>
                <c:pt idx="931" formatCode="d\-mmm\-yy">
                  <c:v>41907</c:v>
                </c:pt>
                <c:pt idx="932" formatCode="d\-mmm\-yy">
                  <c:v>41908</c:v>
                </c:pt>
                <c:pt idx="933" formatCode="d\-mmm\-yy">
                  <c:v>41909</c:v>
                </c:pt>
                <c:pt idx="934" formatCode="d\-mmm\-yy">
                  <c:v>41910</c:v>
                </c:pt>
                <c:pt idx="935" formatCode="d\-mmm\-yy">
                  <c:v>41911</c:v>
                </c:pt>
                <c:pt idx="936" formatCode="d\-mmm\-yy">
                  <c:v>41912</c:v>
                </c:pt>
                <c:pt idx="937" formatCode="d\-mmm\-yy">
                  <c:v>41913</c:v>
                </c:pt>
                <c:pt idx="938" formatCode="d\-mmm\-yy">
                  <c:v>41914</c:v>
                </c:pt>
                <c:pt idx="939" formatCode="d\-mmm\-yy">
                  <c:v>41915</c:v>
                </c:pt>
                <c:pt idx="940" formatCode="d\-mmm\-yy">
                  <c:v>41916</c:v>
                </c:pt>
                <c:pt idx="941" formatCode="d\-mmm\-yy">
                  <c:v>41917</c:v>
                </c:pt>
                <c:pt idx="942" formatCode="d\-mmm\-yy">
                  <c:v>41918</c:v>
                </c:pt>
                <c:pt idx="943" formatCode="d\-mmm\-yy">
                  <c:v>41919</c:v>
                </c:pt>
                <c:pt idx="944" formatCode="d\-mmm\-yy">
                  <c:v>41920</c:v>
                </c:pt>
                <c:pt idx="945" formatCode="d\-mmm\-yy">
                  <c:v>41921</c:v>
                </c:pt>
                <c:pt idx="946" formatCode="d\-mmm\-yy">
                  <c:v>41922</c:v>
                </c:pt>
                <c:pt idx="947" formatCode="d\-mmm\-yy">
                  <c:v>41923</c:v>
                </c:pt>
                <c:pt idx="948" formatCode="d\-mmm\-yy">
                  <c:v>41924</c:v>
                </c:pt>
                <c:pt idx="949" formatCode="d\-mmm\-yy">
                  <c:v>41925</c:v>
                </c:pt>
                <c:pt idx="950" formatCode="d\-mmm\-yy">
                  <c:v>41926</c:v>
                </c:pt>
                <c:pt idx="951" formatCode="d\-mmm\-yy">
                  <c:v>41927</c:v>
                </c:pt>
                <c:pt idx="952" formatCode="d\-mmm\-yy">
                  <c:v>41928</c:v>
                </c:pt>
                <c:pt idx="953" formatCode="d\-mmm\-yy">
                  <c:v>41929</c:v>
                </c:pt>
                <c:pt idx="954" formatCode="d\-mmm\-yy">
                  <c:v>41930</c:v>
                </c:pt>
                <c:pt idx="955" formatCode="d\-mmm\-yy">
                  <c:v>41931</c:v>
                </c:pt>
                <c:pt idx="956" formatCode="d\-mmm\-yy">
                  <c:v>41932</c:v>
                </c:pt>
                <c:pt idx="957" formatCode="d\-mmm\-yy">
                  <c:v>41933</c:v>
                </c:pt>
                <c:pt idx="958" formatCode="d\-mmm\-yy">
                  <c:v>41934</c:v>
                </c:pt>
                <c:pt idx="959" formatCode="d\-mmm\-yy">
                  <c:v>41935</c:v>
                </c:pt>
                <c:pt idx="960" formatCode="d\-mmm\-yy">
                  <c:v>41936</c:v>
                </c:pt>
                <c:pt idx="961" formatCode="d\-mmm\-yy">
                  <c:v>41937</c:v>
                </c:pt>
                <c:pt idx="962" formatCode="d\-mmm\-yy">
                  <c:v>41940</c:v>
                </c:pt>
                <c:pt idx="963" formatCode="d\-mmm\-yy">
                  <c:v>41941</c:v>
                </c:pt>
                <c:pt idx="964" formatCode="d\-mmm\-yy">
                  <c:v>41942</c:v>
                </c:pt>
                <c:pt idx="965" formatCode="d\-mmm\-yy">
                  <c:v>41943</c:v>
                </c:pt>
                <c:pt idx="966" formatCode="d\-mmm\-yy">
                  <c:v>41944</c:v>
                </c:pt>
                <c:pt idx="967" formatCode="d\-mmm\-yy">
                  <c:v>41947</c:v>
                </c:pt>
                <c:pt idx="968" formatCode="d\-mmm\-yy">
                  <c:v>41948</c:v>
                </c:pt>
                <c:pt idx="969" formatCode="d\-mmm\-yy">
                  <c:v>41949</c:v>
                </c:pt>
                <c:pt idx="970" formatCode="d\-mmm\-yy">
                  <c:v>41950</c:v>
                </c:pt>
                <c:pt idx="971" formatCode="d\-mmm\-yy">
                  <c:v>41951</c:v>
                </c:pt>
                <c:pt idx="972" formatCode="d\-mmm\-yy">
                  <c:v>41956</c:v>
                </c:pt>
                <c:pt idx="973" formatCode="d\-mmm\-yy">
                  <c:v>41957</c:v>
                </c:pt>
                <c:pt idx="974" formatCode="d\-mmm\-yy">
                  <c:v>41958</c:v>
                </c:pt>
                <c:pt idx="975" formatCode="d\-mmm\-yy">
                  <c:v>41962</c:v>
                </c:pt>
                <c:pt idx="976" formatCode="d\-mmm\-yy">
                  <c:v>41963</c:v>
                </c:pt>
                <c:pt idx="977" formatCode="d\-mmm\-yy">
                  <c:v>41964</c:v>
                </c:pt>
                <c:pt idx="978" formatCode="d\-mmm\-yy">
                  <c:v>41965</c:v>
                </c:pt>
                <c:pt idx="979" formatCode="d\-mmm\-yy">
                  <c:v>41970</c:v>
                </c:pt>
                <c:pt idx="980" formatCode="d\-mmm\-yy">
                  <c:v>41971</c:v>
                </c:pt>
                <c:pt idx="981" formatCode="d\-mmm\-yy">
                  <c:v>41972</c:v>
                </c:pt>
                <c:pt idx="982" formatCode="d\-mmm\-yy">
                  <c:v>41975</c:v>
                </c:pt>
                <c:pt idx="983" formatCode="d\-mmm\-yy">
                  <c:v>41976</c:v>
                </c:pt>
                <c:pt idx="984" formatCode="d\-mmm\-yy">
                  <c:v>41977</c:v>
                </c:pt>
                <c:pt idx="985" formatCode="d\-mmm\-yy">
                  <c:v>41978</c:v>
                </c:pt>
                <c:pt idx="986" formatCode="d\-mmm\-yy">
                  <c:v>41979</c:v>
                </c:pt>
                <c:pt idx="987" formatCode="d\-mmm\-yy">
                  <c:v>41983</c:v>
                </c:pt>
                <c:pt idx="988" formatCode="d\-mmm\-yy">
                  <c:v>41984</c:v>
                </c:pt>
                <c:pt idx="989" formatCode="d\-mmm\-yy">
                  <c:v>41985</c:v>
                </c:pt>
                <c:pt idx="990" formatCode="d\-mmm\-yy">
                  <c:v>41986</c:v>
                </c:pt>
                <c:pt idx="991" formatCode="d\-mmm\-yy">
                  <c:v>41989</c:v>
                </c:pt>
                <c:pt idx="992" formatCode="d\-mmm\-yy">
                  <c:v>41990</c:v>
                </c:pt>
                <c:pt idx="993" formatCode="d\-mmm\-yy">
                  <c:v>41991</c:v>
                </c:pt>
                <c:pt idx="994" formatCode="d\-mmm\-yy">
                  <c:v>41992</c:v>
                </c:pt>
                <c:pt idx="995" formatCode="d\-mmm\-yy">
                  <c:v>41993</c:v>
                </c:pt>
                <c:pt idx="996" formatCode="d\-mmm\-yy">
                  <c:v>41994</c:v>
                </c:pt>
                <c:pt idx="997" formatCode="d\-mmm\-yy">
                  <c:v>41995</c:v>
                </c:pt>
                <c:pt idx="998" formatCode="d\-mmm\-yy">
                  <c:v>41996</c:v>
                </c:pt>
                <c:pt idx="999" formatCode="d\-mmm\-yy">
                  <c:v>41997</c:v>
                </c:pt>
                <c:pt idx="1000" formatCode="d\-mmm\-yy">
                  <c:v>41998</c:v>
                </c:pt>
                <c:pt idx="1001" formatCode="d\-mmm\-yy">
                  <c:v>41999</c:v>
                </c:pt>
                <c:pt idx="1002" formatCode="d\-mmm\-yy">
                  <c:v>42000</c:v>
                </c:pt>
                <c:pt idx="1003" formatCode="d\-mmm\-yy">
                  <c:v>42001</c:v>
                </c:pt>
                <c:pt idx="1004" formatCode="d\-mmm\-yy">
                  <c:v>42002</c:v>
                </c:pt>
                <c:pt idx="1005" formatCode="d\-mmm\-yy">
                  <c:v>42003</c:v>
                </c:pt>
                <c:pt idx="1006" formatCode="d\-mmm\-yy">
                  <c:v>42004</c:v>
                </c:pt>
                <c:pt idx="1007" formatCode="d\-mmm\-yy">
                  <c:v>42005</c:v>
                </c:pt>
                <c:pt idx="1008" formatCode="d\-mmm\-yy">
                  <c:v>42006</c:v>
                </c:pt>
                <c:pt idx="1009" formatCode="d\-mmm\-yy">
                  <c:v>42007</c:v>
                </c:pt>
                <c:pt idx="1010" formatCode="d\-mmm\-yy">
                  <c:v>42008</c:v>
                </c:pt>
                <c:pt idx="1011" formatCode="d\-mmm\-yy">
                  <c:v>42009</c:v>
                </c:pt>
                <c:pt idx="1012" formatCode="d\-mmm\-yy">
                  <c:v>42010</c:v>
                </c:pt>
                <c:pt idx="1013" formatCode="d\-mmm\-yy">
                  <c:v>42011</c:v>
                </c:pt>
                <c:pt idx="1014" formatCode="d\-mmm\-yy">
                  <c:v>42012</c:v>
                </c:pt>
                <c:pt idx="1015" formatCode="d\-mmm\-yy">
                  <c:v>42013</c:v>
                </c:pt>
                <c:pt idx="1016" formatCode="d\-mmm\-yy">
                  <c:v>42014</c:v>
                </c:pt>
                <c:pt idx="1017" formatCode="d\-mmm\-yy">
                  <c:v>42015</c:v>
                </c:pt>
                <c:pt idx="1018" formatCode="d\-mmm\-yy">
                  <c:v>42016</c:v>
                </c:pt>
                <c:pt idx="1019" formatCode="d\-mmm\-yy">
                  <c:v>42017</c:v>
                </c:pt>
                <c:pt idx="1020" formatCode="d\-mmm\-yy">
                  <c:v>42018</c:v>
                </c:pt>
                <c:pt idx="1021" formatCode="d\-mmm\-yy">
                  <c:v>42019</c:v>
                </c:pt>
                <c:pt idx="1022" formatCode="d\-mmm\-yy">
                  <c:v>42020</c:v>
                </c:pt>
                <c:pt idx="1023" formatCode="d\-mmm\-yy">
                  <c:v>42021</c:v>
                </c:pt>
                <c:pt idx="1024" formatCode="d\-mmm\-yy">
                  <c:v>42022</c:v>
                </c:pt>
                <c:pt idx="1025" formatCode="d\-mmm\-yy">
                  <c:v>42023</c:v>
                </c:pt>
                <c:pt idx="1026" formatCode="d\-mmm\-yy">
                  <c:v>42024</c:v>
                </c:pt>
                <c:pt idx="1027" formatCode="d\-mmm\-yy">
                  <c:v>42025</c:v>
                </c:pt>
                <c:pt idx="1028" formatCode="d\-mmm\-yy">
                  <c:v>42026</c:v>
                </c:pt>
                <c:pt idx="1029" formatCode="d\-mmm\-yy">
                  <c:v>42027</c:v>
                </c:pt>
                <c:pt idx="1030" formatCode="d\-mmm\-yy">
                  <c:v>42028</c:v>
                </c:pt>
                <c:pt idx="1031" formatCode="d\-mmm\-yy">
                  <c:v>42029</c:v>
                </c:pt>
                <c:pt idx="1032" formatCode="d\-mmm\-yy">
                  <c:v>42030</c:v>
                </c:pt>
                <c:pt idx="1033" formatCode="d\-mmm\-yy">
                  <c:v>42031</c:v>
                </c:pt>
                <c:pt idx="1034" formatCode="d\-mmm\-yy">
                  <c:v>42032</c:v>
                </c:pt>
                <c:pt idx="1035" formatCode="d\-mmm\-yy">
                  <c:v>42033</c:v>
                </c:pt>
                <c:pt idx="1036" formatCode="d\-mmm\-yy">
                  <c:v>42034</c:v>
                </c:pt>
                <c:pt idx="1037" formatCode="d\-mmm\-yy">
                  <c:v>42035</c:v>
                </c:pt>
                <c:pt idx="1038" formatCode="d\-mmm\-yy">
                  <c:v>42036</c:v>
                </c:pt>
                <c:pt idx="1039" formatCode="d\-mmm\-yy">
                  <c:v>42037</c:v>
                </c:pt>
                <c:pt idx="1040" formatCode="d\-mmm\-yy">
                  <c:v>42038</c:v>
                </c:pt>
                <c:pt idx="1041" formatCode="d\-mmm\-yy">
                  <c:v>42039</c:v>
                </c:pt>
                <c:pt idx="1042" formatCode="d\-mmm\-yy">
                  <c:v>42040</c:v>
                </c:pt>
                <c:pt idx="1043" formatCode="d\-mmm\-yy">
                  <c:v>42041</c:v>
                </c:pt>
                <c:pt idx="1044" formatCode="d\-mmm\-yy">
                  <c:v>42042</c:v>
                </c:pt>
                <c:pt idx="1045" formatCode="d\-mmm\-yy">
                  <c:v>42043</c:v>
                </c:pt>
                <c:pt idx="1046" formatCode="d\-mmm\-yy">
                  <c:v>42044</c:v>
                </c:pt>
                <c:pt idx="1047" formatCode="d\-mmm\-yy">
                  <c:v>42045</c:v>
                </c:pt>
                <c:pt idx="1048" formatCode="d\-mmm\-yy">
                  <c:v>42046</c:v>
                </c:pt>
                <c:pt idx="1049" formatCode="d\-mmm\-yy">
                  <c:v>42047</c:v>
                </c:pt>
                <c:pt idx="1050" formatCode="d\-mmm\-yy">
                  <c:v>42048</c:v>
                </c:pt>
                <c:pt idx="1051" formatCode="d\-mmm\-yy">
                  <c:v>42049</c:v>
                </c:pt>
                <c:pt idx="1052" formatCode="d\-mmm\-yy">
                  <c:v>42050</c:v>
                </c:pt>
                <c:pt idx="1053" formatCode="d\-mmm\-yy">
                  <c:v>42051</c:v>
                </c:pt>
                <c:pt idx="1054" formatCode="d\-mmm\-yy">
                  <c:v>42052</c:v>
                </c:pt>
                <c:pt idx="1055" formatCode="d\-mmm\-yy">
                  <c:v>42053</c:v>
                </c:pt>
                <c:pt idx="1056" formatCode="d\-mmm\-yy">
                  <c:v>42054</c:v>
                </c:pt>
                <c:pt idx="1057" formatCode="d\-mmm\-yy">
                  <c:v>42055</c:v>
                </c:pt>
                <c:pt idx="1058" formatCode="d\-mmm\-yy">
                  <c:v>42056</c:v>
                </c:pt>
                <c:pt idx="1059" formatCode="d\-mmm\-yy">
                  <c:v>42057</c:v>
                </c:pt>
                <c:pt idx="1060" formatCode="d\-mmm\-yy">
                  <c:v>42058</c:v>
                </c:pt>
                <c:pt idx="1061" formatCode="d\-mmm\-yy">
                  <c:v>42059</c:v>
                </c:pt>
                <c:pt idx="1062" formatCode="d\-mmm\-yy">
                  <c:v>42060</c:v>
                </c:pt>
                <c:pt idx="1063" formatCode="d\-mmm\-yy">
                  <c:v>42061</c:v>
                </c:pt>
                <c:pt idx="1064" formatCode="d\-mmm\-yy">
                  <c:v>42062</c:v>
                </c:pt>
                <c:pt idx="1065" formatCode="d\-mmm\-yy">
                  <c:v>42063</c:v>
                </c:pt>
                <c:pt idx="1066" formatCode="d\-mmm\-yy">
                  <c:v>42064</c:v>
                </c:pt>
                <c:pt idx="1067" formatCode="d\-mmm\-yy">
                  <c:v>42065</c:v>
                </c:pt>
                <c:pt idx="1068" formatCode="d\-mmm\-yy">
                  <c:v>42066</c:v>
                </c:pt>
                <c:pt idx="1069" formatCode="d\-mmm\-yy">
                  <c:v>42067</c:v>
                </c:pt>
                <c:pt idx="1070" formatCode="d\-mmm\-yy">
                  <c:v>42068</c:v>
                </c:pt>
                <c:pt idx="1071" formatCode="d\-mmm\-yy">
                  <c:v>42069</c:v>
                </c:pt>
                <c:pt idx="1072" formatCode="d\-mmm\-yy">
                  <c:v>42070</c:v>
                </c:pt>
                <c:pt idx="1073" formatCode="d\-mmm\-yy">
                  <c:v>42071</c:v>
                </c:pt>
                <c:pt idx="1074" formatCode="d\-mmm\-yy">
                  <c:v>42072</c:v>
                </c:pt>
                <c:pt idx="1075" formatCode="d\-mmm\-yy">
                  <c:v>42073</c:v>
                </c:pt>
                <c:pt idx="1076" formatCode="d\-mmm\-yy">
                  <c:v>42074</c:v>
                </c:pt>
                <c:pt idx="1077" formatCode="d\-mmm\-yy">
                  <c:v>42075</c:v>
                </c:pt>
                <c:pt idx="1078" formatCode="d\-mmm\-yy">
                  <c:v>42076</c:v>
                </c:pt>
                <c:pt idx="1079" formatCode="d\-mmm\-yy">
                  <c:v>42077</c:v>
                </c:pt>
                <c:pt idx="1080" formatCode="d\-mmm\-yy">
                  <c:v>42078</c:v>
                </c:pt>
                <c:pt idx="1081" formatCode="d\-mmm\-yy">
                  <c:v>42079</c:v>
                </c:pt>
                <c:pt idx="1082" formatCode="d\-mmm\-yy">
                  <c:v>42080</c:v>
                </c:pt>
                <c:pt idx="1083" formatCode="d\-mmm\-yy">
                  <c:v>42081</c:v>
                </c:pt>
                <c:pt idx="1084" formatCode="d\-mmm\-yy">
                  <c:v>42082</c:v>
                </c:pt>
                <c:pt idx="1085" formatCode="d\-mmm\-yy">
                  <c:v>42083</c:v>
                </c:pt>
                <c:pt idx="1086" formatCode="d\-mmm\-yy">
                  <c:v>42084</c:v>
                </c:pt>
                <c:pt idx="1087" formatCode="d\-mmm\-yy">
                  <c:v>42085</c:v>
                </c:pt>
                <c:pt idx="1088" formatCode="d\-mmm\-yy">
                  <c:v>42086</c:v>
                </c:pt>
                <c:pt idx="1089" formatCode="d\-mmm\-yy">
                  <c:v>42087</c:v>
                </c:pt>
                <c:pt idx="1090" formatCode="d\-mmm\-yy">
                  <c:v>42088</c:v>
                </c:pt>
                <c:pt idx="1091" formatCode="d\-mmm\-yy">
                  <c:v>42089</c:v>
                </c:pt>
                <c:pt idx="1092" formatCode="d\-mmm\-yy">
                  <c:v>42090</c:v>
                </c:pt>
                <c:pt idx="1093" formatCode="d\-mmm\-yy">
                  <c:v>42091</c:v>
                </c:pt>
                <c:pt idx="1094" formatCode="d\-mmm\-yy">
                  <c:v>42092</c:v>
                </c:pt>
                <c:pt idx="1095" formatCode="d\-mmm\-yy">
                  <c:v>42093</c:v>
                </c:pt>
                <c:pt idx="1096" formatCode="d\-mmm\-yy">
                  <c:v>42094</c:v>
                </c:pt>
                <c:pt idx="1097" formatCode="d\-mmm\-yy">
                  <c:v>42095</c:v>
                </c:pt>
                <c:pt idx="1098" formatCode="d\-mmm\-yy">
                  <c:v>42096</c:v>
                </c:pt>
                <c:pt idx="1099" formatCode="d\-mmm\-yy">
                  <c:v>42097</c:v>
                </c:pt>
                <c:pt idx="1100" formatCode="d\-mmm\-yy">
                  <c:v>42098</c:v>
                </c:pt>
                <c:pt idx="1101" formatCode="d\-mmm\-yy">
                  <c:v>42099</c:v>
                </c:pt>
                <c:pt idx="1102" formatCode="d\-mmm\-yy">
                  <c:v>42100</c:v>
                </c:pt>
                <c:pt idx="1103" formatCode="d\-mmm\-yy">
                  <c:v>42101</c:v>
                </c:pt>
                <c:pt idx="1104" formatCode="d\-mmm\-yy">
                  <c:v>42102</c:v>
                </c:pt>
                <c:pt idx="1105" formatCode="m/d/yyyy">
                  <c:v>42103</c:v>
                </c:pt>
                <c:pt idx="1106" formatCode="m/d/yyyy">
                  <c:v>42104</c:v>
                </c:pt>
                <c:pt idx="1107" formatCode="m/d/yyyy">
                  <c:v>42105</c:v>
                </c:pt>
                <c:pt idx="1108" formatCode="m/d/yyyy">
                  <c:v>42106</c:v>
                </c:pt>
                <c:pt idx="1109" formatCode="m/d/yyyy">
                  <c:v>42107</c:v>
                </c:pt>
                <c:pt idx="1110" formatCode="m/d/yyyy">
                  <c:v>42108</c:v>
                </c:pt>
                <c:pt idx="1111" formatCode="m/d/yyyy">
                  <c:v>42109</c:v>
                </c:pt>
                <c:pt idx="1112" formatCode="m/d/yyyy">
                  <c:v>42110</c:v>
                </c:pt>
                <c:pt idx="1113" formatCode="m/d/yyyy">
                  <c:v>42111</c:v>
                </c:pt>
                <c:pt idx="1114" formatCode="m/d/yyyy">
                  <c:v>42112</c:v>
                </c:pt>
                <c:pt idx="1115" formatCode="m/d/yyyy">
                  <c:v>42113</c:v>
                </c:pt>
                <c:pt idx="1116" formatCode="m/d/yyyy">
                  <c:v>42114</c:v>
                </c:pt>
                <c:pt idx="1117" formatCode="m/d/yyyy">
                  <c:v>42115</c:v>
                </c:pt>
                <c:pt idx="1118" formatCode="m/d/yyyy">
                  <c:v>42116</c:v>
                </c:pt>
                <c:pt idx="1119" formatCode="m/d/yyyy">
                  <c:v>42117</c:v>
                </c:pt>
                <c:pt idx="1120" formatCode="m/d/yyyy">
                  <c:v>42118</c:v>
                </c:pt>
                <c:pt idx="1121" formatCode="m/d/yyyy">
                  <c:v>42119</c:v>
                </c:pt>
                <c:pt idx="1122" formatCode="m/d/yyyy">
                  <c:v>42120</c:v>
                </c:pt>
                <c:pt idx="1123" formatCode="m/d/yyyy">
                  <c:v>42121</c:v>
                </c:pt>
                <c:pt idx="1124" formatCode="m/d/yyyy">
                  <c:v>42122</c:v>
                </c:pt>
                <c:pt idx="1125" formatCode="m/d/yyyy">
                  <c:v>42123</c:v>
                </c:pt>
                <c:pt idx="1126" formatCode="m/d/yyyy">
                  <c:v>42124</c:v>
                </c:pt>
                <c:pt idx="1127" formatCode="m/d/yyyy">
                  <c:v>42125</c:v>
                </c:pt>
                <c:pt idx="1128" formatCode="m/d/yyyy">
                  <c:v>42126</c:v>
                </c:pt>
                <c:pt idx="1129" formatCode="m/d/yyyy">
                  <c:v>42127</c:v>
                </c:pt>
                <c:pt idx="1130" formatCode="m/d/yyyy">
                  <c:v>42128</c:v>
                </c:pt>
                <c:pt idx="1131" formatCode="m/d/yyyy">
                  <c:v>42129</c:v>
                </c:pt>
                <c:pt idx="1132" formatCode="m/d/yyyy">
                  <c:v>42130</c:v>
                </c:pt>
                <c:pt idx="1133" formatCode="m/d/yyyy">
                  <c:v>42131</c:v>
                </c:pt>
                <c:pt idx="1134" formatCode="m/d/yyyy">
                  <c:v>42132</c:v>
                </c:pt>
                <c:pt idx="1135" formatCode="m/d/yyyy">
                  <c:v>42133</c:v>
                </c:pt>
                <c:pt idx="1136" formatCode="m/d/yyyy">
                  <c:v>42134</c:v>
                </c:pt>
                <c:pt idx="1137" formatCode="m/d/yyyy">
                  <c:v>42135</c:v>
                </c:pt>
                <c:pt idx="1138" formatCode="m/d/yyyy">
                  <c:v>42136</c:v>
                </c:pt>
                <c:pt idx="1139" formatCode="m/d/yyyy">
                  <c:v>42137</c:v>
                </c:pt>
                <c:pt idx="1140" formatCode="m/d/yyyy">
                  <c:v>42138</c:v>
                </c:pt>
                <c:pt idx="1141" formatCode="m/d/yyyy">
                  <c:v>42139</c:v>
                </c:pt>
                <c:pt idx="1142" formatCode="m/d/yyyy">
                  <c:v>42140</c:v>
                </c:pt>
                <c:pt idx="1143" formatCode="m/d/yyyy">
                  <c:v>42141</c:v>
                </c:pt>
                <c:pt idx="1144" formatCode="m/d/yyyy">
                  <c:v>42142</c:v>
                </c:pt>
                <c:pt idx="1145" formatCode="m/d/yyyy">
                  <c:v>42143</c:v>
                </c:pt>
                <c:pt idx="1146" formatCode="m/d/yyyy">
                  <c:v>42144</c:v>
                </c:pt>
                <c:pt idx="1147" formatCode="m/d/yyyy">
                  <c:v>42145</c:v>
                </c:pt>
                <c:pt idx="1148" formatCode="m/d/yyyy">
                  <c:v>42146</c:v>
                </c:pt>
                <c:pt idx="1149" formatCode="m/d/yyyy">
                  <c:v>42147</c:v>
                </c:pt>
                <c:pt idx="1150" formatCode="m/d/yyyy">
                  <c:v>42148</c:v>
                </c:pt>
                <c:pt idx="1151" formatCode="m/d/yyyy">
                  <c:v>42149</c:v>
                </c:pt>
                <c:pt idx="1152" formatCode="m/d/yyyy">
                  <c:v>42150</c:v>
                </c:pt>
                <c:pt idx="1153" formatCode="m/d/yyyy">
                  <c:v>42151</c:v>
                </c:pt>
                <c:pt idx="1154" formatCode="m/d/yyyy">
                  <c:v>42152</c:v>
                </c:pt>
                <c:pt idx="1155" formatCode="m/d/yyyy">
                  <c:v>42153</c:v>
                </c:pt>
                <c:pt idx="1156" formatCode="m/d/yyyy">
                  <c:v>42154</c:v>
                </c:pt>
                <c:pt idx="1157" formatCode="m/d/yyyy">
                  <c:v>42155</c:v>
                </c:pt>
                <c:pt idx="1158" formatCode="m/d/yyyy">
                  <c:v>42156</c:v>
                </c:pt>
                <c:pt idx="1159" formatCode="m/d/yyyy">
                  <c:v>42157</c:v>
                </c:pt>
                <c:pt idx="1160" formatCode="m/d/yyyy">
                  <c:v>42158</c:v>
                </c:pt>
                <c:pt idx="1161" formatCode="m/d/yyyy">
                  <c:v>42159</c:v>
                </c:pt>
                <c:pt idx="1162" formatCode="m/d/yyyy">
                  <c:v>42160</c:v>
                </c:pt>
                <c:pt idx="1163" formatCode="m/d/yyyy">
                  <c:v>42161</c:v>
                </c:pt>
                <c:pt idx="1164" formatCode="m/d/yyyy">
                  <c:v>42162</c:v>
                </c:pt>
                <c:pt idx="1165" formatCode="m/d/yyyy">
                  <c:v>42163</c:v>
                </c:pt>
                <c:pt idx="1166" formatCode="m/d/yyyy">
                  <c:v>42164</c:v>
                </c:pt>
                <c:pt idx="1167" formatCode="m/d/yyyy">
                  <c:v>42165</c:v>
                </c:pt>
                <c:pt idx="1168" formatCode="m/d/yyyy">
                  <c:v>42166</c:v>
                </c:pt>
                <c:pt idx="1169" formatCode="m/d/yyyy">
                  <c:v>42167</c:v>
                </c:pt>
                <c:pt idx="1170" formatCode="m/d/yyyy">
                  <c:v>42168</c:v>
                </c:pt>
                <c:pt idx="1171" formatCode="m/d/yyyy">
                  <c:v>42169</c:v>
                </c:pt>
                <c:pt idx="1172" formatCode="m/d/yyyy">
                  <c:v>42170</c:v>
                </c:pt>
                <c:pt idx="1173" formatCode="m/d/yyyy">
                  <c:v>42171</c:v>
                </c:pt>
                <c:pt idx="1174" formatCode="m/d/yyyy">
                  <c:v>42172</c:v>
                </c:pt>
                <c:pt idx="1175" formatCode="m/d/yyyy">
                  <c:v>42173</c:v>
                </c:pt>
                <c:pt idx="1176" formatCode="m/d/yyyy">
                  <c:v>42174</c:v>
                </c:pt>
                <c:pt idx="1177" formatCode="m/d/yyyy">
                  <c:v>42175</c:v>
                </c:pt>
                <c:pt idx="1178" formatCode="m/d/yyyy">
                  <c:v>42176</c:v>
                </c:pt>
                <c:pt idx="1179" formatCode="m/d/yyyy">
                  <c:v>42177</c:v>
                </c:pt>
                <c:pt idx="1180" formatCode="m/d/yyyy">
                  <c:v>42178</c:v>
                </c:pt>
                <c:pt idx="1181" formatCode="m/d/yyyy">
                  <c:v>42179</c:v>
                </c:pt>
                <c:pt idx="1182" formatCode="m/d/yyyy">
                  <c:v>42180</c:v>
                </c:pt>
                <c:pt idx="1183" formatCode="m/d/yyyy">
                  <c:v>42181</c:v>
                </c:pt>
                <c:pt idx="1184" formatCode="m/d/yyyy">
                  <c:v>42182</c:v>
                </c:pt>
                <c:pt idx="1185" formatCode="m/d/yyyy">
                  <c:v>42183</c:v>
                </c:pt>
                <c:pt idx="1186" formatCode="m/d/yyyy">
                  <c:v>42184</c:v>
                </c:pt>
                <c:pt idx="1187" formatCode="m/d/yyyy">
                  <c:v>42185</c:v>
                </c:pt>
                <c:pt idx="1188" formatCode="m/d/yyyy">
                  <c:v>42186</c:v>
                </c:pt>
                <c:pt idx="1189" formatCode="m/d/yyyy">
                  <c:v>42187</c:v>
                </c:pt>
                <c:pt idx="1190" formatCode="m/d/yyyy">
                  <c:v>42188</c:v>
                </c:pt>
                <c:pt idx="1191" formatCode="m/d/yyyy">
                  <c:v>42189</c:v>
                </c:pt>
                <c:pt idx="1192" formatCode="m/d/yyyy">
                  <c:v>42190</c:v>
                </c:pt>
                <c:pt idx="1193" formatCode="m/d/yyyy">
                  <c:v>42191</c:v>
                </c:pt>
                <c:pt idx="1194" formatCode="m/d/yyyy">
                  <c:v>42192</c:v>
                </c:pt>
                <c:pt idx="1195" formatCode="m/d/yyyy">
                  <c:v>42193</c:v>
                </c:pt>
                <c:pt idx="1196" formatCode="m/d/yyyy">
                  <c:v>42194</c:v>
                </c:pt>
                <c:pt idx="1197" formatCode="m/d/yyyy">
                  <c:v>42195</c:v>
                </c:pt>
                <c:pt idx="1198" formatCode="m/d/yyyy">
                  <c:v>42196</c:v>
                </c:pt>
                <c:pt idx="1199" formatCode="m/d/yyyy">
                  <c:v>42197</c:v>
                </c:pt>
                <c:pt idx="1200" formatCode="m/d/yyyy">
                  <c:v>42198</c:v>
                </c:pt>
                <c:pt idx="1201" formatCode="m/d/yyyy">
                  <c:v>42199</c:v>
                </c:pt>
                <c:pt idx="1202" formatCode="m/d/yyyy">
                  <c:v>42200</c:v>
                </c:pt>
                <c:pt idx="1203" formatCode="m/d/yyyy">
                  <c:v>42201</c:v>
                </c:pt>
                <c:pt idx="1204" formatCode="m/d/yyyy">
                  <c:v>42202</c:v>
                </c:pt>
                <c:pt idx="1205" formatCode="m/d/yyyy">
                  <c:v>42203</c:v>
                </c:pt>
                <c:pt idx="1206" formatCode="m/d/yyyy">
                  <c:v>42204</c:v>
                </c:pt>
                <c:pt idx="1207" formatCode="m/d/yyyy">
                  <c:v>42205</c:v>
                </c:pt>
                <c:pt idx="1208" formatCode="m/d/yyyy">
                  <c:v>42206</c:v>
                </c:pt>
                <c:pt idx="1209" formatCode="m/d/yyyy">
                  <c:v>42207</c:v>
                </c:pt>
                <c:pt idx="1210" formatCode="m/d/yyyy">
                  <c:v>42208</c:v>
                </c:pt>
                <c:pt idx="1211" formatCode="m/d/yyyy">
                  <c:v>42209</c:v>
                </c:pt>
                <c:pt idx="1212" formatCode="m/d/yyyy">
                  <c:v>42210</c:v>
                </c:pt>
                <c:pt idx="1213" formatCode="m/d/yyyy">
                  <c:v>42211</c:v>
                </c:pt>
                <c:pt idx="1214" formatCode="m/d/yyyy">
                  <c:v>42212</c:v>
                </c:pt>
                <c:pt idx="1215" formatCode="m/d/yyyy">
                  <c:v>42213</c:v>
                </c:pt>
                <c:pt idx="1216" formatCode="m/d/yyyy">
                  <c:v>42214</c:v>
                </c:pt>
                <c:pt idx="1217" formatCode="m/d/yyyy">
                  <c:v>42215</c:v>
                </c:pt>
                <c:pt idx="1218" formatCode="m/d/yyyy">
                  <c:v>42216</c:v>
                </c:pt>
                <c:pt idx="1219" formatCode="m/d/yyyy">
                  <c:v>42217</c:v>
                </c:pt>
                <c:pt idx="1220" formatCode="m/d/yyyy">
                  <c:v>42218</c:v>
                </c:pt>
                <c:pt idx="1221" formatCode="m/d/yyyy">
                  <c:v>42219</c:v>
                </c:pt>
                <c:pt idx="1222" formatCode="m/d/yyyy">
                  <c:v>42220</c:v>
                </c:pt>
                <c:pt idx="1223" formatCode="m/d/yyyy">
                  <c:v>42221</c:v>
                </c:pt>
                <c:pt idx="1224" formatCode="m/d/yyyy">
                  <c:v>42222</c:v>
                </c:pt>
                <c:pt idx="1225" formatCode="m/d/yyyy">
                  <c:v>42223</c:v>
                </c:pt>
                <c:pt idx="1226" formatCode="m/d/yyyy">
                  <c:v>42224</c:v>
                </c:pt>
                <c:pt idx="1227" formatCode="m/d/yyyy">
                  <c:v>42225</c:v>
                </c:pt>
                <c:pt idx="1228" formatCode="m/d/yyyy">
                  <c:v>42226</c:v>
                </c:pt>
                <c:pt idx="1229" formatCode="m/d/yyyy">
                  <c:v>42227</c:v>
                </c:pt>
                <c:pt idx="1230" formatCode="m/d/yyyy">
                  <c:v>42228</c:v>
                </c:pt>
                <c:pt idx="1231" formatCode="m/d/yyyy">
                  <c:v>42229</c:v>
                </c:pt>
                <c:pt idx="1232" formatCode="m/d/yyyy">
                  <c:v>42230</c:v>
                </c:pt>
                <c:pt idx="1233" formatCode="m/d/yyyy">
                  <c:v>42231</c:v>
                </c:pt>
                <c:pt idx="1234" formatCode="m/d/yyyy">
                  <c:v>42232</c:v>
                </c:pt>
                <c:pt idx="1235" formatCode="m/d/yyyy">
                  <c:v>42233</c:v>
                </c:pt>
                <c:pt idx="1236" formatCode="m/d/yyyy">
                  <c:v>42234</c:v>
                </c:pt>
                <c:pt idx="1237" formatCode="m/d/yyyy">
                  <c:v>42235</c:v>
                </c:pt>
                <c:pt idx="1238" formatCode="m/d/yyyy">
                  <c:v>42236</c:v>
                </c:pt>
                <c:pt idx="1239" formatCode="m/d/yyyy">
                  <c:v>42237</c:v>
                </c:pt>
                <c:pt idx="1240" formatCode="m/d/yyyy">
                  <c:v>42238</c:v>
                </c:pt>
                <c:pt idx="1241" formatCode="m/d/yyyy">
                  <c:v>42239</c:v>
                </c:pt>
                <c:pt idx="1242" formatCode="m/d/yyyy">
                  <c:v>42240</c:v>
                </c:pt>
                <c:pt idx="1243" formatCode="m/d/yyyy">
                  <c:v>42241</c:v>
                </c:pt>
                <c:pt idx="1244" formatCode="m/d/yyyy">
                  <c:v>42242</c:v>
                </c:pt>
                <c:pt idx="1245" formatCode="m/d/yyyy">
                  <c:v>42243</c:v>
                </c:pt>
                <c:pt idx="1246" formatCode="m/d/yyyy">
                  <c:v>42244</c:v>
                </c:pt>
                <c:pt idx="1247" formatCode="m/d/yyyy">
                  <c:v>42245</c:v>
                </c:pt>
                <c:pt idx="1248" formatCode="m/d/yyyy">
                  <c:v>42246</c:v>
                </c:pt>
                <c:pt idx="1249" formatCode="m/d/yyyy">
                  <c:v>42247</c:v>
                </c:pt>
                <c:pt idx="1250" formatCode="m/d/yyyy">
                  <c:v>42248</c:v>
                </c:pt>
                <c:pt idx="1251" formatCode="m/d/yyyy">
                  <c:v>42249</c:v>
                </c:pt>
                <c:pt idx="1252" formatCode="m/d/yyyy">
                  <c:v>42250</c:v>
                </c:pt>
                <c:pt idx="1253" formatCode="m/d/yyyy">
                  <c:v>42251</c:v>
                </c:pt>
                <c:pt idx="1254" formatCode="m/d/yyyy">
                  <c:v>42252</c:v>
                </c:pt>
                <c:pt idx="1255" formatCode="m/d/yyyy">
                  <c:v>42253</c:v>
                </c:pt>
                <c:pt idx="1256" formatCode="m/d/yyyy">
                  <c:v>42254</c:v>
                </c:pt>
                <c:pt idx="1257" formatCode="m/d/yyyy">
                  <c:v>42255</c:v>
                </c:pt>
                <c:pt idx="1258" formatCode="m/d/yyyy">
                  <c:v>42256</c:v>
                </c:pt>
                <c:pt idx="1259" formatCode="m/d/yyyy">
                  <c:v>42257</c:v>
                </c:pt>
                <c:pt idx="1260" formatCode="m/d/yyyy">
                  <c:v>42258</c:v>
                </c:pt>
                <c:pt idx="1261" formatCode="m/d/yyyy">
                  <c:v>42259</c:v>
                </c:pt>
                <c:pt idx="1262" formatCode="m/d/yyyy">
                  <c:v>42260</c:v>
                </c:pt>
                <c:pt idx="1263" formatCode="m/d/yyyy">
                  <c:v>42261</c:v>
                </c:pt>
              </c:numCache>
            </c:numRef>
          </c:cat>
          <c:val>
            <c:numRef>
              <c:f>Hoja1!$B$2:$B$1265</c:f>
              <c:numCache>
                <c:formatCode>0</c:formatCode>
                <c:ptCount val="1264"/>
                <c:pt idx="1">
                  <c:v>1894.9</c:v>
                </c:pt>
                <c:pt idx="2">
                  <c:v>1887.5</c:v>
                </c:pt>
                <c:pt idx="3">
                  <c:v>1874.6</c:v>
                </c:pt>
                <c:pt idx="4">
                  <c:v>1860.3</c:v>
                </c:pt>
                <c:pt idx="5">
                  <c:v>1869.1</c:v>
                </c:pt>
                <c:pt idx="6">
                  <c:v>1858</c:v>
                </c:pt>
                <c:pt idx="7">
                  <c:v>1861.1</c:v>
                </c:pt>
                <c:pt idx="8">
                  <c:v>1854.9</c:v>
                </c:pt>
                <c:pt idx="9">
                  <c:v>1875.8</c:v>
                </c:pt>
                <c:pt idx="10">
                  <c:v>1871.3</c:v>
                </c:pt>
                <c:pt idx="11">
                  <c:v>1859.5</c:v>
                </c:pt>
                <c:pt idx="12">
                  <c:v>1844</c:v>
                </c:pt>
                <c:pt idx="13">
                  <c:v>1852</c:v>
                </c:pt>
                <c:pt idx="14">
                  <c:v>1841.7</c:v>
                </c:pt>
                <c:pt idx="15">
                  <c:v>1843.1</c:v>
                </c:pt>
                <c:pt idx="16">
                  <c:v>1856.1</c:v>
                </c:pt>
                <c:pt idx="17">
                  <c:v>1867.4</c:v>
                </c:pt>
                <c:pt idx="18">
                  <c:v>1858.1</c:v>
                </c:pt>
                <c:pt idx="19">
                  <c:v>1863.8</c:v>
                </c:pt>
                <c:pt idx="20">
                  <c:v>1869.8</c:v>
                </c:pt>
                <c:pt idx="21">
                  <c:v>1847.7</c:v>
                </c:pt>
                <c:pt idx="22">
                  <c:v>1861.2</c:v>
                </c:pt>
                <c:pt idx="23">
                  <c:v>1875.2</c:v>
                </c:pt>
                <c:pt idx="24">
                  <c:v>1871.6</c:v>
                </c:pt>
                <c:pt idx="25">
                  <c:v>1872.4</c:v>
                </c:pt>
                <c:pt idx="26">
                  <c:v>1876.1</c:v>
                </c:pt>
                <c:pt idx="27">
                  <c:v>1891.1</c:v>
                </c:pt>
                <c:pt idx="28">
                  <c:v>1885.4</c:v>
                </c:pt>
                <c:pt idx="29">
                  <c:v>1886.3</c:v>
                </c:pt>
                <c:pt idx="30">
                  <c:v>1890.1</c:v>
                </c:pt>
                <c:pt idx="31">
                  <c:v>1905</c:v>
                </c:pt>
                <c:pt idx="32">
                  <c:v>1906.2</c:v>
                </c:pt>
                <c:pt idx="33">
                  <c:v>1888.5</c:v>
                </c:pt>
                <c:pt idx="34">
                  <c:v>1876</c:v>
                </c:pt>
                <c:pt idx="35">
                  <c:v>1877.5</c:v>
                </c:pt>
                <c:pt idx="36">
                  <c:v>1892.3</c:v>
                </c:pt>
                <c:pt idx="37">
                  <c:v>1897.5</c:v>
                </c:pt>
                <c:pt idx="38">
                  <c:v>1900</c:v>
                </c:pt>
                <c:pt idx="39">
                  <c:v>1897.3</c:v>
                </c:pt>
                <c:pt idx="40">
                  <c:v>1905.9</c:v>
                </c:pt>
                <c:pt idx="41">
                  <c:v>1914.1</c:v>
                </c:pt>
                <c:pt idx="42">
                  <c:v>1916.1</c:v>
                </c:pt>
                <c:pt idx="43">
                  <c:v>1907.4</c:v>
                </c:pt>
                <c:pt idx="44">
                  <c:v>1889.9</c:v>
                </c:pt>
                <c:pt idx="45">
                  <c:v>1894.6</c:v>
                </c:pt>
                <c:pt idx="46">
                  <c:v>1889.7</c:v>
                </c:pt>
                <c:pt idx="47">
                  <c:v>1880.8</c:v>
                </c:pt>
                <c:pt idx="48">
                  <c:v>1867.8</c:v>
                </c:pt>
                <c:pt idx="49">
                  <c:v>1868.3</c:v>
                </c:pt>
                <c:pt idx="50">
                  <c:v>1876.7</c:v>
                </c:pt>
                <c:pt idx="51">
                  <c:v>1879.6</c:v>
                </c:pt>
                <c:pt idx="52">
                  <c:v>1896.4</c:v>
                </c:pt>
                <c:pt idx="53">
                  <c:v>1875.7</c:v>
                </c:pt>
                <c:pt idx="54">
                  <c:v>1875</c:v>
                </c:pt>
                <c:pt idx="55">
                  <c:v>1872.4</c:v>
                </c:pt>
                <c:pt idx="56">
                  <c:v>1867.7</c:v>
                </c:pt>
                <c:pt idx="57">
                  <c:v>1867.1</c:v>
                </c:pt>
                <c:pt idx="58">
                  <c:v>1863.9</c:v>
                </c:pt>
                <c:pt idx="59">
                  <c:v>1873.2</c:v>
                </c:pt>
                <c:pt idx="60">
                  <c:v>1880.2</c:v>
                </c:pt>
                <c:pt idx="61">
                  <c:v>1888</c:v>
                </c:pt>
                <c:pt idx="62">
                  <c:v>1878.9</c:v>
                </c:pt>
                <c:pt idx="63">
                  <c:v>1868.8</c:v>
                </c:pt>
                <c:pt idx="64">
                  <c:v>1862.5</c:v>
                </c:pt>
                <c:pt idx="65">
                  <c:v>1843.6</c:v>
                </c:pt>
                <c:pt idx="66">
                  <c:v>1835.4</c:v>
                </c:pt>
                <c:pt idx="67">
                  <c:v>1826.3</c:v>
                </c:pt>
                <c:pt idx="68">
                  <c:v>1827.2</c:v>
                </c:pt>
                <c:pt idx="69">
                  <c:v>1818.6</c:v>
                </c:pt>
                <c:pt idx="70">
                  <c:v>1815</c:v>
                </c:pt>
                <c:pt idx="71">
                  <c:v>1816</c:v>
                </c:pt>
                <c:pt idx="72">
                  <c:v>1815.5</c:v>
                </c:pt>
                <c:pt idx="73">
                  <c:v>1819.7</c:v>
                </c:pt>
                <c:pt idx="74">
                  <c:v>1800.6</c:v>
                </c:pt>
                <c:pt idx="75">
                  <c:v>1798</c:v>
                </c:pt>
                <c:pt idx="76">
                  <c:v>1792.3</c:v>
                </c:pt>
                <c:pt idx="77">
                  <c:v>1780.2</c:v>
                </c:pt>
                <c:pt idx="78">
                  <c:v>1782.6</c:v>
                </c:pt>
                <c:pt idx="79">
                  <c:v>1786.7</c:v>
                </c:pt>
                <c:pt idx="80">
                  <c:v>1790.4</c:v>
                </c:pt>
                <c:pt idx="81">
                  <c:v>1784.9</c:v>
                </c:pt>
                <c:pt idx="82">
                  <c:v>1771.1</c:v>
                </c:pt>
                <c:pt idx="83">
                  <c:v>1769.8</c:v>
                </c:pt>
                <c:pt idx="84">
                  <c:v>1767.6</c:v>
                </c:pt>
                <c:pt idx="85">
                  <c:v>1760.7</c:v>
                </c:pt>
                <c:pt idx="86">
                  <c:v>1764.3</c:v>
                </c:pt>
                <c:pt idx="87">
                  <c:v>1770.9</c:v>
                </c:pt>
                <c:pt idx="88">
                  <c:v>1761.3</c:v>
                </c:pt>
                <c:pt idx="89">
                  <c:v>1779.2</c:v>
                </c:pt>
                <c:pt idx="90">
                  <c:v>1792.9</c:v>
                </c:pt>
                <c:pt idx="91">
                  <c:v>1797.8</c:v>
                </c:pt>
                <c:pt idx="92">
                  <c:v>1805.2</c:v>
                </c:pt>
                <c:pt idx="93">
                  <c:v>1811.4</c:v>
                </c:pt>
                <c:pt idx="94">
                  <c:v>1813.6</c:v>
                </c:pt>
                <c:pt idx="95">
                  <c:v>1826.7</c:v>
                </c:pt>
                <c:pt idx="96">
                  <c:v>1827.6</c:v>
                </c:pt>
                <c:pt idx="97">
                  <c:v>1816.7</c:v>
                </c:pt>
                <c:pt idx="98">
                  <c:v>1819.6</c:v>
                </c:pt>
                <c:pt idx="99">
                  <c:v>1824.95</c:v>
                </c:pt>
                <c:pt idx="100">
                  <c:v>1830.3</c:v>
                </c:pt>
                <c:pt idx="101">
                  <c:v>1832.1</c:v>
                </c:pt>
                <c:pt idx="102">
                  <c:v>1833.5</c:v>
                </c:pt>
                <c:pt idx="103">
                  <c:v>1819.5</c:v>
                </c:pt>
                <c:pt idx="104">
                  <c:v>1821.8</c:v>
                </c:pt>
                <c:pt idx="105">
                  <c:v>1804.1</c:v>
                </c:pt>
                <c:pt idx="106">
                  <c:v>1789</c:v>
                </c:pt>
                <c:pt idx="107">
                  <c:v>1787</c:v>
                </c:pt>
                <c:pt idx="108">
                  <c:v>1782.9</c:v>
                </c:pt>
                <c:pt idx="109">
                  <c:v>1782.3</c:v>
                </c:pt>
                <c:pt idx="110">
                  <c:v>1771.8</c:v>
                </c:pt>
                <c:pt idx="111">
                  <c:v>1768.5</c:v>
                </c:pt>
                <c:pt idx="112">
                  <c:v>1769.4</c:v>
                </c:pt>
                <c:pt idx="113">
                  <c:v>1776</c:v>
                </c:pt>
                <c:pt idx="114">
                  <c:v>1774.8</c:v>
                </c:pt>
                <c:pt idx="115">
                  <c:v>1770.7</c:v>
                </c:pt>
                <c:pt idx="116">
                  <c:v>1781.4</c:v>
                </c:pt>
                <c:pt idx="117">
                  <c:v>1796.2</c:v>
                </c:pt>
                <c:pt idx="118">
                  <c:v>1787.8</c:v>
                </c:pt>
                <c:pt idx="119">
                  <c:v>1788.8</c:v>
                </c:pt>
                <c:pt idx="120">
                  <c:v>1781</c:v>
                </c:pt>
                <c:pt idx="121">
                  <c:v>1781.3</c:v>
                </c:pt>
                <c:pt idx="122">
                  <c:v>1788.1</c:v>
                </c:pt>
                <c:pt idx="123">
                  <c:v>1784.2</c:v>
                </c:pt>
                <c:pt idx="124">
                  <c:v>1783.2</c:v>
                </c:pt>
                <c:pt idx="125">
                  <c:v>1788.9</c:v>
                </c:pt>
                <c:pt idx="126">
                  <c:v>1780.7</c:v>
                </c:pt>
                <c:pt idx="127">
                  <c:v>1772.6</c:v>
                </c:pt>
                <c:pt idx="128">
                  <c:v>1766.85</c:v>
                </c:pt>
                <c:pt idx="129">
                  <c:v>1761.1</c:v>
                </c:pt>
                <c:pt idx="130">
                  <c:v>1759.7</c:v>
                </c:pt>
                <c:pt idx="131">
                  <c:v>1765.4</c:v>
                </c:pt>
                <c:pt idx="132">
                  <c:v>1762.1</c:v>
                </c:pt>
                <c:pt idx="133">
                  <c:v>1760</c:v>
                </c:pt>
                <c:pt idx="134">
                  <c:v>1767.1</c:v>
                </c:pt>
                <c:pt idx="135">
                  <c:v>1764.2</c:v>
                </c:pt>
                <c:pt idx="136">
                  <c:v>1761.4</c:v>
                </c:pt>
                <c:pt idx="137">
                  <c:v>1749.1</c:v>
                </c:pt>
                <c:pt idx="138">
                  <c:v>1746.5</c:v>
                </c:pt>
                <c:pt idx="139">
                  <c:v>1757.8</c:v>
                </c:pt>
                <c:pt idx="140">
                  <c:v>1760.4</c:v>
                </c:pt>
                <c:pt idx="141">
                  <c:v>1761.9</c:v>
                </c:pt>
                <c:pt idx="142">
                  <c:v>1760</c:v>
                </c:pt>
                <c:pt idx="143">
                  <c:v>1756.4</c:v>
                </c:pt>
                <c:pt idx="144">
                  <c:v>1766.2</c:v>
                </c:pt>
                <c:pt idx="145">
                  <c:v>1759.6</c:v>
                </c:pt>
                <c:pt idx="146">
                  <c:v>1764.2</c:v>
                </c:pt>
                <c:pt idx="147">
                  <c:v>1766.1</c:v>
                </c:pt>
                <c:pt idx="148">
                  <c:v>1776.2</c:v>
                </c:pt>
                <c:pt idx="149">
                  <c:v>1770.25</c:v>
                </c:pt>
                <c:pt idx="150">
                  <c:v>1764.3</c:v>
                </c:pt>
                <c:pt idx="151">
                  <c:v>1774.2</c:v>
                </c:pt>
                <c:pt idx="152">
                  <c:v>1785.5</c:v>
                </c:pt>
                <c:pt idx="153">
                  <c:v>1802.7</c:v>
                </c:pt>
                <c:pt idx="154">
                  <c:v>1808</c:v>
                </c:pt>
                <c:pt idx="155">
                  <c:v>1811.9</c:v>
                </c:pt>
                <c:pt idx="156">
                  <c:v>1798.5</c:v>
                </c:pt>
                <c:pt idx="157">
                  <c:v>1792</c:v>
                </c:pt>
                <c:pt idx="158">
                  <c:v>1783.2</c:v>
                </c:pt>
                <c:pt idx="159">
                  <c:v>1782.2</c:v>
                </c:pt>
                <c:pt idx="160">
                  <c:v>1775.2</c:v>
                </c:pt>
                <c:pt idx="161">
                  <c:v>1769.4</c:v>
                </c:pt>
                <c:pt idx="162">
                  <c:v>1774.4</c:v>
                </c:pt>
                <c:pt idx="163">
                  <c:v>1781</c:v>
                </c:pt>
                <c:pt idx="164">
                  <c:v>1780.8</c:v>
                </c:pt>
                <c:pt idx="165">
                  <c:v>1779.6</c:v>
                </c:pt>
                <c:pt idx="166">
                  <c:v>1793.1</c:v>
                </c:pt>
                <c:pt idx="167">
                  <c:v>1789.6</c:v>
                </c:pt>
                <c:pt idx="168">
                  <c:v>1794.7</c:v>
                </c:pt>
                <c:pt idx="169">
                  <c:v>1787.9</c:v>
                </c:pt>
                <c:pt idx="170">
                  <c:v>1783.8</c:v>
                </c:pt>
                <c:pt idx="171">
                  <c:v>1778.9</c:v>
                </c:pt>
                <c:pt idx="172">
                  <c:v>1776.3</c:v>
                </c:pt>
                <c:pt idx="173">
                  <c:v>1781.3</c:v>
                </c:pt>
                <c:pt idx="174">
                  <c:v>1786.65</c:v>
                </c:pt>
                <c:pt idx="175">
                  <c:v>1792</c:v>
                </c:pt>
                <c:pt idx="176">
                  <c:v>1790.4</c:v>
                </c:pt>
                <c:pt idx="177">
                  <c:v>1789.3</c:v>
                </c:pt>
                <c:pt idx="178">
                  <c:v>1799.8</c:v>
                </c:pt>
                <c:pt idx="179">
                  <c:v>1807.1</c:v>
                </c:pt>
                <c:pt idx="180">
                  <c:v>1813.5</c:v>
                </c:pt>
                <c:pt idx="181">
                  <c:v>1822.2</c:v>
                </c:pt>
                <c:pt idx="182">
                  <c:v>1824.2</c:v>
                </c:pt>
                <c:pt idx="183">
                  <c:v>1820.8</c:v>
                </c:pt>
                <c:pt idx="184">
                  <c:v>1839.8</c:v>
                </c:pt>
                <c:pt idx="185">
                  <c:v>1848</c:v>
                </c:pt>
                <c:pt idx="186">
                  <c:v>1884.2</c:v>
                </c:pt>
                <c:pt idx="187">
                  <c:v>1912.8</c:v>
                </c:pt>
                <c:pt idx="188">
                  <c:v>1900.6</c:v>
                </c:pt>
                <c:pt idx="189">
                  <c:v>1907.6</c:v>
                </c:pt>
                <c:pt idx="190">
                  <c:v>1890.7</c:v>
                </c:pt>
                <c:pt idx="191">
                  <c:v>1904.1</c:v>
                </c:pt>
                <c:pt idx="192">
                  <c:v>1910.9</c:v>
                </c:pt>
                <c:pt idx="193">
                  <c:v>1923.9</c:v>
                </c:pt>
                <c:pt idx="194">
                  <c:v>1940.5</c:v>
                </c:pt>
                <c:pt idx="195">
                  <c:v>1978.4</c:v>
                </c:pt>
                <c:pt idx="196">
                  <c:v>1967.8</c:v>
                </c:pt>
                <c:pt idx="197">
                  <c:v>1953.2</c:v>
                </c:pt>
                <c:pt idx="198">
                  <c:v>1926.9</c:v>
                </c:pt>
                <c:pt idx="199">
                  <c:v>1915.6</c:v>
                </c:pt>
                <c:pt idx="200">
                  <c:v>1892.7</c:v>
                </c:pt>
                <c:pt idx="201">
                  <c:v>1910.1</c:v>
                </c:pt>
                <c:pt idx="202">
                  <c:v>1896.6</c:v>
                </c:pt>
                <c:pt idx="203">
                  <c:v>1887</c:v>
                </c:pt>
                <c:pt idx="204">
                  <c:v>1903.2</c:v>
                </c:pt>
                <c:pt idx="205">
                  <c:v>1901.7</c:v>
                </c:pt>
                <c:pt idx="206">
                  <c:v>1909.9</c:v>
                </c:pt>
                <c:pt idx="207">
                  <c:v>1900.4</c:v>
                </c:pt>
                <c:pt idx="208">
                  <c:v>1876.5</c:v>
                </c:pt>
                <c:pt idx="209">
                  <c:v>1878.5</c:v>
                </c:pt>
                <c:pt idx="210">
                  <c:v>1877.5</c:v>
                </c:pt>
                <c:pt idx="211">
                  <c:v>1865.3</c:v>
                </c:pt>
                <c:pt idx="212">
                  <c:v>1864.6</c:v>
                </c:pt>
                <c:pt idx="213">
                  <c:v>1871</c:v>
                </c:pt>
                <c:pt idx="214">
                  <c:v>1888.5</c:v>
                </c:pt>
                <c:pt idx="215">
                  <c:v>1885.7</c:v>
                </c:pt>
                <c:pt idx="216">
                  <c:v>1907.2</c:v>
                </c:pt>
                <c:pt idx="217">
                  <c:v>1917.1</c:v>
                </c:pt>
                <c:pt idx="218">
                  <c:v>1915.6</c:v>
                </c:pt>
                <c:pt idx="219">
                  <c:v>1909.6</c:v>
                </c:pt>
                <c:pt idx="220">
                  <c:v>1915.8</c:v>
                </c:pt>
                <c:pt idx="221">
                  <c:v>1915.4</c:v>
                </c:pt>
                <c:pt idx="222">
                  <c:v>1909.6</c:v>
                </c:pt>
                <c:pt idx="223">
                  <c:v>1916.7</c:v>
                </c:pt>
                <c:pt idx="224">
                  <c:v>1911.2</c:v>
                </c:pt>
                <c:pt idx="225">
                  <c:v>1911.4</c:v>
                </c:pt>
                <c:pt idx="226">
                  <c:v>1918.1</c:v>
                </c:pt>
                <c:pt idx="227">
                  <c:v>1930.3</c:v>
                </c:pt>
                <c:pt idx="228">
                  <c:v>1927.1</c:v>
                </c:pt>
                <c:pt idx="229">
                  <c:v>1937.2</c:v>
                </c:pt>
                <c:pt idx="230">
                  <c:v>1935.1</c:v>
                </c:pt>
                <c:pt idx="231">
                  <c:v>1949.3</c:v>
                </c:pt>
                <c:pt idx="232">
                  <c:v>1948.5</c:v>
                </c:pt>
                <c:pt idx="233">
                  <c:v>1968.6</c:v>
                </c:pt>
                <c:pt idx="234">
                  <c:v>1949.7</c:v>
                </c:pt>
                <c:pt idx="235">
                  <c:v>1952.8</c:v>
                </c:pt>
                <c:pt idx="236">
                  <c:v>1943.6</c:v>
                </c:pt>
                <c:pt idx="237">
                  <c:v>1935.3</c:v>
                </c:pt>
                <c:pt idx="238">
                  <c:v>1934.4</c:v>
                </c:pt>
                <c:pt idx="239">
                  <c:v>1928.4</c:v>
                </c:pt>
                <c:pt idx="240">
                  <c:v>1930.5</c:v>
                </c:pt>
                <c:pt idx="241">
                  <c:v>1924.7</c:v>
                </c:pt>
                <c:pt idx="242">
                  <c:v>1931.4</c:v>
                </c:pt>
                <c:pt idx="243">
                  <c:v>1929.5</c:v>
                </c:pt>
                <c:pt idx="244">
                  <c:v>1941.4</c:v>
                </c:pt>
                <c:pt idx="245">
                  <c:v>1935.8</c:v>
                </c:pt>
                <c:pt idx="246">
                  <c:v>1938.1</c:v>
                </c:pt>
                <c:pt idx="247">
                  <c:v>1940.8</c:v>
                </c:pt>
                <c:pt idx="248">
                  <c:v>1933.3</c:v>
                </c:pt>
                <c:pt idx="249">
                  <c:v>1937.1</c:v>
                </c:pt>
                <c:pt idx="250">
                  <c:v>1927.2</c:v>
                </c:pt>
                <c:pt idx="251">
                  <c:v>1918.8</c:v>
                </c:pt>
                <c:pt idx="252">
                  <c:v>1945.6</c:v>
                </c:pt>
                <c:pt idx="253">
                  <c:v>1941.1</c:v>
                </c:pt>
                <c:pt idx="254">
                  <c:v>1937.1</c:v>
                </c:pt>
                <c:pt idx="255">
                  <c:v>1911</c:v>
                </c:pt>
                <c:pt idx="256">
                  <c:v>1894.4</c:v>
                </c:pt>
                <c:pt idx="257">
                  <c:v>1877.9</c:v>
                </c:pt>
                <c:pt idx="258">
                  <c:v>1880.9</c:v>
                </c:pt>
                <c:pt idx="259">
                  <c:v>1881.3</c:v>
                </c:pt>
                <c:pt idx="260">
                  <c:v>1861.5</c:v>
                </c:pt>
                <c:pt idx="261">
                  <c:v>1849.7</c:v>
                </c:pt>
                <c:pt idx="262">
                  <c:v>1847.5</c:v>
                </c:pt>
                <c:pt idx="263">
                  <c:v>1842.6</c:v>
                </c:pt>
                <c:pt idx="264">
                  <c:v>1842.4</c:v>
                </c:pt>
                <c:pt idx="265">
                  <c:v>1838.8</c:v>
                </c:pt>
                <c:pt idx="266">
                  <c:v>1823.7</c:v>
                </c:pt>
                <c:pt idx="267">
                  <c:v>1822.2</c:v>
                </c:pt>
                <c:pt idx="268">
                  <c:v>1830.9</c:v>
                </c:pt>
                <c:pt idx="269">
                  <c:v>1809.7</c:v>
                </c:pt>
                <c:pt idx="270">
                  <c:v>1816</c:v>
                </c:pt>
                <c:pt idx="271">
                  <c:v>1816.9</c:v>
                </c:pt>
                <c:pt idx="272">
                  <c:v>1802.5</c:v>
                </c:pt>
                <c:pt idx="273">
                  <c:v>1810.7</c:v>
                </c:pt>
                <c:pt idx="274">
                  <c:v>1817.4</c:v>
                </c:pt>
                <c:pt idx="275">
                  <c:v>1807.9</c:v>
                </c:pt>
                <c:pt idx="276">
                  <c:v>1796.6</c:v>
                </c:pt>
                <c:pt idx="277">
                  <c:v>1792.6</c:v>
                </c:pt>
                <c:pt idx="278">
                  <c:v>1785.5</c:v>
                </c:pt>
                <c:pt idx="279">
                  <c:v>1787.1</c:v>
                </c:pt>
                <c:pt idx="280">
                  <c:v>1782.8</c:v>
                </c:pt>
                <c:pt idx="281">
                  <c:v>1780.4</c:v>
                </c:pt>
                <c:pt idx="282">
                  <c:v>1775.2</c:v>
                </c:pt>
                <c:pt idx="283">
                  <c:v>1785.4</c:v>
                </c:pt>
                <c:pt idx="284">
                  <c:v>1778.6</c:v>
                </c:pt>
                <c:pt idx="285">
                  <c:v>1787.3</c:v>
                </c:pt>
                <c:pt idx="286">
                  <c:v>1792.3</c:v>
                </c:pt>
                <c:pt idx="287">
                  <c:v>1785.3</c:v>
                </c:pt>
                <c:pt idx="288">
                  <c:v>1780.4</c:v>
                </c:pt>
                <c:pt idx="289">
                  <c:v>1772.1</c:v>
                </c:pt>
                <c:pt idx="290">
                  <c:v>1777.7</c:v>
                </c:pt>
                <c:pt idx="291">
                  <c:v>1782.5</c:v>
                </c:pt>
                <c:pt idx="292">
                  <c:v>1776.7</c:v>
                </c:pt>
                <c:pt idx="293">
                  <c:v>1777.2</c:v>
                </c:pt>
                <c:pt idx="294">
                  <c:v>1776.3</c:v>
                </c:pt>
                <c:pt idx="295">
                  <c:v>1768.4</c:v>
                </c:pt>
                <c:pt idx="296">
                  <c:v>1768.1</c:v>
                </c:pt>
                <c:pt idx="297">
                  <c:v>1771.4</c:v>
                </c:pt>
                <c:pt idx="298">
                  <c:v>1778.4</c:v>
                </c:pt>
                <c:pt idx="299">
                  <c:v>1774.3</c:v>
                </c:pt>
                <c:pt idx="300">
                  <c:v>1778.9</c:v>
                </c:pt>
                <c:pt idx="301">
                  <c:v>1771.8</c:v>
                </c:pt>
                <c:pt idx="302">
                  <c:v>1765.3</c:v>
                </c:pt>
                <c:pt idx="303">
                  <c:v>1760.7</c:v>
                </c:pt>
                <c:pt idx="304">
                  <c:v>1767.8</c:v>
                </c:pt>
                <c:pt idx="305">
                  <c:v>1759.3</c:v>
                </c:pt>
                <c:pt idx="306">
                  <c:v>1764.2</c:v>
                </c:pt>
                <c:pt idx="307">
                  <c:v>1760.5</c:v>
                </c:pt>
                <c:pt idx="308">
                  <c:v>1760.9</c:v>
                </c:pt>
                <c:pt idx="309">
                  <c:v>1761.1</c:v>
                </c:pt>
                <c:pt idx="310">
                  <c:v>1761.2</c:v>
                </c:pt>
                <c:pt idx="311">
                  <c:v>1757.7</c:v>
                </c:pt>
                <c:pt idx="312">
                  <c:v>1761.1</c:v>
                </c:pt>
                <c:pt idx="313">
                  <c:v>1760.5</c:v>
                </c:pt>
                <c:pt idx="314">
                  <c:v>1762.3</c:v>
                </c:pt>
                <c:pt idx="315">
                  <c:v>1763.4</c:v>
                </c:pt>
                <c:pt idx="316">
                  <c:v>1773.4</c:v>
                </c:pt>
                <c:pt idx="317">
                  <c:v>1785.5</c:v>
                </c:pt>
                <c:pt idx="318">
                  <c:v>1793.7</c:v>
                </c:pt>
                <c:pt idx="319">
                  <c:v>1777.2</c:v>
                </c:pt>
                <c:pt idx="320">
                  <c:v>1766.5</c:v>
                </c:pt>
                <c:pt idx="321">
                  <c:v>1769.5</c:v>
                </c:pt>
                <c:pt idx="322">
                  <c:v>1776</c:v>
                </c:pt>
                <c:pt idx="323">
                  <c:v>1783.9</c:v>
                </c:pt>
                <c:pt idx="324">
                  <c:v>1797.1</c:v>
                </c:pt>
                <c:pt idx="325">
                  <c:v>1789.5</c:v>
                </c:pt>
                <c:pt idx="326">
                  <c:v>1776.8</c:v>
                </c:pt>
                <c:pt idx="327">
                  <c:v>1775.6</c:v>
                </c:pt>
                <c:pt idx="328">
                  <c:v>1774.2</c:v>
                </c:pt>
                <c:pt idx="329">
                  <c:v>1767.1</c:v>
                </c:pt>
                <c:pt idx="330">
                  <c:v>1774.5</c:v>
                </c:pt>
                <c:pt idx="331">
                  <c:v>1775.9</c:v>
                </c:pt>
                <c:pt idx="332">
                  <c:v>1773</c:v>
                </c:pt>
                <c:pt idx="333">
                  <c:v>1777.5</c:v>
                </c:pt>
                <c:pt idx="334">
                  <c:v>1768</c:v>
                </c:pt>
                <c:pt idx="335">
                  <c:v>1764.9</c:v>
                </c:pt>
                <c:pt idx="336">
                  <c:v>1763.6</c:v>
                </c:pt>
                <c:pt idx="337">
                  <c:v>1760.7</c:v>
                </c:pt>
                <c:pt idx="338">
                  <c:v>1765</c:v>
                </c:pt>
                <c:pt idx="339">
                  <c:v>1763.3</c:v>
                </c:pt>
                <c:pt idx="340">
                  <c:v>1760</c:v>
                </c:pt>
                <c:pt idx="341">
                  <c:v>1755.9</c:v>
                </c:pt>
                <c:pt idx="342">
                  <c:v>1759</c:v>
                </c:pt>
                <c:pt idx="343">
                  <c:v>1758.4</c:v>
                </c:pt>
                <c:pt idx="344">
                  <c:v>1760</c:v>
                </c:pt>
                <c:pt idx="345">
                  <c:v>1760.1</c:v>
                </c:pt>
                <c:pt idx="346">
                  <c:v>1763.6</c:v>
                </c:pt>
                <c:pt idx="347">
                  <c:v>1764.2</c:v>
                </c:pt>
                <c:pt idx="348">
                  <c:v>1773.3</c:v>
                </c:pt>
                <c:pt idx="349">
                  <c:v>1778.2</c:v>
                </c:pt>
                <c:pt idx="350">
                  <c:v>1797.5</c:v>
                </c:pt>
                <c:pt idx="351">
                  <c:v>1808.5</c:v>
                </c:pt>
                <c:pt idx="352">
                  <c:v>1813.5</c:v>
                </c:pt>
                <c:pt idx="353">
                  <c:v>1826.3</c:v>
                </c:pt>
                <c:pt idx="354">
                  <c:v>1848</c:v>
                </c:pt>
                <c:pt idx="355">
                  <c:v>1834.8</c:v>
                </c:pt>
                <c:pt idx="356">
                  <c:v>1836.6</c:v>
                </c:pt>
                <c:pt idx="357">
                  <c:v>1822.2</c:v>
                </c:pt>
                <c:pt idx="358">
                  <c:v>1817.9</c:v>
                </c:pt>
                <c:pt idx="359">
                  <c:v>1830.3</c:v>
                </c:pt>
                <c:pt idx="360">
                  <c:v>1834.9</c:v>
                </c:pt>
                <c:pt idx="361">
                  <c:v>1833.9</c:v>
                </c:pt>
                <c:pt idx="362">
                  <c:v>1815</c:v>
                </c:pt>
                <c:pt idx="363">
                  <c:v>1801.7</c:v>
                </c:pt>
                <c:pt idx="364">
                  <c:v>1781.5</c:v>
                </c:pt>
                <c:pt idx="365">
                  <c:v>1769.3</c:v>
                </c:pt>
                <c:pt idx="366">
                  <c:v>1775.3</c:v>
                </c:pt>
                <c:pt idx="367">
                  <c:v>1769.9</c:v>
                </c:pt>
                <c:pt idx="368">
                  <c:v>1773.4</c:v>
                </c:pt>
                <c:pt idx="369">
                  <c:v>1783</c:v>
                </c:pt>
                <c:pt idx="370">
                  <c:v>1788.3</c:v>
                </c:pt>
                <c:pt idx="371">
                  <c:v>1784.7</c:v>
                </c:pt>
                <c:pt idx="372">
                  <c:v>1785.4</c:v>
                </c:pt>
                <c:pt idx="373">
                  <c:v>1773.2</c:v>
                </c:pt>
                <c:pt idx="374">
                  <c:v>1769.8</c:v>
                </c:pt>
                <c:pt idx="375">
                  <c:v>1776.6</c:v>
                </c:pt>
                <c:pt idx="376">
                  <c:v>1787.5</c:v>
                </c:pt>
                <c:pt idx="377">
                  <c:v>1807.5</c:v>
                </c:pt>
                <c:pt idx="378">
                  <c:v>1804</c:v>
                </c:pt>
                <c:pt idx="379">
                  <c:v>1796.3</c:v>
                </c:pt>
                <c:pt idx="380">
                  <c:v>1806.5</c:v>
                </c:pt>
                <c:pt idx="381">
                  <c:v>1784.8</c:v>
                </c:pt>
                <c:pt idx="382">
                  <c:v>1769.8</c:v>
                </c:pt>
                <c:pt idx="383">
                  <c:v>1773.7</c:v>
                </c:pt>
                <c:pt idx="384">
                  <c:v>1774.3</c:v>
                </c:pt>
                <c:pt idx="385">
                  <c:v>1789.3</c:v>
                </c:pt>
                <c:pt idx="386">
                  <c:v>1788.4</c:v>
                </c:pt>
                <c:pt idx="387">
                  <c:v>1783.7</c:v>
                </c:pt>
                <c:pt idx="388">
                  <c:v>1788.6</c:v>
                </c:pt>
                <c:pt idx="389">
                  <c:v>1788.8</c:v>
                </c:pt>
                <c:pt idx="390">
                  <c:v>1780.9</c:v>
                </c:pt>
                <c:pt idx="391">
                  <c:v>1778.8</c:v>
                </c:pt>
                <c:pt idx="392">
                  <c:v>1779.1</c:v>
                </c:pt>
                <c:pt idx="393">
                  <c:v>1777.2</c:v>
                </c:pt>
                <c:pt idx="394">
                  <c:v>1777.2</c:v>
                </c:pt>
                <c:pt idx="395">
                  <c:v>1780.6</c:v>
                </c:pt>
                <c:pt idx="396">
                  <c:v>1787.7</c:v>
                </c:pt>
                <c:pt idx="397">
                  <c:v>1800.4</c:v>
                </c:pt>
                <c:pt idx="398">
                  <c:v>1801.9</c:v>
                </c:pt>
                <c:pt idx="399">
                  <c:v>1791</c:v>
                </c:pt>
                <c:pt idx="400">
                  <c:v>1793.2</c:v>
                </c:pt>
                <c:pt idx="401">
                  <c:v>1788.4</c:v>
                </c:pt>
                <c:pt idx="402">
                  <c:v>1791.4</c:v>
                </c:pt>
                <c:pt idx="403">
                  <c:v>1785.6</c:v>
                </c:pt>
                <c:pt idx="404">
                  <c:v>1793.6</c:v>
                </c:pt>
                <c:pt idx="405">
                  <c:v>1786.4</c:v>
                </c:pt>
                <c:pt idx="406">
                  <c:v>1787.65</c:v>
                </c:pt>
                <c:pt idx="407">
                  <c:v>1788.9</c:v>
                </c:pt>
                <c:pt idx="408">
                  <c:v>1789</c:v>
                </c:pt>
                <c:pt idx="409">
                  <c:v>1788.1</c:v>
                </c:pt>
                <c:pt idx="410">
                  <c:v>1793.1</c:v>
                </c:pt>
                <c:pt idx="411">
                  <c:v>1792.9</c:v>
                </c:pt>
                <c:pt idx="412">
                  <c:v>1802.6</c:v>
                </c:pt>
                <c:pt idx="413">
                  <c:v>1818.2</c:v>
                </c:pt>
                <c:pt idx="414">
                  <c:v>1829.8</c:v>
                </c:pt>
                <c:pt idx="415">
                  <c:v>1823.8</c:v>
                </c:pt>
                <c:pt idx="416">
                  <c:v>1821.4</c:v>
                </c:pt>
                <c:pt idx="417">
                  <c:v>1816.6</c:v>
                </c:pt>
                <c:pt idx="418">
                  <c:v>1811.9</c:v>
                </c:pt>
                <c:pt idx="419">
                  <c:v>1808.4</c:v>
                </c:pt>
                <c:pt idx="420">
                  <c:v>1813.5</c:v>
                </c:pt>
                <c:pt idx="421">
                  <c:v>1821.7</c:v>
                </c:pt>
                <c:pt idx="422">
                  <c:v>1830.1</c:v>
                </c:pt>
                <c:pt idx="423">
                  <c:v>1835.5</c:v>
                </c:pt>
                <c:pt idx="424">
                  <c:v>1831.4</c:v>
                </c:pt>
                <c:pt idx="425">
                  <c:v>1826.5</c:v>
                </c:pt>
                <c:pt idx="426">
                  <c:v>1826.5</c:v>
                </c:pt>
                <c:pt idx="427">
                  <c:v>1826.5</c:v>
                </c:pt>
                <c:pt idx="428">
                  <c:v>1813.5</c:v>
                </c:pt>
                <c:pt idx="429">
                  <c:v>1802.8</c:v>
                </c:pt>
                <c:pt idx="430">
                  <c:v>1797.4</c:v>
                </c:pt>
                <c:pt idx="431">
                  <c:v>1801.1</c:v>
                </c:pt>
                <c:pt idx="432">
                  <c:v>1794.1</c:v>
                </c:pt>
                <c:pt idx="433">
                  <c:v>1803.5</c:v>
                </c:pt>
                <c:pt idx="434">
                  <c:v>1802.8</c:v>
                </c:pt>
                <c:pt idx="435">
                  <c:v>1788.2</c:v>
                </c:pt>
                <c:pt idx="436">
                  <c:v>1800.6</c:v>
                </c:pt>
                <c:pt idx="437">
                  <c:v>1800.7</c:v>
                </c:pt>
                <c:pt idx="438">
                  <c:v>1794.7</c:v>
                </c:pt>
                <c:pt idx="439">
                  <c:v>1800</c:v>
                </c:pt>
                <c:pt idx="440">
                  <c:v>1796.3</c:v>
                </c:pt>
                <c:pt idx="441">
                  <c:v>1798.4</c:v>
                </c:pt>
                <c:pt idx="442">
                  <c:v>1796</c:v>
                </c:pt>
                <c:pt idx="443">
                  <c:v>1799.3</c:v>
                </c:pt>
                <c:pt idx="444">
                  <c:v>1797.4</c:v>
                </c:pt>
                <c:pt idx="445">
                  <c:v>1801.6</c:v>
                </c:pt>
                <c:pt idx="446">
                  <c:v>1796.5</c:v>
                </c:pt>
                <c:pt idx="447">
                  <c:v>1800.2</c:v>
                </c:pt>
                <c:pt idx="448">
                  <c:v>1801.1</c:v>
                </c:pt>
                <c:pt idx="449">
                  <c:v>1798.9</c:v>
                </c:pt>
                <c:pt idx="450">
                  <c:v>1794.7</c:v>
                </c:pt>
                <c:pt idx="451">
                  <c:v>1797</c:v>
                </c:pt>
                <c:pt idx="452">
                  <c:v>1799.3</c:v>
                </c:pt>
                <c:pt idx="453">
                  <c:v>1799.1</c:v>
                </c:pt>
                <c:pt idx="454">
                  <c:v>1798.2</c:v>
                </c:pt>
                <c:pt idx="455">
                  <c:v>1798</c:v>
                </c:pt>
                <c:pt idx="456">
                  <c:v>1798.5</c:v>
                </c:pt>
                <c:pt idx="457">
                  <c:v>1798.2</c:v>
                </c:pt>
                <c:pt idx="458">
                  <c:v>1797.4</c:v>
                </c:pt>
                <c:pt idx="459">
                  <c:v>1796.3</c:v>
                </c:pt>
                <c:pt idx="460">
                  <c:v>1799.3</c:v>
                </c:pt>
                <c:pt idx="461">
                  <c:v>1800.4</c:v>
                </c:pt>
                <c:pt idx="462">
                  <c:v>1816.1</c:v>
                </c:pt>
                <c:pt idx="463">
                  <c:v>1818.3</c:v>
                </c:pt>
                <c:pt idx="464">
                  <c:v>1817.6</c:v>
                </c:pt>
                <c:pt idx="465">
                  <c:v>1823</c:v>
                </c:pt>
                <c:pt idx="466">
                  <c:v>1832.2</c:v>
                </c:pt>
                <c:pt idx="467">
                  <c:v>1830.4</c:v>
                </c:pt>
                <c:pt idx="468">
                  <c:v>1830.8</c:v>
                </c:pt>
                <c:pt idx="469">
                  <c:v>1826.6</c:v>
                </c:pt>
                <c:pt idx="470">
                  <c:v>1831.6</c:v>
                </c:pt>
                <c:pt idx="471">
                  <c:v>1825.1</c:v>
                </c:pt>
                <c:pt idx="472">
                  <c:v>1813.1</c:v>
                </c:pt>
                <c:pt idx="473">
                  <c:v>1813.1</c:v>
                </c:pt>
                <c:pt idx="474">
                  <c:v>1815.6</c:v>
                </c:pt>
                <c:pt idx="475">
                  <c:v>1816</c:v>
                </c:pt>
                <c:pt idx="476">
                  <c:v>1817.8</c:v>
                </c:pt>
                <c:pt idx="477">
                  <c:v>1818.1</c:v>
                </c:pt>
                <c:pt idx="478">
                  <c:v>1822.7</c:v>
                </c:pt>
                <c:pt idx="479">
                  <c:v>1823.3</c:v>
                </c:pt>
                <c:pt idx="480">
                  <c:v>1818.3</c:v>
                </c:pt>
                <c:pt idx="481">
                  <c:v>1816</c:v>
                </c:pt>
                <c:pt idx="482">
                  <c:v>1817.9</c:v>
                </c:pt>
                <c:pt idx="483">
                  <c:v>1816.7</c:v>
                </c:pt>
                <c:pt idx="484">
                  <c:v>1821.5</c:v>
                </c:pt>
                <c:pt idx="485">
                  <c:v>1825.5</c:v>
                </c:pt>
                <c:pt idx="486">
                  <c:v>1823.1</c:v>
                </c:pt>
                <c:pt idx="487">
                  <c:v>1825.2</c:v>
                </c:pt>
                <c:pt idx="488">
                  <c:v>1818.7</c:v>
                </c:pt>
                <c:pt idx="489">
                  <c:v>1812.4</c:v>
                </c:pt>
                <c:pt idx="490">
                  <c:v>1815</c:v>
                </c:pt>
                <c:pt idx="491">
                  <c:v>1814.8</c:v>
                </c:pt>
                <c:pt idx="492">
                  <c:v>1812.1</c:v>
                </c:pt>
                <c:pt idx="493">
                  <c:v>1801.8</c:v>
                </c:pt>
                <c:pt idx="494">
                  <c:v>1794.9</c:v>
                </c:pt>
                <c:pt idx="495">
                  <c:v>1798.2</c:v>
                </c:pt>
                <c:pt idx="496">
                  <c:v>1800.5</c:v>
                </c:pt>
                <c:pt idx="497">
                  <c:v>1801.5</c:v>
                </c:pt>
                <c:pt idx="498">
                  <c:v>1796.9</c:v>
                </c:pt>
                <c:pt idx="499">
                  <c:v>1796</c:v>
                </c:pt>
                <c:pt idx="500">
                  <c:v>1799.1</c:v>
                </c:pt>
                <c:pt idx="501">
                  <c:v>1794.9</c:v>
                </c:pt>
                <c:pt idx="502">
                  <c:v>1790.9</c:v>
                </c:pt>
                <c:pt idx="503">
                  <c:v>1787.2</c:v>
                </c:pt>
                <c:pt idx="504">
                  <c:v>1778.5</c:v>
                </c:pt>
                <c:pt idx="505">
                  <c:v>1776.5</c:v>
                </c:pt>
                <c:pt idx="506">
                  <c:v>1774.95</c:v>
                </c:pt>
                <c:pt idx="507">
                  <c:v>1773.4</c:v>
                </c:pt>
                <c:pt idx="508">
                  <c:v>1767.7</c:v>
                </c:pt>
                <c:pt idx="509">
                  <c:v>1767.1</c:v>
                </c:pt>
                <c:pt idx="510">
                  <c:v>1763.7</c:v>
                </c:pt>
                <c:pt idx="511">
                  <c:v>1759.5</c:v>
                </c:pt>
                <c:pt idx="512">
                  <c:v>1798.5</c:v>
                </c:pt>
                <c:pt idx="513">
                  <c:v>1770.2</c:v>
                </c:pt>
                <c:pt idx="514">
                  <c:v>1772.5</c:v>
                </c:pt>
                <c:pt idx="515">
                  <c:v>1765.3</c:v>
                </c:pt>
                <c:pt idx="516">
                  <c:v>1760.7</c:v>
                </c:pt>
                <c:pt idx="517">
                  <c:v>1763.6</c:v>
                </c:pt>
                <c:pt idx="518">
                  <c:v>1757.1</c:v>
                </c:pt>
                <c:pt idx="519">
                  <c:v>1769.6</c:v>
                </c:pt>
                <c:pt idx="520">
                  <c:v>1762.1</c:v>
                </c:pt>
                <c:pt idx="521">
                  <c:v>1765.8</c:v>
                </c:pt>
                <c:pt idx="522">
                  <c:v>1768.1</c:v>
                </c:pt>
                <c:pt idx="523">
                  <c:v>1770.6</c:v>
                </c:pt>
                <c:pt idx="524">
                  <c:v>1777.1</c:v>
                </c:pt>
                <c:pt idx="525">
                  <c:v>1776.9</c:v>
                </c:pt>
                <c:pt idx="526">
                  <c:v>1780.8</c:v>
                </c:pt>
                <c:pt idx="527">
                  <c:v>1780.6</c:v>
                </c:pt>
                <c:pt idx="528">
                  <c:v>1779</c:v>
                </c:pt>
                <c:pt idx="529">
                  <c:v>1775</c:v>
                </c:pt>
                <c:pt idx="530">
                  <c:v>1775.8</c:v>
                </c:pt>
                <c:pt idx="531">
                  <c:v>1777.9</c:v>
                </c:pt>
                <c:pt idx="532">
                  <c:v>1777</c:v>
                </c:pt>
                <c:pt idx="533">
                  <c:v>1788</c:v>
                </c:pt>
                <c:pt idx="534">
                  <c:v>1790.3</c:v>
                </c:pt>
                <c:pt idx="535">
                  <c:v>1791.4</c:v>
                </c:pt>
                <c:pt idx="536">
                  <c:v>1794.1</c:v>
                </c:pt>
                <c:pt idx="537">
                  <c:v>1789.3</c:v>
                </c:pt>
                <c:pt idx="538">
                  <c:v>1784.6</c:v>
                </c:pt>
                <c:pt idx="539">
                  <c:v>1781.4</c:v>
                </c:pt>
                <c:pt idx="540">
                  <c:v>1776.6</c:v>
                </c:pt>
                <c:pt idx="541">
                  <c:v>1784</c:v>
                </c:pt>
                <c:pt idx="542">
                  <c:v>1788.6</c:v>
                </c:pt>
                <c:pt idx="543">
                  <c:v>1791.3</c:v>
                </c:pt>
                <c:pt idx="544">
                  <c:v>1794</c:v>
                </c:pt>
                <c:pt idx="545">
                  <c:v>1792.4</c:v>
                </c:pt>
                <c:pt idx="546">
                  <c:v>1799.5</c:v>
                </c:pt>
                <c:pt idx="547">
                  <c:v>1800</c:v>
                </c:pt>
                <c:pt idx="548">
                  <c:v>1810.4</c:v>
                </c:pt>
                <c:pt idx="549">
                  <c:v>1819.5</c:v>
                </c:pt>
                <c:pt idx="550">
                  <c:v>1817.4</c:v>
                </c:pt>
                <c:pt idx="551">
                  <c:v>1813.9</c:v>
                </c:pt>
                <c:pt idx="552">
                  <c:v>1817.1</c:v>
                </c:pt>
                <c:pt idx="553">
                  <c:v>1816.2</c:v>
                </c:pt>
                <c:pt idx="554">
                  <c:v>1811.6</c:v>
                </c:pt>
                <c:pt idx="555">
                  <c:v>1806.3</c:v>
                </c:pt>
                <c:pt idx="556">
                  <c:v>1804.2</c:v>
                </c:pt>
                <c:pt idx="557">
                  <c:v>1802.3</c:v>
                </c:pt>
                <c:pt idx="558">
                  <c:v>1801.4</c:v>
                </c:pt>
                <c:pt idx="559">
                  <c:v>1802.1</c:v>
                </c:pt>
                <c:pt idx="560">
                  <c:v>1799.1</c:v>
                </c:pt>
                <c:pt idx="561">
                  <c:v>1797</c:v>
                </c:pt>
                <c:pt idx="562">
                  <c:v>1804.1</c:v>
                </c:pt>
                <c:pt idx="563">
                  <c:v>1811.5</c:v>
                </c:pt>
                <c:pt idx="564">
                  <c:v>1808.8</c:v>
                </c:pt>
                <c:pt idx="565">
                  <c:v>1810.9</c:v>
                </c:pt>
                <c:pt idx="566">
                  <c:v>1822.2</c:v>
                </c:pt>
                <c:pt idx="567">
                  <c:v>1825.9</c:v>
                </c:pt>
                <c:pt idx="568">
                  <c:v>1828.4</c:v>
                </c:pt>
                <c:pt idx="569">
                  <c:v>1832.4</c:v>
                </c:pt>
                <c:pt idx="570">
                  <c:v>1822</c:v>
                </c:pt>
                <c:pt idx="571">
                  <c:v>1815.4</c:v>
                </c:pt>
                <c:pt idx="572">
                  <c:v>1819.4</c:v>
                </c:pt>
                <c:pt idx="573">
                  <c:v>1830.1</c:v>
                </c:pt>
                <c:pt idx="574">
                  <c:v>1829.6</c:v>
                </c:pt>
                <c:pt idx="575">
                  <c:v>1817.8</c:v>
                </c:pt>
                <c:pt idx="576">
                  <c:v>1811.4</c:v>
                </c:pt>
                <c:pt idx="577">
                  <c:v>1822.3</c:v>
                </c:pt>
                <c:pt idx="578">
                  <c:v>1824.4</c:v>
                </c:pt>
                <c:pt idx="579">
                  <c:v>1829.2</c:v>
                </c:pt>
                <c:pt idx="580">
                  <c:v>1835.6</c:v>
                </c:pt>
                <c:pt idx="581">
                  <c:v>1833.3</c:v>
                </c:pt>
                <c:pt idx="582">
                  <c:v>1849</c:v>
                </c:pt>
                <c:pt idx="583">
                  <c:v>1847.7</c:v>
                </c:pt>
                <c:pt idx="584">
                  <c:v>1832.9</c:v>
                </c:pt>
                <c:pt idx="585">
                  <c:v>1842.5</c:v>
                </c:pt>
                <c:pt idx="586">
                  <c:v>1838.5</c:v>
                </c:pt>
                <c:pt idx="587">
                  <c:v>1833.9</c:v>
                </c:pt>
                <c:pt idx="588">
                  <c:v>1830.2</c:v>
                </c:pt>
                <c:pt idx="589">
                  <c:v>1835.7</c:v>
                </c:pt>
                <c:pt idx="590">
                  <c:v>1830</c:v>
                </c:pt>
                <c:pt idx="591">
                  <c:v>1827.9</c:v>
                </c:pt>
                <c:pt idx="592">
                  <c:v>1836.6</c:v>
                </c:pt>
                <c:pt idx="593">
                  <c:v>1835.9</c:v>
                </c:pt>
                <c:pt idx="594">
                  <c:v>1831.8</c:v>
                </c:pt>
                <c:pt idx="595">
                  <c:v>1827.6</c:v>
                </c:pt>
                <c:pt idx="596">
                  <c:v>1832.4</c:v>
                </c:pt>
                <c:pt idx="597">
                  <c:v>1836.4</c:v>
                </c:pt>
                <c:pt idx="598">
                  <c:v>1834.1</c:v>
                </c:pt>
                <c:pt idx="599">
                  <c:v>1838.4</c:v>
                </c:pt>
                <c:pt idx="600">
                  <c:v>1842.9</c:v>
                </c:pt>
                <c:pt idx="601">
                  <c:v>1837.8</c:v>
                </c:pt>
                <c:pt idx="602">
                  <c:v>1840.3</c:v>
                </c:pt>
                <c:pt idx="603">
                  <c:v>1845.1</c:v>
                </c:pt>
                <c:pt idx="604">
                  <c:v>1848.5</c:v>
                </c:pt>
                <c:pt idx="605">
                  <c:v>1864.4</c:v>
                </c:pt>
                <c:pt idx="606">
                  <c:v>1880.3</c:v>
                </c:pt>
                <c:pt idx="607">
                  <c:v>1888.3</c:v>
                </c:pt>
                <c:pt idx="608">
                  <c:v>1896</c:v>
                </c:pt>
                <c:pt idx="609">
                  <c:v>1892.3</c:v>
                </c:pt>
                <c:pt idx="610">
                  <c:v>1891.6</c:v>
                </c:pt>
                <c:pt idx="611">
                  <c:v>1904</c:v>
                </c:pt>
                <c:pt idx="612">
                  <c:v>1902.2</c:v>
                </c:pt>
                <c:pt idx="613">
                  <c:v>1895.2</c:v>
                </c:pt>
                <c:pt idx="614">
                  <c:v>1901.7</c:v>
                </c:pt>
                <c:pt idx="615">
                  <c:v>1899.08</c:v>
                </c:pt>
                <c:pt idx="616">
                  <c:v>1907.88</c:v>
                </c:pt>
                <c:pt idx="617">
                  <c:v>1898.8</c:v>
                </c:pt>
                <c:pt idx="618">
                  <c:v>1907.12</c:v>
                </c:pt>
                <c:pt idx="619">
                  <c:v>1897.53</c:v>
                </c:pt>
                <c:pt idx="620">
                  <c:v>1895.01</c:v>
                </c:pt>
                <c:pt idx="621">
                  <c:v>1882.38</c:v>
                </c:pt>
                <c:pt idx="622">
                  <c:v>1883.57</c:v>
                </c:pt>
                <c:pt idx="623">
                  <c:v>1902.47</c:v>
                </c:pt>
                <c:pt idx="624">
                  <c:v>1900.87</c:v>
                </c:pt>
                <c:pt idx="625">
                  <c:v>1937.26</c:v>
                </c:pt>
                <c:pt idx="626">
                  <c:v>1941.06</c:v>
                </c:pt>
                <c:pt idx="627">
                  <c:v>1942.97</c:v>
                </c:pt>
                <c:pt idx="628">
                  <c:v>1928.27</c:v>
                </c:pt>
                <c:pt idx="629">
                  <c:v>1921.86</c:v>
                </c:pt>
                <c:pt idx="630">
                  <c:v>1922.63</c:v>
                </c:pt>
                <c:pt idx="631">
                  <c:v>1929</c:v>
                </c:pt>
                <c:pt idx="632">
                  <c:v>1919.42</c:v>
                </c:pt>
                <c:pt idx="633">
                  <c:v>1915.45</c:v>
                </c:pt>
                <c:pt idx="634">
                  <c:v>1915.45</c:v>
                </c:pt>
                <c:pt idx="635">
                  <c:v>1927.4</c:v>
                </c:pt>
                <c:pt idx="636">
                  <c:v>1926.84</c:v>
                </c:pt>
                <c:pt idx="637">
                  <c:v>1920.12</c:v>
                </c:pt>
                <c:pt idx="638">
                  <c:v>1920.24</c:v>
                </c:pt>
                <c:pt idx="639">
                  <c:v>1910.79</c:v>
                </c:pt>
                <c:pt idx="640">
                  <c:v>1905.25</c:v>
                </c:pt>
                <c:pt idx="641">
                  <c:v>1893.16</c:v>
                </c:pt>
                <c:pt idx="642">
                  <c:v>1878.42</c:v>
                </c:pt>
                <c:pt idx="643">
                  <c:v>1873.25</c:v>
                </c:pt>
                <c:pt idx="644">
                  <c:v>1883.29</c:v>
                </c:pt>
                <c:pt idx="645">
                  <c:v>1884.01</c:v>
                </c:pt>
                <c:pt idx="646">
                  <c:v>1880.87</c:v>
                </c:pt>
                <c:pt idx="647">
                  <c:v>1886.06</c:v>
                </c:pt>
                <c:pt idx="648">
                  <c:v>1891.02</c:v>
                </c:pt>
                <c:pt idx="649">
                  <c:v>1887.4</c:v>
                </c:pt>
                <c:pt idx="650">
                  <c:v>1886.26</c:v>
                </c:pt>
                <c:pt idx="651">
                  <c:v>1888.95</c:v>
                </c:pt>
                <c:pt idx="652">
                  <c:v>1890.33</c:v>
                </c:pt>
                <c:pt idx="653">
                  <c:v>1896.15</c:v>
                </c:pt>
                <c:pt idx="654">
                  <c:v>1896.65</c:v>
                </c:pt>
                <c:pt idx="655">
                  <c:v>1891.67</c:v>
                </c:pt>
                <c:pt idx="656">
                  <c:v>1883.24</c:v>
                </c:pt>
                <c:pt idx="657">
                  <c:v>1882.01</c:v>
                </c:pt>
                <c:pt idx="658">
                  <c:v>1877.23</c:v>
                </c:pt>
                <c:pt idx="659">
                  <c:v>1873.92</c:v>
                </c:pt>
                <c:pt idx="660">
                  <c:v>1868.9</c:v>
                </c:pt>
                <c:pt idx="661">
                  <c:v>1882.36</c:v>
                </c:pt>
                <c:pt idx="662">
                  <c:v>1883.15</c:v>
                </c:pt>
                <c:pt idx="663">
                  <c:v>1901.03</c:v>
                </c:pt>
                <c:pt idx="664">
                  <c:v>1907.06</c:v>
                </c:pt>
                <c:pt idx="665">
                  <c:v>1922.73</c:v>
                </c:pt>
                <c:pt idx="666">
                  <c:v>1929.75</c:v>
                </c:pt>
                <c:pt idx="667">
                  <c:v>1921.99</c:v>
                </c:pt>
                <c:pt idx="668">
                  <c:v>1911.16</c:v>
                </c:pt>
                <c:pt idx="669">
                  <c:v>1922.96</c:v>
                </c:pt>
                <c:pt idx="670">
                  <c:v>1938.26</c:v>
                </c:pt>
                <c:pt idx="671">
                  <c:v>1939.85</c:v>
                </c:pt>
                <c:pt idx="672">
                  <c:v>1943.04</c:v>
                </c:pt>
                <c:pt idx="673">
                  <c:v>1935.43</c:v>
                </c:pt>
                <c:pt idx="674">
                  <c:v>1935.43</c:v>
                </c:pt>
                <c:pt idx="675">
                  <c:v>1946.28</c:v>
                </c:pt>
                <c:pt idx="676">
                  <c:v>1938.99</c:v>
                </c:pt>
                <c:pt idx="677">
                  <c:v>1952.11</c:v>
                </c:pt>
                <c:pt idx="678">
                  <c:v>1947.99</c:v>
                </c:pt>
                <c:pt idx="679">
                  <c:v>1946.06</c:v>
                </c:pt>
                <c:pt idx="680">
                  <c:v>1935.55</c:v>
                </c:pt>
                <c:pt idx="681">
                  <c:v>1923.64</c:v>
                </c:pt>
                <c:pt idx="682">
                  <c:v>1919.25</c:v>
                </c:pt>
                <c:pt idx="683">
                  <c:v>1919.54</c:v>
                </c:pt>
                <c:pt idx="684">
                  <c:v>1917.03</c:v>
                </c:pt>
                <c:pt idx="685">
                  <c:v>1914.12</c:v>
                </c:pt>
                <c:pt idx="686">
                  <c:v>1911.3</c:v>
                </c:pt>
                <c:pt idx="687">
                  <c:v>1887.3</c:v>
                </c:pt>
                <c:pt idx="688">
                  <c:v>1889.12</c:v>
                </c:pt>
                <c:pt idx="689">
                  <c:v>1892.89</c:v>
                </c:pt>
                <c:pt idx="690">
                  <c:v>1888.14</c:v>
                </c:pt>
                <c:pt idx="691">
                  <c:v>1893.42</c:v>
                </c:pt>
                <c:pt idx="692">
                  <c:v>1899.1</c:v>
                </c:pt>
                <c:pt idx="693">
                  <c:v>1914.65</c:v>
                </c:pt>
                <c:pt idx="694">
                  <c:v>1908.29</c:v>
                </c:pt>
                <c:pt idx="695">
                  <c:v>1893.77</c:v>
                </c:pt>
                <c:pt idx="696">
                  <c:v>1884.97</c:v>
                </c:pt>
                <c:pt idx="697">
                  <c:v>1889.95</c:v>
                </c:pt>
                <c:pt idx="698">
                  <c:v>1886.78</c:v>
                </c:pt>
                <c:pt idx="699">
                  <c:v>1885.19</c:v>
                </c:pt>
                <c:pt idx="700">
                  <c:v>1889.17</c:v>
                </c:pt>
                <c:pt idx="701">
                  <c:v>1894.06</c:v>
                </c:pt>
                <c:pt idx="702">
                  <c:v>1885.84</c:v>
                </c:pt>
                <c:pt idx="703">
                  <c:v>1883.65</c:v>
                </c:pt>
                <c:pt idx="704">
                  <c:v>1883.7</c:v>
                </c:pt>
                <c:pt idx="705">
                  <c:v>1880.91</c:v>
                </c:pt>
                <c:pt idx="706">
                  <c:v>1879.48</c:v>
                </c:pt>
                <c:pt idx="707">
                  <c:v>1879.88</c:v>
                </c:pt>
                <c:pt idx="708">
                  <c:v>1885.52</c:v>
                </c:pt>
                <c:pt idx="709">
                  <c:v>1879.46</c:v>
                </c:pt>
                <c:pt idx="710">
                  <c:v>1883.14</c:v>
                </c:pt>
                <c:pt idx="711">
                  <c:v>1882.11</c:v>
                </c:pt>
                <c:pt idx="712">
                  <c:v>1882.34</c:v>
                </c:pt>
                <c:pt idx="713">
                  <c:v>1884.43</c:v>
                </c:pt>
                <c:pt idx="714">
                  <c:v>1883.42</c:v>
                </c:pt>
                <c:pt idx="715">
                  <c:v>1884.06</c:v>
                </c:pt>
                <c:pt idx="716">
                  <c:v>1889.16</c:v>
                </c:pt>
                <c:pt idx="717">
                  <c:v>1901.22</c:v>
                </c:pt>
                <c:pt idx="718">
                  <c:v>1916.22</c:v>
                </c:pt>
                <c:pt idx="719">
                  <c:v>1916.8</c:v>
                </c:pt>
                <c:pt idx="720">
                  <c:v>1924.87</c:v>
                </c:pt>
                <c:pt idx="721">
                  <c:v>1932.77</c:v>
                </c:pt>
                <c:pt idx="722">
                  <c:v>1928.96</c:v>
                </c:pt>
                <c:pt idx="723">
                  <c:v>1932.03</c:v>
                </c:pt>
                <c:pt idx="724">
                  <c:v>1929.24</c:v>
                </c:pt>
                <c:pt idx="725">
                  <c:v>1919.89</c:v>
                </c:pt>
                <c:pt idx="726">
                  <c:v>1915.37</c:v>
                </c:pt>
                <c:pt idx="727">
                  <c:v>1919.2</c:v>
                </c:pt>
                <c:pt idx="728">
                  <c:v>1923.19</c:v>
                </c:pt>
                <c:pt idx="729">
                  <c:v>1932.42</c:v>
                </c:pt>
                <c:pt idx="730">
                  <c:v>1929.13</c:v>
                </c:pt>
                <c:pt idx="731">
                  <c:v>1926.99</c:v>
                </c:pt>
                <c:pt idx="732">
                  <c:v>1926.74</c:v>
                </c:pt>
                <c:pt idx="733">
                  <c:v>1928.25</c:v>
                </c:pt>
                <c:pt idx="734">
                  <c:v>1931.88</c:v>
                </c:pt>
                <c:pt idx="735">
                  <c:v>1934.16</c:v>
                </c:pt>
                <c:pt idx="736">
                  <c:v>1941.01</c:v>
                </c:pt>
                <c:pt idx="737">
                  <c:v>1948.48</c:v>
                </c:pt>
                <c:pt idx="738">
                  <c:v>1940.26</c:v>
                </c:pt>
                <c:pt idx="739">
                  <c:v>1936.33</c:v>
                </c:pt>
                <c:pt idx="740">
                  <c:v>1932.71</c:v>
                </c:pt>
                <c:pt idx="741">
                  <c:v>1933.52</c:v>
                </c:pt>
                <c:pt idx="742">
                  <c:v>1935.61</c:v>
                </c:pt>
                <c:pt idx="743">
                  <c:v>1935.89</c:v>
                </c:pt>
                <c:pt idx="744">
                  <c:v>1930.87</c:v>
                </c:pt>
                <c:pt idx="745">
                  <c:v>1934.95</c:v>
                </c:pt>
                <c:pt idx="746">
                  <c:v>1936.14</c:v>
                </c:pt>
                <c:pt idx="747">
                  <c:v>1945.6</c:v>
                </c:pt>
                <c:pt idx="748">
                  <c:v>1943.46</c:v>
                </c:pt>
                <c:pt idx="749">
                  <c:v>1935.93</c:v>
                </c:pt>
                <c:pt idx="750">
                  <c:v>1925.45</c:v>
                </c:pt>
                <c:pt idx="751">
                  <c:v>1922.76</c:v>
                </c:pt>
                <c:pt idx="752">
                  <c:v>1921.22</c:v>
                </c:pt>
                <c:pt idx="753">
                  <c:v>1922.56</c:v>
                </c:pt>
                <c:pt idx="754">
                  <c:v>1926.83</c:v>
                </c:pt>
                <c:pt idx="755">
                  <c:v>1938.89</c:v>
                </c:pt>
                <c:pt idx="756">
                  <c:v>1936.92</c:v>
                </c:pt>
                <c:pt idx="757">
                  <c:v>1930.45</c:v>
                </c:pt>
                <c:pt idx="758">
                  <c:v>1933.24</c:v>
                </c:pt>
                <c:pt idx="759">
                  <c:v>1934.88</c:v>
                </c:pt>
                <c:pt idx="760">
                  <c:v>1926.55</c:v>
                </c:pt>
                <c:pt idx="761" formatCode="General">
                  <c:v>1924.79</c:v>
                </c:pt>
                <c:pt idx="762" formatCode="General">
                  <c:v>1932.59</c:v>
                </c:pt>
                <c:pt idx="763" formatCode="General">
                  <c:v>1941.45</c:v>
                </c:pt>
                <c:pt idx="764" formatCode="General">
                  <c:v>1947.15</c:v>
                </c:pt>
                <c:pt idx="765" formatCode="General">
                  <c:v>1957.86</c:v>
                </c:pt>
                <c:pt idx="766" formatCode="General">
                  <c:v>1957.86</c:v>
                </c:pt>
                <c:pt idx="767" formatCode="General">
                  <c:v>1981.98</c:v>
                </c:pt>
                <c:pt idx="768" formatCode="General">
                  <c:v>1983.48</c:v>
                </c:pt>
                <c:pt idx="769" formatCode="General">
                  <c:v>1993.23</c:v>
                </c:pt>
                <c:pt idx="770" formatCode="General">
                  <c:v>2000.48</c:v>
                </c:pt>
                <c:pt idx="771" formatCode="General">
                  <c:v>1997.91</c:v>
                </c:pt>
                <c:pt idx="772" formatCode="General">
                  <c:v>2000.56</c:v>
                </c:pt>
                <c:pt idx="773" formatCode="General">
                  <c:v>2013.17</c:v>
                </c:pt>
                <c:pt idx="774" formatCode="General">
                  <c:v>2008.26</c:v>
                </c:pt>
                <c:pt idx="775" formatCode="General">
                  <c:v>2021.1</c:v>
                </c:pt>
                <c:pt idx="776" formatCode="General">
                  <c:v>2039.85</c:v>
                </c:pt>
                <c:pt idx="777" formatCode="General">
                  <c:v>2041.34</c:v>
                </c:pt>
                <c:pt idx="778" formatCode="General">
                  <c:v>2048.75</c:v>
                </c:pt>
                <c:pt idx="779" formatCode="General">
                  <c:v>2049.52</c:v>
                </c:pt>
                <c:pt idx="780" formatCode="General">
                  <c:v>2046.06</c:v>
                </c:pt>
                <c:pt idx="781" formatCode="General">
                  <c:v>2048.5500000000002</c:v>
                </c:pt>
                <c:pt idx="782" formatCode="General">
                  <c:v>2041.61</c:v>
                </c:pt>
                <c:pt idx="783" formatCode="General">
                  <c:v>2031.75</c:v>
                </c:pt>
                <c:pt idx="784" formatCode="General">
                  <c:v>2032.99</c:v>
                </c:pt>
                <c:pt idx="785" formatCode="General">
                  <c:v>2022.68</c:v>
                </c:pt>
                <c:pt idx="786" formatCode="General">
                  <c:v>2028.54</c:v>
                </c:pt>
                <c:pt idx="787" formatCode="General">
                  <c:v>2042.22</c:v>
                </c:pt>
                <c:pt idx="788" formatCode="General">
                  <c:v>2052.46</c:v>
                </c:pt>
                <c:pt idx="789" formatCode="General">
                  <c:v>2043.96</c:v>
                </c:pt>
                <c:pt idx="790" formatCode="General">
                  <c:v>2042.67</c:v>
                </c:pt>
                <c:pt idx="791" formatCode="General">
                  <c:v>2045.45</c:v>
                </c:pt>
                <c:pt idx="792" formatCode="General">
                  <c:v>2053.11</c:v>
                </c:pt>
                <c:pt idx="793" formatCode="General">
                  <c:v>2054.9</c:v>
                </c:pt>
                <c:pt idx="794" formatCode="General">
                  <c:v>2046.75</c:v>
                </c:pt>
                <c:pt idx="795" formatCode="General">
                  <c:v>2052.5100000000002</c:v>
                </c:pt>
                <c:pt idx="796" formatCode="General">
                  <c:v>2047.75</c:v>
                </c:pt>
                <c:pt idx="797" formatCode="General">
                  <c:v>2045.14</c:v>
                </c:pt>
                <c:pt idx="798" formatCode="General">
                  <c:v>2030.02</c:v>
                </c:pt>
                <c:pt idx="799" formatCode="General">
                  <c:v>2036.2</c:v>
                </c:pt>
                <c:pt idx="800" formatCode="General">
                  <c:v>2042.78</c:v>
                </c:pt>
                <c:pt idx="801" formatCode="General">
                  <c:v>2043.59</c:v>
                </c:pt>
                <c:pt idx="802" formatCode="General">
                  <c:v>2047.59</c:v>
                </c:pt>
                <c:pt idx="803" formatCode="General">
                  <c:v>2044.58</c:v>
                </c:pt>
                <c:pt idx="804" formatCode="General">
                  <c:v>2044.58</c:v>
                </c:pt>
                <c:pt idx="805" formatCode="General">
                  <c:v>2035.16</c:v>
                </c:pt>
                <c:pt idx="806" formatCode="General">
                  <c:v>2034.86</c:v>
                </c:pt>
                <c:pt idx="807" formatCode="General">
                  <c:v>2017.38</c:v>
                </c:pt>
                <c:pt idx="808" formatCode="General">
                  <c:v>1998.6</c:v>
                </c:pt>
                <c:pt idx="809" formatCode="General">
                  <c:v>1993.85</c:v>
                </c:pt>
                <c:pt idx="810" formatCode="General">
                  <c:v>1978.63</c:v>
                </c:pt>
                <c:pt idx="811" formatCode="General">
                  <c:v>1973.03</c:v>
                </c:pt>
                <c:pt idx="812" formatCode="General">
                  <c:v>1965.64</c:v>
                </c:pt>
                <c:pt idx="813" formatCode="General">
                  <c:v>1965.32</c:v>
                </c:pt>
                <c:pt idx="814" formatCode="General">
                  <c:v>1969.45</c:v>
                </c:pt>
                <c:pt idx="815" formatCode="General">
                  <c:v>1966.02</c:v>
                </c:pt>
                <c:pt idx="816" formatCode="General">
                  <c:v>1963.51</c:v>
                </c:pt>
                <c:pt idx="817" formatCode="General">
                  <c:v>1966.4</c:v>
                </c:pt>
                <c:pt idx="818" formatCode="General">
                  <c:v>1951.85</c:v>
                </c:pt>
                <c:pt idx="819" formatCode="General">
                  <c:v>1937.59</c:v>
                </c:pt>
                <c:pt idx="820" formatCode="General">
                  <c:v>1923.95</c:v>
                </c:pt>
                <c:pt idx="821" formatCode="General">
                  <c:v>1931.09</c:v>
                </c:pt>
                <c:pt idx="822" formatCode="General">
                  <c:v>1920.93</c:v>
                </c:pt>
                <c:pt idx="823" formatCode="General">
                  <c:v>1927.28</c:v>
                </c:pt>
                <c:pt idx="824" formatCode="General">
                  <c:v>1926.47</c:v>
                </c:pt>
                <c:pt idx="825" formatCode="General">
                  <c:v>1932.42</c:v>
                </c:pt>
                <c:pt idx="826" formatCode="General">
                  <c:v>1930.62</c:v>
                </c:pt>
                <c:pt idx="827" formatCode="General">
                  <c:v>1921.75</c:v>
                </c:pt>
                <c:pt idx="828" formatCode="General">
                  <c:v>1929.66</c:v>
                </c:pt>
                <c:pt idx="829" formatCode="General">
                  <c:v>1936.63</c:v>
                </c:pt>
                <c:pt idx="830" formatCode="General">
                  <c:v>1936.07</c:v>
                </c:pt>
                <c:pt idx="831" formatCode="General">
                  <c:v>1942.37</c:v>
                </c:pt>
                <c:pt idx="832" formatCode="General">
                  <c:v>1936.13</c:v>
                </c:pt>
                <c:pt idx="833" formatCode="General">
                  <c:v>1935.14</c:v>
                </c:pt>
                <c:pt idx="834" formatCode="General">
                  <c:v>1933.46</c:v>
                </c:pt>
                <c:pt idx="835" formatCode="0.00">
                  <c:v>1926.3</c:v>
                </c:pt>
                <c:pt idx="836" formatCode="General">
                  <c:v>1923.07</c:v>
                </c:pt>
                <c:pt idx="837" formatCode="General">
                  <c:v>1918.2</c:v>
                </c:pt>
                <c:pt idx="838" formatCode="General">
                  <c:v>1902.15</c:v>
                </c:pt>
                <c:pt idx="839" formatCode="General">
                  <c:v>1901.51</c:v>
                </c:pt>
                <c:pt idx="840" formatCode="General">
                  <c:v>1901.51</c:v>
                </c:pt>
                <c:pt idx="841" formatCode="General">
                  <c:v>1904.85</c:v>
                </c:pt>
                <c:pt idx="842" formatCode="General">
                  <c:v>1919.7</c:v>
                </c:pt>
                <c:pt idx="843" formatCode="General">
                  <c:v>1925.31</c:v>
                </c:pt>
                <c:pt idx="844" formatCode="General">
                  <c:v>1927.8</c:v>
                </c:pt>
                <c:pt idx="845" formatCode="General">
                  <c:v>1925.41</c:v>
                </c:pt>
                <c:pt idx="846" formatCode="General">
                  <c:v>1921.16</c:v>
                </c:pt>
                <c:pt idx="847" formatCode="General">
                  <c:v>1920.41</c:v>
                </c:pt>
                <c:pt idx="848" formatCode="General">
                  <c:v>1911.33</c:v>
                </c:pt>
                <c:pt idx="849" formatCode="General">
                  <c:v>1905.8</c:v>
                </c:pt>
                <c:pt idx="850" formatCode="General">
                  <c:v>1917.34</c:v>
                </c:pt>
                <c:pt idx="851" formatCode="General">
                  <c:v>1910.8</c:v>
                </c:pt>
                <c:pt idx="852" formatCode="General">
                  <c:v>1905.96</c:v>
                </c:pt>
                <c:pt idx="853" formatCode="General">
                  <c:v>1900.64</c:v>
                </c:pt>
                <c:pt idx="854" formatCode="General">
                  <c:v>1900.64</c:v>
                </c:pt>
                <c:pt idx="855" formatCode="General">
                  <c:v>1899.74</c:v>
                </c:pt>
                <c:pt idx="856" formatCode="General">
                  <c:v>1897.7</c:v>
                </c:pt>
                <c:pt idx="857" formatCode="General">
                  <c:v>1892.08</c:v>
                </c:pt>
                <c:pt idx="858" formatCode="General">
                  <c:v>1886.09</c:v>
                </c:pt>
                <c:pt idx="859" formatCode="General">
                  <c:v>1883.76</c:v>
                </c:pt>
                <c:pt idx="860" formatCode="General">
                  <c:v>1884.97</c:v>
                </c:pt>
                <c:pt idx="861" formatCode="General">
                  <c:v>1884.63</c:v>
                </c:pt>
                <c:pt idx="862" formatCode="General">
                  <c:v>1877.18</c:v>
                </c:pt>
                <c:pt idx="863" formatCode="General">
                  <c:v>1877.37</c:v>
                </c:pt>
                <c:pt idx="864" formatCode="General">
                  <c:v>1886.62</c:v>
                </c:pt>
                <c:pt idx="865" formatCode="General">
                  <c:v>1899.9</c:v>
                </c:pt>
                <c:pt idx="866" formatCode="General">
                  <c:v>1895.92</c:v>
                </c:pt>
                <c:pt idx="867" formatCode="General">
                  <c:v>1881.34</c:v>
                </c:pt>
                <c:pt idx="868" formatCode="General">
                  <c:v>1884.56</c:v>
                </c:pt>
                <c:pt idx="869" formatCode="General">
                  <c:v>1886.85</c:v>
                </c:pt>
                <c:pt idx="870" formatCode="General">
                  <c:v>1880.37</c:v>
                </c:pt>
                <c:pt idx="871" formatCode="General">
                  <c:v>1886.01</c:v>
                </c:pt>
                <c:pt idx="872" formatCode="General">
                  <c:v>1881.19</c:v>
                </c:pt>
                <c:pt idx="873" formatCode="General">
                  <c:v>1865.42</c:v>
                </c:pt>
                <c:pt idx="874" formatCode="General">
                  <c:v>1856.42</c:v>
                </c:pt>
                <c:pt idx="875" formatCode="General">
                  <c:v>1848.91</c:v>
                </c:pt>
                <c:pt idx="876" formatCode="General">
                  <c:v>1849.28</c:v>
                </c:pt>
                <c:pt idx="877" formatCode="General">
                  <c:v>1854.24</c:v>
                </c:pt>
                <c:pt idx="878" formatCode="General">
                  <c:v>1859.94</c:v>
                </c:pt>
                <c:pt idx="879" formatCode="General">
                  <c:v>1858.47</c:v>
                </c:pt>
                <c:pt idx="880" formatCode="General">
                  <c:v>1852.57</c:v>
                </c:pt>
                <c:pt idx="881" formatCode="General">
                  <c:v>1857.93</c:v>
                </c:pt>
                <c:pt idx="882" formatCode="General">
                  <c:v>1867.88</c:v>
                </c:pt>
                <c:pt idx="883" formatCode="General">
                  <c:v>1868.41</c:v>
                </c:pt>
                <c:pt idx="884" formatCode="General">
                  <c:v>1872.27</c:v>
                </c:pt>
                <c:pt idx="885" formatCode="General">
                  <c:v>1871.87</c:v>
                </c:pt>
                <c:pt idx="886" formatCode="General">
                  <c:v>1861.28</c:v>
                </c:pt>
                <c:pt idx="887" formatCode="General">
                  <c:v>1848.98</c:v>
                </c:pt>
                <c:pt idx="888" formatCode="General">
                  <c:v>1847.85</c:v>
                </c:pt>
                <c:pt idx="889" formatCode="General">
                  <c:v>1846.12</c:v>
                </c:pt>
                <c:pt idx="890" formatCode="General">
                  <c:v>1848.56</c:v>
                </c:pt>
                <c:pt idx="891" formatCode="General">
                  <c:v>1850.61</c:v>
                </c:pt>
                <c:pt idx="892" formatCode="General">
                  <c:v>1853.3</c:v>
                </c:pt>
                <c:pt idx="893" formatCode="General">
                  <c:v>1872.43</c:v>
                </c:pt>
                <c:pt idx="894" formatCode="General">
                  <c:v>1878.75</c:v>
                </c:pt>
                <c:pt idx="895" formatCode="General">
                  <c:v>1873.65</c:v>
                </c:pt>
                <c:pt idx="896" formatCode="General">
                  <c:v>1878.68</c:v>
                </c:pt>
                <c:pt idx="897" formatCode="General">
                  <c:v>1892.35</c:v>
                </c:pt>
                <c:pt idx="898" formatCode="General">
                  <c:v>1888.51</c:v>
                </c:pt>
                <c:pt idx="899" formatCode="General">
                  <c:v>1891.59</c:v>
                </c:pt>
                <c:pt idx="900" formatCode="General">
                  <c:v>1881.62</c:v>
                </c:pt>
                <c:pt idx="901" formatCode="General">
                  <c:v>1877.4</c:v>
                </c:pt>
                <c:pt idx="902" formatCode="General">
                  <c:v>1883.33</c:v>
                </c:pt>
                <c:pt idx="903" formatCode="General">
                  <c:v>1877.77</c:v>
                </c:pt>
                <c:pt idx="904" formatCode="General">
                  <c:v>1884.81</c:v>
                </c:pt>
                <c:pt idx="905" formatCode="General">
                  <c:v>1894.27</c:v>
                </c:pt>
                <c:pt idx="906" formatCode="General">
                  <c:v>1912.43</c:v>
                </c:pt>
                <c:pt idx="907" formatCode="General">
                  <c:v>1919.84</c:v>
                </c:pt>
                <c:pt idx="908" formatCode="General">
                  <c:v>1924.4</c:v>
                </c:pt>
                <c:pt idx="909" formatCode="General">
                  <c:v>1932.39</c:v>
                </c:pt>
                <c:pt idx="910" formatCode="General">
                  <c:v>1928.67</c:v>
                </c:pt>
                <c:pt idx="911" formatCode="General">
                  <c:v>1926.92</c:v>
                </c:pt>
                <c:pt idx="912" formatCode="General">
                  <c:v>1935.04</c:v>
                </c:pt>
                <c:pt idx="913" formatCode="General">
                  <c:v>1918.62</c:v>
                </c:pt>
                <c:pt idx="914" formatCode="General">
                  <c:v>1918.62</c:v>
                </c:pt>
                <c:pt idx="915" formatCode="General">
                  <c:v>1931.49</c:v>
                </c:pt>
                <c:pt idx="916" formatCode="General">
                  <c:v>1924.67</c:v>
                </c:pt>
                <c:pt idx="917" formatCode="General">
                  <c:v>1931.45</c:v>
                </c:pt>
                <c:pt idx="918" formatCode="General">
                  <c:v>1935.25</c:v>
                </c:pt>
                <c:pt idx="919" formatCode="General">
                  <c:v>1942.03</c:v>
                </c:pt>
                <c:pt idx="920" formatCode="General">
                  <c:v>1962.84</c:v>
                </c:pt>
                <c:pt idx="921" formatCode="General">
                  <c:v>1975.82</c:v>
                </c:pt>
                <c:pt idx="922" formatCode="General">
                  <c:v>1979.97</c:v>
                </c:pt>
                <c:pt idx="923" formatCode="General">
                  <c:v>1994.97</c:v>
                </c:pt>
                <c:pt idx="924" formatCode="General">
                  <c:v>1987.71</c:v>
                </c:pt>
                <c:pt idx="925" formatCode="General">
                  <c:v>1978.08</c:v>
                </c:pt>
                <c:pt idx="926" formatCode="General">
                  <c:v>1975.47</c:v>
                </c:pt>
                <c:pt idx="927" formatCode="General">
                  <c:v>1975.42</c:v>
                </c:pt>
                <c:pt idx="928" formatCode="General">
                  <c:v>1966.89</c:v>
                </c:pt>
                <c:pt idx="929" formatCode="General">
                  <c:v>1992.68</c:v>
                </c:pt>
                <c:pt idx="930" formatCode="General">
                  <c:v>1997.91</c:v>
                </c:pt>
                <c:pt idx="931" formatCode="General">
                  <c:v>2007.48</c:v>
                </c:pt>
                <c:pt idx="932" formatCode="General">
                  <c:v>2019.76</c:v>
                </c:pt>
                <c:pt idx="933" formatCode="General">
                  <c:v>2023.89</c:v>
                </c:pt>
                <c:pt idx="934" formatCode="General">
                  <c:v>2023.89</c:v>
                </c:pt>
                <c:pt idx="935" formatCode="General">
                  <c:v>2023.89</c:v>
                </c:pt>
                <c:pt idx="936" formatCode="General">
                  <c:v>2028.48</c:v>
                </c:pt>
                <c:pt idx="937" formatCode="General">
                  <c:v>2022</c:v>
                </c:pt>
                <c:pt idx="938" formatCode="General">
                  <c:v>2025.75</c:v>
                </c:pt>
                <c:pt idx="939" formatCode="0.00">
                  <c:v>2021.49</c:v>
                </c:pt>
                <c:pt idx="940" formatCode="0.00">
                  <c:v>2026.2</c:v>
                </c:pt>
                <c:pt idx="941" formatCode="0.00">
                  <c:v>2026.2</c:v>
                </c:pt>
                <c:pt idx="942" formatCode="0.00">
                  <c:v>2026.2</c:v>
                </c:pt>
                <c:pt idx="943" formatCode="0.00">
                  <c:v>2028.03</c:v>
                </c:pt>
                <c:pt idx="944" formatCode="General">
                  <c:v>2026.9</c:v>
                </c:pt>
                <c:pt idx="945" formatCode="General">
                  <c:v>2040.31</c:v>
                </c:pt>
                <c:pt idx="946" formatCode="General">
                  <c:v>2041.71</c:v>
                </c:pt>
                <c:pt idx="947" formatCode="General">
                  <c:v>2052.96</c:v>
                </c:pt>
                <c:pt idx="948" formatCode="General">
                  <c:v>2052.96</c:v>
                </c:pt>
                <c:pt idx="949" formatCode="General">
                  <c:v>2052.96</c:v>
                </c:pt>
                <c:pt idx="950" formatCode="General">
                  <c:v>2052.96</c:v>
                </c:pt>
                <c:pt idx="951" formatCode="General">
                  <c:v>2049.66</c:v>
                </c:pt>
                <c:pt idx="952" formatCode="0.00">
                  <c:v>2057.6999999999998</c:v>
                </c:pt>
                <c:pt idx="953" formatCode="0.00">
                  <c:v>2074.4</c:v>
                </c:pt>
                <c:pt idx="954" formatCode="0.00">
                  <c:v>2064.4299999999998</c:v>
                </c:pt>
                <c:pt idx="955" formatCode="0.00">
                  <c:v>2064.4299999999998</c:v>
                </c:pt>
                <c:pt idx="956" formatCode="0.00">
                  <c:v>2064.4299999999998</c:v>
                </c:pt>
                <c:pt idx="957" formatCode="General">
                  <c:v>2065.8200000000002</c:v>
                </c:pt>
                <c:pt idx="958" formatCode="General">
                  <c:v>2048.44</c:v>
                </c:pt>
                <c:pt idx="959" formatCode="General">
                  <c:v>2049.9</c:v>
                </c:pt>
                <c:pt idx="960" formatCode="General">
                  <c:v>2049.9</c:v>
                </c:pt>
                <c:pt idx="961" formatCode="General">
                  <c:v>2065.38</c:v>
                </c:pt>
                <c:pt idx="962" formatCode="General">
                  <c:v>2069.7199999999998</c:v>
                </c:pt>
                <c:pt idx="963" formatCode="General">
                  <c:v>2055.4299999999998</c:v>
                </c:pt>
                <c:pt idx="964" formatCode="General">
                  <c:v>2044.55</c:v>
                </c:pt>
                <c:pt idx="965" formatCode="General">
                  <c:v>2050.52</c:v>
                </c:pt>
                <c:pt idx="966" formatCode="General">
                  <c:v>2061.92</c:v>
                </c:pt>
                <c:pt idx="967" formatCode="General">
                  <c:v>2061.92</c:v>
                </c:pt>
                <c:pt idx="968" formatCode="General">
                  <c:v>2076.9899999999998</c:v>
                </c:pt>
                <c:pt idx="969" formatCode="General">
                  <c:v>2081.2399999999998</c:v>
                </c:pt>
                <c:pt idx="970" formatCode="General">
                  <c:v>2086.86</c:v>
                </c:pt>
                <c:pt idx="971" formatCode="General">
                  <c:v>2103.25</c:v>
                </c:pt>
                <c:pt idx="972" formatCode="General">
                  <c:v>2115.59</c:v>
                </c:pt>
                <c:pt idx="973" formatCode="General">
                  <c:v>2133.0300000000002</c:v>
                </c:pt>
                <c:pt idx="974" formatCode="General">
                  <c:v>2160.4699999999998</c:v>
                </c:pt>
                <c:pt idx="975" formatCode="General">
                  <c:v>2158.58</c:v>
                </c:pt>
                <c:pt idx="976" formatCode="General">
                  <c:v>2156.73</c:v>
                </c:pt>
                <c:pt idx="977" formatCode="General">
                  <c:v>2156.9299999999998</c:v>
                </c:pt>
                <c:pt idx="978" formatCode="General">
                  <c:v>2142.02</c:v>
                </c:pt>
                <c:pt idx="979" formatCode="General">
                  <c:v>2165.15</c:v>
                </c:pt>
                <c:pt idx="980" formatCode="General">
                  <c:v>2165.15</c:v>
                </c:pt>
                <c:pt idx="981" formatCode="General">
                  <c:v>2206.19</c:v>
                </c:pt>
                <c:pt idx="982" formatCode="General">
                  <c:v>2252.36</c:v>
                </c:pt>
                <c:pt idx="983" formatCode="General">
                  <c:v>2293.4699999999998</c:v>
                </c:pt>
                <c:pt idx="984" formatCode="General">
                  <c:v>2286.0300000000002</c:v>
                </c:pt>
                <c:pt idx="985" formatCode="General">
                  <c:v>2284.2399999999998</c:v>
                </c:pt>
                <c:pt idx="986" formatCode="General">
                  <c:v>2304.12</c:v>
                </c:pt>
                <c:pt idx="987" formatCode="General">
                  <c:v>2350.0100000000002</c:v>
                </c:pt>
                <c:pt idx="988" formatCode="General">
                  <c:v>2381.96</c:v>
                </c:pt>
                <c:pt idx="989" formatCode="General">
                  <c:v>2423.56</c:v>
                </c:pt>
                <c:pt idx="990" formatCode="General">
                  <c:v>2405.31</c:v>
                </c:pt>
                <c:pt idx="991" formatCode="General">
                  <c:v>2414.39</c:v>
                </c:pt>
                <c:pt idx="992" formatCode="General">
                  <c:v>2446.35</c:v>
                </c:pt>
                <c:pt idx="993" formatCode="General">
                  <c:v>2412.79</c:v>
                </c:pt>
                <c:pt idx="994" formatCode="General">
                  <c:v>2334.98</c:v>
                </c:pt>
                <c:pt idx="995" formatCode="General">
                  <c:v>2297.12</c:v>
                </c:pt>
                <c:pt idx="996" formatCode="General">
                  <c:v>2297.12</c:v>
                </c:pt>
                <c:pt idx="997" formatCode="General">
                  <c:v>2297.14</c:v>
                </c:pt>
                <c:pt idx="998" formatCode="General">
                  <c:v>2316.9299999999998</c:v>
                </c:pt>
                <c:pt idx="999" formatCode="General">
                  <c:v>2342.5700000000002</c:v>
                </c:pt>
                <c:pt idx="1000" formatCode="General">
                  <c:v>2346.9</c:v>
                </c:pt>
                <c:pt idx="1001" formatCode="General">
                  <c:v>2346.9</c:v>
                </c:pt>
                <c:pt idx="1002" formatCode="General">
                  <c:v>2358.46</c:v>
                </c:pt>
                <c:pt idx="1003" formatCode="General">
                  <c:v>2358.46</c:v>
                </c:pt>
                <c:pt idx="1004" formatCode="General">
                  <c:v>2358.46</c:v>
                </c:pt>
                <c:pt idx="1005" formatCode="General">
                  <c:v>2378.56</c:v>
                </c:pt>
                <c:pt idx="1006" formatCode="General">
                  <c:v>2392.46</c:v>
                </c:pt>
                <c:pt idx="1007" formatCode="General">
                  <c:v>2392.46</c:v>
                </c:pt>
                <c:pt idx="1008" formatCode="General">
                  <c:v>2392.46</c:v>
                </c:pt>
                <c:pt idx="1009" formatCode="General">
                  <c:v>2383.37</c:v>
                </c:pt>
                <c:pt idx="1010" formatCode="General">
                  <c:v>2383.37</c:v>
                </c:pt>
                <c:pt idx="1011" formatCode="General">
                  <c:v>2383.37</c:v>
                </c:pt>
                <c:pt idx="1012" formatCode="General">
                  <c:v>2412.8200000000002</c:v>
                </c:pt>
                <c:pt idx="1013" formatCode="General">
                  <c:v>2452.11</c:v>
                </c:pt>
                <c:pt idx="1014" formatCode="General">
                  <c:v>2434.31</c:v>
                </c:pt>
                <c:pt idx="1015" formatCode="General">
                  <c:v>2405.0300000000002</c:v>
                </c:pt>
                <c:pt idx="1016" formatCode="General">
                  <c:v>2406.71</c:v>
                </c:pt>
                <c:pt idx="1017" formatCode="General">
                  <c:v>2406.71</c:v>
                </c:pt>
                <c:pt idx="1018" formatCode="General">
                  <c:v>2406.71</c:v>
                </c:pt>
                <c:pt idx="1019" formatCode="General">
                  <c:v>2406.71</c:v>
                </c:pt>
                <c:pt idx="1020" formatCode="General">
                  <c:v>2442.0300000000002</c:v>
                </c:pt>
                <c:pt idx="1021" formatCode="General">
                  <c:v>2438.79</c:v>
                </c:pt>
                <c:pt idx="1022" formatCode="General">
                  <c:v>2398.91</c:v>
                </c:pt>
                <c:pt idx="1023" formatCode="General">
                  <c:v>2383.91</c:v>
                </c:pt>
                <c:pt idx="1024" formatCode="General">
                  <c:v>2383.91</c:v>
                </c:pt>
                <c:pt idx="1025" formatCode="General">
                  <c:v>2383.91</c:v>
                </c:pt>
                <c:pt idx="1026" formatCode="General">
                  <c:v>2383.91</c:v>
                </c:pt>
                <c:pt idx="1027" formatCode="General">
                  <c:v>2373.44</c:v>
                </c:pt>
                <c:pt idx="1028" formatCode="General">
                  <c:v>2361.54</c:v>
                </c:pt>
                <c:pt idx="1029" formatCode="General">
                  <c:v>2370.75</c:v>
                </c:pt>
                <c:pt idx="1030" formatCode="General">
                  <c:v>2386.5</c:v>
                </c:pt>
                <c:pt idx="1031" formatCode="General">
                  <c:v>2386.5</c:v>
                </c:pt>
                <c:pt idx="1032" formatCode="General">
                  <c:v>2386.5</c:v>
                </c:pt>
                <c:pt idx="1033" formatCode="General">
                  <c:v>2386.2800000000002</c:v>
                </c:pt>
                <c:pt idx="1034" formatCode="General">
                  <c:v>2381.11</c:v>
                </c:pt>
                <c:pt idx="1035" formatCode="General">
                  <c:v>2362.42</c:v>
                </c:pt>
                <c:pt idx="1036" formatCode="General">
                  <c:v>2397.35</c:v>
                </c:pt>
                <c:pt idx="1037" formatCode="General">
                  <c:v>2441.1</c:v>
                </c:pt>
                <c:pt idx="1038" formatCode="General">
                  <c:v>2441.1</c:v>
                </c:pt>
                <c:pt idx="1039" formatCode="General">
                  <c:v>2441.1</c:v>
                </c:pt>
                <c:pt idx="1040" formatCode="General">
                  <c:v>2407.29</c:v>
                </c:pt>
                <c:pt idx="1041" formatCode="General">
                  <c:v>2374.7199999999998</c:v>
                </c:pt>
                <c:pt idx="1042" formatCode="0.00">
                  <c:v>2381.91</c:v>
                </c:pt>
                <c:pt idx="1043" formatCode="0.00">
                  <c:v>2384.5300000000002</c:v>
                </c:pt>
                <c:pt idx="1044" formatCode="0.00">
                  <c:v>2384.7600000000002</c:v>
                </c:pt>
                <c:pt idx="1045" formatCode="0.00">
                  <c:v>2384.7600000000002</c:v>
                </c:pt>
                <c:pt idx="1046" formatCode="0.00">
                  <c:v>2384.7600000000002</c:v>
                </c:pt>
                <c:pt idx="1047" formatCode="0.00">
                  <c:v>2371.31</c:v>
                </c:pt>
                <c:pt idx="1048" formatCode="0.00">
                  <c:v>2380.79</c:v>
                </c:pt>
                <c:pt idx="1049" formatCode="0.00">
                  <c:v>2416.61</c:v>
                </c:pt>
                <c:pt idx="1050" formatCode="0.00">
                  <c:v>2401.0300000000002</c:v>
                </c:pt>
                <c:pt idx="1051" formatCode="0.00">
                  <c:v>2376.23</c:v>
                </c:pt>
                <c:pt idx="1052" formatCode="0.00">
                  <c:v>2376.23</c:v>
                </c:pt>
                <c:pt idx="1053" formatCode="0.00">
                  <c:v>2376.23</c:v>
                </c:pt>
                <c:pt idx="1054" formatCode="0.00">
                  <c:v>2376.23</c:v>
                </c:pt>
                <c:pt idx="1055" formatCode="0.00">
                  <c:v>2416.37</c:v>
                </c:pt>
                <c:pt idx="1056" formatCode="0.00">
                  <c:v>2429.71</c:v>
                </c:pt>
                <c:pt idx="1057" formatCode="0.00">
                  <c:v>2445.16</c:v>
                </c:pt>
                <c:pt idx="1058" formatCode="0.00">
                  <c:v>2455.54</c:v>
                </c:pt>
                <c:pt idx="1059" formatCode="0.00">
                  <c:v>2455.54</c:v>
                </c:pt>
                <c:pt idx="1060" formatCode="0.00">
                  <c:v>2455.54</c:v>
                </c:pt>
                <c:pt idx="1061" formatCode="0.00">
                  <c:v>2489.81</c:v>
                </c:pt>
                <c:pt idx="1062" formatCode="0.00">
                  <c:v>2500.59</c:v>
                </c:pt>
                <c:pt idx="1063" formatCode="0.00">
                  <c:v>2489.41</c:v>
                </c:pt>
                <c:pt idx="1064" formatCode="0.00">
                  <c:v>2484.58</c:v>
                </c:pt>
                <c:pt idx="1065" formatCode="0.00">
                  <c:v>2496.9899999999998</c:v>
                </c:pt>
                <c:pt idx="1066" formatCode="0.00">
                  <c:v>2496.9899999999998</c:v>
                </c:pt>
                <c:pt idx="1067" formatCode="0.00">
                  <c:v>2496.9899999999998</c:v>
                </c:pt>
                <c:pt idx="1068" formatCode="0.00">
                  <c:v>2522.0300000000002</c:v>
                </c:pt>
                <c:pt idx="1069" formatCode="0.00">
                  <c:v>2555.08</c:v>
                </c:pt>
                <c:pt idx="1070" formatCode="0.00">
                  <c:v>2565.9</c:v>
                </c:pt>
                <c:pt idx="1071" formatCode="0.00">
                  <c:v>2543.4699999999998</c:v>
                </c:pt>
                <c:pt idx="1072" formatCode="0.00">
                  <c:v>2565.61</c:v>
                </c:pt>
                <c:pt idx="1073" formatCode="0.00">
                  <c:v>2565.61</c:v>
                </c:pt>
                <c:pt idx="1074" formatCode="0.00">
                  <c:v>2565.61</c:v>
                </c:pt>
                <c:pt idx="1075" formatCode="0.00">
                  <c:v>2592.86</c:v>
                </c:pt>
                <c:pt idx="1076" formatCode="0.00">
                  <c:v>2618.79</c:v>
                </c:pt>
                <c:pt idx="1077" formatCode="0.00">
                  <c:v>2633.65</c:v>
                </c:pt>
                <c:pt idx="1078" formatCode="0.00">
                  <c:v>2610.08</c:v>
                </c:pt>
                <c:pt idx="1079" formatCode="0.00">
                  <c:v>2661.52</c:v>
                </c:pt>
                <c:pt idx="1080" formatCode="0.00">
                  <c:v>2661.52</c:v>
                </c:pt>
                <c:pt idx="1081" formatCode="0.00">
                  <c:v>2661.52</c:v>
                </c:pt>
                <c:pt idx="1082" formatCode="0.00">
                  <c:v>2675.08</c:v>
                </c:pt>
                <c:pt idx="1083" formatCode="0.00">
                  <c:v>2677.97</c:v>
                </c:pt>
                <c:pt idx="1084" formatCode="0.00">
                  <c:v>2651.49</c:v>
                </c:pt>
                <c:pt idx="1085" formatCode="0.00">
                  <c:v>2613.38</c:v>
                </c:pt>
                <c:pt idx="1086" formatCode="0.00">
                  <c:v>2587.71</c:v>
                </c:pt>
                <c:pt idx="1087" formatCode="0.00">
                  <c:v>2587.71</c:v>
                </c:pt>
                <c:pt idx="1088" formatCode="0.00">
                  <c:v>2587.71</c:v>
                </c:pt>
                <c:pt idx="1089" formatCode="0.00">
                  <c:v>2587.71</c:v>
                </c:pt>
                <c:pt idx="1090" formatCode="0.00">
                  <c:v>2526.79</c:v>
                </c:pt>
                <c:pt idx="1091" formatCode="0.00">
                  <c:v>2535.5500000000002</c:v>
                </c:pt>
                <c:pt idx="1092" formatCode="0.00">
                  <c:v>2551.3000000000002</c:v>
                </c:pt>
                <c:pt idx="1093" formatCode="0.00">
                  <c:v>2556.85</c:v>
                </c:pt>
                <c:pt idx="1094" formatCode="0.00">
                  <c:v>2556.85</c:v>
                </c:pt>
                <c:pt idx="1095" formatCode="0.00">
                  <c:v>2556.85</c:v>
                </c:pt>
                <c:pt idx="1096" formatCode="0.00">
                  <c:v>2576.0500000000002</c:v>
                </c:pt>
                <c:pt idx="1097" formatCode="0.00">
                  <c:v>2598.36</c:v>
                </c:pt>
                <c:pt idx="1098" formatCode="0.00">
                  <c:v>2576.41</c:v>
                </c:pt>
                <c:pt idx="1099" formatCode="0.00">
                  <c:v>2576.41</c:v>
                </c:pt>
                <c:pt idx="1100" formatCode="0.00">
                  <c:v>2576.41</c:v>
                </c:pt>
                <c:pt idx="1101" formatCode="0.00">
                  <c:v>2576.41</c:v>
                </c:pt>
                <c:pt idx="1102" formatCode="0.00">
                  <c:v>2576.41</c:v>
                </c:pt>
                <c:pt idx="1103" formatCode="0.00">
                  <c:v>2522.71</c:v>
                </c:pt>
                <c:pt idx="1104" formatCode="0.00">
                  <c:v>2518.0500000000002</c:v>
                </c:pt>
                <c:pt idx="1105" formatCode="General">
                  <c:v>2490.9</c:v>
                </c:pt>
                <c:pt idx="1106" formatCode="General">
                  <c:v>2494.77</c:v>
                </c:pt>
                <c:pt idx="1107" formatCode="General">
                  <c:v>2516.08</c:v>
                </c:pt>
                <c:pt idx="1108" formatCode="General">
                  <c:v>2516.08</c:v>
                </c:pt>
                <c:pt idx="1109" formatCode="General">
                  <c:v>2516.08</c:v>
                </c:pt>
                <c:pt idx="1110" formatCode="General">
                  <c:v>2537.33</c:v>
                </c:pt>
                <c:pt idx="1111" formatCode="General">
                  <c:v>2550.83</c:v>
                </c:pt>
                <c:pt idx="1112" formatCode="General">
                  <c:v>2534.63</c:v>
                </c:pt>
                <c:pt idx="1113" formatCode="General">
                  <c:v>2493.9299999999998</c:v>
                </c:pt>
                <c:pt idx="1114" formatCode="General">
                  <c:v>2495.0100000000002</c:v>
                </c:pt>
                <c:pt idx="1115" formatCode="General">
                  <c:v>2495.0100000000002</c:v>
                </c:pt>
                <c:pt idx="1116" formatCode="General">
                  <c:v>2495.0100000000002</c:v>
                </c:pt>
                <c:pt idx="1117" formatCode="General">
                  <c:v>2487.0700000000002</c:v>
                </c:pt>
                <c:pt idx="1118" formatCode="General">
                  <c:v>2469.0300000000002</c:v>
                </c:pt>
                <c:pt idx="1119" formatCode="General">
                  <c:v>2488.5</c:v>
                </c:pt>
                <c:pt idx="1120" formatCode="General">
                  <c:v>2471.21</c:v>
                </c:pt>
                <c:pt idx="1121" formatCode="General">
                  <c:v>2461.17</c:v>
                </c:pt>
                <c:pt idx="1122" formatCode="General">
                  <c:v>2461.17</c:v>
                </c:pt>
                <c:pt idx="1123" formatCode="General">
                  <c:v>2461.17</c:v>
                </c:pt>
                <c:pt idx="1124" formatCode="General">
                  <c:v>2419.81</c:v>
                </c:pt>
                <c:pt idx="1125" formatCode="General">
                  <c:v>2393.42</c:v>
                </c:pt>
                <c:pt idx="1126" formatCode="General">
                  <c:v>2388.06</c:v>
                </c:pt>
                <c:pt idx="1127" formatCode="General">
                  <c:v>2393.58</c:v>
                </c:pt>
                <c:pt idx="1128" formatCode="General">
                  <c:v>2393.58</c:v>
                </c:pt>
                <c:pt idx="1129" formatCode="General">
                  <c:v>2393.58</c:v>
                </c:pt>
                <c:pt idx="1130" formatCode="General">
                  <c:v>2393.58</c:v>
                </c:pt>
                <c:pt idx="1131" formatCode="General">
                  <c:v>2408.17</c:v>
                </c:pt>
                <c:pt idx="1132" formatCode="0.00">
                  <c:v>2386.7199999999998</c:v>
                </c:pt>
                <c:pt idx="1133" formatCode="0.00">
                  <c:v>2362.41</c:v>
                </c:pt>
                <c:pt idx="1134" formatCode="0.00">
                  <c:v>2369.23</c:v>
                </c:pt>
                <c:pt idx="1135" formatCode="0.00">
                  <c:v>2360.58</c:v>
                </c:pt>
                <c:pt idx="1136" formatCode="0.00">
                  <c:v>2360.58</c:v>
                </c:pt>
                <c:pt idx="1137" formatCode="0.00">
                  <c:v>2360.58</c:v>
                </c:pt>
                <c:pt idx="1138" formatCode="0.00">
                  <c:v>2381.5300000000002</c:v>
                </c:pt>
                <c:pt idx="1139" formatCode="0.00">
                  <c:v>2386.77</c:v>
                </c:pt>
                <c:pt idx="1140" formatCode="0.00">
                  <c:v>2377.87</c:v>
                </c:pt>
                <c:pt idx="1141" formatCode="0.00">
                  <c:v>2389.4899999999998</c:v>
                </c:pt>
                <c:pt idx="1142" formatCode="0.00">
                  <c:v>2417.0100000000002</c:v>
                </c:pt>
                <c:pt idx="1143" formatCode="0.00">
                  <c:v>2417.0100000000002</c:v>
                </c:pt>
                <c:pt idx="1144" formatCode="0.00">
                  <c:v>2417.0100000000002</c:v>
                </c:pt>
                <c:pt idx="1145" formatCode="0.00">
                  <c:v>2417.0100000000002</c:v>
                </c:pt>
                <c:pt idx="1146" formatCode="0.00">
                  <c:v>2475.4499999999998</c:v>
                </c:pt>
                <c:pt idx="1147" formatCode="0.00">
                  <c:v>2503.37</c:v>
                </c:pt>
                <c:pt idx="1148" formatCode="0.00">
                  <c:v>2489.39</c:v>
                </c:pt>
                <c:pt idx="1149" formatCode="0.00">
                  <c:v>2500.2199999999998</c:v>
                </c:pt>
                <c:pt idx="1150" formatCode="0.00">
                  <c:v>2500.2199999999998</c:v>
                </c:pt>
                <c:pt idx="1151" formatCode="0.00">
                  <c:v>2500.2199999999998</c:v>
                </c:pt>
                <c:pt idx="1152" formatCode="0.00">
                  <c:v>2500.2199999999998</c:v>
                </c:pt>
                <c:pt idx="1153" formatCode="0.00">
                  <c:v>2542.5300000000002</c:v>
                </c:pt>
                <c:pt idx="1154" formatCode="0.00">
                  <c:v>2548.13</c:v>
                </c:pt>
                <c:pt idx="1155" formatCode="0.00">
                  <c:v>2549.9699999999998</c:v>
                </c:pt>
                <c:pt idx="1156" formatCode="0.00">
                  <c:v>2533.79</c:v>
                </c:pt>
                <c:pt idx="1157" formatCode="0.00">
                  <c:v>2533.79</c:v>
                </c:pt>
                <c:pt idx="1158" formatCode="0.00">
                  <c:v>2533.79</c:v>
                </c:pt>
                <c:pt idx="1159" formatCode="0.00">
                  <c:v>2549.29</c:v>
                </c:pt>
                <c:pt idx="1160" formatCode="0.00">
                  <c:v>2554.44</c:v>
                </c:pt>
                <c:pt idx="1161" formatCode="0.00">
                  <c:v>2571.92</c:v>
                </c:pt>
                <c:pt idx="1162" formatCode="0.00">
                  <c:v>2588.56</c:v>
                </c:pt>
                <c:pt idx="1163" formatCode="0.00">
                  <c:v>2623.66</c:v>
                </c:pt>
                <c:pt idx="1164" formatCode="0.00">
                  <c:v>2623.66</c:v>
                </c:pt>
                <c:pt idx="1165" formatCode="0.00">
                  <c:v>2623.66</c:v>
                </c:pt>
                <c:pt idx="1166" formatCode="0.00">
                  <c:v>2623.66</c:v>
                </c:pt>
                <c:pt idx="1167" formatCode="0.00">
                  <c:v>2569.17</c:v>
                </c:pt>
                <c:pt idx="1168" formatCode="0.00">
                  <c:v>2523</c:v>
                </c:pt>
                <c:pt idx="1169" formatCode="0.00">
                  <c:v>2538.5500000000002</c:v>
                </c:pt>
                <c:pt idx="1170" formatCode="0.00">
                  <c:v>2535.91</c:v>
                </c:pt>
                <c:pt idx="1171" formatCode="0.00">
                  <c:v>2535.91</c:v>
                </c:pt>
                <c:pt idx="1172" formatCode="0.00">
                  <c:v>2535.91</c:v>
                </c:pt>
                <c:pt idx="1173" formatCode="0.00">
                  <c:v>2535.91</c:v>
                </c:pt>
                <c:pt idx="1174" formatCode="0.00">
                  <c:v>2531.7199999999998</c:v>
                </c:pt>
                <c:pt idx="1175" formatCode="0.00">
                  <c:v>2550.4299999999998</c:v>
                </c:pt>
                <c:pt idx="1176" formatCode="0.00">
                  <c:v>2528.85</c:v>
                </c:pt>
                <c:pt idx="1177" formatCode="0.00">
                  <c:v>2548.1999999999998</c:v>
                </c:pt>
                <c:pt idx="1178" formatCode="0.00">
                  <c:v>2548.1999999999998</c:v>
                </c:pt>
                <c:pt idx="1179" formatCode="0.00">
                  <c:v>2548.1999999999998</c:v>
                </c:pt>
                <c:pt idx="1180" formatCode="0.00">
                  <c:v>2537.6799999999998</c:v>
                </c:pt>
                <c:pt idx="1181" formatCode="0.00">
                  <c:v>2550.7399999999998</c:v>
                </c:pt>
                <c:pt idx="1182" formatCode="0.00">
                  <c:v>2566.66</c:v>
                </c:pt>
                <c:pt idx="1183" formatCode="0.00">
                  <c:v>2556.21</c:v>
                </c:pt>
                <c:pt idx="1184" formatCode="0.00">
                  <c:v>2585.11</c:v>
                </c:pt>
                <c:pt idx="1185" formatCode="0.00">
                  <c:v>2585.11</c:v>
                </c:pt>
                <c:pt idx="1186" formatCode="0.00">
                  <c:v>2585.11</c:v>
                </c:pt>
                <c:pt idx="1187" formatCode="0.00">
                  <c:v>2585.11</c:v>
                </c:pt>
                <c:pt idx="1188" formatCode="0.00">
                  <c:v>2598.6799999999998</c:v>
                </c:pt>
                <c:pt idx="1189" formatCode="0.00">
                  <c:v>2626.8</c:v>
                </c:pt>
                <c:pt idx="1190" formatCode="0.00">
                  <c:v>2623.91</c:v>
                </c:pt>
                <c:pt idx="1191" formatCode="0.00">
                  <c:v>2642.97</c:v>
                </c:pt>
                <c:pt idx="1192" formatCode="0.00">
                  <c:v>2642.97</c:v>
                </c:pt>
                <c:pt idx="1193" formatCode="0.00">
                  <c:v>2642.97</c:v>
                </c:pt>
                <c:pt idx="1194" formatCode="0.00">
                  <c:v>2665.41</c:v>
                </c:pt>
                <c:pt idx="1195" formatCode="0.00">
                  <c:v>2690.15</c:v>
                </c:pt>
                <c:pt idx="1196" formatCode="0.00">
                  <c:v>2690.79</c:v>
                </c:pt>
                <c:pt idx="1197" formatCode="0.00">
                  <c:v>2670.79</c:v>
                </c:pt>
                <c:pt idx="1198" formatCode="0.00">
                  <c:v>2667.37</c:v>
                </c:pt>
                <c:pt idx="1199" formatCode="0.00">
                  <c:v>2667.37</c:v>
                </c:pt>
                <c:pt idx="1200" formatCode="0.00">
                  <c:v>2667.37</c:v>
                </c:pt>
                <c:pt idx="1201" formatCode="0.00">
                  <c:v>2693.54</c:v>
                </c:pt>
                <c:pt idx="1202" formatCode="0.00">
                  <c:v>2688.2</c:v>
                </c:pt>
                <c:pt idx="1203" formatCode="0.00">
                  <c:v>2713.04</c:v>
                </c:pt>
                <c:pt idx="1204" formatCode="General">
                  <c:v>2727.23</c:v>
                </c:pt>
                <c:pt idx="1205" formatCode="General">
                  <c:v>2751.88</c:v>
                </c:pt>
                <c:pt idx="1206" formatCode="General">
                  <c:v>2751.88</c:v>
                </c:pt>
                <c:pt idx="1207" formatCode="General">
                  <c:v>2751.88</c:v>
                </c:pt>
                <c:pt idx="1208" formatCode="General">
                  <c:v>2751.88</c:v>
                </c:pt>
                <c:pt idx="1209" formatCode="General">
                  <c:v>2765.1</c:v>
                </c:pt>
                <c:pt idx="1210" formatCode="General">
                  <c:v>2790.26</c:v>
                </c:pt>
                <c:pt idx="1211" formatCode="General">
                  <c:v>2807.36</c:v>
                </c:pt>
                <c:pt idx="1212" formatCode="General">
                  <c:v>2857.46</c:v>
                </c:pt>
                <c:pt idx="1213" formatCode="General">
                  <c:v>2857.46</c:v>
                </c:pt>
                <c:pt idx="1214" formatCode="General">
                  <c:v>2857.46</c:v>
                </c:pt>
                <c:pt idx="1215" formatCode="General">
                  <c:v>2854.13</c:v>
                </c:pt>
                <c:pt idx="1216" formatCode="General">
                  <c:v>2855.44</c:v>
                </c:pt>
                <c:pt idx="1217" formatCode="General">
                  <c:v>2855.32</c:v>
                </c:pt>
                <c:pt idx="1218" formatCode="General">
                  <c:v>2866.04</c:v>
                </c:pt>
                <c:pt idx="1219" formatCode="General">
                  <c:v>2862.51</c:v>
                </c:pt>
                <c:pt idx="1220" formatCode="General">
                  <c:v>2862.51</c:v>
                </c:pt>
                <c:pt idx="1221" formatCode="General">
                  <c:v>2862.51</c:v>
                </c:pt>
                <c:pt idx="1222" formatCode="General">
                  <c:v>2902.98</c:v>
                </c:pt>
                <c:pt idx="1223" formatCode="General">
                  <c:v>2906.95</c:v>
                </c:pt>
                <c:pt idx="1224" formatCode="General">
                  <c:v>2945.97</c:v>
                </c:pt>
                <c:pt idx="1225" formatCode="General">
                  <c:v>2955.31</c:v>
                </c:pt>
                <c:pt idx="1226" formatCode="General">
                  <c:v>2955.31</c:v>
                </c:pt>
                <c:pt idx="1227" formatCode="General">
                  <c:v>2955.31</c:v>
                </c:pt>
                <c:pt idx="1228" formatCode="General">
                  <c:v>2955.31</c:v>
                </c:pt>
                <c:pt idx="1229" formatCode="General">
                  <c:v>2913.45</c:v>
                </c:pt>
                <c:pt idx="1230" formatCode="General">
                  <c:v>2943.97</c:v>
                </c:pt>
                <c:pt idx="1231" formatCode="General">
                  <c:v>2937.63</c:v>
                </c:pt>
                <c:pt idx="1232" formatCode="General">
                  <c:v>2966.12</c:v>
                </c:pt>
                <c:pt idx="1233" formatCode="General">
                  <c:v>2983.12</c:v>
                </c:pt>
                <c:pt idx="1234" formatCode="General">
                  <c:v>2983.12</c:v>
                </c:pt>
                <c:pt idx="1235" formatCode="General">
                  <c:v>2983.12</c:v>
                </c:pt>
                <c:pt idx="1236" formatCode="General">
                  <c:v>2983.12</c:v>
                </c:pt>
                <c:pt idx="1237" formatCode="General">
                  <c:v>3003.35</c:v>
                </c:pt>
                <c:pt idx="1238" formatCode="General">
                  <c:v>3053.65</c:v>
                </c:pt>
                <c:pt idx="1239" formatCode="General">
                  <c:v>3102.6</c:v>
                </c:pt>
                <c:pt idx="1240" formatCode="General">
                  <c:v>3102.6</c:v>
                </c:pt>
                <c:pt idx="1241" formatCode="General">
                  <c:v>3102.6</c:v>
                </c:pt>
                <c:pt idx="1242" formatCode="General">
                  <c:v>3102.6</c:v>
                </c:pt>
                <c:pt idx="1243" formatCode="General">
                  <c:v>3208.37</c:v>
                </c:pt>
                <c:pt idx="1244" formatCode="General">
                  <c:v>3194.24</c:v>
                </c:pt>
                <c:pt idx="1245" formatCode="General">
                  <c:v>3238.51</c:v>
                </c:pt>
                <c:pt idx="1246" formatCode="General">
                  <c:v>3195.47</c:v>
                </c:pt>
                <c:pt idx="1247" formatCode="General">
                  <c:v>3101.1</c:v>
                </c:pt>
                <c:pt idx="1248" formatCode="General">
                  <c:v>3101.1</c:v>
                </c:pt>
                <c:pt idx="1249" formatCode="General">
                  <c:v>3101.1</c:v>
                </c:pt>
                <c:pt idx="1250" formatCode="General">
                  <c:v>3079.97</c:v>
                </c:pt>
                <c:pt idx="1251" formatCode="General">
                  <c:v>3093.64</c:v>
                </c:pt>
                <c:pt idx="1252" formatCode="General">
                  <c:v>3142.34</c:v>
                </c:pt>
                <c:pt idx="1253" formatCode="General">
                  <c:v>3119.93</c:v>
                </c:pt>
                <c:pt idx="1254" formatCode="General">
                  <c:v>3113.55</c:v>
                </c:pt>
                <c:pt idx="1255" formatCode="General">
                  <c:v>3113.55</c:v>
                </c:pt>
                <c:pt idx="1256" formatCode="General">
                  <c:v>3113.55</c:v>
                </c:pt>
                <c:pt idx="1257" formatCode="General">
                  <c:v>3113.55</c:v>
                </c:pt>
                <c:pt idx="1258" formatCode="General">
                  <c:v>3138.46</c:v>
                </c:pt>
                <c:pt idx="1259" formatCode="General">
                  <c:v>3105.4</c:v>
                </c:pt>
                <c:pt idx="1260" formatCode="General">
                  <c:v>3080.57</c:v>
                </c:pt>
                <c:pt idx="1261" formatCode="General">
                  <c:v>3012.96</c:v>
                </c:pt>
                <c:pt idx="1262" formatCode="General">
                  <c:v>3012.96</c:v>
                </c:pt>
                <c:pt idx="1263" formatCode="General">
                  <c:v>3012.96</c:v>
                </c:pt>
              </c:numCache>
            </c:numRef>
          </c:val>
          <c:smooth val="0"/>
        </c:ser>
        <c:dLbls>
          <c:showLegendKey val="0"/>
          <c:showVal val="0"/>
          <c:showCatName val="0"/>
          <c:showSerName val="0"/>
          <c:showPercent val="0"/>
          <c:showBubbleSize val="0"/>
        </c:dLbls>
        <c:marker val="1"/>
        <c:smooth val="0"/>
        <c:axId val="42110336"/>
        <c:axId val="102044800"/>
      </c:lineChart>
      <c:dateAx>
        <c:axId val="42110336"/>
        <c:scaling>
          <c:orientation val="minMax"/>
          <c:max val="42261"/>
          <c:min val="42169"/>
        </c:scaling>
        <c:delete val="0"/>
        <c:axPos val="b"/>
        <c:numFmt formatCode="[$-C0A]dd\-mmm\-yy;@" sourceLinked="0"/>
        <c:majorTickMark val="none"/>
        <c:minorTickMark val="none"/>
        <c:tickLblPos val="nextTo"/>
        <c:txPr>
          <a:bodyPr rot="-5400000" vert="horz"/>
          <a:lstStyle/>
          <a:p>
            <a:pPr>
              <a:defRPr sz="1200"/>
            </a:pPr>
            <a:endParaRPr lang="es-CO"/>
          </a:p>
        </c:txPr>
        <c:crossAx val="102044800"/>
        <c:crosses val="autoZero"/>
        <c:auto val="1"/>
        <c:lblOffset val="100"/>
        <c:baseTimeUnit val="days"/>
        <c:majorUnit val="4"/>
        <c:majorTimeUnit val="days"/>
      </c:dateAx>
      <c:valAx>
        <c:axId val="102044800"/>
        <c:scaling>
          <c:orientation val="minMax"/>
          <c:max val="3300"/>
          <c:min val="2500"/>
        </c:scaling>
        <c:delete val="0"/>
        <c:axPos val="l"/>
        <c:title>
          <c:tx>
            <c:rich>
              <a:bodyPr rot="-5400000" vert="horz"/>
              <a:lstStyle/>
              <a:p>
                <a:pPr>
                  <a:defRPr/>
                </a:pPr>
                <a:r>
                  <a:rPr lang="es-CO" dirty="0" smtClean="0"/>
                  <a:t>Pesos por dólar</a:t>
                </a:r>
                <a:endParaRPr lang="es-CO" dirty="0"/>
              </a:p>
            </c:rich>
          </c:tx>
          <c:layout>
            <c:manualLayout>
              <c:xMode val="edge"/>
              <c:yMode val="edge"/>
              <c:x val="0"/>
              <c:y val="0.29304209000458298"/>
            </c:manualLayout>
          </c:layout>
          <c:overlay val="0"/>
        </c:title>
        <c:numFmt formatCode="#,##0" sourceLinked="0"/>
        <c:majorTickMark val="none"/>
        <c:minorTickMark val="none"/>
        <c:tickLblPos val="nextTo"/>
        <c:txPr>
          <a:bodyPr/>
          <a:lstStyle/>
          <a:p>
            <a:pPr>
              <a:defRPr sz="1400"/>
            </a:pPr>
            <a:endParaRPr lang="es-CO"/>
          </a:p>
        </c:txPr>
        <c:crossAx val="42110336"/>
        <c:crosses val="autoZero"/>
        <c:crossBetween val="between"/>
        <c:majorUnit val="50"/>
      </c:valAx>
      <c:spPr>
        <a:noFill/>
      </c:spPr>
    </c:plotArea>
    <c:plotVisOnly val="1"/>
    <c:dispBlanksAs val="gap"/>
    <c:showDLblsOverMax val="0"/>
  </c:chart>
  <c:txPr>
    <a:bodyPr/>
    <a:lstStyle/>
    <a:p>
      <a:pPr>
        <a:defRPr sz="1200">
          <a:latin typeface="Tahoma" pitchFamily="34" charset="0"/>
          <a:ea typeface="Tahoma" pitchFamily="34" charset="0"/>
          <a:cs typeface="Tahoma" pitchFamily="34" charset="0"/>
        </a:defRPr>
      </a:pPr>
      <a:endParaRPr lang="es-CO"/>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655074365704"/>
          <c:y val="5.1400554097404502E-2"/>
          <c:w val="0.87331890023915504"/>
          <c:h val="0.83261956838728501"/>
        </c:manualLayout>
      </c:layout>
      <c:barChart>
        <c:barDir val="col"/>
        <c:grouping val="clustered"/>
        <c:varyColors val="0"/>
        <c:ser>
          <c:idx val="0"/>
          <c:order val="0"/>
          <c:tx>
            <c:strRef>
              <c:f>'[Módulo Riesgo Cambiario.xlsx]Preguntas'!$H$94</c:f>
              <c:strCache>
                <c:ptCount val="1"/>
                <c:pt idx="0">
                  <c:v>Si</c:v>
                </c:pt>
              </c:strCache>
            </c:strRef>
          </c:tx>
          <c:spPr>
            <a:solidFill>
              <a:schemeClr val="accent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Cambiario.xlsx]Preguntas'!$I$93:$K$93</c:f>
              <c:strCache>
                <c:ptCount val="3"/>
                <c:pt idx="0">
                  <c:v>Abril 2013</c:v>
                </c:pt>
                <c:pt idx="1">
                  <c:v>Abril 2014</c:v>
                </c:pt>
                <c:pt idx="2">
                  <c:v>Abril 2015</c:v>
                </c:pt>
              </c:strCache>
            </c:strRef>
          </c:cat>
          <c:val>
            <c:numRef>
              <c:f>'[Módulo Riesgo Cambiario.xlsx]Preguntas'!$I$94:$K$94</c:f>
              <c:numCache>
                <c:formatCode>0.00</c:formatCode>
                <c:ptCount val="3"/>
                <c:pt idx="0">
                  <c:v>57.6388888888889</c:v>
                </c:pt>
                <c:pt idx="1">
                  <c:v>57.05128205128203</c:v>
                </c:pt>
                <c:pt idx="2">
                  <c:v>58.552631578947363</c:v>
                </c:pt>
              </c:numCache>
            </c:numRef>
          </c:val>
        </c:ser>
        <c:ser>
          <c:idx val="1"/>
          <c:order val="1"/>
          <c:tx>
            <c:strRef>
              <c:f>'[Módulo Riesgo Cambiario.xlsx]Preguntas'!$H$95</c:f>
              <c:strCache>
                <c:ptCount val="1"/>
                <c:pt idx="0">
                  <c:v>No</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Cambiario.xlsx]Preguntas'!$I$93:$K$93</c:f>
              <c:strCache>
                <c:ptCount val="3"/>
                <c:pt idx="0">
                  <c:v>Abril 2013</c:v>
                </c:pt>
                <c:pt idx="1">
                  <c:v>Abril 2014</c:v>
                </c:pt>
                <c:pt idx="2">
                  <c:v>Abril 2015</c:v>
                </c:pt>
              </c:strCache>
            </c:strRef>
          </c:cat>
          <c:val>
            <c:numRef>
              <c:f>'[Módulo Riesgo Cambiario.xlsx]Preguntas'!$I$95:$K$95</c:f>
              <c:numCache>
                <c:formatCode>0.00</c:formatCode>
                <c:ptCount val="3"/>
                <c:pt idx="0">
                  <c:v>42.361111111111107</c:v>
                </c:pt>
                <c:pt idx="1">
                  <c:v>42.948717948717949</c:v>
                </c:pt>
                <c:pt idx="2">
                  <c:v>41.447368421052623</c:v>
                </c:pt>
              </c:numCache>
            </c:numRef>
          </c:val>
        </c:ser>
        <c:dLbls>
          <c:showLegendKey val="0"/>
          <c:showVal val="0"/>
          <c:showCatName val="0"/>
          <c:showSerName val="0"/>
          <c:showPercent val="0"/>
          <c:showBubbleSize val="0"/>
        </c:dLbls>
        <c:gapWidth val="150"/>
        <c:overlap val="-20"/>
        <c:axId val="102226176"/>
        <c:axId val="42143744"/>
      </c:barChart>
      <c:catAx>
        <c:axId val="102226176"/>
        <c:scaling>
          <c:orientation val="minMax"/>
        </c:scaling>
        <c:delete val="0"/>
        <c:axPos val="b"/>
        <c:numFmt formatCode="General" sourceLinked="0"/>
        <c:majorTickMark val="none"/>
        <c:minorTickMark val="none"/>
        <c:tickLblPos val="nextTo"/>
        <c:crossAx val="42143744"/>
        <c:crosses val="autoZero"/>
        <c:auto val="1"/>
        <c:lblAlgn val="ctr"/>
        <c:lblOffset val="100"/>
        <c:noMultiLvlLbl val="0"/>
      </c:catAx>
      <c:valAx>
        <c:axId val="42143744"/>
        <c:scaling>
          <c:orientation val="minMax"/>
        </c:scaling>
        <c:delete val="0"/>
        <c:axPos val="l"/>
        <c:title>
          <c:tx>
            <c:rich>
              <a:bodyPr rot="-5400000" vert="horz"/>
              <a:lstStyle/>
              <a:p>
                <a:pPr>
                  <a:defRPr/>
                </a:pPr>
                <a:r>
                  <a:rPr lang="en-US"/>
                  <a:t>% Encuestados</a:t>
                </a:r>
              </a:p>
            </c:rich>
          </c:tx>
          <c:layout>
            <c:manualLayout>
              <c:xMode val="edge"/>
              <c:yMode val="edge"/>
              <c:x val="4.6041119860017502E-4"/>
              <c:y val="0.28273330417031201"/>
            </c:manualLayout>
          </c:layout>
          <c:overlay val="0"/>
        </c:title>
        <c:numFmt formatCode="0" sourceLinked="0"/>
        <c:majorTickMark val="none"/>
        <c:minorTickMark val="none"/>
        <c:tickLblPos val="nextTo"/>
        <c:crossAx val="102226176"/>
        <c:crosses val="autoZero"/>
        <c:crossBetween val="between"/>
      </c:valAx>
    </c:plotArea>
    <c:legend>
      <c:legendPos val="r"/>
      <c:layout>
        <c:manualLayout>
          <c:xMode val="edge"/>
          <c:yMode val="edge"/>
          <c:x val="0.75353142899734105"/>
          <c:y val="3.79615702269261E-4"/>
          <c:w val="0.235318241469816"/>
          <c:h val="7.9471420239136795E-2"/>
        </c:manualLayout>
      </c:layout>
      <c:overlay val="0"/>
      <c:txPr>
        <a:bodyPr/>
        <a:lstStyle/>
        <a:p>
          <a:pPr>
            <a:defRPr sz="1200"/>
          </a:pPr>
          <a:endParaRPr lang="es-CO"/>
        </a:p>
      </c:txPr>
    </c:legend>
    <c:plotVisOnly val="1"/>
    <c:dispBlanksAs val="gap"/>
    <c:showDLblsOverMax val="0"/>
  </c:chart>
  <c:spPr>
    <a:ln>
      <a:noFill/>
    </a:ln>
  </c:spPr>
  <c:txPr>
    <a:bodyPr/>
    <a:lstStyle/>
    <a:p>
      <a:pPr>
        <a:defRPr sz="1050">
          <a:latin typeface="Helvetica" panose="020B0604020202020204" pitchFamily="34" charset="0"/>
          <a:cs typeface="Helvetica" panose="020B0604020202020204" pitchFamily="34" charset="0"/>
        </a:defRPr>
      </a:pPr>
      <a:endParaRPr lang="es-CO"/>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58573928259"/>
          <c:y val="5.1400554097404502E-2"/>
          <c:w val="0.88514723955236596"/>
          <c:h val="0.65943152694148499"/>
        </c:manualLayout>
      </c:layout>
      <c:barChart>
        <c:barDir val="col"/>
        <c:grouping val="stacked"/>
        <c:varyColors val="0"/>
        <c:ser>
          <c:idx val="0"/>
          <c:order val="0"/>
          <c:tx>
            <c:strRef>
              <c:f>'[Módulo Riesgo Cambiario.xlsx]Preguntas'!$B$128</c:f>
              <c:strCache>
                <c:ptCount val="1"/>
                <c:pt idx="0">
                  <c:v>Contrato forward de compra</c:v>
                </c:pt>
              </c:strCache>
            </c:strRef>
          </c:tx>
          <c:spPr>
            <a:solidFill>
              <a:schemeClr val="accent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Cambiario.xlsx]Preguntas'!$G$128:$I$128</c:f>
              <c:numCache>
                <c:formatCode>0</c:formatCode>
                <c:ptCount val="3"/>
                <c:pt idx="0">
                  <c:v>22.222222222222221</c:v>
                </c:pt>
                <c:pt idx="1">
                  <c:v>32.835820895522382</c:v>
                </c:pt>
                <c:pt idx="2">
                  <c:v>50.41322314049588</c:v>
                </c:pt>
              </c:numCache>
            </c:numRef>
          </c:val>
        </c:ser>
        <c:ser>
          <c:idx val="1"/>
          <c:order val="1"/>
          <c:tx>
            <c:strRef>
              <c:f>'[Módulo Riesgo Cambiario.xlsx]Preguntas'!$B$129</c:f>
              <c:strCache>
                <c:ptCount val="1"/>
                <c:pt idx="0">
                  <c:v>Contrato forward de venta</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Cambiario.xlsx]Preguntas'!$G$129:$I$129</c:f>
              <c:numCache>
                <c:formatCode>0</c:formatCode>
                <c:ptCount val="3"/>
                <c:pt idx="0">
                  <c:v>28.571428571428569</c:v>
                </c:pt>
                <c:pt idx="1">
                  <c:v>24.626865671641792</c:v>
                </c:pt>
                <c:pt idx="2">
                  <c:v>23.966942148760321</c:v>
                </c:pt>
              </c:numCache>
            </c:numRef>
          </c:val>
        </c:ser>
        <c:ser>
          <c:idx val="2"/>
          <c:order val="2"/>
          <c:tx>
            <c:strRef>
              <c:f>'[Módulo Riesgo Cambiario.xlsx]Preguntas'!$B$130</c:f>
              <c:strCache>
                <c:ptCount val="1"/>
                <c:pt idx="0">
                  <c:v>Opciones de compra</c:v>
                </c:pt>
              </c:strCache>
            </c:strRef>
          </c:tx>
          <c:spPr>
            <a:solidFill>
              <a:schemeClr val="accent1">
                <a:lumMod val="75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Cambiario.xlsx]Preguntas'!$G$130:$I$130</c:f>
              <c:numCache>
                <c:formatCode>0</c:formatCode>
                <c:ptCount val="3"/>
                <c:pt idx="0">
                  <c:v>11.111111111111111</c:v>
                </c:pt>
                <c:pt idx="1">
                  <c:v>14.17910447761194</c:v>
                </c:pt>
                <c:pt idx="2">
                  <c:v>7.438016528925619</c:v>
                </c:pt>
              </c:numCache>
            </c:numRef>
          </c:val>
        </c:ser>
        <c:ser>
          <c:idx val="3"/>
          <c:order val="3"/>
          <c:tx>
            <c:strRef>
              <c:f>'[Módulo Riesgo Cambiario.xlsx]Preguntas'!$B$131</c:f>
              <c:strCache>
                <c:ptCount val="1"/>
                <c:pt idx="0">
                  <c:v>Futuro de tasa de cambio</c:v>
                </c:pt>
              </c:strCache>
            </c:strRef>
          </c:tx>
          <c:spPr>
            <a:solidFill>
              <a:schemeClr val="accent4">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Cambiario.xlsx]Preguntas'!$G$131:$I$131</c:f>
              <c:numCache>
                <c:formatCode>0</c:formatCode>
                <c:ptCount val="3"/>
                <c:pt idx="0">
                  <c:v>9.5238095238095237</c:v>
                </c:pt>
                <c:pt idx="1">
                  <c:v>8.2089552238805954</c:v>
                </c:pt>
                <c:pt idx="2">
                  <c:v>5.7851239669421499</c:v>
                </c:pt>
              </c:numCache>
            </c:numRef>
          </c:val>
        </c:ser>
        <c:ser>
          <c:idx val="5"/>
          <c:order val="4"/>
          <c:tx>
            <c:strRef>
              <c:f>'[Módulo Riesgo Cambiario.xlsx]Preguntas'!$B$132</c:f>
              <c:strCache>
                <c:ptCount val="1"/>
                <c:pt idx="0">
                  <c:v>Opciones de venta</c:v>
                </c:pt>
              </c:strCache>
            </c:strRef>
          </c:tx>
          <c:spPr>
            <a:solidFill>
              <a:schemeClr val="bg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Cambiario.xlsx]Preguntas'!$G$132:$I$132</c:f>
              <c:numCache>
                <c:formatCode>0</c:formatCode>
                <c:ptCount val="3"/>
                <c:pt idx="0">
                  <c:v>16.666666666666661</c:v>
                </c:pt>
                <c:pt idx="1">
                  <c:v>12.686567164179101</c:v>
                </c:pt>
                <c:pt idx="2">
                  <c:v>9.0909090909090935</c:v>
                </c:pt>
              </c:numCache>
            </c:numRef>
          </c:val>
        </c:ser>
        <c:ser>
          <c:idx val="6"/>
          <c:order val="5"/>
          <c:tx>
            <c:strRef>
              <c:f>'[Módulo Riesgo Cambiario.xlsx]Preguntas'!$B$133</c:f>
              <c:strCache>
                <c:ptCount val="1"/>
                <c:pt idx="0">
                  <c:v>Otros(as)</c:v>
                </c:pt>
              </c:strCache>
            </c:strRef>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Cambiario.xlsx]Preguntas'!$G$127:$I$127</c:f>
              <c:strCache>
                <c:ptCount val="3"/>
                <c:pt idx="0">
                  <c:v>Abril 2013</c:v>
                </c:pt>
                <c:pt idx="1">
                  <c:v>Abril 2014</c:v>
                </c:pt>
                <c:pt idx="2">
                  <c:v>Abril 2015</c:v>
                </c:pt>
              </c:strCache>
            </c:strRef>
          </c:cat>
          <c:val>
            <c:numRef>
              <c:f>'[Módulo Riesgo Cambiario.xlsx]Preguntas'!$G$133:$I$133</c:f>
              <c:numCache>
                <c:formatCode>0</c:formatCode>
                <c:ptCount val="3"/>
                <c:pt idx="0">
                  <c:v>11.90476190476191</c:v>
                </c:pt>
                <c:pt idx="1">
                  <c:v>7.4626865671641784</c:v>
                </c:pt>
                <c:pt idx="2">
                  <c:v>3.3057851239669431</c:v>
                </c:pt>
              </c:numCache>
            </c:numRef>
          </c:val>
        </c:ser>
        <c:dLbls>
          <c:showLegendKey val="0"/>
          <c:showVal val="0"/>
          <c:showCatName val="0"/>
          <c:showSerName val="0"/>
          <c:showPercent val="0"/>
          <c:showBubbleSize val="0"/>
        </c:dLbls>
        <c:gapWidth val="150"/>
        <c:overlap val="100"/>
        <c:axId val="102245120"/>
        <c:axId val="102246656"/>
      </c:barChart>
      <c:catAx>
        <c:axId val="102245120"/>
        <c:scaling>
          <c:orientation val="minMax"/>
        </c:scaling>
        <c:delete val="0"/>
        <c:axPos val="b"/>
        <c:numFmt formatCode="General" sourceLinked="1"/>
        <c:majorTickMark val="none"/>
        <c:minorTickMark val="none"/>
        <c:tickLblPos val="nextTo"/>
        <c:crossAx val="102246656"/>
        <c:crosses val="autoZero"/>
        <c:auto val="1"/>
        <c:lblAlgn val="ctr"/>
        <c:lblOffset val="100"/>
        <c:noMultiLvlLbl val="0"/>
      </c:catAx>
      <c:valAx>
        <c:axId val="102246656"/>
        <c:scaling>
          <c:orientation val="minMax"/>
          <c:max val="100"/>
        </c:scaling>
        <c:delete val="0"/>
        <c:axPos val="l"/>
        <c:title>
          <c:tx>
            <c:rich>
              <a:bodyPr rot="-5400000" vert="horz"/>
              <a:lstStyle/>
              <a:p>
                <a:pPr>
                  <a:defRPr/>
                </a:pPr>
                <a:r>
                  <a:rPr lang="en-US"/>
                  <a:t> % Encuestados</a:t>
                </a:r>
              </a:p>
            </c:rich>
          </c:tx>
          <c:layout>
            <c:manualLayout>
              <c:xMode val="edge"/>
              <c:yMode val="edge"/>
              <c:x val="0"/>
              <c:y val="0.28045489064711199"/>
            </c:manualLayout>
          </c:layout>
          <c:overlay val="0"/>
        </c:title>
        <c:numFmt formatCode="0" sourceLinked="0"/>
        <c:majorTickMark val="none"/>
        <c:minorTickMark val="none"/>
        <c:tickLblPos val="nextTo"/>
        <c:crossAx val="102245120"/>
        <c:crosses val="autoZero"/>
        <c:crossBetween val="between"/>
        <c:majorUnit val="20"/>
      </c:valAx>
    </c:plotArea>
    <c:legend>
      <c:legendPos val="r"/>
      <c:layout>
        <c:manualLayout>
          <c:xMode val="edge"/>
          <c:yMode val="edge"/>
          <c:x val="2.7722808016350398E-2"/>
          <c:y val="0.768814492973241"/>
          <c:w val="0.97227722772277203"/>
          <c:h val="0.16324193299367001"/>
        </c:manualLayout>
      </c:layout>
      <c:overlay val="0"/>
    </c:legend>
    <c:plotVisOnly val="1"/>
    <c:dispBlanksAs val="gap"/>
    <c:showDLblsOverMax val="0"/>
  </c:chart>
  <c:spPr>
    <a:ln>
      <a:noFill/>
    </a:ln>
  </c:spPr>
  <c:txPr>
    <a:bodyPr/>
    <a:lstStyle/>
    <a:p>
      <a:pPr>
        <a:defRPr sz="1050">
          <a:latin typeface="Helvetica" panose="020B0604020202020204" pitchFamily="34" charset="0"/>
          <a:cs typeface="Helvetica" panose="020B0604020202020204" pitchFamily="34" charset="0"/>
        </a:defRPr>
      </a:pPr>
      <a:endParaRPr lang="es-CO"/>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9525566894271097E-2"/>
          <c:y val="5.1400554097404502E-2"/>
          <c:w val="0.71139784946236495"/>
          <c:h val="0.837249198016915"/>
        </c:manualLayout>
      </c:layout>
      <c:barChart>
        <c:barDir val="col"/>
        <c:grouping val="stacked"/>
        <c:varyColors val="0"/>
        <c:ser>
          <c:idx val="0"/>
          <c:order val="0"/>
          <c:tx>
            <c:strRef>
              <c:f>'[Módulo Riesgo Cambiario.xlsx]Preguntas'!$B$9</c:f>
              <c:strCache>
                <c:ptCount val="1"/>
                <c:pt idx="0">
                  <c:v>0%</c:v>
                </c:pt>
              </c:strCache>
            </c:strRef>
          </c:tx>
          <c:spPr>
            <a:solidFill>
              <a:schemeClr val="accent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Cambiario.xlsx]Preguntas'!$C$9:$E$9</c:f>
              <c:numCache>
                <c:formatCode>0.0</c:formatCode>
                <c:ptCount val="3"/>
                <c:pt idx="0">
                  <c:v>33.333333333333329</c:v>
                </c:pt>
                <c:pt idx="1">
                  <c:v>32.692307692307701</c:v>
                </c:pt>
                <c:pt idx="2">
                  <c:v>38.157894736842103</c:v>
                </c:pt>
              </c:numCache>
            </c:numRef>
          </c:val>
        </c:ser>
        <c:ser>
          <c:idx val="1"/>
          <c:order val="1"/>
          <c:tx>
            <c:strRef>
              <c:f>'[Módulo Riesgo Cambiario.xlsx]Preguntas'!$B$10</c:f>
              <c:strCache>
                <c:ptCount val="1"/>
                <c:pt idx="0">
                  <c:v>1% - 25%</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Cambiario.xlsx]Preguntas'!$C$10:$E$10</c:f>
              <c:numCache>
                <c:formatCode>0.0</c:formatCode>
                <c:ptCount val="3"/>
                <c:pt idx="0">
                  <c:v>28.472222222222211</c:v>
                </c:pt>
                <c:pt idx="1">
                  <c:v>33.333333333333329</c:v>
                </c:pt>
                <c:pt idx="2">
                  <c:v>25.65789473684211</c:v>
                </c:pt>
              </c:numCache>
            </c:numRef>
          </c:val>
        </c:ser>
        <c:ser>
          <c:idx val="2"/>
          <c:order val="2"/>
          <c:tx>
            <c:strRef>
              <c:f>'[Módulo Riesgo Cambiario.xlsx]Preguntas'!$B$11</c:f>
              <c:strCache>
                <c:ptCount val="1"/>
                <c:pt idx="0">
                  <c:v>26% - 50%</c:v>
                </c:pt>
              </c:strCache>
            </c:strRef>
          </c:tx>
          <c:spPr>
            <a:solidFill>
              <a:schemeClr val="accent1">
                <a:lumMod val="75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Cambiario.xlsx]Preguntas'!$C$11:$E$11</c:f>
              <c:numCache>
                <c:formatCode>0.0</c:formatCode>
                <c:ptCount val="3"/>
                <c:pt idx="0">
                  <c:v>9.7222222222222232</c:v>
                </c:pt>
                <c:pt idx="1">
                  <c:v>8.9743589743589727</c:v>
                </c:pt>
                <c:pt idx="2">
                  <c:v>7.8947368421052611</c:v>
                </c:pt>
              </c:numCache>
            </c:numRef>
          </c:val>
        </c:ser>
        <c:ser>
          <c:idx val="3"/>
          <c:order val="3"/>
          <c:tx>
            <c:strRef>
              <c:f>'[Módulo Riesgo Cambiario.xlsx]Preguntas'!$B$12</c:f>
              <c:strCache>
                <c:ptCount val="1"/>
                <c:pt idx="0">
                  <c:v>51% - 75%</c:v>
                </c:pt>
              </c:strCache>
            </c:strRef>
          </c:tx>
          <c:spPr>
            <a:solidFill>
              <a:schemeClr val="accent4">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Cambiario.xlsx]Preguntas'!$C$12:$E$12</c:f>
              <c:numCache>
                <c:formatCode>0.0</c:formatCode>
                <c:ptCount val="3"/>
                <c:pt idx="0">
                  <c:v>1.3888888888888891</c:v>
                </c:pt>
                <c:pt idx="1">
                  <c:v>1.2820512820512819</c:v>
                </c:pt>
                <c:pt idx="2">
                  <c:v>7.8947368421052611</c:v>
                </c:pt>
              </c:numCache>
            </c:numRef>
          </c:val>
        </c:ser>
        <c:ser>
          <c:idx val="4"/>
          <c:order val="4"/>
          <c:tx>
            <c:strRef>
              <c:f>'[Módulo Riesgo Cambiario.xlsx]Preguntas'!$B$13</c:f>
              <c:strCache>
                <c:ptCount val="1"/>
                <c:pt idx="0">
                  <c:v>76% - 99%</c:v>
                </c:pt>
              </c:strCache>
            </c:strRef>
          </c:tx>
          <c:spPr>
            <a:solidFill>
              <a:schemeClr val="accent5">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Cambiario.xlsx]Preguntas'!$C$13:$E$13</c:f>
              <c:numCache>
                <c:formatCode>0.0</c:formatCode>
                <c:ptCount val="3"/>
                <c:pt idx="0">
                  <c:v>15.97222222222222</c:v>
                </c:pt>
                <c:pt idx="1">
                  <c:v>16.025641025641029</c:v>
                </c:pt>
                <c:pt idx="2">
                  <c:v>14.47368421052632</c:v>
                </c:pt>
              </c:numCache>
            </c:numRef>
          </c:val>
        </c:ser>
        <c:ser>
          <c:idx val="5"/>
          <c:order val="5"/>
          <c:tx>
            <c:strRef>
              <c:f>'[Módulo Riesgo Cambiario.xlsx]Preguntas'!$B$14</c:f>
              <c:strCache>
                <c:ptCount val="1"/>
                <c:pt idx="0">
                  <c:v>100%</c:v>
                </c:pt>
              </c:strCache>
            </c:strRef>
          </c:tx>
          <c:spPr>
            <a:solidFill>
              <a:schemeClr val="bg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Cambiario.xlsx]Preguntas'!$C$8:$E$8</c:f>
              <c:strCache>
                <c:ptCount val="3"/>
                <c:pt idx="0">
                  <c:v>Abril 2013</c:v>
                </c:pt>
                <c:pt idx="1">
                  <c:v>Abril 2014</c:v>
                </c:pt>
                <c:pt idx="2">
                  <c:v>Abril 2015</c:v>
                </c:pt>
              </c:strCache>
            </c:strRef>
          </c:cat>
          <c:val>
            <c:numRef>
              <c:f>'[Módulo Riesgo Cambiario.xlsx]Preguntas'!$C$14:$E$14</c:f>
              <c:numCache>
                <c:formatCode>0.0</c:formatCode>
                <c:ptCount val="3"/>
                <c:pt idx="0">
                  <c:v>11.111111111111111</c:v>
                </c:pt>
                <c:pt idx="1">
                  <c:v>7.6923076923076916</c:v>
                </c:pt>
                <c:pt idx="2">
                  <c:v>5.9210526315789469</c:v>
                </c:pt>
              </c:numCache>
            </c:numRef>
          </c:val>
        </c:ser>
        <c:dLbls>
          <c:showLegendKey val="0"/>
          <c:showVal val="0"/>
          <c:showCatName val="0"/>
          <c:showSerName val="0"/>
          <c:showPercent val="0"/>
          <c:showBubbleSize val="0"/>
        </c:dLbls>
        <c:gapWidth val="150"/>
        <c:overlap val="100"/>
        <c:axId val="102324480"/>
        <c:axId val="102330368"/>
      </c:barChart>
      <c:catAx>
        <c:axId val="102324480"/>
        <c:scaling>
          <c:orientation val="minMax"/>
        </c:scaling>
        <c:delete val="0"/>
        <c:axPos val="b"/>
        <c:numFmt formatCode="General" sourceLinked="1"/>
        <c:majorTickMark val="none"/>
        <c:minorTickMark val="none"/>
        <c:tickLblPos val="nextTo"/>
        <c:crossAx val="102330368"/>
        <c:crosses val="autoZero"/>
        <c:auto val="1"/>
        <c:lblAlgn val="ctr"/>
        <c:lblOffset val="100"/>
        <c:noMultiLvlLbl val="0"/>
      </c:catAx>
      <c:valAx>
        <c:axId val="102330368"/>
        <c:scaling>
          <c:orientation val="minMax"/>
          <c:max val="100"/>
        </c:scaling>
        <c:delete val="0"/>
        <c:axPos val="l"/>
        <c:title>
          <c:tx>
            <c:rich>
              <a:bodyPr rot="-5400000" vert="horz"/>
              <a:lstStyle/>
              <a:p>
                <a:pPr>
                  <a:defRPr/>
                </a:pPr>
                <a:r>
                  <a:rPr lang="en-US"/>
                  <a:t>% Encuestados</a:t>
                </a:r>
              </a:p>
            </c:rich>
          </c:tx>
          <c:layout>
            <c:manualLayout>
              <c:xMode val="edge"/>
              <c:yMode val="edge"/>
              <c:x val="0"/>
              <c:y val="0.25668781250432798"/>
            </c:manualLayout>
          </c:layout>
          <c:overlay val="0"/>
        </c:title>
        <c:numFmt formatCode="0" sourceLinked="0"/>
        <c:majorTickMark val="none"/>
        <c:minorTickMark val="none"/>
        <c:tickLblPos val="nextTo"/>
        <c:crossAx val="102324480"/>
        <c:crosses val="autoZero"/>
        <c:crossBetween val="between"/>
        <c:majorUnit val="20"/>
      </c:valAx>
    </c:plotArea>
    <c:legend>
      <c:legendPos val="r"/>
      <c:layout>
        <c:manualLayout>
          <c:xMode val="edge"/>
          <c:yMode val="edge"/>
          <c:x val="0.74739764158149102"/>
          <c:y val="0.22340005457070899"/>
          <c:w val="0.22224179952227499"/>
          <c:h val="0.48665169777409201"/>
        </c:manualLayout>
      </c:layout>
      <c:overlay val="0"/>
    </c:legend>
    <c:plotVisOnly val="1"/>
    <c:dispBlanksAs val="gap"/>
    <c:showDLblsOverMax val="0"/>
  </c:chart>
  <c:spPr>
    <a:ln>
      <a:noFill/>
    </a:ln>
  </c:spPr>
  <c:txPr>
    <a:bodyPr/>
    <a:lstStyle/>
    <a:p>
      <a:pPr>
        <a:defRPr sz="1050">
          <a:latin typeface="Helvetica" panose="020B0604020202020204" pitchFamily="34" charset="0"/>
          <a:cs typeface="Helvetica" panose="020B0604020202020204" pitchFamily="34" charset="0"/>
        </a:defRPr>
      </a:pPr>
      <a:endParaRPr lang="es-CO"/>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721261129716"/>
          <c:y val="8.9427842215046793E-2"/>
          <c:w val="0.70138238608408598"/>
          <c:h val="0.79922171240488105"/>
        </c:manualLayout>
      </c:layout>
      <c:barChart>
        <c:barDir val="col"/>
        <c:grouping val="stacked"/>
        <c:varyColors val="0"/>
        <c:ser>
          <c:idx val="0"/>
          <c:order val="0"/>
          <c:tx>
            <c:strRef>
              <c:f>'[Módulo Riesgo Cambiario.xlsx]Preguntas'!$B$28</c:f>
              <c:strCache>
                <c:ptCount val="1"/>
                <c:pt idx="0">
                  <c:v>0%</c:v>
                </c:pt>
              </c:strCache>
            </c:strRef>
          </c:tx>
          <c:spPr>
            <a:solidFill>
              <a:schemeClr val="accent1">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Cambiario.xlsx]Preguntas'!$C$28:$E$28</c:f>
              <c:numCache>
                <c:formatCode>0.00</c:formatCode>
                <c:ptCount val="3"/>
                <c:pt idx="0">
                  <c:v>25</c:v>
                </c:pt>
                <c:pt idx="1">
                  <c:v>26.143790849673199</c:v>
                </c:pt>
                <c:pt idx="2">
                  <c:v>11.84210526315789</c:v>
                </c:pt>
              </c:numCache>
            </c:numRef>
          </c:val>
        </c:ser>
        <c:ser>
          <c:idx val="1"/>
          <c:order val="1"/>
          <c:tx>
            <c:strRef>
              <c:f>'[Módulo Riesgo Cambiario.xlsx]Preguntas'!$B$29</c:f>
              <c:strCache>
                <c:ptCount val="1"/>
                <c:pt idx="0">
                  <c:v>1% - 25%</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Cambiario.xlsx]Preguntas'!$C$29:$E$29</c:f>
              <c:numCache>
                <c:formatCode>0.00</c:formatCode>
                <c:ptCount val="3"/>
                <c:pt idx="0">
                  <c:v>44.444444444444429</c:v>
                </c:pt>
                <c:pt idx="1">
                  <c:v>45.751633986928113</c:v>
                </c:pt>
                <c:pt idx="2">
                  <c:v>37.5</c:v>
                </c:pt>
              </c:numCache>
            </c:numRef>
          </c:val>
        </c:ser>
        <c:ser>
          <c:idx val="2"/>
          <c:order val="2"/>
          <c:tx>
            <c:strRef>
              <c:f>'[Módulo Riesgo Cambiario.xlsx]Preguntas'!$B$30</c:f>
              <c:strCache>
                <c:ptCount val="1"/>
                <c:pt idx="0">
                  <c:v>26% - 50%</c:v>
                </c:pt>
              </c:strCache>
            </c:strRef>
          </c:tx>
          <c:spPr>
            <a:solidFill>
              <a:schemeClr val="accent1">
                <a:lumMod val="75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Cambiario.xlsx]Preguntas'!$C$30:$E$30</c:f>
              <c:numCache>
                <c:formatCode>0.00</c:formatCode>
                <c:ptCount val="3"/>
                <c:pt idx="0">
                  <c:v>13.19444444444445</c:v>
                </c:pt>
                <c:pt idx="1">
                  <c:v>16.33986928104575</c:v>
                </c:pt>
                <c:pt idx="2">
                  <c:v>21.71052631578948</c:v>
                </c:pt>
              </c:numCache>
            </c:numRef>
          </c:val>
        </c:ser>
        <c:ser>
          <c:idx val="3"/>
          <c:order val="3"/>
          <c:tx>
            <c:strRef>
              <c:f>'[Módulo Riesgo Cambiario.xlsx]Preguntas'!$B$31</c:f>
              <c:strCache>
                <c:ptCount val="1"/>
                <c:pt idx="0">
                  <c:v>51% - 75%</c:v>
                </c:pt>
              </c:strCache>
            </c:strRef>
          </c:tx>
          <c:spPr>
            <a:solidFill>
              <a:schemeClr val="accent4">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Cambiario.xlsx]Preguntas'!$C$31:$E$31</c:f>
              <c:numCache>
                <c:formatCode>0.00</c:formatCode>
                <c:ptCount val="3"/>
                <c:pt idx="0">
                  <c:v>9.7222222222222232</c:v>
                </c:pt>
                <c:pt idx="1">
                  <c:v>5.8823529411764692</c:v>
                </c:pt>
                <c:pt idx="2">
                  <c:v>17.763157894736839</c:v>
                </c:pt>
              </c:numCache>
            </c:numRef>
          </c:val>
        </c:ser>
        <c:ser>
          <c:idx val="4"/>
          <c:order val="4"/>
          <c:tx>
            <c:strRef>
              <c:f>'[Módulo Riesgo Cambiario.xlsx]Preguntas'!$B$32</c:f>
              <c:strCache>
                <c:ptCount val="1"/>
                <c:pt idx="0">
                  <c:v>76% - 99%</c:v>
                </c:pt>
              </c:strCache>
            </c:strRef>
          </c:tx>
          <c:spPr>
            <a:solidFill>
              <a:schemeClr val="accent5">
                <a:lumMod val="5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Cambiario.xlsx]Preguntas'!$C$32:$E$32</c:f>
              <c:numCache>
                <c:formatCode>0.00</c:formatCode>
                <c:ptCount val="3"/>
                <c:pt idx="0">
                  <c:v>6.25</c:v>
                </c:pt>
                <c:pt idx="1">
                  <c:v>3.9215686274509798</c:v>
                </c:pt>
                <c:pt idx="2">
                  <c:v>8.5526315789473699</c:v>
                </c:pt>
              </c:numCache>
            </c:numRef>
          </c:val>
        </c:ser>
        <c:ser>
          <c:idx val="5"/>
          <c:order val="5"/>
          <c:tx>
            <c:strRef>
              <c:f>'[Módulo Riesgo Cambiario.xlsx]Preguntas'!$B$33</c:f>
              <c:strCache>
                <c:ptCount val="1"/>
                <c:pt idx="0">
                  <c:v>100%</c:v>
                </c:pt>
              </c:strCache>
            </c:strRef>
          </c:tx>
          <c:spPr>
            <a:solidFill>
              <a:schemeClr val="bg1">
                <a:lumMod val="50000"/>
              </a:schemeClr>
            </a:solidFill>
          </c:spPr>
          <c:invertIfNegative val="0"/>
          <c:dLbls>
            <c:dLbl>
              <c:idx val="0"/>
              <c:layout>
                <c:manualLayout>
                  <c:x val="0"/>
                  <c:y val="-2.852049377134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3.3274283684593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8027325028455003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'[Módulo Riesgo Cambiario.xlsx]Preguntas'!$C$27:$E$27</c:f>
              <c:strCache>
                <c:ptCount val="3"/>
                <c:pt idx="0">
                  <c:v>Abril 2013</c:v>
                </c:pt>
                <c:pt idx="1">
                  <c:v>Abril 2014</c:v>
                </c:pt>
                <c:pt idx="2">
                  <c:v>Abril 2015</c:v>
                </c:pt>
              </c:strCache>
            </c:strRef>
          </c:cat>
          <c:val>
            <c:numRef>
              <c:f>'[Módulo Riesgo Cambiario.xlsx]Preguntas'!$C$33:$E$33</c:f>
              <c:numCache>
                <c:formatCode>0.00</c:formatCode>
                <c:ptCount val="3"/>
                <c:pt idx="0">
                  <c:v>1.3888888888888891</c:v>
                </c:pt>
                <c:pt idx="1">
                  <c:v>1.9607843137254899</c:v>
                </c:pt>
                <c:pt idx="2">
                  <c:v>2.6315789473684208</c:v>
                </c:pt>
              </c:numCache>
            </c:numRef>
          </c:val>
        </c:ser>
        <c:dLbls>
          <c:showLegendKey val="0"/>
          <c:showVal val="0"/>
          <c:showCatName val="0"/>
          <c:showSerName val="0"/>
          <c:showPercent val="0"/>
          <c:showBubbleSize val="0"/>
        </c:dLbls>
        <c:gapWidth val="150"/>
        <c:overlap val="100"/>
        <c:axId val="102416768"/>
        <c:axId val="102418304"/>
      </c:barChart>
      <c:catAx>
        <c:axId val="102416768"/>
        <c:scaling>
          <c:orientation val="minMax"/>
        </c:scaling>
        <c:delete val="0"/>
        <c:axPos val="b"/>
        <c:numFmt formatCode="General" sourceLinked="1"/>
        <c:majorTickMark val="none"/>
        <c:minorTickMark val="none"/>
        <c:tickLblPos val="nextTo"/>
        <c:crossAx val="102418304"/>
        <c:crosses val="autoZero"/>
        <c:auto val="1"/>
        <c:lblAlgn val="ctr"/>
        <c:lblOffset val="100"/>
        <c:noMultiLvlLbl val="0"/>
      </c:catAx>
      <c:valAx>
        <c:axId val="102418304"/>
        <c:scaling>
          <c:orientation val="minMax"/>
          <c:max val="100"/>
        </c:scaling>
        <c:delete val="0"/>
        <c:axPos val="l"/>
        <c:title>
          <c:tx>
            <c:rich>
              <a:bodyPr rot="-5400000" vert="horz"/>
              <a:lstStyle/>
              <a:p>
                <a:pPr>
                  <a:defRPr/>
                </a:pPr>
                <a:r>
                  <a:rPr lang="en-US"/>
                  <a:t> % Encuestados</a:t>
                </a:r>
              </a:p>
            </c:rich>
          </c:tx>
          <c:layout>
            <c:manualLayout>
              <c:xMode val="edge"/>
              <c:yMode val="edge"/>
              <c:x val="0"/>
              <c:y val="0.270948059389998"/>
            </c:manualLayout>
          </c:layout>
          <c:overlay val="0"/>
        </c:title>
        <c:numFmt formatCode="0" sourceLinked="0"/>
        <c:majorTickMark val="none"/>
        <c:minorTickMark val="none"/>
        <c:tickLblPos val="nextTo"/>
        <c:crossAx val="102416768"/>
        <c:crosses val="autoZero"/>
        <c:crossBetween val="between"/>
        <c:majorUnit val="20"/>
      </c:valAx>
    </c:plotArea>
    <c:legend>
      <c:legendPos val="r"/>
      <c:overlay val="0"/>
    </c:legend>
    <c:plotVisOnly val="1"/>
    <c:dispBlanksAs val="gap"/>
    <c:showDLblsOverMax val="0"/>
  </c:chart>
  <c:spPr>
    <a:ln>
      <a:noFill/>
    </a:ln>
  </c:spPr>
  <c:txPr>
    <a:bodyPr/>
    <a:lstStyle/>
    <a:p>
      <a:pPr>
        <a:defRPr sz="1050">
          <a:latin typeface="Helvetica" panose="020B0604020202020204" pitchFamily="34" charset="0"/>
          <a:cs typeface="Helvetica" panose="020B0604020202020204" pitchFamily="34" charset="0"/>
        </a:defRPr>
      </a:pPr>
      <a:endParaRPr lang="es-CO"/>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74829125266"/>
          <c:y val="8.3206649215814596E-2"/>
          <c:w val="0.86820848408147899"/>
          <c:h val="0.72705784332468204"/>
        </c:manualLayout>
      </c:layout>
      <c:lineChart>
        <c:grouping val="standard"/>
        <c:varyColors val="0"/>
        <c:ser>
          <c:idx val="0"/>
          <c:order val="0"/>
          <c:tx>
            <c:strRef>
              <c:f>Hoja1!$B$1</c:f>
              <c:strCache>
                <c:ptCount val="1"/>
                <c:pt idx="0">
                  <c:v>Importaciones</c:v>
                </c:pt>
              </c:strCache>
            </c:strRef>
          </c:tx>
          <c:spPr>
            <a:ln w="28575" cap="rnd">
              <a:solidFill>
                <a:schemeClr val="bg1">
                  <a:lumMod val="65000"/>
                </a:schemeClr>
              </a:solidFill>
              <a:prstDash val="sysDot"/>
              <a:round/>
            </a:ln>
            <a:effectLst/>
          </c:spPr>
          <c:marker>
            <c:symbol val="circle"/>
            <c:size val="5"/>
            <c:spPr>
              <a:solidFill>
                <a:schemeClr val="bg1">
                  <a:lumMod val="65000"/>
                </a:schemeClr>
              </a:solidFill>
              <a:ln w="9525">
                <a:solidFill>
                  <a:schemeClr val="bg1">
                    <a:lumMod val="75000"/>
                  </a:schemeClr>
                </a:solidFill>
                <a:prstDash val="sysDash"/>
              </a:ln>
              <a:effectLst/>
            </c:spPr>
          </c:marker>
          <c:dLbls>
            <c:dLbl>
              <c:idx val="18"/>
              <c:layout>
                <c:manualLayout>
                  <c:x val="0"/>
                  <c:y val="-2.3345416577819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Hoja1!$B$2:$B$20</c:f>
              <c:numCache>
                <c:formatCode>_(* #,##0.0_);_(* \(#,##0.0\);_(* "-"??_);_(@_)</c:formatCode>
                <c:ptCount val="19"/>
                <c:pt idx="0">
                  <c:v>17.001225143718798</c:v>
                </c:pt>
                <c:pt idx="1">
                  <c:v>13.154657293497371</c:v>
                </c:pt>
                <c:pt idx="2">
                  <c:v>21.087343255087429</c:v>
                </c:pt>
                <c:pt idx="3">
                  <c:v>24.482627280037232</c:v>
                </c:pt>
                <c:pt idx="4">
                  <c:v>20.487313733387019</c:v>
                </c:pt>
                <c:pt idx="5">
                  <c:v>20.05901995806477</c:v>
                </c:pt>
                <c:pt idx="6">
                  <c:v>13.38015551653706</c:v>
                </c:pt>
                <c:pt idx="7">
                  <c:v>10.3896103896104</c:v>
                </c:pt>
                <c:pt idx="8">
                  <c:v>8.9012935789016296</c:v>
                </c:pt>
                <c:pt idx="9">
                  <c:v>4.1041397153945667</c:v>
                </c:pt>
                <c:pt idx="10">
                  <c:v>3.8209917512088651</c:v>
                </c:pt>
                <c:pt idx="11">
                  <c:v>6.1841700030797551</c:v>
                </c:pt>
                <c:pt idx="12">
                  <c:v>6.6697360343769247</c:v>
                </c:pt>
                <c:pt idx="13">
                  <c:v>8.7576501289260165</c:v>
                </c:pt>
                <c:pt idx="14">
                  <c:v>9.0076103500761029</c:v>
                </c:pt>
                <c:pt idx="15">
                  <c:v>5.0321944428331173</c:v>
                </c:pt>
                <c:pt idx="16">
                  <c:v>8.1115299398613008</c:v>
                </c:pt>
                <c:pt idx="17">
                  <c:v>14.4081352833638</c:v>
                </c:pt>
                <c:pt idx="18">
                  <c:v>8.07059677734647</c:v>
                </c:pt>
              </c:numCache>
            </c:numRef>
          </c:val>
          <c:smooth val="1"/>
        </c:ser>
        <c:ser>
          <c:idx val="1"/>
          <c:order val="1"/>
          <c:tx>
            <c:strRef>
              <c:f>Hoja1!$C$1</c:f>
              <c:strCache>
                <c:ptCount val="1"/>
                <c:pt idx="0">
                  <c:v>Consumo Total</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Hoja1!$C$2:$C$20</c:f>
              <c:numCache>
                <c:formatCode>_(* #,##0.0_);_(* \(#,##0.0\);_(* "-"??_);_(@_)</c:formatCode>
                <c:ptCount val="19"/>
                <c:pt idx="0">
                  <c:v>5.7655772791765934</c:v>
                </c:pt>
                <c:pt idx="1">
                  <c:v>6.1932562849994071</c:v>
                </c:pt>
                <c:pt idx="2">
                  <c:v>4.7462065418157238</c:v>
                </c:pt>
                <c:pt idx="3">
                  <c:v>6.27653682850287</c:v>
                </c:pt>
                <c:pt idx="4">
                  <c:v>5.6650106297108884</c:v>
                </c:pt>
                <c:pt idx="5">
                  <c:v>5.1757023606498649</c:v>
                </c:pt>
                <c:pt idx="6">
                  <c:v>5.9753130510479764</c:v>
                </c:pt>
                <c:pt idx="7">
                  <c:v>4.1254125412541356</c:v>
                </c:pt>
                <c:pt idx="8">
                  <c:v>4.3811327250817564</c:v>
                </c:pt>
                <c:pt idx="9">
                  <c:v>4.6916503984382407</c:v>
                </c:pt>
                <c:pt idx="10">
                  <c:v>4.2335397447238732</c:v>
                </c:pt>
                <c:pt idx="11">
                  <c:v>5.1505546751188671</c:v>
                </c:pt>
                <c:pt idx="12">
                  <c:v>5.2269728704543468</c:v>
                </c:pt>
                <c:pt idx="13">
                  <c:v>5.3444604081965386</c:v>
                </c:pt>
                <c:pt idx="14">
                  <c:v>5.3204817329453666</c:v>
                </c:pt>
                <c:pt idx="15">
                  <c:v>4.3231666203942467</c:v>
                </c:pt>
                <c:pt idx="16">
                  <c:v>4.37078178416448</c:v>
                </c:pt>
                <c:pt idx="17">
                  <c:v>4.8943743712760277</c:v>
                </c:pt>
                <c:pt idx="18">
                  <c:v>3.3383856794766</c:v>
                </c:pt>
              </c:numCache>
            </c:numRef>
          </c:val>
          <c:smooth val="1"/>
        </c:ser>
        <c:ser>
          <c:idx val="2"/>
          <c:order val="2"/>
          <c:tx>
            <c:strRef>
              <c:f>Hoja1!$D$1</c:f>
              <c:strCache>
                <c:ptCount val="1"/>
                <c:pt idx="0">
                  <c:v>Consumo Privado</c:v>
                </c:pt>
              </c:strCache>
            </c:strRef>
          </c:tx>
          <c:spPr>
            <a:ln w="28575" cap="rnd">
              <a:solidFill>
                <a:srgbClr val="003399"/>
              </a:solidFill>
              <a:round/>
            </a:ln>
            <a:effectLst/>
          </c:spPr>
          <c:marker>
            <c:symbol val="circle"/>
            <c:size val="5"/>
            <c:spPr>
              <a:solidFill>
                <a:srgbClr val="003399"/>
              </a:solidFill>
              <a:ln w="9525">
                <a:solidFill>
                  <a:srgbClr val="003399"/>
                </a:solidFill>
              </a:ln>
              <a:effectLst/>
            </c:spPr>
          </c:marker>
          <c:dLbls>
            <c:dLbl>
              <c:idx val="18"/>
              <c:layout>
                <c:manualLayout>
                  <c:x val="-1.9170575250092999E-3"/>
                  <c:y val="-1.45908853611371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Hoja1!$D$2:$D$20</c:f>
              <c:numCache>
                <c:formatCode>_(* #,##0.0_);_(* \(#,##0.0\);_(* "-"??_);_(@_)</c:formatCode>
                <c:ptCount val="19"/>
                <c:pt idx="0">
                  <c:v>5.9791138476397379</c:v>
                </c:pt>
                <c:pt idx="1">
                  <c:v>6.7536821937492562</c:v>
                </c:pt>
                <c:pt idx="2">
                  <c:v>4.9993402630151422</c:v>
                </c:pt>
                <c:pt idx="3">
                  <c:v>7.0064984875457696</c:v>
                </c:pt>
                <c:pt idx="4">
                  <c:v>6.2156466266055173</c:v>
                </c:pt>
                <c:pt idx="5">
                  <c:v>5.6814357823892152</c:v>
                </c:pt>
                <c:pt idx="6">
                  <c:v>6.2944190787360936</c:v>
                </c:pt>
                <c:pt idx="7">
                  <c:v>3.7925717531852849</c:v>
                </c:pt>
                <c:pt idx="8">
                  <c:v>3.886527865292067</c:v>
                </c:pt>
                <c:pt idx="9">
                  <c:v>3.6406092448123961</c:v>
                </c:pt>
                <c:pt idx="10">
                  <c:v>3.2695364325403502</c:v>
                </c:pt>
                <c:pt idx="11">
                  <c:v>3.9784722041231362</c:v>
                </c:pt>
                <c:pt idx="12">
                  <c:v>3.9850303264937281</c:v>
                </c:pt>
                <c:pt idx="13">
                  <c:v>4.1348763377541076</c:v>
                </c:pt>
                <c:pt idx="14">
                  <c:v>4.2472270275770967</c:v>
                </c:pt>
                <c:pt idx="15">
                  <c:v>3.7548094396611149</c:v>
                </c:pt>
                <c:pt idx="16">
                  <c:v>4.1065799597905066</c:v>
                </c:pt>
                <c:pt idx="17">
                  <c:v>5.2786861062621426</c:v>
                </c:pt>
                <c:pt idx="18">
                  <c:v>3.8923799646147321</c:v>
                </c:pt>
              </c:numCache>
            </c:numRef>
          </c:val>
          <c:smooth val="1"/>
        </c:ser>
        <c:ser>
          <c:idx val="3"/>
          <c:order val="3"/>
          <c:tx>
            <c:strRef>
              <c:f>Hoja1!$E$1</c:f>
              <c:strCache>
                <c:ptCount val="1"/>
                <c:pt idx="0">
                  <c:v>Consumo del gobierno</c:v>
                </c:pt>
              </c:strCache>
            </c:strRef>
          </c:tx>
          <c:spPr>
            <a:ln w="28575" cap="rnd">
              <a:solidFill>
                <a:srgbClr val="FF9900"/>
              </a:solidFill>
              <a:round/>
            </a:ln>
            <a:effectLst/>
          </c:spPr>
          <c:marker>
            <c:symbol val="circle"/>
            <c:size val="5"/>
            <c:spPr>
              <a:solidFill>
                <a:srgbClr val="FF9900"/>
              </a:solidFill>
              <a:ln w="9525">
                <a:solidFill>
                  <a:srgbClr val="FF9900"/>
                </a:solidFill>
              </a:ln>
              <a:effectLst/>
            </c:spPr>
          </c:marker>
          <c:dLbls>
            <c:dLbl>
              <c:idx val="18"/>
              <c:layout>
                <c:manualLayout>
                  <c:x val="-3.8341150500185999E-3"/>
                  <c:y val="5.836354144454819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Hoja1!$E$2:$E$20</c:f>
              <c:numCache>
                <c:formatCode>_(* #,##0.0_);_(* \(#,##0.0\);_(* "-"??_);_(@_)</c:formatCode>
                <c:ptCount val="19"/>
                <c:pt idx="0">
                  <c:v>4.6762164081922748</c:v>
                </c:pt>
                <c:pt idx="1">
                  <c:v>4.2935069505542884</c:v>
                </c:pt>
                <c:pt idx="2">
                  <c:v>3.307785397337625</c:v>
                </c:pt>
                <c:pt idx="3">
                  <c:v>3.4533850011397358</c:v>
                </c:pt>
                <c:pt idx="4">
                  <c:v>3.6304003619090679</c:v>
                </c:pt>
                <c:pt idx="5">
                  <c:v>3.8974185928800442</c:v>
                </c:pt>
                <c:pt idx="6">
                  <c:v>4.5573715624477096</c:v>
                </c:pt>
                <c:pt idx="7">
                  <c:v>5.6461385920458298</c:v>
                </c:pt>
                <c:pt idx="8">
                  <c:v>6.455309396485859</c:v>
                </c:pt>
                <c:pt idx="9">
                  <c:v>8.4821911876150153</c:v>
                </c:pt>
                <c:pt idx="10">
                  <c:v>8.3279982927870293</c:v>
                </c:pt>
                <c:pt idx="11">
                  <c:v>9.2549142291047577</c:v>
                </c:pt>
                <c:pt idx="12">
                  <c:v>9.7442206161258973</c:v>
                </c:pt>
                <c:pt idx="13">
                  <c:v>9.4556159872261993</c:v>
                </c:pt>
                <c:pt idx="14">
                  <c:v>9.4508741689239208</c:v>
                </c:pt>
                <c:pt idx="15">
                  <c:v>6.5810823709077084</c:v>
                </c:pt>
                <c:pt idx="16">
                  <c:v>5.305931807566548</c:v>
                </c:pt>
                <c:pt idx="17">
                  <c:v>3.8202042304886992</c:v>
                </c:pt>
                <c:pt idx="18">
                  <c:v>2.3353131749459952</c:v>
                </c:pt>
              </c:numCache>
            </c:numRef>
          </c:val>
          <c:smooth val="1"/>
        </c:ser>
        <c:ser>
          <c:idx val="4"/>
          <c:order val="4"/>
          <c:tx>
            <c:strRef>
              <c:f>Hoja1!$F$1</c:f>
              <c:strCache>
                <c:ptCount val="1"/>
                <c:pt idx="0">
                  <c:v>Inversión total</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Lbls>
            <c:dLbl>
              <c:idx val="18"/>
              <c:layout>
                <c:manualLayout>
                  <c:x val="-3.8341150500185999E-3"/>
                  <c:y val="1.1672708288909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Hoja1!$F$2:$F$20</c:f>
              <c:numCache>
                <c:formatCode>_(* #,##0.0_);_(* \(#,##0.0\);_(* "-"??_);_(@_)</c:formatCode>
                <c:ptCount val="19"/>
                <c:pt idx="0">
                  <c:v>11.66404749432513</c:v>
                </c:pt>
                <c:pt idx="1">
                  <c:v>6.1760085820466504</c:v>
                </c:pt>
                <c:pt idx="2">
                  <c:v>13.909002904162641</c:v>
                </c:pt>
                <c:pt idx="3">
                  <c:v>23.06033622169868</c:v>
                </c:pt>
                <c:pt idx="4">
                  <c:v>22.791243158717741</c:v>
                </c:pt>
                <c:pt idx="5">
                  <c:v>16.08631328257496</c:v>
                </c:pt>
                <c:pt idx="6">
                  <c:v>13.15225889791618</c:v>
                </c:pt>
                <c:pt idx="7">
                  <c:v>11.421896294373431</c:v>
                </c:pt>
                <c:pt idx="8">
                  <c:v>-4.4985673352435498</c:v>
                </c:pt>
                <c:pt idx="9">
                  <c:v>-1.945851854154369</c:v>
                </c:pt>
                <c:pt idx="10">
                  <c:v>-1.153638166196004</c:v>
                </c:pt>
                <c:pt idx="11">
                  <c:v>-3.43642611683849</c:v>
                </c:pt>
                <c:pt idx="12">
                  <c:v>15.188185485215181</c:v>
                </c:pt>
                <c:pt idx="13">
                  <c:v>13.631320336027899</c:v>
                </c:pt>
                <c:pt idx="14">
                  <c:v>14.534070877150331</c:v>
                </c:pt>
                <c:pt idx="15">
                  <c:v>13.330116412328829</c:v>
                </c:pt>
                <c:pt idx="16">
                  <c:v>10.407200532515279</c:v>
                </c:pt>
                <c:pt idx="17">
                  <c:v>8.7655182033756525</c:v>
                </c:pt>
                <c:pt idx="18">
                  <c:v>7.1515762657891866</c:v>
                </c:pt>
              </c:numCache>
            </c:numRef>
          </c:val>
          <c:smooth val="1"/>
        </c:ser>
        <c:ser>
          <c:idx val="5"/>
          <c:order val="5"/>
          <c:tx>
            <c:strRef>
              <c:f>Hoja1!$G$1</c:f>
              <c:strCache>
                <c:ptCount val="1"/>
                <c:pt idx="0">
                  <c:v>Exportaciones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8"/>
              <c:layout>
                <c:manualLayout>
                  <c:x val="-3.8341150500185999E-3"/>
                  <c:y val="3.50181248667289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Hoja1!$A$2:$A$20</c:f>
              <c:strCache>
                <c:ptCount val="19"/>
                <c:pt idx="0">
                  <c:v>2010-III</c:v>
                </c:pt>
                <c:pt idx="1">
                  <c:v>2010-IV</c:v>
                </c:pt>
                <c:pt idx="2">
                  <c:v>2011-I</c:v>
                </c:pt>
                <c:pt idx="3">
                  <c:v>2011-II</c:v>
                </c:pt>
                <c:pt idx="4">
                  <c:v>2011-III</c:v>
                </c:pt>
                <c:pt idx="5">
                  <c:v>2011-IV</c:v>
                </c:pt>
                <c:pt idx="6">
                  <c:v>2012-I</c:v>
                </c:pt>
                <c:pt idx="7">
                  <c:v>2012-II</c:v>
                </c:pt>
                <c:pt idx="8">
                  <c:v>2012-III</c:v>
                </c:pt>
                <c:pt idx="9">
                  <c:v>2012-IV</c:v>
                </c:pt>
                <c:pt idx="10">
                  <c:v>2013-I</c:v>
                </c:pt>
                <c:pt idx="11">
                  <c:v>2013-II</c:v>
                </c:pt>
                <c:pt idx="12">
                  <c:v>2013-III</c:v>
                </c:pt>
                <c:pt idx="13">
                  <c:v>2013-IV</c:v>
                </c:pt>
                <c:pt idx="14">
                  <c:v>2014-I</c:v>
                </c:pt>
                <c:pt idx="15">
                  <c:v>2014-II</c:v>
                </c:pt>
                <c:pt idx="16">
                  <c:v>2014-III</c:v>
                </c:pt>
                <c:pt idx="17">
                  <c:v>2014-IV</c:v>
                </c:pt>
                <c:pt idx="18">
                  <c:v>2015-I</c:v>
                </c:pt>
              </c:strCache>
            </c:strRef>
          </c:cat>
          <c:val>
            <c:numRef>
              <c:f>Hoja1!$G$2:$G$20</c:f>
              <c:numCache>
                <c:formatCode>_(* #,##0.0_);_(* \(#,##0.0\);_(* "-"??_);_(@_)</c:formatCode>
                <c:ptCount val="19"/>
                <c:pt idx="0">
                  <c:v>4.3735512992558228</c:v>
                </c:pt>
                <c:pt idx="1">
                  <c:v>3.9442449327408862</c:v>
                </c:pt>
                <c:pt idx="2">
                  <c:v>10.64369579326214</c:v>
                </c:pt>
                <c:pt idx="3">
                  <c:v>10.43392619199351</c:v>
                </c:pt>
                <c:pt idx="4">
                  <c:v>11.887090175910229</c:v>
                </c:pt>
                <c:pt idx="5">
                  <c:v>14.05984657726767</c:v>
                </c:pt>
                <c:pt idx="6">
                  <c:v>8.8359195861995374</c:v>
                </c:pt>
                <c:pt idx="7">
                  <c:v>6.0119609694680474</c:v>
                </c:pt>
                <c:pt idx="8">
                  <c:v>5.9702272133716461</c:v>
                </c:pt>
                <c:pt idx="9">
                  <c:v>3.244686312763108</c:v>
                </c:pt>
                <c:pt idx="10">
                  <c:v>-1.5531602155805899</c:v>
                </c:pt>
                <c:pt idx="11">
                  <c:v>14.157759303246239</c:v>
                </c:pt>
                <c:pt idx="12">
                  <c:v>1.4984227129337451</c:v>
                </c:pt>
                <c:pt idx="13">
                  <c:v>7.3495773247140619</c:v>
                </c:pt>
                <c:pt idx="14">
                  <c:v>3.0607674314437929</c:v>
                </c:pt>
                <c:pt idx="15">
                  <c:v>-12.12449607698643</c:v>
                </c:pt>
                <c:pt idx="16">
                  <c:v>4.2492229992229937</c:v>
                </c:pt>
                <c:pt idx="17">
                  <c:v>-0.620715212154892</c:v>
                </c:pt>
                <c:pt idx="18">
                  <c:v>1.284527718756038</c:v>
                </c:pt>
              </c:numCache>
            </c:numRef>
          </c:val>
          <c:smooth val="1"/>
        </c:ser>
        <c:dLbls>
          <c:showLegendKey val="0"/>
          <c:showVal val="0"/>
          <c:showCatName val="0"/>
          <c:showSerName val="0"/>
          <c:showPercent val="0"/>
          <c:showBubbleSize val="0"/>
        </c:dLbls>
        <c:marker val="1"/>
        <c:smooth val="0"/>
        <c:axId val="87476480"/>
        <c:axId val="87486464"/>
      </c:lineChart>
      <c:catAx>
        <c:axId val="874764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s-CO"/>
          </a:p>
        </c:txPr>
        <c:crossAx val="87486464"/>
        <c:crosses val="autoZero"/>
        <c:auto val="1"/>
        <c:lblAlgn val="ctr"/>
        <c:lblOffset val="100"/>
        <c:noMultiLvlLbl val="0"/>
      </c:catAx>
      <c:valAx>
        <c:axId val="87486464"/>
        <c:scaling>
          <c:orientation val="minMax"/>
          <c:min val="-12"/>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a:t>Variación anual, %</a:t>
                </a:r>
              </a:p>
            </c:rich>
          </c:tx>
          <c:layout>
            <c:manualLayout>
              <c:xMode val="edge"/>
              <c:yMode val="edge"/>
              <c:x val="2.7332409925467198E-3"/>
              <c:y val="0.24716132601966201"/>
            </c:manualLayout>
          </c:layout>
          <c:overlay val="0"/>
          <c:spPr>
            <a:noFill/>
            <a:ln>
              <a:noFill/>
            </a:ln>
            <a:effectLst/>
          </c:spPr>
        </c:title>
        <c:numFmt formatCode="_(* #,##0.0_);_(* \(#,##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87476480"/>
        <c:crosses val="autoZero"/>
        <c:crossBetween val="between"/>
        <c:majorUnit val="4"/>
      </c:valAx>
      <c:spPr>
        <a:noFill/>
        <a:ln>
          <a:noFill/>
        </a:ln>
        <a:effectLst/>
      </c:spPr>
    </c:plotArea>
    <c:legend>
      <c:legendPos val="b"/>
      <c:layout>
        <c:manualLayout>
          <c:xMode val="edge"/>
          <c:yMode val="edge"/>
          <c:x val="9.3759056964685103E-2"/>
          <c:y val="1.41441974691363E-2"/>
          <c:w val="0.90624094303531499"/>
          <c:h val="7.93537363695854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753215223097098"/>
          <c:y val="3.2040329236465798E-2"/>
          <c:w val="0.57770422333572002"/>
          <c:h val="0.83549359446216498"/>
        </c:manualLayout>
      </c:layout>
      <c:barChart>
        <c:barDir val="bar"/>
        <c:grouping val="clustered"/>
        <c:varyColors val="0"/>
        <c:ser>
          <c:idx val="0"/>
          <c:order val="0"/>
          <c:tx>
            <c:strRef>
              <c:f>'[Módulo Riesgo Cambiario.xlsx]Preguntas'!$R$151</c:f>
              <c:strCache>
                <c:ptCount val="1"/>
                <c:pt idx="0">
                  <c:v>Abril 2015</c:v>
                </c:pt>
              </c:strCache>
            </c:strRef>
          </c:tx>
          <c:spPr>
            <a:solidFill>
              <a:schemeClr val="accent1">
                <a:lumMod val="50000"/>
              </a:schemeClr>
            </a:solidFill>
          </c:spPr>
          <c:invertIfNegative val="0"/>
          <c:dLbls>
            <c:dLbl>
              <c:idx val="0"/>
              <c:layout>
                <c:manualLayout>
                  <c:x val="-6.5252854812398097E-3"/>
                  <c:y val="3.48128807658834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5252854812398097E-3"/>
                  <c:y val="1.39251523063534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5252854812398097E-3"/>
                  <c:y val="6.9625761531766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5252854812398097E-3"/>
                  <c:y val="3.481288076588340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5252854812398097E-3"/>
                  <c:y val="1.0443864229764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5252854812398097E-3"/>
                  <c:y val="6.9625761531766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52528548123988E-3"/>
                  <c:y val="6.9625761531766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5252854812398097E-3"/>
                  <c:y val="-7.9778596812657995E-18"/>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Cambiario.xlsx]Preguntas'!$J$172:$J$181</c:f>
              <c:strCache>
                <c:ptCount val="10"/>
                <c:pt idx="0">
                  <c:v>Otras razones</c:v>
                </c:pt>
                <c:pt idx="1">
                  <c:v>Escasa oferta de instrumentos en el mercado local</c:v>
                </c:pt>
                <c:pt idx="2">
                  <c:v>El costo supera el beneficio esperado</c:v>
                </c:pt>
                <c:pt idx="3">
                  <c:v>Es política de la casa matriz</c:v>
                </c:pt>
                <c:pt idx="4">
                  <c:v>No conoce estos instrumentos</c:v>
                </c:pt>
                <c:pt idx="5">
                  <c:v>Percepción de que el B. República intervendrá en el mercado cambiario</c:v>
                </c:pt>
                <c:pt idx="6">
                  <c:v>Falta de claridad en la contabilización de los instrumentos</c:v>
                </c:pt>
                <c:pt idx="7">
                  <c:v>Utiliza el financiamiento con proveedores y clientes, entre otros métodos</c:v>
                </c:pt>
                <c:pt idx="8">
                  <c:v>Posee cobertura natural</c:v>
                </c:pt>
                <c:pt idx="9">
                  <c:v>Considera que su exposición al riesgo cambiario es baja</c:v>
                </c:pt>
              </c:strCache>
            </c:strRef>
          </c:cat>
          <c:val>
            <c:numRef>
              <c:f>'[Módulo Riesgo Cambiario.xlsx]Preguntas'!$P$172:$P$181</c:f>
              <c:numCache>
                <c:formatCode>0.00</c:formatCode>
                <c:ptCount val="10"/>
                <c:pt idx="0">
                  <c:v>23.333333333333321</c:v>
                </c:pt>
                <c:pt idx="1">
                  <c:v>0</c:v>
                </c:pt>
                <c:pt idx="2">
                  <c:v>6.666666666666667</c:v>
                </c:pt>
                <c:pt idx="3">
                  <c:v>11.66666666666667</c:v>
                </c:pt>
                <c:pt idx="4">
                  <c:v>18.333333333333321</c:v>
                </c:pt>
                <c:pt idx="5">
                  <c:v>3.333333333333333</c:v>
                </c:pt>
                <c:pt idx="6">
                  <c:v>0</c:v>
                </c:pt>
                <c:pt idx="7">
                  <c:v>8.3333333333333321</c:v>
                </c:pt>
                <c:pt idx="8">
                  <c:v>10</c:v>
                </c:pt>
                <c:pt idx="9">
                  <c:v>18.333333333333321</c:v>
                </c:pt>
              </c:numCache>
            </c:numRef>
          </c:val>
        </c:ser>
        <c:ser>
          <c:idx val="1"/>
          <c:order val="1"/>
          <c:tx>
            <c:strRef>
              <c:f>'[Módulo Riesgo Cambiario.xlsx]Preguntas'!$P$171</c:f>
              <c:strCache>
                <c:ptCount val="1"/>
                <c:pt idx="0">
                  <c:v>Abril 2014</c:v>
                </c:pt>
              </c:strCache>
            </c:strRef>
          </c:tx>
          <c:invertIfNegative val="0"/>
          <c:dLbls>
            <c:dLbl>
              <c:idx val="2"/>
              <c:layout>
                <c:manualLayout>
                  <c:x val="-4.3501903208265401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3501903208265401E-3"/>
                  <c:y val="-1.0443864229764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5252854812398097E-3"/>
                  <c:y val="-1.044386422976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6.5252854812398097E-3"/>
                  <c:y val="-3.4812880765883402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'[Módulo Riesgo Cambiario.xlsx]Preguntas'!$J$172:$J$181</c:f>
              <c:strCache>
                <c:ptCount val="10"/>
                <c:pt idx="0">
                  <c:v>Otras razones</c:v>
                </c:pt>
                <c:pt idx="1">
                  <c:v>Escasa oferta de instrumentos en el mercado local</c:v>
                </c:pt>
                <c:pt idx="2">
                  <c:v>El costo supera el beneficio esperado</c:v>
                </c:pt>
                <c:pt idx="3">
                  <c:v>Es política de la casa matriz</c:v>
                </c:pt>
                <c:pt idx="4">
                  <c:v>No conoce estos instrumentos</c:v>
                </c:pt>
                <c:pt idx="5">
                  <c:v>Percepción de que el B. República intervendrá en el mercado cambiario</c:v>
                </c:pt>
                <c:pt idx="6">
                  <c:v>Falta de claridad en la contabilización de los instrumentos</c:v>
                </c:pt>
                <c:pt idx="7">
                  <c:v>Utiliza el financiamiento con proveedores y clientes, entre otros métodos</c:v>
                </c:pt>
                <c:pt idx="8">
                  <c:v>Posee cobertura natural</c:v>
                </c:pt>
                <c:pt idx="9">
                  <c:v>Considera que su exposición al riesgo cambiario es baja</c:v>
                </c:pt>
              </c:strCache>
            </c:strRef>
          </c:cat>
          <c:val>
            <c:numRef>
              <c:f>'[Módulo Riesgo Cambiario.xlsx]Preguntas'!$Q$172:$Q$181</c:f>
              <c:numCache>
                <c:formatCode>0.00</c:formatCode>
                <c:ptCount val="10"/>
                <c:pt idx="0">
                  <c:v>26.666666666666671</c:v>
                </c:pt>
                <c:pt idx="1">
                  <c:v>1.666666666666667</c:v>
                </c:pt>
                <c:pt idx="2">
                  <c:v>6.666666666666667</c:v>
                </c:pt>
                <c:pt idx="3">
                  <c:v>5</c:v>
                </c:pt>
                <c:pt idx="4">
                  <c:v>3.333333333333333</c:v>
                </c:pt>
                <c:pt idx="5">
                  <c:v>6.666666666666667</c:v>
                </c:pt>
                <c:pt idx="6">
                  <c:v>1.666666666666667</c:v>
                </c:pt>
                <c:pt idx="7">
                  <c:v>16.666666666666661</c:v>
                </c:pt>
                <c:pt idx="8">
                  <c:v>20</c:v>
                </c:pt>
                <c:pt idx="9">
                  <c:v>11.66666666666667</c:v>
                </c:pt>
              </c:numCache>
            </c:numRef>
          </c:val>
        </c:ser>
        <c:dLbls>
          <c:showLegendKey val="0"/>
          <c:showVal val="0"/>
          <c:showCatName val="0"/>
          <c:showSerName val="0"/>
          <c:showPercent val="0"/>
          <c:showBubbleSize val="0"/>
        </c:dLbls>
        <c:gapWidth val="150"/>
        <c:axId val="102575488"/>
        <c:axId val="102585472"/>
      </c:barChart>
      <c:catAx>
        <c:axId val="102575488"/>
        <c:scaling>
          <c:orientation val="minMax"/>
        </c:scaling>
        <c:delete val="0"/>
        <c:axPos val="l"/>
        <c:numFmt formatCode="General" sourceLinked="0"/>
        <c:majorTickMark val="none"/>
        <c:minorTickMark val="none"/>
        <c:tickLblPos val="nextTo"/>
        <c:crossAx val="102585472"/>
        <c:crosses val="autoZero"/>
        <c:auto val="1"/>
        <c:lblAlgn val="ctr"/>
        <c:lblOffset val="100"/>
        <c:noMultiLvlLbl val="0"/>
      </c:catAx>
      <c:valAx>
        <c:axId val="102585472"/>
        <c:scaling>
          <c:orientation val="minMax"/>
        </c:scaling>
        <c:delete val="0"/>
        <c:axPos val="b"/>
        <c:title>
          <c:tx>
            <c:rich>
              <a:bodyPr/>
              <a:lstStyle/>
              <a:p>
                <a:pPr>
                  <a:defRPr/>
                </a:pPr>
                <a:r>
                  <a:rPr lang="en-US"/>
                  <a:t>Porcentaje de Encuestados</a:t>
                </a:r>
              </a:p>
            </c:rich>
          </c:tx>
          <c:layout>
            <c:manualLayout>
              <c:xMode val="edge"/>
              <c:yMode val="edge"/>
              <c:x val="0.50353576712001902"/>
              <c:y val="0.93641268825425805"/>
            </c:manualLayout>
          </c:layout>
          <c:overlay val="0"/>
        </c:title>
        <c:numFmt formatCode="0" sourceLinked="0"/>
        <c:majorTickMark val="none"/>
        <c:minorTickMark val="none"/>
        <c:tickLblPos val="nextTo"/>
        <c:crossAx val="102575488"/>
        <c:crosses val="autoZero"/>
        <c:crossBetween val="between"/>
      </c:valAx>
    </c:plotArea>
    <c:legend>
      <c:legendPos val="r"/>
      <c:layout>
        <c:manualLayout>
          <c:xMode val="edge"/>
          <c:yMode val="edge"/>
          <c:x val="0.83477942908033698"/>
          <c:y val="0.363501298630099"/>
          <c:w val="0.148066618945359"/>
          <c:h val="0.14065513098530599"/>
        </c:manualLayout>
      </c:layout>
      <c:overlay val="0"/>
    </c:legend>
    <c:plotVisOnly val="1"/>
    <c:dispBlanksAs val="gap"/>
    <c:showDLblsOverMax val="0"/>
  </c:chart>
  <c:spPr>
    <a:ln>
      <a:noFill/>
    </a:ln>
  </c:spPr>
  <c:txPr>
    <a:bodyPr/>
    <a:lstStyle/>
    <a:p>
      <a:pPr>
        <a:defRPr sz="1050">
          <a:latin typeface="Helvetica" panose="020B0604020202020204" pitchFamily="34" charset="0"/>
          <a:cs typeface="Helvetica" panose="020B0604020202020204" pitchFamily="34" charset="0"/>
        </a:defRPr>
      </a:pPr>
      <a:endParaRPr lang="es-CO"/>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396266086520902"/>
          <c:y val="8.8016263185393493E-3"/>
          <c:w val="0.43401852530481799"/>
          <c:h val="0.90199374897800699"/>
        </c:manualLayout>
      </c:layout>
      <c:barChart>
        <c:barDir val="bar"/>
        <c:grouping val="clustered"/>
        <c:varyColors val="0"/>
        <c:ser>
          <c:idx val="2"/>
          <c:order val="0"/>
          <c:tx>
            <c:strRef>
              <c:f>Hoja1!$B$1</c:f>
              <c:strCache>
                <c:ptCount val="1"/>
                <c:pt idx="0">
                  <c:v>Producción (real)</c:v>
                </c:pt>
              </c:strCache>
            </c:strRef>
          </c:tx>
          <c:spPr>
            <a:solidFill>
              <a:schemeClr val="accent3"/>
            </a:solidFill>
            <a:ln>
              <a:noFill/>
            </a:ln>
            <a:effectLst/>
          </c:spPr>
          <c:invertIfNegative val="0"/>
          <c:dPt>
            <c:idx val="10"/>
            <c:invertIfNegative val="0"/>
            <c:bubble3D val="0"/>
            <c:spPr>
              <a:solidFill>
                <a:schemeClr val="bg1">
                  <a:lumMod val="65000"/>
                </a:schemeClr>
              </a:solidFill>
              <a:ln>
                <a:noFill/>
              </a:ln>
              <a:effectLst/>
            </c:spPr>
          </c:dPt>
          <c:dPt>
            <c:idx val="13"/>
            <c:invertIfNegative val="0"/>
            <c:bubble3D val="0"/>
            <c:spPr>
              <a:solidFill>
                <a:schemeClr val="bg1">
                  <a:lumMod val="65000"/>
                </a:schemeClr>
              </a:solidFill>
              <a:ln>
                <a:noFill/>
              </a:ln>
              <a:effectLst/>
            </c:spPr>
          </c:dPt>
          <c:dPt>
            <c:idx val="18"/>
            <c:invertIfNegative val="0"/>
            <c:bubble3D val="0"/>
          </c:dPt>
          <c:dPt>
            <c:idx val="19"/>
            <c:invertIfNegative val="0"/>
            <c:bubble3D val="0"/>
          </c:dPt>
          <c:dLbls>
            <c:dLbl>
              <c:idx val="10"/>
              <c:dLblPos val="outEnd"/>
              <c:showLegendKey val="0"/>
              <c:showVal val="1"/>
              <c:showCatName val="0"/>
              <c:showSerName val="0"/>
              <c:showPercent val="0"/>
              <c:showBubbleSize val="0"/>
              <c:extLst>
                <c:ext xmlns:c15="http://schemas.microsoft.com/office/drawing/2012/chart" uri="{CE6537A1-D6FC-4f65-9D91-7224C49458BB}">
                  <c15:layout/>
                </c:ext>
              </c:extLst>
            </c:dLbl>
            <c:dLbl>
              <c:idx val="13"/>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strRef>
              <c:f>Hoja1!$A$2:$A$21</c:f>
              <c:strCache>
                <c:ptCount val="20"/>
                <c:pt idx="0">
                  <c:v>Industria maderera</c:v>
                </c:pt>
                <c:pt idx="1">
                  <c:v>Caucho y plástico</c:v>
                </c:pt>
                <c:pt idx="2">
                  <c:v>Refinación del petróleo</c:v>
                </c:pt>
                <c:pt idx="3">
                  <c:v>Instrumentos médicos</c:v>
                </c:pt>
                <c:pt idx="4">
                  <c:v>Edición e impresión</c:v>
                </c:pt>
                <c:pt idx="5">
                  <c:v>Textiles</c:v>
                </c:pt>
                <c:pt idx="6">
                  <c:v>Prendas de vestir</c:v>
                </c:pt>
                <c:pt idx="7">
                  <c:v>Papel, cartón y sus productos</c:v>
                </c:pt>
                <c:pt idx="8">
                  <c:v>Productos metalúrgicos básicos</c:v>
                </c:pt>
                <c:pt idx="9">
                  <c:v>Productos elaborados de metal</c:v>
                </c:pt>
                <c:pt idx="10">
                  <c:v>Industria</c:v>
                </c:pt>
                <c:pt idx="11">
                  <c:v>Sustancias y  productos químicos</c:v>
                </c:pt>
                <c:pt idx="12">
                  <c:v>Otros prod. minerales no metálicos</c:v>
                </c:pt>
                <c:pt idx="13">
                  <c:v>Industria sin refinería</c:v>
                </c:pt>
                <c:pt idx="14">
                  <c:v>Maquinaria y aparatos eléctricos</c:v>
                </c:pt>
                <c:pt idx="15">
                  <c:v>Maquinaria y equipo</c:v>
                </c:pt>
                <c:pt idx="16">
                  <c:v>Alimentos y bebidas</c:v>
                </c:pt>
                <c:pt idx="17">
                  <c:v>Otros tipos de transporte</c:v>
                </c:pt>
                <c:pt idx="18">
                  <c:v>Cuero y sus derivados; calzado</c:v>
                </c:pt>
                <c:pt idx="19">
                  <c:v>Vehículos, carrocerias y autopartes</c:v>
                </c:pt>
              </c:strCache>
            </c:strRef>
          </c:cat>
          <c:val>
            <c:numRef>
              <c:f>Hoja1!$B$2:$B$21</c:f>
              <c:numCache>
                <c:formatCode>_(* #,##0.0_);_(* \(#,##0.0\);_(* "-"??_);_(@_)</c:formatCode>
                <c:ptCount val="20"/>
                <c:pt idx="0">
                  <c:v>-21.2</c:v>
                </c:pt>
                <c:pt idx="1">
                  <c:v>-18.100000000000001</c:v>
                </c:pt>
                <c:pt idx="2">
                  <c:v>-12.2</c:v>
                </c:pt>
                <c:pt idx="3">
                  <c:v>-10.5</c:v>
                </c:pt>
                <c:pt idx="4">
                  <c:v>-8.9</c:v>
                </c:pt>
                <c:pt idx="5">
                  <c:v>-4.7</c:v>
                </c:pt>
                <c:pt idx="6">
                  <c:v>-1.5</c:v>
                </c:pt>
                <c:pt idx="7">
                  <c:v>0.7</c:v>
                </c:pt>
                <c:pt idx="8">
                  <c:v>1</c:v>
                </c:pt>
                <c:pt idx="9">
                  <c:v>1</c:v>
                </c:pt>
                <c:pt idx="10">
                  <c:v>1.3</c:v>
                </c:pt>
                <c:pt idx="11">
                  <c:v>1.7</c:v>
                </c:pt>
                <c:pt idx="12">
                  <c:v>1.8</c:v>
                </c:pt>
                <c:pt idx="13">
                  <c:v>2</c:v>
                </c:pt>
                <c:pt idx="14">
                  <c:v>3.5</c:v>
                </c:pt>
                <c:pt idx="15">
                  <c:v>3.5</c:v>
                </c:pt>
                <c:pt idx="16">
                  <c:v>4.3</c:v>
                </c:pt>
                <c:pt idx="17">
                  <c:v>7</c:v>
                </c:pt>
                <c:pt idx="18">
                  <c:v>8.1</c:v>
                </c:pt>
                <c:pt idx="19">
                  <c:v>9</c:v>
                </c:pt>
              </c:numCache>
            </c:numRef>
          </c:val>
        </c:ser>
        <c:dLbls>
          <c:showLegendKey val="0"/>
          <c:showVal val="0"/>
          <c:showCatName val="0"/>
          <c:showSerName val="0"/>
          <c:showPercent val="0"/>
          <c:showBubbleSize val="0"/>
        </c:dLbls>
        <c:gapWidth val="70"/>
        <c:axId val="124245504"/>
        <c:axId val="124247040"/>
      </c:barChart>
      <c:catAx>
        <c:axId val="12424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s-CO"/>
          </a:p>
        </c:txPr>
        <c:crossAx val="124247040"/>
        <c:crosses val="autoZero"/>
        <c:auto val="1"/>
        <c:lblAlgn val="ctr"/>
        <c:lblOffset val="100"/>
        <c:noMultiLvlLbl val="0"/>
      </c:catAx>
      <c:valAx>
        <c:axId val="124247040"/>
        <c:scaling>
          <c:orientation val="minMax"/>
          <c:max val="10"/>
          <c:min val="-22"/>
        </c:scaling>
        <c:delete val="0"/>
        <c:axPos val="b"/>
        <c:title>
          <c:tx>
            <c:rich>
              <a:bodyPr/>
              <a:lstStyle/>
              <a:p>
                <a:pPr>
                  <a:defRPr/>
                </a:pPr>
                <a:r>
                  <a:rPr lang="es-CO" dirty="0"/>
                  <a:t>Var. real </a:t>
                </a:r>
                <a:r>
                  <a:rPr lang="es-CO" dirty="0" smtClean="0"/>
                  <a:t>enero-diciembre </a:t>
                </a:r>
                <a:r>
                  <a:rPr lang="es-CO" dirty="0"/>
                  <a:t>2014 (%)</a:t>
                </a:r>
              </a:p>
            </c:rich>
          </c:tx>
          <c:overlay val="0"/>
        </c:title>
        <c:numFmt formatCode="#,##0" sourceLinked="0"/>
        <c:majorTickMark val="none"/>
        <c:minorTickMark val="none"/>
        <c:tickLblPos val="nextTo"/>
        <c:spPr>
          <a:noFill/>
          <a:ln>
            <a:noFill/>
          </a:ln>
          <a:effectLst/>
        </c:spPr>
        <c:txPr>
          <a:bodyPr rot="-60000000" vert="horz"/>
          <a:lstStyle/>
          <a:p>
            <a:pPr>
              <a:defRPr/>
            </a:pPr>
            <a:endParaRPr lang="es-CO"/>
          </a:p>
        </c:txPr>
        <c:crossAx val="12424550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96266086521002"/>
          <c:y val="8.8016263185393493E-3"/>
          <c:w val="0.43401852530481799"/>
          <c:h val="0.91515401343507596"/>
        </c:manualLayout>
      </c:layout>
      <c:barChart>
        <c:barDir val="bar"/>
        <c:grouping val="clustered"/>
        <c:varyColors val="0"/>
        <c:ser>
          <c:idx val="2"/>
          <c:order val="0"/>
          <c:tx>
            <c:strRef>
              <c:f>Hoja1!$C$1</c:f>
              <c:strCache>
                <c:ptCount val="1"/>
                <c:pt idx="0">
                  <c:v>Penetración Importaciones</c:v>
                </c:pt>
              </c:strCache>
            </c:strRef>
          </c:tx>
          <c:spPr>
            <a:solidFill>
              <a:schemeClr val="accent6"/>
            </a:solidFill>
            <a:ln>
              <a:noFill/>
            </a:ln>
            <a:effectLst/>
          </c:spPr>
          <c:invertIfNegative val="0"/>
          <c:dPt>
            <c:idx val="10"/>
            <c:invertIfNegative val="0"/>
            <c:bubble3D val="0"/>
            <c:spPr>
              <a:solidFill>
                <a:sysClr val="window" lastClr="FFFFFF">
                  <a:lumMod val="65000"/>
                </a:sysClr>
              </a:solidFill>
              <a:ln>
                <a:noFill/>
              </a:ln>
              <a:effectLst/>
            </c:spPr>
          </c:dPt>
          <c:dPt>
            <c:idx val="11"/>
            <c:invertIfNegative val="0"/>
            <c:bubble3D val="0"/>
            <c:spPr>
              <a:solidFill>
                <a:srgbClr val="FF9933"/>
              </a:solidFill>
              <a:ln>
                <a:noFill/>
              </a:ln>
              <a:effectLst/>
            </c:spPr>
          </c:dPt>
          <c:dPt>
            <c:idx val="13"/>
            <c:invertIfNegative val="0"/>
            <c:bubble3D val="0"/>
            <c:spPr>
              <a:solidFill>
                <a:schemeClr val="bg1">
                  <a:lumMod val="65000"/>
                </a:schemeClr>
              </a:solidFill>
              <a:ln>
                <a:noFill/>
              </a:ln>
              <a:effectLst/>
            </c:spPr>
          </c:dPt>
          <c:dPt>
            <c:idx val="14"/>
            <c:invertIfNegative val="0"/>
            <c:bubble3D val="0"/>
            <c:spPr>
              <a:solidFill>
                <a:srgbClr val="FF9933"/>
              </a:solidFill>
              <a:ln>
                <a:noFill/>
              </a:ln>
              <a:effectLst/>
            </c:spPr>
          </c:dPt>
          <c:dPt>
            <c:idx val="18"/>
            <c:invertIfNegative val="0"/>
            <c:bubble3D val="0"/>
          </c:dPt>
          <c:dPt>
            <c:idx val="19"/>
            <c:invertIfNegative val="0"/>
            <c:bubble3D val="0"/>
            <c:spPr>
              <a:solidFill>
                <a:srgbClr val="FF9933"/>
              </a:solidFill>
              <a:ln>
                <a:noFill/>
              </a:ln>
              <a:effectLst/>
            </c:spPr>
          </c:dPt>
          <c:dLbls>
            <c:dLbl>
              <c:idx val="10"/>
              <c:showLegendKey val="0"/>
              <c:showVal val="1"/>
              <c:showCatName val="0"/>
              <c:showSerName val="0"/>
              <c:showPercent val="0"/>
              <c:showBubbleSize val="0"/>
              <c:extLst>
                <c:ext xmlns:c15="http://schemas.microsoft.com/office/drawing/2012/chart" uri="{CE6537A1-D6FC-4f65-9D91-7224C49458BB}">
                  <c15:layout/>
                </c:ext>
              </c:extLst>
            </c:dLbl>
            <c:dLbl>
              <c:idx val="1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Hoja1!$A$2:$A$21</c:f>
              <c:strCache>
                <c:ptCount val="20"/>
                <c:pt idx="0">
                  <c:v>Industria maderera</c:v>
                </c:pt>
                <c:pt idx="1">
                  <c:v>Caucho y plástico</c:v>
                </c:pt>
                <c:pt idx="2">
                  <c:v>Refinación del petróleo</c:v>
                </c:pt>
                <c:pt idx="3">
                  <c:v>Instrumentos médicos</c:v>
                </c:pt>
                <c:pt idx="4">
                  <c:v>Edición e impresión</c:v>
                </c:pt>
                <c:pt idx="5">
                  <c:v>Textiles</c:v>
                </c:pt>
                <c:pt idx="6">
                  <c:v>Prendas de vestir</c:v>
                </c:pt>
                <c:pt idx="7">
                  <c:v>Papel, cartón y sus productos</c:v>
                </c:pt>
                <c:pt idx="8">
                  <c:v>Productos metalúrgicos básicos</c:v>
                </c:pt>
                <c:pt idx="9">
                  <c:v>Productos elaborados de metal</c:v>
                </c:pt>
                <c:pt idx="10">
                  <c:v>Industria</c:v>
                </c:pt>
                <c:pt idx="11">
                  <c:v>Sustancias y  productos químicos</c:v>
                </c:pt>
                <c:pt idx="12">
                  <c:v>Otros prod. minerales no metálicos</c:v>
                </c:pt>
                <c:pt idx="13">
                  <c:v>Industria sin refinería</c:v>
                </c:pt>
                <c:pt idx="14">
                  <c:v>Maquinaria y aparatos eléctricos</c:v>
                </c:pt>
                <c:pt idx="15">
                  <c:v>Maquinaria y equipo</c:v>
                </c:pt>
                <c:pt idx="16">
                  <c:v>Alimentos y bebidas</c:v>
                </c:pt>
                <c:pt idx="17">
                  <c:v>Otros tipos de transporte</c:v>
                </c:pt>
                <c:pt idx="18">
                  <c:v>Cuero y sus derivados; calzado</c:v>
                </c:pt>
                <c:pt idx="19">
                  <c:v>Vehículos, carrocerias y autopartes</c:v>
                </c:pt>
              </c:strCache>
            </c:strRef>
          </c:cat>
          <c:val>
            <c:numRef>
              <c:f>Hoja1!$C$2:$C$21</c:f>
              <c:numCache>
                <c:formatCode>_(* #,##0.0_);_(* \(#,##0.0\);_(* "-"??_);_(@_)</c:formatCode>
                <c:ptCount val="20"/>
                <c:pt idx="0">
                  <c:v>34.1</c:v>
                </c:pt>
                <c:pt idx="1">
                  <c:v>33.167444803736608</c:v>
                </c:pt>
                <c:pt idx="2">
                  <c:v>21.4</c:v>
                </c:pt>
                <c:pt idx="3">
                  <c:v>93.8</c:v>
                </c:pt>
                <c:pt idx="4">
                  <c:v>9.3967658374304648</c:v>
                </c:pt>
                <c:pt idx="5">
                  <c:v>41.5</c:v>
                </c:pt>
                <c:pt idx="6">
                  <c:v>14.8</c:v>
                </c:pt>
                <c:pt idx="7">
                  <c:v>23</c:v>
                </c:pt>
                <c:pt idx="8">
                  <c:v>75.099999999999994</c:v>
                </c:pt>
                <c:pt idx="9">
                  <c:v>31.591835386786919</c:v>
                </c:pt>
                <c:pt idx="10">
                  <c:v>38.6</c:v>
                </c:pt>
                <c:pt idx="11">
                  <c:v>48.2</c:v>
                </c:pt>
                <c:pt idx="12">
                  <c:v>11.6</c:v>
                </c:pt>
                <c:pt idx="14">
                  <c:v>53.3</c:v>
                </c:pt>
                <c:pt idx="15">
                  <c:v>80.400000000000006</c:v>
                </c:pt>
                <c:pt idx="16">
                  <c:v>10.351145551352401</c:v>
                </c:pt>
                <c:pt idx="17">
                  <c:v>77.3</c:v>
                </c:pt>
                <c:pt idx="18">
                  <c:v>51.8</c:v>
                </c:pt>
                <c:pt idx="19">
                  <c:v>65.900000000000006</c:v>
                </c:pt>
              </c:numCache>
            </c:numRef>
          </c:val>
        </c:ser>
        <c:dLbls>
          <c:showLegendKey val="0"/>
          <c:showVal val="0"/>
          <c:showCatName val="0"/>
          <c:showSerName val="0"/>
          <c:showPercent val="0"/>
          <c:showBubbleSize val="0"/>
        </c:dLbls>
        <c:gapWidth val="70"/>
        <c:axId val="124302848"/>
        <c:axId val="124304384"/>
      </c:barChart>
      <c:catAx>
        <c:axId val="124302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vert="horz"/>
          <a:lstStyle/>
          <a:p>
            <a:pPr>
              <a:defRPr/>
            </a:pPr>
            <a:endParaRPr lang="es-CO"/>
          </a:p>
        </c:txPr>
        <c:crossAx val="124304384"/>
        <c:crosses val="autoZero"/>
        <c:auto val="1"/>
        <c:lblAlgn val="ctr"/>
        <c:lblOffset val="100"/>
        <c:noMultiLvlLbl val="0"/>
      </c:catAx>
      <c:valAx>
        <c:axId val="124304384"/>
        <c:scaling>
          <c:orientation val="minMax"/>
          <c:max val="100"/>
        </c:scaling>
        <c:delete val="0"/>
        <c:axPos val="b"/>
        <c:title>
          <c:tx>
            <c:rich>
              <a:bodyPr/>
              <a:lstStyle/>
              <a:p>
                <a:pPr>
                  <a:defRPr/>
                </a:pPr>
                <a:r>
                  <a:rPr lang="es-CO" dirty="0"/>
                  <a:t>Promedio </a:t>
                </a:r>
                <a:r>
                  <a:rPr lang="es-CO" dirty="0" smtClean="0"/>
                  <a:t>2009-2013 </a:t>
                </a:r>
                <a:r>
                  <a:rPr lang="es-CO" dirty="0"/>
                  <a:t>(%)</a:t>
                </a:r>
              </a:p>
            </c:rich>
          </c:tx>
          <c:overlay val="0"/>
        </c:title>
        <c:numFmt formatCode="#,##0" sourceLinked="0"/>
        <c:majorTickMark val="out"/>
        <c:minorTickMark val="none"/>
        <c:tickLblPos val="nextTo"/>
        <c:spPr>
          <a:noFill/>
          <a:ln>
            <a:noFill/>
          </a:ln>
          <a:effectLst/>
        </c:spPr>
        <c:txPr>
          <a:bodyPr rot="-60000000" vert="horz"/>
          <a:lstStyle/>
          <a:p>
            <a:pPr>
              <a:defRPr/>
            </a:pPr>
            <a:endParaRPr lang="es-CO"/>
          </a:p>
        </c:txPr>
        <c:crossAx val="12430284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CO"/>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96266086520902"/>
          <c:y val="8.8016263185393493E-3"/>
          <c:w val="0.43401852530481799"/>
          <c:h val="0.90199374897800699"/>
        </c:manualLayout>
      </c:layout>
      <c:barChart>
        <c:barDir val="bar"/>
        <c:grouping val="clustered"/>
        <c:varyColors val="0"/>
        <c:ser>
          <c:idx val="2"/>
          <c:order val="0"/>
          <c:tx>
            <c:strRef>
              <c:f>Hoja1!$B$1</c:f>
              <c:strCache>
                <c:ptCount val="1"/>
                <c:pt idx="0">
                  <c:v>Producción (real)</c:v>
                </c:pt>
              </c:strCache>
            </c:strRef>
          </c:tx>
          <c:spPr>
            <a:solidFill>
              <a:srgbClr val="D2DA7A"/>
            </a:solidFill>
            <a:ln>
              <a:noFill/>
            </a:ln>
            <a:effectLst/>
          </c:spPr>
          <c:invertIfNegative val="0"/>
          <c:dPt>
            <c:idx val="10"/>
            <c:invertIfNegative val="0"/>
            <c:bubble3D val="0"/>
            <c:spPr>
              <a:solidFill>
                <a:sysClr val="window" lastClr="FFFFFF">
                  <a:lumMod val="65000"/>
                </a:sysClr>
              </a:solidFill>
              <a:ln>
                <a:noFill/>
              </a:ln>
              <a:effectLst/>
            </c:spPr>
          </c:dPt>
          <c:dPt>
            <c:idx val="13"/>
            <c:invertIfNegative val="0"/>
            <c:bubble3D val="0"/>
            <c:spPr>
              <a:solidFill>
                <a:sysClr val="window" lastClr="FFFFFF">
                  <a:lumMod val="65000"/>
                </a:sysClr>
              </a:solidFill>
              <a:ln>
                <a:noFill/>
              </a:ln>
              <a:effectLst/>
            </c:spPr>
          </c:dPt>
          <c:dPt>
            <c:idx val="18"/>
            <c:invertIfNegative val="0"/>
            <c:bubble3D val="0"/>
          </c:dPt>
          <c:dPt>
            <c:idx val="19"/>
            <c:invertIfNegative val="0"/>
            <c:bubble3D val="0"/>
          </c:dPt>
          <c:dLbls>
            <c:dLbl>
              <c:idx val="10"/>
              <c:showLegendKey val="0"/>
              <c:showVal val="1"/>
              <c:showCatName val="0"/>
              <c:showSerName val="0"/>
              <c:showPercent val="0"/>
              <c:showBubbleSize val="0"/>
              <c:extLst>
                <c:ext xmlns:c15="http://schemas.microsoft.com/office/drawing/2012/chart" uri="{CE6537A1-D6FC-4f65-9D91-7224C49458BB}">
                  <c15:layout/>
                </c:ext>
              </c:extLst>
            </c:dLbl>
            <c:dLbl>
              <c:idx val="13"/>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Hoja1!$A$2:$A$21</c:f>
              <c:strCache>
                <c:ptCount val="20"/>
                <c:pt idx="0">
                  <c:v>Industria maderera</c:v>
                </c:pt>
                <c:pt idx="1">
                  <c:v>Caucho y plástico</c:v>
                </c:pt>
                <c:pt idx="2">
                  <c:v>Refinación del petróleo</c:v>
                </c:pt>
                <c:pt idx="3">
                  <c:v>Instrumentos médicos</c:v>
                </c:pt>
                <c:pt idx="4">
                  <c:v>Edición e impresión</c:v>
                </c:pt>
                <c:pt idx="5">
                  <c:v>Textiles</c:v>
                </c:pt>
                <c:pt idx="6">
                  <c:v>Prendas de vestir</c:v>
                </c:pt>
                <c:pt idx="7">
                  <c:v>Papel, cartón y sus productos</c:v>
                </c:pt>
                <c:pt idx="8">
                  <c:v>Productos metalúrgicos básicos</c:v>
                </c:pt>
                <c:pt idx="9">
                  <c:v>Productos elaborados de metal</c:v>
                </c:pt>
                <c:pt idx="10">
                  <c:v>Industria</c:v>
                </c:pt>
                <c:pt idx="11">
                  <c:v>Sustancias y  productos químicos</c:v>
                </c:pt>
                <c:pt idx="12">
                  <c:v>Otros prod. minerales no metálicos</c:v>
                </c:pt>
                <c:pt idx="13">
                  <c:v>Industria sin refinería</c:v>
                </c:pt>
                <c:pt idx="14">
                  <c:v>Maquinaria y aparatos eléctricos</c:v>
                </c:pt>
                <c:pt idx="15">
                  <c:v>Maquinaria y equipo</c:v>
                </c:pt>
                <c:pt idx="16">
                  <c:v>Alimentos y bebidas</c:v>
                </c:pt>
                <c:pt idx="17">
                  <c:v>Otros tipos de transporte</c:v>
                </c:pt>
                <c:pt idx="18">
                  <c:v>Cuero y sus derivados; calzado</c:v>
                </c:pt>
                <c:pt idx="19">
                  <c:v>Vehículos, carrocerias y autopartes</c:v>
                </c:pt>
              </c:strCache>
            </c:strRef>
          </c:cat>
          <c:val>
            <c:numRef>
              <c:f>Hoja1!$B$2:$B$21</c:f>
              <c:numCache>
                <c:formatCode>_(* #,##0.0_);_(* \(#,##0.0\);_(* "-"??_);_(@_)</c:formatCode>
                <c:ptCount val="20"/>
                <c:pt idx="0">
                  <c:v>-21.2</c:v>
                </c:pt>
                <c:pt idx="1">
                  <c:v>-18.100000000000001</c:v>
                </c:pt>
                <c:pt idx="2">
                  <c:v>-12.2</c:v>
                </c:pt>
                <c:pt idx="3">
                  <c:v>-10.5</c:v>
                </c:pt>
                <c:pt idx="4">
                  <c:v>-8.9</c:v>
                </c:pt>
                <c:pt idx="5">
                  <c:v>-4.7</c:v>
                </c:pt>
                <c:pt idx="6">
                  <c:v>-1.5</c:v>
                </c:pt>
                <c:pt idx="7">
                  <c:v>0.7</c:v>
                </c:pt>
                <c:pt idx="8">
                  <c:v>1</c:v>
                </c:pt>
                <c:pt idx="9">
                  <c:v>1</c:v>
                </c:pt>
                <c:pt idx="10">
                  <c:v>1.3</c:v>
                </c:pt>
                <c:pt idx="11">
                  <c:v>1.7</c:v>
                </c:pt>
                <c:pt idx="12">
                  <c:v>1.8</c:v>
                </c:pt>
                <c:pt idx="13">
                  <c:v>2</c:v>
                </c:pt>
                <c:pt idx="14">
                  <c:v>3.5</c:v>
                </c:pt>
                <c:pt idx="15">
                  <c:v>3.5</c:v>
                </c:pt>
                <c:pt idx="16">
                  <c:v>4.3</c:v>
                </c:pt>
                <c:pt idx="17">
                  <c:v>7</c:v>
                </c:pt>
                <c:pt idx="18">
                  <c:v>8.1</c:v>
                </c:pt>
                <c:pt idx="19">
                  <c:v>9</c:v>
                </c:pt>
              </c:numCache>
            </c:numRef>
          </c:val>
        </c:ser>
        <c:dLbls>
          <c:showLegendKey val="0"/>
          <c:showVal val="0"/>
          <c:showCatName val="0"/>
          <c:showSerName val="0"/>
          <c:showPercent val="0"/>
          <c:showBubbleSize val="0"/>
        </c:dLbls>
        <c:gapWidth val="70"/>
        <c:axId val="124742272"/>
        <c:axId val="124752256"/>
      </c:barChart>
      <c:catAx>
        <c:axId val="12474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s-CO"/>
          </a:p>
        </c:txPr>
        <c:crossAx val="124752256"/>
        <c:crosses val="autoZero"/>
        <c:auto val="1"/>
        <c:lblAlgn val="ctr"/>
        <c:lblOffset val="100"/>
        <c:noMultiLvlLbl val="0"/>
      </c:catAx>
      <c:valAx>
        <c:axId val="124752256"/>
        <c:scaling>
          <c:orientation val="minMax"/>
          <c:max val="12"/>
          <c:min val="-14"/>
        </c:scaling>
        <c:delete val="0"/>
        <c:axPos val="b"/>
        <c:title>
          <c:tx>
            <c:rich>
              <a:bodyPr/>
              <a:lstStyle/>
              <a:p>
                <a:pPr>
                  <a:defRPr/>
                </a:pPr>
                <a:r>
                  <a:rPr lang="es-CO" dirty="0"/>
                  <a:t>Var. real </a:t>
                </a:r>
                <a:r>
                  <a:rPr lang="es-CO" dirty="0" smtClean="0"/>
                  <a:t>enero-diciembre 2014 </a:t>
                </a:r>
                <a:r>
                  <a:rPr lang="es-CO" dirty="0"/>
                  <a:t>(%)</a:t>
                </a:r>
              </a:p>
            </c:rich>
          </c:tx>
          <c:overlay val="0"/>
        </c:title>
        <c:numFmt formatCode="#,##0" sourceLinked="0"/>
        <c:majorTickMark val="none"/>
        <c:minorTickMark val="none"/>
        <c:tickLblPos val="nextTo"/>
        <c:spPr>
          <a:noFill/>
          <a:ln>
            <a:noFill/>
          </a:ln>
          <a:effectLst/>
        </c:spPr>
        <c:txPr>
          <a:bodyPr rot="-60000000" vert="horz"/>
          <a:lstStyle/>
          <a:p>
            <a:pPr>
              <a:defRPr/>
            </a:pPr>
            <a:endParaRPr lang="es-CO"/>
          </a:p>
        </c:txPr>
        <c:crossAx val="124742272"/>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CO"/>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765405833846002"/>
          <c:y val="1.02071992000889E-3"/>
          <c:w val="0.43401852530481799"/>
          <c:h val="0.90996670304606597"/>
        </c:manualLayout>
      </c:layout>
      <c:barChart>
        <c:barDir val="bar"/>
        <c:grouping val="clustered"/>
        <c:varyColors val="0"/>
        <c:ser>
          <c:idx val="2"/>
          <c:order val="0"/>
          <c:tx>
            <c:strRef>
              <c:f>Hoja1!$D$1</c:f>
              <c:strCache>
                <c:ptCount val="1"/>
                <c:pt idx="0">
                  <c:v>Penetración Exportaciones</c:v>
                </c:pt>
              </c:strCache>
            </c:strRef>
          </c:tx>
          <c:spPr>
            <a:solidFill>
              <a:srgbClr val="9FB8CD">
                <a:lumMod val="75000"/>
              </a:srgbClr>
            </a:solidFill>
            <a:ln>
              <a:noFill/>
            </a:ln>
            <a:effectLst/>
          </c:spPr>
          <c:invertIfNegative val="0"/>
          <c:dPt>
            <c:idx val="10"/>
            <c:invertIfNegative val="0"/>
            <c:bubble3D val="0"/>
            <c:spPr>
              <a:solidFill>
                <a:sysClr val="window" lastClr="FFFFFF">
                  <a:lumMod val="65000"/>
                </a:sysClr>
              </a:solidFill>
              <a:ln>
                <a:noFill/>
              </a:ln>
              <a:effectLst/>
            </c:spPr>
          </c:dPt>
          <c:dPt>
            <c:idx val="13"/>
            <c:invertIfNegative val="0"/>
            <c:bubble3D val="0"/>
          </c:dPt>
          <c:dPt>
            <c:idx val="18"/>
            <c:invertIfNegative val="0"/>
            <c:bubble3D val="0"/>
          </c:dPt>
          <c:dPt>
            <c:idx val="19"/>
            <c:invertIfNegative val="0"/>
            <c:bubble3D val="0"/>
          </c:dPt>
          <c:dLbls>
            <c:dLbl>
              <c:idx val="10"/>
              <c:showLegendKey val="0"/>
              <c:showVal val="1"/>
              <c:showCatName val="0"/>
              <c:showSerName val="0"/>
              <c:showPercent val="0"/>
              <c:showBubbleSize val="0"/>
              <c:extLst>
                <c:ext xmlns:c15="http://schemas.microsoft.com/office/drawing/2012/chart" uri="{CE6537A1-D6FC-4f65-9D91-7224C49458BB}">
                  <c15:layout/>
                </c:ext>
              </c:extLst>
            </c:dLbl>
            <c:dLbl>
              <c:idx val="13"/>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Hoja1!$A$2:$A$21</c:f>
              <c:strCache>
                <c:ptCount val="20"/>
                <c:pt idx="0">
                  <c:v>Industria maderera</c:v>
                </c:pt>
                <c:pt idx="1">
                  <c:v>Caucho y plástico</c:v>
                </c:pt>
                <c:pt idx="2">
                  <c:v>Refinación del petróleo</c:v>
                </c:pt>
                <c:pt idx="3">
                  <c:v>Instrumentos médicos</c:v>
                </c:pt>
                <c:pt idx="4">
                  <c:v>Edición e impresión</c:v>
                </c:pt>
                <c:pt idx="5">
                  <c:v>Textiles</c:v>
                </c:pt>
                <c:pt idx="6">
                  <c:v>Prendas de vestir</c:v>
                </c:pt>
                <c:pt idx="7">
                  <c:v>Papel, cartón y sus productos</c:v>
                </c:pt>
                <c:pt idx="8">
                  <c:v>Productos metalúrgicos básicos</c:v>
                </c:pt>
                <c:pt idx="9">
                  <c:v>Productos elaborados de metal</c:v>
                </c:pt>
                <c:pt idx="10">
                  <c:v>Industria</c:v>
                </c:pt>
                <c:pt idx="11">
                  <c:v>Sustancias y  productos químicos</c:v>
                </c:pt>
                <c:pt idx="12">
                  <c:v>Otros prod. minerales no metálicos</c:v>
                </c:pt>
                <c:pt idx="13">
                  <c:v>Industria sin refinería</c:v>
                </c:pt>
                <c:pt idx="14">
                  <c:v>Maquinaria y aparatos eléctricos</c:v>
                </c:pt>
                <c:pt idx="15">
                  <c:v>Maquinaria y equipo</c:v>
                </c:pt>
                <c:pt idx="16">
                  <c:v>Alimentos y bebidas</c:v>
                </c:pt>
                <c:pt idx="17">
                  <c:v>Otros tipos de transporte</c:v>
                </c:pt>
                <c:pt idx="18">
                  <c:v>Cuero y sus derivados; calzado</c:v>
                </c:pt>
                <c:pt idx="19">
                  <c:v>Vehículos, carrocerias y autopartes</c:v>
                </c:pt>
              </c:strCache>
            </c:strRef>
          </c:cat>
          <c:val>
            <c:numRef>
              <c:f>Hoja1!$D$2:$D$21</c:f>
              <c:numCache>
                <c:formatCode>_(* #,##0.0_);_(* \(#,##0.0\);_(* "-"??_);_(@_)</c:formatCode>
                <c:ptCount val="20"/>
                <c:pt idx="0">
                  <c:v>9</c:v>
                </c:pt>
                <c:pt idx="1">
                  <c:v>17</c:v>
                </c:pt>
                <c:pt idx="2">
                  <c:v>25.3</c:v>
                </c:pt>
                <c:pt idx="3">
                  <c:v>47</c:v>
                </c:pt>
                <c:pt idx="4">
                  <c:v>9.2188009717067647</c:v>
                </c:pt>
                <c:pt idx="5">
                  <c:v>24.4</c:v>
                </c:pt>
                <c:pt idx="6">
                  <c:v>19.3</c:v>
                </c:pt>
                <c:pt idx="7">
                  <c:v>17</c:v>
                </c:pt>
                <c:pt idx="8">
                  <c:v>80.099999999999994</c:v>
                </c:pt>
                <c:pt idx="9">
                  <c:v>16.05625355122918</c:v>
                </c:pt>
                <c:pt idx="10">
                  <c:v>22</c:v>
                </c:pt>
                <c:pt idx="11">
                  <c:v>24.6</c:v>
                </c:pt>
                <c:pt idx="12">
                  <c:v>9.6</c:v>
                </c:pt>
                <c:pt idx="14">
                  <c:v>22.6</c:v>
                </c:pt>
                <c:pt idx="15">
                  <c:v>25.1</c:v>
                </c:pt>
                <c:pt idx="16">
                  <c:v>14.7</c:v>
                </c:pt>
                <c:pt idx="17">
                  <c:v>8.9</c:v>
                </c:pt>
                <c:pt idx="18">
                  <c:v>34.300000000000011</c:v>
                </c:pt>
                <c:pt idx="19">
                  <c:v>16.5</c:v>
                </c:pt>
              </c:numCache>
            </c:numRef>
          </c:val>
        </c:ser>
        <c:dLbls>
          <c:showLegendKey val="0"/>
          <c:showVal val="0"/>
          <c:showCatName val="0"/>
          <c:showSerName val="0"/>
          <c:showPercent val="0"/>
          <c:showBubbleSize val="0"/>
        </c:dLbls>
        <c:gapWidth val="70"/>
        <c:axId val="124658816"/>
        <c:axId val="124660352"/>
      </c:barChart>
      <c:catAx>
        <c:axId val="12465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vert="horz"/>
          <a:lstStyle/>
          <a:p>
            <a:pPr>
              <a:defRPr/>
            </a:pPr>
            <a:endParaRPr lang="es-CO"/>
          </a:p>
        </c:txPr>
        <c:crossAx val="124660352"/>
        <c:crosses val="autoZero"/>
        <c:auto val="1"/>
        <c:lblAlgn val="ctr"/>
        <c:lblOffset val="100"/>
        <c:noMultiLvlLbl val="0"/>
      </c:catAx>
      <c:valAx>
        <c:axId val="124660352"/>
        <c:scaling>
          <c:orientation val="minMax"/>
          <c:max val="100"/>
        </c:scaling>
        <c:delete val="0"/>
        <c:axPos val="b"/>
        <c:title>
          <c:tx>
            <c:rich>
              <a:bodyPr/>
              <a:lstStyle/>
              <a:p>
                <a:pPr>
                  <a:defRPr/>
                </a:pPr>
                <a:r>
                  <a:rPr lang="es-CO" dirty="0"/>
                  <a:t>Promedio </a:t>
                </a:r>
                <a:r>
                  <a:rPr lang="es-CO" dirty="0" smtClean="0"/>
                  <a:t>2009-2013 </a:t>
                </a:r>
                <a:r>
                  <a:rPr lang="es-CO" dirty="0"/>
                  <a:t>(%)</a:t>
                </a:r>
              </a:p>
            </c:rich>
          </c:tx>
          <c:overlay val="0"/>
        </c:title>
        <c:numFmt formatCode="#,##0" sourceLinked="0"/>
        <c:majorTickMark val="out"/>
        <c:minorTickMark val="none"/>
        <c:tickLblPos val="nextTo"/>
        <c:spPr>
          <a:noFill/>
          <a:ln>
            <a:noFill/>
          </a:ln>
          <a:effectLst/>
        </c:spPr>
        <c:txPr>
          <a:bodyPr rot="-60000000" vert="horz"/>
          <a:lstStyle/>
          <a:p>
            <a:pPr>
              <a:defRPr/>
            </a:pPr>
            <a:endParaRPr lang="es-CO"/>
          </a:p>
        </c:txPr>
        <c:crossAx val="12465881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s-CO"/>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Saldo de Cuenta Corriente</a:t>
            </a:r>
            <a:endParaRPr lang="es-CO" b="1" dirty="0"/>
          </a:p>
        </c:rich>
      </c:tx>
      <c:overlay val="0"/>
      <c:spPr>
        <a:noFill/>
        <a:ln>
          <a:noFill/>
        </a:ln>
        <a:effectLst/>
      </c:spPr>
    </c:title>
    <c:autoTitleDeleted val="0"/>
    <c:plotArea>
      <c:layout>
        <c:manualLayout>
          <c:layoutTarget val="inner"/>
          <c:xMode val="edge"/>
          <c:yMode val="edge"/>
          <c:x val="9.4998359580052497E-2"/>
          <c:y val="0.145929872047244"/>
          <c:w val="0.90500164041994802"/>
          <c:h val="0.74306077755905497"/>
        </c:manualLayout>
      </c:layout>
      <c:barChart>
        <c:barDir val="col"/>
        <c:grouping val="clustered"/>
        <c:varyColors val="0"/>
        <c:ser>
          <c:idx val="0"/>
          <c:order val="0"/>
          <c:tx>
            <c:strRef>
              <c:f>Hoja1!$B$1</c:f>
              <c:strCache>
                <c:ptCount val="1"/>
                <c:pt idx="0">
                  <c:v>2014</c:v>
                </c:pt>
              </c:strCache>
            </c:strRef>
          </c:tx>
          <c:spPr>
            <a:solidFill>
              <a:schemeClr val="accent1"/>
            </a:solidFill>
            <a:ln>
              <a:noFill/>
            </a:ln>
            <a:effectLst/>
          </c:spPr>
          <c:invertIfNegative val="0"/>
          <c:cat>
            <c:strRef>
              <c:f>Hoja1!$A$2:$A$6</c:f>
              <c:strCache>
                <c:ptCount val="5"/>
                <c:pt idx="0">
                  <c:v>Chile</c:v>
                </c:pt>
                <c:pt idx="1">
                  <c:v>Perú</c:v>
                </c:pt>
                <c:pt idx="2">
                  <c:v>Colombia</c:v>
                </c:pt>
                <c:pt idx="3">
                  <c:v>Brasil</c:v>
                </c:pt>
                <c:pt idx="4">
                  <c:v>México</c:v>
                </c:pt>
              </c:strCache>
            </c:strRef>
          </c:cat>
          <c:val>
            <c:numRef>
              <c:f>Hoja1!$B$2:$B$6</c:f>
              <c:numCache>
                <c:formatCode>General</c:formatCode>
                <c:ptCount val="5"/>
                <c:pt idx="0">
                  <c:v>-1.2</c:v>
                </c:pt>
                <c:pt idx="1">
                  <c:v>-4</c:v>
                </c:pt>
                <c:pt idx="2">
                  <c:v>-5.2</c:v>
                </c:pt>
                <c:pt idx="3">
                  <c:v>-4.5</c:v>
                </c:pt>
                <c:pt idx="4">
                  <c:v>-2.1</c:v>
                </c:pt>
              </c:numCache>
            </c:numRef>
          </c:val>
        </c:ser>
        <c:ser>
          <c:idx val="1"/>
          <c:order val="1"/>
          <c:tx>
            <c:strRef>
              <c:f>Hoja1!$C$1</c:f>
              <c:strCache>
                <c:ptCount val="1"/>
                <c:pt idx="0">
                  <c:v>2015 (P)</c:v>
                </c:pt>
              </c:strCache>
            </c:strRef>
          </c:tx>
          <c:spPr>
            <a:solidFill>
              <a:schemeClr val="accent3">
                <a:lumMod val="75000"/>
              </a:schemeClr>
            </a:solidFill>
            <a:ln>
              <a:noFill/>
            </a:ln>
            <a:effectLst/>
          </c:spPr>
          <c:invertIfNegative val="0"/>
          <c:cat>
            <c:strRef>
              <c:f>Hoja1!$A$2:$A$6</c:f>
              <c:strCache>
                <c:ptCount val="5"/>
                <c:pt idx="0">
                  <c:v>Chile</c:v>
                </c:pt>
                <c:pt idx="1">
                  <c:v>Perú</c:v>
                </c:pt>
                <c:pt idx="2">
                  <c:v>Colombia</c:v>
                </c:pt>
                <c:pt idx="3">
                  <c:v>Brasil</c:v>
                </c:pt>
                <c:pt idx="4">
                  <c:v>México</c:v>
                </c:pt>
              </c:strCache>
            </c:strRef>
          </c:cat>
          <c:val>
            <c:numRef>
              <c:f>Hoja1!$C$2:$C$6</c:f>
              <c:numCache>
                <c:formatCode>General</c:formatCode>
                <c:ptCount val="5"/>
                <c:pt idx="0">
                  <c:v>-0.5</c:v>
                </c:pt>
                <c:pt idx="1">
                  <c:v>-4.2</c:v>
                </c:pt>
                <c:pt idx="2">
                  <c:v>-6</c:v>
                </c:pt>
                <c:pt idx="3">
                  <c:v>-4.0999999999999996</c:v>
                </c:pt>
                <c:pt idx="4">
                  <c:v>-2.5</c:v>
                </c:pt>
              </c:numCache>
            </c:numRef>
          </c:val>
        </c:ser>
        <c:dLbls>
          <c:showLegendKey val="0"/>
          <c:showVal val="0"/>
          <c:showCatName val="0"/>
          <c:showSerName val="0"/>
          <c:showPercent val="0"/>
          <c:showBubbleSize val="0"/>
        </c:dLbls>
        <c:gapWidth val="219"/>
        <c:overlap val="-27"/>
        <c:axId val="124438016"/>
        <c:axId val="124439552"/>
      </c:barChart>
      <c:catAx>
        <c:axId val="124438016"/>
        <c:scaling>
          <c:orientation val="minMax"/>
        </c:scaling>
        <c:delete val="0"/>
        <c:axPos val="b"/>
        <c:numFmt formatCode="General" sourceLinked="1"/>
        <c:majorTickMark val="none"/>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124439552"/>
        <c:crosses val="autoZero"/>
        <c:auto val="1"/>
        <c:lblAlgn val="ctr"/>
        <c:lblOffset val="100"/>
        <c:noMultiLvlLbl val="0"/>
      </c:catAx>
      <c:valAx>
        <c:axId val="124439552"/>
        <c:scaling>
          <c:orientation val="minMax"/>
          <c:max val="1"/>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 del</a:t>
                </a:r>
                <a:r>
                  <a:rPr lang="es-CO" b="1" baseline="0" dirty="0" smtClean="0"/>
                  <a:t> PIB</a:t>
                </a:r>
                <a:endParaRPr lang="es-CO" b="1" dirty="0"/>
              </a:p>
            </c:rich>
          </c:tx>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124438016"/>
        <c:crosses val="autoZero"/>
        <c:crossBetween val="between"/>
      </c:valAx>
      <c:spPr>
        <a:noFill/>
        <a:ln>
          <a:noFill/>
        </a:ln>
        <a:effectLst/>
      </c:spPr>
    </c:plotArea>
    <c:legend>
      <c:legendPos val="b"/>
      <c:layout>
        <c:manualLayout>
          <c:xMode val="edge"/>
          <c:yMode val="edge"/>
          <c:x val="0.69652345800524895"/>
          <c:y val="0.76468602362204696"/>
          <c:w val="0.244453083989501"/>
          <c:h val="6.343897637795270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640177953365"/>
          <c:y val="5.3421998031496103E-2"/>
          <c:w val="0.85704045704323495"/>
          <c:h val="0.84867249015748103"/>
        </c:manualLayout>
      </c:layout>
      <c:barChart>
        <c:barDir val="col"/>
        <c:grouping val="clustered"/>
        <c:varyColors val="0"/>
        <c:ser>
          <c:idx val="0"/>
          <c:order val="0"/>
          <c:tx>
            <c:strRef>
              <c:f>Hoja1!$B$1</c:f>
              <c:strCache>
                <c:ptCount val="1"/>
                <c:pt idx="0">
                  <c:v>2010</c:v>
                </c:pt>
              </c:strCache>
            </c:strRef>
          </c:tx>
          <c:spPr>
            <a:solidFill>
              <a:schemeClr val="accent1"/>
            </a:solidFill>
            <a:ln>
              <a:noFill/>
            </a:ln>
            <a:effectLst/>
          </c:spPr>
          <c:invertIfNegative val="0"/>
          <c:cat>
            <c:strRef>
              <c:f>Hoja1!$A$2:$A$6</c:f>
              <c:strCache>
                <c:ptCount val="5"/>
                <c:pt idx="0">
                  <c:v>Argentina</c:v>
                </c:pt>
                <c:pt idx="1">
                  <c:v>Brasil</c:v>
                </c:pt>
                <c:pt idx="2">
                  <c:v>Chile</c:v>
                </c:pt>
                <c:pt idx="3">
                  <c:v>Colombia</c:v>
                </c:pt>
                <c:pt idx="4">
                  <c:v>México</c:v>
                </c:pt>
              </c:strCache>
            </c:strRef>
          </c:cat>
          <c:val>
            <c:numRef>
              <c:f>Hoja1!$B$2:$B$6</c:f>
              <c:numCache>
                <c:formatCode>General</c:formatCode>
                <c:ptCount val="5"/>
                <c:pt idx="0">
                  <c:v>52.2</c:v>
                </c:pt>
                <c:pt idx="1">
                  <c:v>289</c:v>
                </c:pt>
                <c:pt idx="2">
                  <c:v>27.9</c:v>
                </c:pt>
                <c:pt idx="3">
                  <c:v>28.5</c:v>
                </c:pt>
                <c:pt idx="4">
                  <c:v>114</c:v>
                </c:pt>
              </c:numCache>
            </c:numRef>
          </c:val>
        </c:ser>
        <c:ser>
          <c:idx val="1"/>
          <c:order val="1"/>
          <c:tx>
            <c:strRef>
              <c:f>Hoja1!$C$1</c:f>
              <c:strCache>
                <c:ptCount val="1"/>
                <c:pt idx="0">
                  <c:v>2011</c:v>
                </c:pt>
              </c:strCache>
            </c:strRef>
          </c:tx>
          <c:spPr>
            <a:solidFill>
              <a:schemeClr val="accent2"/>
            </a:solidFill>
            <a:ln>
              <a:noFill/>
            </a:ln>
            <a:effectLst/>
          </c:spPr>
          <c:invertIfNegative val="0"/>
          <c:cat>
            <c:strRef>
              <c:f>Hoja1!$A$2:$A$6</c:f>
              <c:strCache>
                <c:ptCount val="5"/>
                <c:pt idx="0">
                  <c:v>Argentina</c:v>
                </c:pt>
                <c:pt idx="1">
                  <c:v>Brasil</c:v>
                </c:pt>
                <c:pt idx="2">
                  <c:v>Chile</c:v>
                </c:pt>
                <c:pt idx="3">
                  <c:v>Colombia</c:v>
                </c:pt>
                <c:pt idx="4">
                  <c:v>México</c:v>
                </c:pt>
              </c:strCache>
            </c:strRef>
          </c:cat>
          <c:val>
            <c:numRef>
              <c:f>Hoja1!$C$2:$C$6</c:f>
              <c:numCache>
                <c:formatCode>General</c:formatCode>
                <c:ptCount val="5"/>
                <c:pt idx="0">
                  <c:v>46.4</c:v>
                </c:pt>
                <c:pt idx="1">
                  <c:v>352</c:v>
                </c:pt>
                <c:pt idx="2">
                  <c:v>42</c:v>
                </c:pt>
                <c:pt idx="3">
                  <c:v>32.300000000000011</c:v>
                </c:pt>
                <c:pt idx="4">
                  <c:v>143</c:v>
                </c:pt>
              </c:numCache>
            </c:numRef>
          </c:val>
        </c:ser>
        <c:ser>
          <c:idx val="2"/>
          <c:order val="2"/>
          <c:tx>
            <c:strRef>
              <c:f>Hoja1!$D$1</c:f>
              <c:strCache>
                <c:ptCount val="1"/>
                <c:pt idx="0">
                  <c:v>2012</c:v>
                </c:pt>
              </c:strCache>
            </c:strRef>
          </c:tx>
          <c:spPr>
            <a:solidFill>
              <a:schemeClr val="accent3"/>
            </a:solidFill>
            <a:ln>
              <a:noFill/>
            </a:ln>
            <a:effectLst/>
          </c:spPr>
          <c:invertIfNegative val="0"/>
          <c:cat>
            <c:strRef>
              <c:f>Hoja1!$A$2:$A$6</c:f>
              <c:strCache>
                <c:ptCount val="5"/>
                <c:pt idx="0">
                  <c:v>Argentina</c:v>
                </c:pt>
                <c:pt idx="1">
                  <c:v>Brasil</c:v>
                </c:pt>
                <c:pt idx="2">
                  <c:v>Chile</c:v>
                </c:pt>
                <c:pt idx="3">
                  <c:v>Colombia</c:v>
                </c:pt>
                <c:pt idx="4">
                  <c:v>México</c:v>
                </c:pt>
              </c:strCache>
            </c:strRef>
          </c:cat>
          <c:val>
            <c:numRef>
              <c:f>Hoja1!$D$2:$D$6</c:f>
              <c:numCache>
                <c:formatCode>General</c:formatCode>
                <c:ptCount val="5"/>
                <c:pt idx="0">
                  <c:v>43.3</c:v>
                </c:pt>
                <c:pt idx="1">
                  <c:v>373</c:v>
                </c:pt>
                <c:pt idx="2">
                  <c:v>41.6</c:v>
                </c:pt>
                <c:pt idx="3">
                  <c:v>37.5</c:v>
                </c:pt>
                <c:pt idx="4">
                  <c:v>164</c:v>
                </c:pt>
              </c:numCache>
            </c:numRef>
          </c:val>
        </c:ser>
        <c:ser>
          <c:idx val="3"/>
          <c:order val="3"/>
          <c:tx>
            <c:strRef>
              <c:f>Hoja1!$E$1</c:f>
              <c:strCache>
                <c:ptCount val="1"/>
                <c:pt idx="0">
                  <c:v>2013</c:v>
                </c:pt>
              </c:strCache>
            </c:strRef>
          </c:tx>
          <c:spPr>
            <a:solidFill>
              <a:schemeClr val="accent4"/>
            </a:solidFill>
            <a:ln>
              <a:noFill/>
            </a:ln>
            <a:effectLst/>
          </c:spPr>
          <c:invertIfNegative val="0"/>
          <c:cat>
            <c:strRef>
              <c:f>Hoja1!$A$2:$A$6</c:f>
              <c:strCache>
                <c:ptCount val="5"/>
                <c:pt idx="0">
                  <c:v>Argentina</c:v>
                </c:pt>
                <c:pt idx="1">
                  <c:v>Brasil</c:v>
                </c:pt>
                <c:pt idx="2">
                  <c:v>Chile</c:v>
                </c:pt>
                <c:pt idx="3">
                  <c:v>Colombia</c:v>
                </c:pt>
                <c:pt idx="4">
                  <c:v>México</c:v>
                </c:pt>
              </c:strCache>
            </c:strRef>
          </c:cat>
          <c:val>
            <c:numRef>
              <c:f>Hoja1!$E$2:$E$6</c:f>
              <c:numCache>
                <c:formatCode>General</c:formatCode>
                <c:ptCount val="5"/>
                <c:pt idx="0">
                  <c:v>30.6</c:v>
                </c:pt>
                <c:pt idx="1">
                  <c:v>359</c:v>
                </c:pt>
                <c:pt idx="2">
                  <c:v>41.1</c:v>
                </c:pt>
                <c:pt idx="3">
                  <c:v>43.6</c:v>
                </c:pt>
                <c:pt idx="4">
                  <c:v>177</c:v>
                </c:pt>
              </c:numCache>
            </c:numRef>
          </c:val>
        </c:ser>
        <c:ser>
          <c:idx val="4"/>
          <c:order val="4"/>
          <c:tx>
            <c:strRef>
              <c:f>Hoja1!$F$1</c:f>
              <c:strCache>
                <c:ptCount val="1"/>
                <c:pt idx="0">
                  <c:v>2014</c:v>
                </c:pt>
              </c:strCache>
            </c:strRef>
          </c:tx>
          <c:spPr>
            <a:solidFill>
              <a:schemeClr val="accent5"/>
            </a:solidFill>
            <a:ln>
              <a:noFill/>
            </a:ln>
            <a:effectLst/>
          </c:spPr>
          <c:invertIfNegative val="0"/>
          <c:cat>
            <c:strRef>
              <c:f>Hoja1!$A$2:$A$6</c:f>
              <c:strCache>
                <c:ptCount val="5"/>
                <c:pt idx="0">
                  <c:v>Argentina</c:v>
                </c:pt>
                <c:pt idx="1">
                  <c:v>Brasil</c:v>
                </c:pt>
                <c:pt idx="2">
                  <c:v>Chile</c:v>
                </c:pt>
                <c:pt idx="3">
                  <c:v>Colombia</c:v>
                </c:pt>
                <c:pt idx="4">
                  <c:v>México</c:v>
                </c:pt>
              </c:strCache>
            </c:strRef>
          </c:cat>
          <c:val>
            <c:numRef>
              <c:f>Hoja1!$F$2:$F$6</c:f>
              <c:numCache>
                <c:formatCode>General</c:formatCode>
                <c:ptCount val="5"/>
                <c:pt idx="0">
                  <c:v>31.4</c:v>
                </c:pt>
                <c:pt idx="1">
                  <c:v>364</c:v>
                </c:pt>
                <c:pt idx="2">
                  <c:v>40.4</c:v>
                </c:pt>
                <c:pt idx="3">
                  <c:v>47.3</c:v>
                </c:pt>
                <c:pt idx="4">
                  <c:v>193</c:v>
                </c:pt>
              </c:numCache>
            </c:numRef>
          </c:val>
        </c:ser>
        <c:dLbls>
          <c:showLegendKey val="0"/>
          <c:showVal val="0"/>
          <c:showCatName val="0"/>
          <c:showSerName val="0"/>
          <c:showPercent val="0"/>
          <c:showBubbleSize val="0"/>
        </c:dLbls>
        <c:gapWidth val="219"/>
        <c:overlap val="-27"/>
        <c:axId val="124502400"/>
        <c:axId val="124503936"/>
      </c:barChart>
      <c:catAx>
        <c:axId val="124502400"/>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24503936"/>
        <c:crosses val="autoZero"/>
        <c:auto val="1"/>
        <c:lblAlgn val="ctr"/>
        <c:lblOffset val="100"/>
        <c:noMultiLvlLbl val="0"/>
      </c:catAx>
      <c:valAx>
        <c:axId val="124503936"/>
        <c:scaling>
          <c:orientation val="minMax"/>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dirty="0" smtClean="0"/>
                  <a:t>Miles</a:t>
                </a:r>
                <a:r>
                  <a:rPr lang="es-CO" b="1" baseline="0" dirty="0" smtClean="0"/>
                  <a:t> de millones de dólares</a:t>
                </a:r>
                <a:endParaRPr lang="es-CO" b="1" dirty="0"/>
              </a:p>
            </c:rich>
          </c:tx>
          <c:layout>
            <c:manualLayout>
              <c:xMode val="edge"/>
              <c:yMode val="edge"/>
              <c:x val="9.1187975450835092E-3"/>
              <c:y val="0.20152386811023601"/>
            </c:manualLayout>
          </c:layout>
          <c:overlay val="0"/>
          <c:spPr>
            <a:noFill/>
            <a:ln>
              <a:noFill/>
            </a:ln>
            <a:effectLst/>
          </c:spPr>
        </c:title>
        <c:numFmt formatCode="General" sourceLinked="1"/>
        <c:majorTickMark val="none"/>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124502400"/>
        <c:crosses val="autoZero"/>
        <c:crossBetween val="between"/>
      </c:valAx>
      <c:spPr>
        <a:noFill/>
        <a:ln>
          <a:noFill/>
        </a:ln>
        <a:effectLst/>
      </c:spPr>
    </c:plotArea>
    <c:legend>
      <c:legendPos val="b"/>
      <c:layout>
        <c:manualLayout>
          <c:xMode val="edge"/>
          <c:yMode val="edge"/>
          <c:x val="0.53690249312957905"/>
          <c:y val="2.3863188976378001E-3"/>
          <c:w val="0.47278812732651199"/>
          <c:h val="6.713631889763779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000" dirty="0" err="1" smtClean="0"/>
              <a:t>Tasa</a:t>
            </a:r>
            <a:r>
              <a:rPr lang="en-US" sz="2000" dirty="0" smtClean="0"/>
              <a:t> de </a:t>
            </a:r>
            <a:r>
              <a:rPr lang="en-US" sz="2000" dirty="0" err="1" smtClean="0"/>
              <a:t>cambio</a:t>
            </a:r>
            <a:r>
              <a:rPr lang="en-US" sz="2000" dirty="0" smtClean="0"/>
              <a:t> </a:t>
            </a:r>
            <a:r>
              <a:rPr lang="en-US" sz="2000" dirty="0" err="1" smtClean="0"/>
              <a:t>frente</a:t>
            </a:r>
            <a:r>
              <a:rPr lang="en-US" sz="2000" dirty="0" smtClean="0"/>
              <a:t> al </a:t>
            </a:r>
            <a:r>
              <a:rPr lang="en-US" sz="2000" dirty="0" err="1" smtClean="0"/>
              <a:t>dólar</a:t>
            </a:r>
            <a:endParaRPr lang="en-US" sz="2000" dirty="0"/>
          </a:p>
        </c:rich>
      </c:tx>
      <c:layout>
        <c:manualLayout>
          <c:xMode val="edge"/>
          <c:yMode val="edge"/>
          <c:x val="0.22921612291295199"/>
          <c:y val="2.7335586262250602E-3"/>
        </c:manualLayout>
      </c:layout>
      <c:overlay val="0"/>
    </c:title>
    <c:autoTitleDeleted val="0"/>
    <c:plotArea>
      <c:layout>
        <c:manualLayout>
          <c:layoutTarget val="inner"/>
          <c:xMode val="edge"/>
          <c:yMode val="edge"/>
          <c:x val="0.13086565568192901"/>
          <c:y val="0.12734874418584299"/>
          <c:w val="0.82094444497067498"/>
          <c:h val="0.65542819172849098"/>
        </c:manualLayout>
      </c:layout>
      <c:lineChart>
        <c:grouping val="standard"/>
        <c:varyColors val="0"/>
        <c:ser>
          <c:idx val="0"/>
          <c:order val="0"/>
          <c:tx>
            <c:strRef>
              <c:f>Hoja1!$B$1</c:f>
              <c:strCache>
                <c:ptCount val="1"/>
                <c:pt idx="0">
                  <c:v>Peso colombiano</c:v>
                </c:pt>
              </c:strCache>
            </c:strRef>
          </c:tx>
          <c:spPr>
            <a:ln>
              <a:solidFill>
                <a:schemeClr val="accent6"/>
              </a:solidFill>
            </a:ln>
          </c:spPr>
          <c:marker>
            <c:symbol val="none"/>
          </c:marker>
          <c:dLbls>
            <c:dLbl>
              <c:idx val="145"/>
              <c:showLegendKey val="0"/>
              <c:showVal val="1"/>
              <c:showCatName val="0"/>
              <c:showSerName val="0"/>
              <c:showPercent val="0"/>
              <c:showBubbleSize val="0"/>
              <c:extLst>
                <c:ext xmlns:c15="http://schemas.microsoft.com/office/drawing/2012/chart" uri="{CE6537A1-D6FC-4f65-9D91-7224C49458BB}">
                  <c15:layout/>
                </c:ext>
              </c:extLst>
            </c:dLbl>
            <c:dLbl>
              <c:idx val="4382"/>
              <c:layout>
                <c:manualLayout>
                  <c:x val="0"/>
                  <c:y val="-2.78509382696015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100" b="1">
                    <a:solidFill>
                      <a:schemeClr val="accent6"/>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Hoja1!$A$2:$A$147</c:f>
              <c:numCache>
                <c:formatCode>mmm\-yy</c:formatCode>
                <c:ptCount val="146"/>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pt idx="121">
                  <c:v>41487</c:v>
                </c:pt>
                <c:pt idx="122">
                  <c:v>41518</c:v>
                </c:pt>
                <c:pt idx="123">
                  <c:v>41548</c:v>
                </c:pt>
                <c:pt idx="124">
                  <c:v>41579</c:v>
                </c:pt>
                <c:pt idx="125">
                  <c:v>41609</c:v>
                </c:pt>
                <c:pt idx="126">
                  <c:v>41640</c:v>
                </c:pt>
                <c:pt idx="127">
                  <c:v>41671</c:v>
                </c:pt>
                <c:pt idx="128">
                  <c:v>41699</c:v>
                </c:pt>
                <c:pt idx="129">
                  <c:v>41730</c:v>
                </c:pt>
                <c:pt idx="130">
                  <c:v>41760</c:v>
                </c:pt>
                <c:pt idx="131">
                  <c:v>41791</c:v>
                </c:pt>
                <c:pt idx="132">
                  <c:v>41821</c:v>
                </c:pt>
                <c:pt idx="133">
                  <c:v>41852</c:v>
                </c:pt>
                <c:pt idx="134">
                  <c:v>41883</c:v>
                </c:pt>
                <c:pt idx="135">
                  <c:v>41913</c:v>
                </c:pt>
                <c:pt idx="136">
                  <c:v>41944</c:v>
                </c:pt>
                <c:pt idx="137">
                  <c:v>41974</c:v>
                </c:pt>
                <c:pt idx="138">
                  <c:v>42005</c:v>
                </c:pt>
                <c:pt idx="139">
                  <c:v>42036</c:v>
                </c:pt>
                <c:pt idx="140">
                  <c:v>42064</c:v>
                </c:pt>
                <c:pt idx="141">
                  <c:v>42095</c:v>
                </c:pt>
                <c:pt idx="142">
                  <c:v>42125</c:v>
                </c:pt>
                <c:pt idx="143">
                  <c:v>42156</c:v>
                </c:pt>
                <c:pt idx="144">
                  <c:v>42186</c:v>
                </c:pt>
                <c:pt idx="145">
                  <c:v>42217</c:v>
                </c:pt>
              </c:numCache>
            </c:numRef>
          </c:cat>
          <c:val>
            <c:numRef>
              <c:f>Hoja1!$B$2:$B$147</c:f>
              <c:numCache>
                <c:formatCode>0.00</c:formatCode>
                <c:ptCount val="146"/>
                <c:pt idx="0">
                  <c:v>100</c:v>
                </c:pt>
                <c:pt idx="1">
                  <c:v>100.0733598826241</c:v>
                </c:pt>
                <c:pt idx="2">
                  <c:v>99.311814434430246</c:v>
                </c:pt>
                <c:pt idx="3">
                  <c:v>100.4331726402571</c:v>
                </c:pt>
                <c:pt idx="4">
                  <c:v>99.336267728638305</c:v>
                </c:pt>
                <c:pt idx="5">
                  <c:v>97.977363236218821</c:v>
                </c:pt>
                <c:pt idx="6">
                  <c:v>96.000139733109748</c:v>
                </c:pt>
                <c:pt idx="7">
                  <c:v>94.875288199538858</c:v>
                </c:pt>
                <c:pt idx="8">
                  <c:v>93.313770697966859</c:v>
                </c:pt>
                <c:pt idx="9">
                  <c:v>92.195905819884004</c:v>
                </c:pt>
                <c:pt idx="10">
                  <c:v>95.203661007475731</c:v>
                </c:pt>
                <c:pt idx="11">
                  <c:v>94.864808216306841</c:v>
                </c:pt>
                <c:pt idx="12">
                  <c:v>92.49633200586878</c:v>
                </c:pt>
                <c:pt idx="13">
                  <c:v>90.679801578984126</c:v>
                </c:pt>
                <c:pt idx="14">
                  <c:v>89.331377069796659</c:v>
                </c:pt>
                <c:pt idx="15">
                  <c:v>90.106895828966671</c:v>
                </c:pt>
                <c:pt idx="16">
                  <c:v>88.258925452385952</c:v>
                </c:pt>
                <c:pt idx="17">
                  <c:v>84.049465520855165</c:v>
                </c:pt>
                <c:pt idx="18">
                  <c:v>82.68357437294766</c:v>
                </c:pt>
                <c:pt idx="19">
                  <c:v>81.667015999441077</c:v>
                </c:pt>
                <c:pt idx="20">
                  <c:v>82.334241598546782</c:v>
                </c:pt>
                <c:pt idx="21">
                  <c:v>82.086215328722133</c:v>
                </c:pt>
                <c:pt idx="22">
                  <c:v>81.740375882065251</c:v>
                </c:pt>
                <c:pt idx="23">
                  <c:v>81.492349612240631</c:v>
                </c:pt>
                <c:pt idx="24">
                  <c:v>81.14651016558372</c:v>
                </c:pt>
                <c:pt idx="25">
                  <c:v>80.584084398798311</c:v>
                </c:pt>
                <c:pt idx="26">
                  <c:v>80.182351708237263</c:v>
                </c:pt>
                <c:pt idx="27">
                  <c:v>80.10899182561306</c:v>
                </c:pt>
                <c:pt idx="28">
                  <c:v>79.658352546635911</c:v>
                </c:pt>
                <c:pt idx="29">
                  <c:v>79.633899252427838</c:v>
                </c:pt>
                <c:pt idx="30">
                  <c:v>79.410326276811276</c:v>
                </c:pt>
                <c:pt idx="31">
                  <c:v>78.774540627401649</c:v>
                </c:pt>
                <c:pt idx="32">
                  <c:v>79.137846712778568</c:v>
                </c:pt>
                <c:pt idx="33">
                  <c:v>81.708935932369158</c:v>
                </c:pt>
                <c:pt idx="34">
                  <c:v>84.611891287640603</c:v>
                </c:pt>
                <c:pt idx="35">
                  <c:v>89.181163976804314</c:v>
                </c:pt>
                <c:pt idx="36">
                  <c:v>87.507859987424013</c:v>
                </c:pt>
                <c:pt idx="37">
                  <c:v>83.340319988821363</c:v>
                </c:pt>
                <c:pt idx="38">
                  <c:v>83.808425906518551</c:v>
                </c:pt>
                <c:pt idx="39">
                  <c:v>82.369174875986857</c:v>
                </c:pt>
                <c:pt idx="40">
                  <c:v>80.056591909452948</c:v>
                </c:pt>
                <c:pt idx="41">
                  <c:v>79.012086913994267</c:v>
                </c:pt>
                <c:pt idx="42">
                  <c:v>78.131768322503987</c:v>
                </c:pt>
                <c:pt idx="43">
                  <c:v>77.782435548103109</c:v>
                </c:pt>
                <c:pt idx="44">
                  <c:v>76.853210368196741</c:v>
                </c:pt>
                <c:pt idx="45">
                  <c:v>74.788653671487467</c:v>
                </c:pt>
                <c:pt idx="46">
                  <c:v>69.967861384755125</c:v>
                </c:pt>
                <c:pt idx="47">
                  <c:v>67.354852232236397</c:v>
                </c:pt>
                <c:pt idx="48">
                  <c:v>68.161810941102502</c:v>
                </c:pt>
                <c:pt idx="49">
                  <c:v>72.353804233913209</c:v>
                </c:pt>
                <c:pt idx="50">
                  <c:v>73.614895549500446</c:v>
                </c:pt>
                <c:pt idx="51">
                  <c:v>69.863061552434829</c:v>
                </c:pt>
                <c:pt idx="52">
                  <c:v>71.567805491511223</c:v>
                </c:pt>
                <c:pt idx="53">
                  <c:v>70.355620764340131</c:v>
                </c:pt>
                <c:pt idx="54">
                  <c:v>69.125969398448959</c:v>
                </c:pt>
                <c:pt idx="55">
                  <c:v>66.285893942569686</c:v>
                </c:pt>
                <c:pt idx="56">
                  <c:v>64.448403549220998</c:v>
                </c:pt>
                <c:pt idx="57">
                  <c:v>62.614406483616278</c:v>
                </c:pt>
                <c:pt idx="58">
                  <c:v>61.98910081743869</c:v>
                </c:pt>
                <c:pt idx="59">
                  <c:v>60.479983232026832</c:v>
                </c:pt>
                <c:pt idx="60">
                  <c:v>61.863341018654367</c:v>
                </c:pt>
                <c:pt idx="61">
                  <c:v>64.75232306294977</c:v>
                </c:pt>
                <c:pt idx="62">
                  <c:v>72.888283378746578</c:v>
                </c:pt>
                <c:pt idx="63">
                  <c:v>80.36400475092573</c:v>
                </c:pt>
                <c:pt idx="64">
                  <c:v>81.296723258576122</c:v>
                </c:pt>
                <c:pt idx="65">
                  <c:v>78.819953888073798</c:v>
                </c:pt>
                <c:pt idx="66">
                  <c:v>79.043526863690346</c:v>
                </c:pt>
                <c:pt idx="67">
                  <c:v>88.038845804513358</c:v>
                </c:pt>
                <c:pt idx="68">
                  <c:v>86.372528470621091</c:v>
                </c:pt>
                <c:pt idx="69">
                  <c:v>82.655627750995578</c:v>
                </c:pt>
                <c:pt idx="70">
                  <c:v>77.628729127366697</c:v>
                </c:pt>
                <c:pt idx="71">
                  <c:v>73.017536505274933</c:v>
                </c:pt>
                <c:pt idx="72">
                  <c:v>71.354712499126663</c:v>
                </c:pt>
                <c:pt idx="73">
                  <c:v>70.58967372318871</c:v>
                </c:pt>
                <c:pt idx="74">
                  <c:v>68.919863061552476</c:v>
                </c:pt>
                <c:pt idx="75">
                  <c:v>66.705093271850771</c:v>
                </c:pt>
                <c:pt idx="76">
                  <c:v>68.968769649968564</c:v>
                </c:pt>
                <c:pt idx="77">
                  <c:v>70.533780479284559</c:v>
                </c:pt>
                <c:pt idx="78">
                  <c:v>68.958289666736533</c:v>
                </c:pt>
                <c:pt idx="79">
                  <c:v>68.14434430238245</c:v>
                </c:pt>
                <c:pt idx="80">
                  <c:v>66.677146649898702</c:v>
                </c:pt>
                <c:pt idx="81">
                  <c:v>67.815971494445606</c:v>
                </c:pt>
                <c:pt idx="82">
                  <c:v>69.363515685041577</c:v>
                </c:pt>
                <c:pt idx="83">
                  <c:v>67.260532383148202</c:v>
                </c:pt>
                <c:pt idx="84">
                  <c:v>65.349682107175298</c:v>
                </c:pt>
                <c:pt idx="85">
                  <c:v>63.491231747362527</c:v>
                </c:pt>
                <c:pt idx="86">
                  <c:v>63.033605812897378</c:v>
                </c:pt>
                <c:pt idx="87">
                  <c:v>63.274645427233978</c:v>
                </c:pt>
                <c:pt idx="88">
                  <c:v>65.286802207783126</c:v>
                </c:pt>
                <c:pt idx="89">
                  <c:v>66.928666247467334</c:v>
                </c:pt>
                <c:pt idx="90">
                  <c:v>65.084189198630611</c:v>
                </c:pt>
                <c:pt idx="91">
                  <c:v>65.856214630056598</c:v>
                </c:pt>
                <c:pt idx="92">
                  <c:v>65.754908125480327</c:v>
                </c:pt>
                <c:pt idx="93">
                  <c:v>63.117445678753569</c:v>
                </c:pt>
                <c:pt idx="94">
                  <c:v>62.974219241249209</c:v>
                </c:pt>
                <c:pt idx="95">
                  <c:v>62.223153776287297</c:v>
                </c:pt>
                <c:pt idx="96">
                  <c:v>61.527981555229502</c:v>
                </c:pt>
                <c:pt idx="97">
                  <c:v>62.390833507999723</c:v>
                </c:pt>
                <c:pt idx="98">
                  <c:v>64.441416893733006</c:v>
                </c:pt>
                <c:pt idx="99">
                  <c:v>66.579333473066441</c:v>
                </c:pt>
                <c:pt idx="100">
                  <c:v>67.152239223083896</c:v>
                </c:pt>
                <c:pt idx="101">
                  <c:v>67.606371829805056</c:v>
                </c:pt>
                <c:pt idx="102">
                  <c:v>64.354083700132733</c:v>
                </c:pt>
                <c:pt idx="103">
                  <c:v>62.230140431775318</c:v>
                </c:pt>
                <c:pt idx="104">
                  <c:v>61.758541186334106</c:v>
                </c:pt>
                <c:pt idx="105">
                  <c:v>61.96464752323061</c:v>
                </c:pt>
                <c:pt idx="106">
                  <c:v>62.666806399776434</c:v>
                </c:pt>
                <c:pt idx="107">
                  <c:v>62.492140012576002</c:v>
                </c:pt>
                <c:pt idx="108">
                  <c:v>62.355900230559641</c:v>
                </c:pt>
                <c:pt idx="109">
                  <c:v>63.21176552784182</c:v>
                </c:pt>
                <c:pt idx="110">
                  <c:v>62.907846014113041</c:v>
                </c:pt>
                <c:pt idx="111">
                  <c:v>63.110459023265548</c:v>
                </c:pt>
                <c:pt idx="112">
                  <c:v>63.575071613218753</c:v>
                </c:pt>
                <c:pt idx="113">
                  <c:v>62.63536645008034</c:v>
                </c:pt>
                <c:pt idx="114">
                  <c:v>61.88080765737439</c:v>
                </c:pt>
                <c:pt idx="115">
                  <c:v>62.680779710752461</c:v>
                </c:pt>
                <c:pt idx="116">
                  <c:v>63.327045343394111</c:v>
                </c:pt>
                <c:pt idx="117">
                  <c:v>63.927897715363642</c:v>
                </c:pt>
                <c:pt idx="118">
                  <c:v>64.731363096485708</c:v>
                </c:pt>
                <c:pt idx="119">
                  <c:v>66.73303989380284</c:v>
                </c:pt>
                <c:pt idx="120">
                  <c:v>66.334800530985817</c:v>
                </c:pt>
                <c:pt idx="121">
                  <c:v>66.610773422762506</c:v>
                </c:pt>
                <c:pt idx="122">
                  <c:v>66.977572835883436</c:v>
                </c:pt>
                <c:pt idx="123">
                  <c:v>65.828268008104516</c:v>
                </c:pt>
                <c:pt idx="124">
                  <c:v>67.197652483756016</c:v>
                </c:pt>
                <c:pt idx="125">
                  <c:v>67.539998602668888</c:v>
                </c:pt>
                <c:pt idx="126">
                  <c:v>68.661356808495768</c:v>
                </c:pt>
                <c:pt idx="127">
                  <c:v>71.379165793334721</c:v>
                </c:pt>
                <c:pt idx="128">
                  <c:v>70.481380563124418</c:v>
                </c:pt>
                <c:pt idx="129">
                  <c:v>67.68671836791728</c:v>
                </c:pt>
                <c:pt idx="130">
                  <c:v>66.865786348075162</c:v>
                </c:pt>
                <c:pt idx="131">
                  <c:v>65.91909452944877</c:v>
                </c:pt>
                <c:pt idx="132">
                  <c:v>64.913016139174204</c:v>
                </c:pt>
                <c:pt idx="133">
                  <c:v>66.394187102633964</c:v>
                </c:pt>
                <c:pt idx="134">
                  <c:v>69.157409348145066</c:v>
                </c:pt>
                <c:pt idx="135">
                  <c:v>71.567805491511223</c:v>
                </c:pt>
                <c:pt idx="136">
                  <c:v>74.631453923007086</c:v>
                </c:pt>
                <c:pt idx="137">
                  <c:v>82.215468455250473</c:v>
                </c:pt>
                <c:pt idx="138">
                  <c:v>83.888772444630732</c:v>
                </c:pt>
                <c:pt idx="139">
                  <c:v>84.70621113672884</c:v>
                </c:pt>
                <c:pt idx="140">
                  <c:v>90.578495074407869</c:v>
                </c:pt>
                <c:pt idx="141">
                  <c:v>86.945434220638603</c:v>
                </c:pt>
                <c:pt idx="142">
                  <c:v>85.362956752602514</c:v>
                </c:pt>
                <c:pt idx="143">
                  <c:v>89.436176902116955</c:v>
                </c:pt>
                <c:pt idx="144">
                  <c:v>96.076992943477947</c:v>
                </c:pt>
                <c:pt idx="145">
                  <c:v>105.9386571648152</c:v>
                </c:pt>
              </c:numCache>
            </c:numRef>
          </c:val>
          <c:smooth val="0"/>
        </c:ser>
        <c:ser>
          <c:idx val="1"/>
          <c:order val="1"/>
          <c:tx>
            <c:strRef>
              <c:f>Hoja1!$C$1</c:f>
              <c:strCache>
                <c:ptCount val="1"/>
                <c:pt idx="0">
                  <c:v>Real brasileño</c:v>
                </c:pt>
              </c:strCache>
            </c:strRef>
          </c:tx>
          <c:spPr>
            <a:ln>
              <a:solidFill>
                <a:schemeClr val="accent2"/>
              </a:solidFill>
            </a:ln>
          </c:spPr>
          <c:marker>
            <c:symbol val="none"/>
          </c:marker>
          <c:dLbls>
            <c:dLbl>
              <c:idx val="145"/>
              <c:layout>
                <c:manualLayout>
                  <c:x val="0"/>
                  <c:y val="-2.5065844442641299E-2"/>
                </c:manualLayout>
              </c:layout>
              <c:numFmt formatCode="#,##0.0" sourceLinked="0"/>
              <c:spPr>
                <a:noFill/>
                <a:ln>
                  <a:noFill/>
                </a:ln>
                <a:effectLst/>
              </c:spPr>
              <c:txPr>
                <a:bodyPr wrap="square" lIns="38100" tIns="19050" rIns="38100" bIns="19050" anchor="ctr">
                  <a:spAutoFit/>
                </a:bodyPr>
                <a:lstStyle/>
                <a:p>
                  <a:pPr>
                    <a:defRPr sz="1100" b="1">
                      <a:solidFill>
                        <a:srgbClr val="C00000"/>
                      </a:solidFill>
                    </a:defRPr>
                  </a:pPr>
                  <a:endParaRPr lang="es-CO"/>
                </a:p>
              </c:txP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a:solidFill>
                      <a:srgbClr val="C00000"/>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Hoja1!$A$2:$A$147</c:f>
              <c:numCache>
                <c:formatCode>mmm\-yy</c:formatCode>
                <c:ptCount val="146"/>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pt idx="121">
                  <c:v>41487</c:v>
                </c:pt>
                <c:pt idx="122">
                  <c:v>41518</c:v>
                </c:pt>
                <c:pt idx="123">
                  <c:v>41548</c:v>
                </c:pt>
                <c:pt idx="124">
                  <c:v>41579</c:v>
                </c:pt>
                <c:pt idx="125">
                  <c:v>41609</c:v>
                </c:pt>
                <c:pt idx="126">
                  <c:v>41640</c:v>
                </c:pt>
                <c:pt idx="127">
                  <c:v>41671</c:v>
                </c:pt>
                <c:pt idx="128">
                  <c:v>41699</c:v>
                </c:pt>
                <c:pt idx="129">
                  <c:v>41730</c:v>
                </c:pt>
                <c:pt idx="130">
                  <c:v>41760</c:v>
                </c:pt>
                <c:pt idx="131">
                  <c:v>41791</c:v>
                </c:pt>
                <c:pt idx="132">
                  <c:v>41821</c:v>
                </c:pt>
                <c:pt idx="133">
                  <c:v>41852</c:v>
                </c:pt>
                <c:pt idx="134">
                  <c:v>41883</c:v>
                </c:pt>
                <c:pt idx="135">
                  <c:v>41913</c:v>
                </c:pt>
                <c:pt idx="136">
                  <c:v>41944</c:v>
                </c:pt>
                <c:pt idx="137">
                  <c:v>41974</c:v>
                </c:pt>
                <c:pt idx="138">
                  <c:v>42005</c:v>
                </c:pt>
                <c:pt idx="139">
                  <c:v>42036</c:v>
                </c:pt>
                <c:pt idx="140">
                  <c:v>42064</c:v>
                </c:pt>
                <c:pt idx="141">
                  <c:v>42095</c:v>
                </c:pt>
                <c:pt idx="142">
                  <c:v>42125</c:v>
                </c:pt>
                <c:pt idx="143">
                  <c:v>42156</c:v>
                </c:pt>
                <c:pt idx="144">
                  <c:v>42186</c:v>
                </c:pt>
                <c:pt idx="145">
                  <c:v>42217</c:v>
                </c:pt>
              </c:numCache>
            </c:numRef>
          </c:cat>
          <c:val>
            <c:numRef>
              <c:f>Hoja1!$C$2:$C$147</c:f>
              <c:numCache>
                <c:formatCode>0.00</c:formatCode>
                <c:ptCount val="146"/>
                <c:pt idx="0">
                  <c:v>100</c:v>
                </c:pt>
                <c:pt idx="1">
                  <c:v>104.0484705392174</c:v>
                </c:pt>
                <c:pt idx="2">
                  <c:v>101.3402312419708</c:v>
                </c:pt>
                <c:pt idx="3">
                  <c:v>99.208360820804813</c:v>
                </c:pt>
                <c:pt idx="4">
                  <c:v>101.1457935488351</c:v>
                </c:pt>
                <c:pt idx="5">
                  <c:v>101.49647581681189</c:v>
                </c:pt>
                <c:pt idx="6">
                  <c:v>98.979202111037793</c:v>
                </c:pt>
                <c:pt idx="7">
                  <c:v>101.7638276448735</c:v>
                </c:pt>
                <c:pt idx="8">
                  <c:v>100.87844172077359</c:v>
                </c:pt>
                <c:pt idx="9">
                  <c:v>100.9201069407312</c:v>
                </c:pt>
                <c:pt idx="10">
                  <c:v>107.35043922086039</c:v>
                </c:pt>
                <c:pt idx="11">
                  <c:v>108.60734002291591</c:v>
                </c:pt>
                <c:pt idx="12">
                  <c:v>105.3435644595674</c:v>
                </c:pt>
                <c:pt idx="13">
                  <c:v>104.11096836915389</c:v>
                </c:pt>
                <c:pt idx="14">
                  <c:v>100.31943335300851</c:v>
                </c:pt>
                <c:pt idx="15">
                  <c:v>98.982674212700928</c:v>
                </c:pt>
                <c:pt idx="16">
                  <c:v>96.770945453282863</c:v>
                </c:pt>
                <c:pt idx="17">
                  <c:v>94.399500017360509</c:v>
                </c:pt>
                <c:pt idx="18">
                  <c:v>93.462032568313603</c:v>
                </c:pt>
                <c:pt idx="19">
                  <c:v>90.16700808999687</c:v>
                </c:pt>
                <c:pt idx="20">
                  <c:v>93.941182597826469</c:v>
                </c:pt>
                <c:pt idx="21">
                  <c:v>89.50036457067462</c:v>
                </c:pt>
                <c:pt idx="22">
                  <c:v>85.160237491753733</c:v>
                </c:pt>
                <c:pt idx="23">
                  <c:v>83.885976181382588</c:v>
                </c:pt>
                <c:pt idx="24">
                  <c:v>82.37561195791811</c:v>
                </c:pt>
                <c:pt idx="25">
                  <c:v>82.021457588278196</c:v>
                </c:pt>
                <c:pt idx="26">
                  <c:v>79.705565778966005</c:v>
                </c:pt>
                <c:pt idx="27">
                  <c:v>78.282004097079948</c:v>
                </c:pt>
                <c:pt idx="28">
                  <c:v>76.848026110204486</c:v>
                </c:pt>
                <c:pt idx="29">
                  <c:v>79.087531682927676</c:v>
                </c:pt>
                <c:pt idx="30">
                  <c:v>78.750737821603394</c:v>
                </c:pt>
                <c:pt idx="31">
                  <c:v>74.914065483837405</c:v>
                </c:pt>
                <c:pt idx="32">
                  <c:v>74.789069823964454</c:v>
                </c:pt>
                <c:pt idx="33">
                  <c:v>73.914100204853995</c:v>
                </c:pt>
                <c:pt idx="34">
                  <c:v>75.292524565119265</c:v>
                </c:pt>
                <c:pt idx="35">
                  <c:v>78.143120030554471</c:v>
                </c:pt>
                <c:pt idx="36">
                  <c:v>76.042498524356773</c:v>
                </c:pt>
                <c:pt idx="37">
                  <c:v>74.827262942258955</c:v>
                </c:pt>
                <c:pt idx="38">
                  <c:v>75.320301378424318</c:v>
                </c:pt>
                <c:pt idx="39">
                  <c:v>74.542550605881743</c:v>
                </c:pt>
                <c:pt idx="40">
                  <c:v>74.889760772195402</c:v>
                </c:pt>
                <c:pt idx="41">
                  <c:v>74.608520537481311</c:v>
                </c:pt>
                <c:pt idx="42">
                  <c:v>74.254366167841383</c:v>
                </c:pt>
                <c:pt idx="43">
                  <c:v>72.757890351029459</c:v>
                </c:pt>
                <c:pt idx="44">
                  <c:v>72.549564251241307</c:v>
                </c:pt>
                <c:pt idx="45">
                  <c:v>70.518384778306313</c:v>
                </c:pt>
                <c:pt idx="46">
                  <c:v>68.907329606610887</c:v>
                </c:pt>
                <c:pt idx="47">
                  <c:v>67.119197250095482</c:v>
                </c:pt>
                <c:pt idx="48">
                  <c:v>65.331064893580063</c:v>
                </c:pt>
                <c:pt idx="49">
                  <c:v>68.251102392278057</c:v>
                </c:pt>
                <c:pt idx="50">
                  <c:v>65.956043192944676</c:v>
                </c:pt>
                <c:pt idx="51">
                  <c:v>62.48046942814485</c:v>
                </c:pt>
                <c:pt idx="52">
                  <c:v>61.358980590951703</c:v>
                </c:pt>
                <c:pt idx="53">
                  <c:v>62.0395125169265</c:v>
                </c:pt>
                <c:pt idx="54">
                  <c:v>61.626332419013231</c:v>
                </c:pt>
                <c:pt idx="55">
                  <c:v>60.060414568938583</c:v>
                </c:pt>
                <c:pt idx="56">
                  <c:v>59.331273219679872</c:v>
                </c:pt>
                <c:pt idx="57">
                  <c:v>58.60560397208431</c:v>
                </c:pt>
                <c:pt idx="58">
                  <c:v>57.622999201416597</c:v>
                </c:pt>
                <c:pt idx="59">
                  <c:v>56.195965417867427</c:v>
                </c:pt>
                <c:pt idx="60">
                  <c:v>55.220304850526027</c:v>
                </c:pt>
                <c:pt idx="61">
                  <c:v>56.09180236797333</c:v>
                </c:pt>
                <c:pt idx="62">
                  <c:v>62.633241901322862</c:v>
                </c:pt>
                <c:pt idx="63">
                  <c:v>75.591125308149032</c:v>
                </c:pt>
                <c:pt idx="64">
                  <c:v>78.813235651539884</c:v>
                </c:pt>
                <c:pt idx="65">
                  <c:v>83.247109475365505</c:v>
                </c:pt>
                <c:pt idx="66">
                  <c:v>80.205548418457667</c:v>
                </c:pt>
                <c:pt idx="67">
                  <c:v>80.587479601402734</c:v>
                </c:pt>
                <c:pt idx="68">
                  <c:v>80.445123433214135</c:v>
                </c:pt>
                <c:pt idx="69">
                  <c:v>76.570257977153545</c:v>
                </c:pt>
                <c:pt idx="70">
                  <c:v>71.750980868719822</c:v>
                </c:pt>
                <c:pt idx="71">
                  <c:v>68.028887885837278</c:v>
                </c:pt>
                <c:pt idx="72">
                  <c:v>67.157390368389969</c:v>
                </c:pt>
                <c:pt idx="73">
                  <c:v>64.091524599840298</c:v>
                </c:pt>
                <c:pt idx="74">
                  <c:v>63.164473455782783</c:v>
                </c:pt>
                <c:pt idx="75">
                  <c:v>60.3555432103052</c:v>
                </c:pt>
                <c:pt idx="76">
                  <c:v>60.049998263949163</c:v>
                </c:pt>
                <c:pt idx="77">
                  <c:v>60.831221138154923</c:v>
                </c:pt>
                <c:pt idx="78">
                  <c:v>61.862435332106521</c:v>
                </c:pt>
                <c:pt idx="79">
                  <c:v>63.990833651609307</c:v>
                </c:pt>
                <c:pt idx="80">
                  <c:v>62.008263601958262</c:v>
                </c:pt>
                <c:pt idx="81">
                  <c:v>61.001354119648617</c:v>
                </c:pt>
                <c:pt idx="82">
                  <c:v>62.949203152668296</c:v>
                </c:pt>
                <c:pt idx="83">
                  <c:v>62.68879552793306</c:v>
                </c:pt>
                <c:pt idx="84">
                  <c:v>61.421478420888157</c:v>
                </c:pt>
                <c:pt idx="85">
                  <c:v>61.105517169542722</c:v>
                </c:pt>
                <c:pt idx="86">
                  <c:v>59.67153918266726</c:v>
                </c:pt>
                <c:pt idx="87">
                  <c:v>58.480608312211373</c:v>
                </c:pt>
                <c:pt idx="88">
                  <c:v>59.501406201173559</c:v>
                </c:pt>
                <c:pt idx="89">
                  <c:v>58.831290580188181</c:v>
                </c:pt>
                <c:pt idx="90">
                  <c:v>58.213256484149852</c:v>
                </c:pt>
                <c:pt idx="91">
                  <c:v>57.869518419499322</c:v>
                </c:pt>
                <c:pt idx="92">
                  <c:v>57.560501371480157</c:v>
                </c:pt>
                <c:pt idx="93">
                  <c:v>55.022395055727237</c:v>
                </c:pt>
                <c:pt idx="94">
                  <c:v>55.984167216416083</c:v>
                </c:pt>
                <c:pt idx="95">
                  <c:v>55.071004479011137</c:v>
                </c:pt>
                <c:pt idx="96">
                  <c:v>54.265476893163431</c:v>
                </c:pt>
                <c:pt idx="97">
                  <c:v>55.508489288566359</c:v>
                </c:pt>
                <c:pt idx="98">
                  <c:v>60.754834901565907</c:v>
                </c:pt>
                <c:pt idx="99">
                  <c:v>61.477032047498348</c:v>
                </c:pt>
                <c:pt idx="100">
                  <c:v>62.188812888441369</c:v>
                </c:pt>
                <c:pt idx="101">
                  <c:v>63.838061178431303</c:v>
                </c:pt>
                <c:pt idx="102">
                  <c:v>61.994375195305722</c:v>
                </c:pt>
                <c:pt idx="103">
                  <c:v>59.622929759383346</c:v>
                </c:pt>
                <c:pt idx="104">
                  <c:v>62.35894586993507</c:v>
                </c:pt>
                <c:pt idx="105">
                  <c:v>64.393597444533185</c:v>
                </c:pt>
                <c:pt idx="106">
                  <c:v>68.692059303496379</c:v>
                </c:pt>
                <c:pt idx="107">
                  <c:v>71.126002569355208</c:v>
                </c:pt>
                <c:pt idx="108">
                  <c:v>70.549633693274544</c:v>
                </c:pt>
                <c:pt idx="109">
                  <c:v>70.424638033401592</c:v>
                </c:pt>
                <c:pt idx="110">
                  <c:v>70.389917016770241</c:v>
                </c:pt>
                <c:pt idx="111">
                  <c:v>70.490607965001232</c:v>
                </c:pt>
                <c:pt idx="112">
                  <c:v>71.799590292003742</c:v>
                </c:pt>
                <c:pt idx="113">
                  <c:v>72.195409881601321</c:v>
                </c:pt>
                <c:pt idx="114">
                  <c:v>70.459359050032987</c:v>
                </c:pt>
                <c:pt idx="115">
                  <c:v>68.528870525328969</c:v>
                </c:pt>
                <c:pt idx="116">
                  <c:v>68.84830387833756</c:v>
                </c:pt>
                <c:pt idx="117">
                  <c:v>69.497586889344134</c:v>
                </c:pt>
                <c:pt idx="118">
                  <c:v>70.747543488073362</c:v>
                </c:pt>
                <c:pt idx="119">
                  <c:v>75.473073851602379</c:v>
                </c:pt>
                <c:pt idx="120">
                  <c:v>78.243810978785461</c:v>
                </c:pt>
                <c:pt idx="121">
                  <c:v>81.361758272282202</c:v>
                </c:pt>
                <c:pt idx="122">
                  <c:v>78.632686365056756</c:v>
                </c:pt>
                <c:pt idx="123">
                  <c:v>75.993889101072895</c:v>
                </c:pt>
                <c:pt idx="124">
                  <c:v>79.792368320544398</c:v>
                </c:pt>
                <c:pt idx="125">
                  <c:v>81.50758654213395</c:v>
                </c:pt>
                <c:pt idx="126">
                  <c:v>82.764487344189448</c:v>
                </c:pt>
                <c:pt idx="127">
                  <c:v>82.629075379327091</c:v>
                </c:pt>
                <c:pt idx="128">
                  <c:v>80.747196277907037</c:v>
                </c:pt>
                <c:pt idx="129">
                  <c:v>77.490364917884776</c:v>
                </c:pt>
                <c:pt idx="130">
                  <c:v>77.108433734939737</c:v>
                </c:pt>
                <c:pt idx="131">
                  <c:v>77.604944272768293</c:v>
                </c:pt>
                <c:pt idx="132">
                  <c:v>77.264678309780891</c:v>
                </c:pt>
                <c:pt idx="133">
                  <c:v>78.792403041561073</c:v>
                </c:pt>
                <c:pt idx="134">
                  <c:v>81.188153189125373</c:v>
                </c:pt>
                <c:pt idx="135">
                  <c:v>85.059546543522771</c:v>
                </c:pt>
                <c:pt idx="136">
                  <c:v>88.576785528280254</c:v>
                </c:pt>
                <c:pt idx="137">
                  <c:v>91.753758550050335</c:v>
                </c:pt>
                <c:pt idx="138">
                  <c:v>91.496823026978234</c:v>
                </c:pt>
                <c:pt idx="139">
                  <c:v>97.833408562202692</c:v>
                </c:pt>
                <c:pt idx="140">
                  <c:v>109.08996215409189</c:v>
                </c:pt>
                <c:pt idx="141">
                  <c:v>105.5136974410611</c:v>
                </c:pt>
                <c:pt idx="142">
                  <c:v>106.3226971285719</c:v>
                </c:pt>
                <c:pt idx="143">
                  <c:v>108.0691642651297</c:v>
                </c:pt>
                <c:pt idx="144">
                  <c:v>112.14193951598899</c:v>
                </c:pt>
                <c:pt idx="145">
                  <c:v>122.18325752578031</c:v>
                </c:pt>
              </c:numCache>
            </c:numRef>
          </c:val>
          <c:smooth val="0"/>
        </c:ser>
        <c:ser>
          <c:idx val="2"/>
          <c:order val="2"/>
          <c:tx>
            <c:strRef>
              <c:f>Hoja1!$D$1</c:f>
              <c:strCache>
                <c:ptCount val="1"/>
                <c:pt idx="0">
                  <c:v>Peso chileno</c:v>
                </c:pt>
              </c:strCache>
            </c:strRef>
          </c:tx>
          <c:marker>
            <c:symbol val="none"/>
          </c:marker>
          <c:dLbls>
            <c:dLbl>
              <c:idx val="145"/>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b="1">
                    <a:solidFill>
                      <a:schemeClr val="accent3">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Hoja1!$A$2:$A$147</c:f>
              <c:numCache>
                <c:formatCode>mmm\-yy</c:formatCode>
                <c:ptCount val="146"/>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pt idx="121">
                  <c:v>41487</c:v>
                </c:pt>
                <c:pt idx="122">
                  <c:v>41518</c:v>
                </c:pt>
                <c:pt idx="123">
                  <c:v>41548</c:v>
                </c:pt>
                <c:pt idx="124">
                  <c:v>41579</c:v>
                </c:pt>
                <c:pt idx="125">
                  <c:v>41609</c:v>
                </c:pt>
                <c:pt idx="126">
                  <c:v>41640</c:v>
                </c:pt>
                <c:pt idx="127">
                  <c:v>41671</c:v>
                </c:pt>
                <c:pt idx="128">
                  <c:v>41699</c:v>
                </c:pt>
                <c:pt idx="129">
                  <c:v>41730</c:v>
                </c:pt>
                <c:pt idx="130">
                  <c:v>41760</c:v>
                </c:pt>
                <c:pt idx="131">
                  <c:v>41791</c:v>
                </c:pt>
                <c:pt idx="132">
                  <c:v>41821</c:v>
                </c:pt>
                <c:pt idx="133">
                  <c:v>41852</c:v>
                </c:pt>
                <c:pt idx="134">
                  <c:v>41883</c:v>
                </c:pt>
                <c:pt idx="135">
                  <c:v>41913</c:v>
                </c:pt>
                <c:pt idx="136">
                  <c:v>41944</c:v>
                </c:pt>
                <c:pt idx="137">
                  <c:v>41974</c:v>
                </c:pt>
                <c:pt idx="138">
                  <c:v>42005</c:v>
                </c:pt>
                <c:pt idx="139">
                  <c:v>42036</c:v>
                </c:pt>
                <c:pt idx="140">
                  <c:v>42064</c:v>
                </c:pt>
                <c:pt idx="141">
                  <c:v>42095</c:v>
                </c:pt>
                <c:pt idx="142">
                  <c:v>42125</c:v>
                </c:pt>
                <c:pt idx="143">
                  <c:v>42156</c:v>
                </c:pt>
                <c:pt idx="144">
                  <c:v>42186</c:v>
                </c:pt>
                <c:pt idx="145">
                  <c:v>42217</c:v>
                </c:pt>
              </c:numCache>
            </c:numRef>
          </c:cat>
          <c:val>
            <c:numRef>
              <c:f>Hoja1!$D$2:$D$147</c:f>
              <c:numCache>
                <c:formatCode>0.00</c:formatCode>
                <c:ptCount val="146"/>
                <c:pt idx="0">
                  <c:v>100</c:v>
                </c:pt>
                <c:pt idx="1">
                  <c:v>100.1752885848653</c:v>
                </c:pt>
                <c:pt idx="2">
                  <c:v>95.663388912640684</c:v>
                </c:pt>
                <c:pt idx="3">
                  <c:v>91.834117144078647</c:v>
                </c:pt>
                <c:pt idx="4">
                  <c:v>89.042325780247964</c:v>
                </c:pt>
                <c:pt idx="5">
                  <c:v>85.681915348439489</c:v>
                </c:pt>
                <c:pt idx="6">
                  <c:v>81.708707424825405</c:v>
                </c:pt>
                <c:pt idx="7">
                  <c:v>83.195097620065553</c:v>
                </c:pt>
                <c:pt idx="8">
                  <c:v>86.281886846230563</c:v>
                </c:pt>
                <c:pt idx="9">
                  <c:v>86.696593986033932</c:v>
                </c:pt>
                <c:pt idx="10">
                  <c:v>90.73820721105885</c:v>
                </c:pt>
                <c:pt idx="11">
                  <c:v>91.643152344306671</c:v>
                </c:pt>
                <c:pt idx="12">
                  <c:v>90.19238991021804</c:v>
                </c:pt>
                <c:pt idx="13">
                  <c:v>90.491663103890545</c:v>
                </c:pt>
                <c:pt idx="14">
                  <c:v>87.688470856491307</c:v>
                </c:pt>
                <c:pt idx="15">
                  <c:v>86.59683625480973</c:v>
                </c:pt>
                <c:pt idx="16">
                  <c:v>84.882428388200083</c:v>
                </c:pt>
                <c:pt idx="17">
                  <c:v>81.962377084224016</c:v>
                </c:pt>
                <c:pt idx="18">
                  <c:v>82.150491663103878</c:v>
                </c:pt>
                <c:pt idx="19">
                  <c:v>81.646002565198799</c:v>
                </c:pt>
                <c:pt idx="20">
                  <c:v>83.658258515034888</c:v>
                </c:pt>
                <c:pt idx="21">
                  <c:v>82.647855208778694</c:v>
                </c:pt>
                <c:pt idx="22">
                  <c:v>82.449764856776383</c:v>
                </c:pt>
                <c:pt idx="23">
                  <c:v>83.353284879578155</c:v>
                </c:pt>
                <c:pt idx="24">
                  <c:v>81.892546672367104</c:v>
                </c:pt>
                <c:pt idx="25">
                  <c:v>77.652843095339875</c:v>
                </c:pt>
                <c:pt idx="26">
                  <c:v>76.412997007268075</c:v>
                </c:pt>
                <c:pt idx="27">
                  <c:v>76.418697449052303</c:v>
                </c:pt>
                <c:pt idx="28">
                  <c:v>75.461023229300295</c:v>
                </c:pt>
                <c:pt idx="29">
                  <c:v>73.229300270770963</c:v>
                </c:pt>
                <c:pt idx="30">
                  <c:v>74.967935014963643</c:v>
                </c:pt>
                <c:pt idx="31">
                  <c:v>74.86960239418552</c:v>
                </c:pt>
                <c:pt idx="32">
                  <c:v>75.44534701439359</c:v>
                </c:pt>
                <c:pt idx="33">
                  <c:v>73.645432521020354</c:v>
                </c:pt>
                <c:pt idx="34">
                  <c:v>74.261080233718133</c:v>
                </c:pt>
                <c:pt idx="35">
                  <c:v>77.416274761294005</c:v>
                </c:pt>
                <c:pt idx="36">
                  <c:v>77.082798916916019</c:v>
                </c:pt>
                <c:pt idx="37">
                  <c:v>76.762149066552652</c:v>
                </c:pt>
                <c:pt idx="38">
                  <c:v>76.713695311386616</c:v>
                </c:pt>
                <c:pt idx="39">
                  <c:v>75.550805187402005</c:v>
                </c:pt>
                <c:pt idx="40">
                  <c:v>75.168875587858054</c:v>
                </c:pt>
                <c:pt idx="41">
                  <c:v>75.20022801767135</c:v>
                </c:pt>
                <c:pt idx="42">
                  <c:v>77.132677782528134</c:v>
                </c:pt>
                <c:pt idx="43">
                  <c:v>77.253812170443169</c:v>
                </c:pt>
                <c:pt idx="44">
                  <c:v>76.746472851645976</c:v>
                </c:pt>
                <c:pt idx="45">
                  <c:v>75.777397748325498</c:v>
                </c:pt>
                <c:pt idx="46">
                  <c:v>74.393615505201666</c:v>
                </c:pt>
                <c:pt idx="47">
                  <c:v>75.080518740202365</c:v>
                </c:pt>
                <c:pt idx="48">
                  <c:v>74.025937010118284</c:v>
                </c:pt>
                <c:pt idx="49">
                  <c:v>74.511899672224587</c:v>
                </c:pt>
                <c:pt idx="50">
                  <c:v>73.460168163032634</c:v>
                </c:pt>
                <c:pt idx="51">
                  <c:v>71.315376941712984</c:v>
                </c:pt>
                <c:pt idx="52">
                  <c:v>72.265925609234699</c:v>
                </c:pt>
                <c:pt idx="53">
                  <c:v>71.085934159897377</c:v>
                </c:pt>
                <c:pt idx="54">
                  <c:v>68.235713267778266</c:v>
                </c:pt>
                <c:pt idx="55">
                  <c:v>66.4999287444777</c:v>
                </c:pt>
                <c:pt idx="56">
                  <c:v>62.981331053156609</c:v>
                </c:pt>
                <c:pt idx="57">
                  <c:v>63.762291577597253</c:v>
                </c:pt>
                <c:pt idx="58">
                  <c:v>67.079948696023905</c:v>
                </c:pt>
                <c:pt idx="59">
                  <c:v>70.715405443921881</c:v>
                </c:pt>
                <c:pt idx="60">
                  <c:v>71.189967222459714</c:v>
                </c:pt>
                <c:pt idx="61">
                  <c:v>73.7280889268918</c:v>
                </c:pt>
                <c:pt idx="62">
                  <c:v>76.159327347869436</c:v>
                </c:pt>
                <c:pt idx="63">
                  <c:v>89.439931594698578</c:v>
                </c:pt>
                <c:pt idx="64">
                  <c:v>92.820293572751865</c:v>
                </c:pt>
                <c:pt idx="65">
                  <c:v>92.639304546102309</c:v>
                </c:pt>
                <c:pt idx="66">
                  <c:v>88.717400598546377</c:v>
                </c:pt>
                <c:pt idx="67">
                  <c:v>86.324640159612372</c:v>
                </c:pt>
                <c:pt idx="68">
                  <c:v>84.45347014393613</c:v>
                </c:pt>
                <c:pt idx="69">
                  <c:v>83.051161465013536</c:v>
                </c:pt>
                <c:pt idx="70">
                  <c:v>80.631323927604384</c:v>
                </c:pt>
                <c:pt idx="71">
                  <c:v>78.458030497363538</c:v>
                </c:pt>
                <c:pt idx="72">
                  <c:v>77.084224027362126</c:v>
                </c:pt>
                <c:pt idx="73">
                  <c:v>78.066125124697166</c:v>
                </c:pt>
                <c:pt idx="74">
                  <c:v>78.214336611087361</c:v>
                </c:pt>
                <c:pt idx="75">
                  <c:v>77.640017101325341</c:v>
                </c:pt>
                <c:pt idx="76">
                  <c:v>72.056434373663933</c:v>
                </c:pt>
                <c:pt idx="77">
                  <c:v>71.610374804047311</c:v>
                </c:pt>
                <c:pt idx="78">
                  <c:v>71.465013538549243</c:v>
                </c:pt>
                <c:pt idx="79">
                  <c:v>75.845803049736361</c:v>
                </c:pt>
                <c:pt idx="80">
                  <c:v>74.534701439361541</c:v>
                </c:pt>
                <c:pt idx="81">
                  <c:v>74.179848938292679</c:v>
                </c:pt>
                <c:pt idx="82">
                  <c:v>76.116574034487655</c:v>
                </c:pt>
                <c:pt idx="83">
                  <c:v>76.551232720535822</c:v>
                </c:pt>
                <c:pt idx="84">
                  <c:v>75.539404303833521</c:v>
                </c:pt>
                <c:pt idx="85">
                  <c:v>72.36140800912068</c:v>
                </c:pt>
                <c:pt idx="86">
                  <c:v>70.304973635456719</c:v>
                </c:pt>
                <c:pt idx="87">
                  <c:v>69.023799344449188</c:v>
                </c:pt>
                <c:pt idx="88">
                  <c:v>68.820008550662635</c:v>
                </c:pt>
                <c:pt idx="89">
                  <c:v>67.551660253669652</c:v>
                </c:pt>
                <c:pt idx="90">
                  <c:v>70.04132820293573</c:v>
                </c:pt>
                <c:pt idx="91">
                  <c:v>67.689895966937442</c:v>
                </c:pt>
                <c:pt idx="92">
                  <c:v>68.382499643722383</c:v>
                </c:pt>
                <c:pt idx="93">
                  <c:v>67.008693173720943</c:v>
                </c:pt>
                <c:pt idx="94">
                  <c:v>66.665241556220565</c:v>
                </c:pt>
                <c:pt idx="95">
                  <c:v>66.936012540971916</c:v>
                </c:pt>
                <c:pt idx="96">
                  <c:v>65.865754595981173</c:v>
                </c:pt>
                <c:pt idx="97">
                  <c:v>66.641014678637603</c:v>
                </c:pt>
                <c:pt idx="98">
                  <c:v>69.492660681202807</c:v>
                </c:pt>
                <c:pt idx="99">
                  <c:v>72.502493943280598</c:v>
                </c:pt>
                <c:pt idx="100">
                  <c:v>72.612227447627205</c:v>
                </c:pt>
                <c:pt idx="101">
                  <c:v>73.629756306113691</c:v>
                </c:pt>
                <c:pt idx="102">
                  <c:v>71.121561921048894</c:v>
                </c:pt>
                <c:pt idx="103">
                  <c:v>68.547812455465305</c:v>
                </c:pt>
                <c:pt idx="104">
                  <c:v>69.264643009833264</c:v>
                </c:pt>
                <c:pt idx="105">
                  <c:v>69.213339033775114</c:v>
                </c:pt>
                <c:pt idx="106">
                  <c:v>70.94057289439931</c:v>
                </c:pt>
                <c:pt idx="107">
                  <c:v>71.899672224597381</c:v>
                </c:pt>
                <c:pt idx="108">
                  <c:v>69.948696023941864</c:v>
                </c:pt>
                <c:pt idx="109">
                  <c:v>68.549237565911355</c:v>
                </c:pt>
                <c:pt idx="110">
                  <c:v>67.483254952258775</c:v>
                </c:pt>
                <c:pt idx="111">
                  <c:v>67.799629471284035</c:v>
                </c:pt>
                <c:pt idx="112">
                  <c:v>68.470856491378086</c:v>
                </c:pt>
                <c:pt idx="113">
                  <c:v>68.000570044178403</c:v>
                </c:pt>
                <c:pt idx="114">
                  <c:v>67.280889268918344</c:v>
                </c:pt>
                <c:pt idx="115">
                  <c:v>67.325067692746188</c:v>
                </c:pt>
                <c:pt idx="116">
                  <c:v>67.310816588285576</c:v>
                </c:pt>
                <c:pt idx="117">
                  <c:v>67.268063274903795</c:v>
                </c:pt>
                <c:pt idx="118">
                  <c:v>68.510759583867753</c:v>
                </c:pt>
                <c:pt idx="119">
                  <c:v>71.765711842667784</c:v>
                </c:pt>
                <c:pt idx="120">
                  <c:v>72.023656833404559</c:v>
                </c:pt>
                <c:pt idx="121">
                  <c:v>72.964229727803897</c:v>
                </c:pt>
                <c:pt idx="122">
                  <c:v>71.754310959099314</c:v>
                </c:pt>
                <c:pt idx="123">
                  <c:v>71.482114863901941</c:v>
                </c:pt>
                <c:pt idx="124">
                  <c:v>74.158472281601789</c:v>
                </c:pt>
                <c:pt idx="125">
                  <c:v>75.443921903947583</c:v>
                </c:pt>
                <c:pt idx="126">
                  <c:v>76.787801054581706</c:v>
                </c:pt>
                <c:pt idx="127">
                  <c:v>79.083653983183694</c:v>
                </c:pt>
                <c:pt idx="128">
                  <c:v>80.310674077240975</c:v>
                </c:pt>
                <c:pt idx="129">
                  <c:v>79.166310389055155</c:v>
                </c:pt>
                <c:pt idx="130">
                  <c:v>79.129257517457575</c:v>
                </c:pt>
                <c:pt idx="131">
                  <c:v>78.844235428245696</c:v>
                </c:pt>
                <c:pt idx="132">
                  <c:v>79.743480119709247</c:v>
                </c:pt>
                <c:pt idx="133">
                  <c:v>82.73336183554224</c:v>
                </c:pt>
                <c:pt idx="134">
                  <c:v>84.708564913780791</c:v>
                </c:pt>
                <c:pt idx="135">
                  <c:v>83.822146216331717</c:v>
                </c:pt>
                <c:pt idx="136">
                  <c:v>84.741342454040193</c:v>
                </c:pt>
                <c:pt idx="137">
                  <c:v>87.316517030069818</c:v>
                </c:pt>
                <c:pt idx="138">
                  <c:v>88.714550377654248</c:v>
                </c:pt>
                <c:pt idx="139">
                  <c:v>88.730226592560911</c:v>
                </c:pt>
                <c:pt idx="140">
                  <c:v>89.608094627333614</c:v>
                </c:pt>
                <c:pt idx="141">
                  <c:v>87.464728516460013</c:v>
                </c:pt>
                <c:pt idx="142">
                  <c:v>86.675217329343013</c:v>
                </c:pt>
                <c:pt idx="143">
                  <c:v>90.0555793073963</c:v>
                </c:pt>
                <c:pt idx="144">
                  <c:v>92.908650420407596</c:v>
                </c:pt>
                <c:pt idx="145">
                  <c:v>98.241413709562494</c:v>
                </c:pt>
              </c:numCache>
            </c:numRef>
          </c:val>
          <c:smooth val="0"/>
        </c:ser>
        <c:ser>
          <c:idx val="3"/>
          <c:order val="3"/>
          <c:tx>
            <c:strRef>
              <c:f>Hoja1!$E$1</c:f>
              <c:strCache>
                <c:ptCount val="1"/>
                <c:pt idx="0">
                  <c:v>Sol peruano</c:v>
                </c:pt>
              </c:strCache>
            </c:strRef>
          </c:tx>
          <c:marker>
            <c:symbol val="none"/>
          </c:marker>
          <c:dLbls>
            <c:dLbl>
              <c:idx val="145"/>
              <c:layout>
                <c:manualLayout>
                  <c:x val="0"/>
                  <c:y val="2.22807506156811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b="1">
                    <a:solidFill>
                      <a:schemeClr val="accent4">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Hoja1!$A$2:$A$147</c:f>
              <c:numCache>
                <c:formatCode>mmm\-yy</c:formatCode>
                <c:ptCount val="146"/>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pt idx="121">
                  <c:v>41487</c:v>
                </c:pt>
                <c:pt idx="122">
                  <c:v>41518</c:v>
                </c:pt>
                <c:pt idx="123">
                  <c:v>41548</c:v>
                </c:pt>
                <c:pt idx="124">
                  <c:v>41579</c:v>
                </c:pt>
                <c:pt idx="125">
                  <c:v>41609</c:v>
                </c:pt>
                <c:pt idx="126">
                  <c:v>41640</c:v>
                </c:pt>
                <c:pt idx="127">
                  <c:v>41671</c:v>
                </c:pt>
                <c:pt idx="128">
                  <c:v>41699</c:v>
                </c:pt>
                <c:pt idx="129">
                  <c:v>41730</c:v>
                </c:pt>
                <c:pt idx="130">
                  <c:v>41760</c:v>
                </c:pt>
                <c:pt idx="131">
                  <c:v>41791</c:v>
                </c:pt>
                <c:pt idx="132">
                  <c:v>41821</c:v>
                </c:pt>
                <c:pt idx="133">
                  <c:v>41852</c:v>
                </c:pt>
                <c:pt idx="134">
                  <c:v>41883</c:v>
                </c:pt>
                <c:pt idx="135">
                  <c:v>41913</c:v>
                </c:pt>
                <c:pt idx="136">
                  <c:v>41944</c:v>
                </c:pt>
                <c:pt idx="137">
                  <c:v>41974</c:v>
                </c:pt>
                <c:pt idx="138">
                  <c:v>42005</c:v>
                </c:pt>
                <c:pt idx="139">
                  <c:v>42036</c:v>
                </c:pt>
                <c:pt idx="140">
                  <c:v>42064</c:v>
                </c:pt>
                <c:pt idx="141">
                  <c:v>42095</c:v>
                </c:pt>
                <c:pt idx="142">
                  <c:v>42125</c:v>
                </c:pt>
                <c:pt idx="143">
                  <c:v>42156</c:v>
                </c:pt>
                <c:pt idx="144">
                  <c:v>42186</c:v>
                </c:pt>
                <c:pt idx="145">
                  <c:v>42217</c:v>
                </c:pt>
              </c:numCache>
            </c:numRef>
          </c:cat>
          <c:val>
            <c:numRef>
              <c:f>Hoja1!$E$2:$E$147</c:f>
              <c:numCache>
                <c:formatCode>0.00</c:formatCode>
                <c:ptCount val="146"/>
                <c:pt idx="0">
                  <c:v>100</c:v>
                </c:pt>
                <c:pt idx="1">
                  <c:v>100.28521218057671</c:v>
                </c:pt>
                <c:pt idx="2">
                  <c:v>100.276569387226</c:v>
                </c:pt>
                <c:pt idx="3">
                  <c:v>100.2074270404195</c:v>
                </c:pt>
                <c:pt idx="4">
                  <c:v>100.1901414537179</c:v>
                </c:pt>
                <c:pt idx="5">
                  <c:v>100.0172855867016</c:v>
                </c:pt>
                <c:pt idx="6">
                  <c:v>99.896286479790263</c:v>
                </c:pt>
                <c:pt idx="7">
                  <c:v>100.3428308029155</c:v>
                </c:pt>
                <c:pt idx="8">
                  <c:v>99.830025064100724</c:v>
                </c:pt>
                <c:pt idx="9">
                  <c:v>99.945262308778197</c:v>
                </c:pt>
                <c:pt idx="10">
                  <c:v>100.455187116476</c:v>
                </c:pt>
                <c:pt idx="11">
                  <c:v>100.1728558670162</c:v>
                </c:pt>
                <c:pt idx="12">
                  <c:v>99.046411800293853</c:v>
                </c:pt>
                <c:pt idx="13">
                  <c:v>97.752873728789126</c:v>
                </c:pt>
                <c:pt idx="14">
                  <c:v>96.689810146639374</c:v>
                </c:pt>
                <c:pt idx="15">
                  <c:v>95.667079600126755</c:v>
                </c:pt>
                <c:pt idx="16">
                  <c:v>95.367462763965321</c:v>
                </c:pt>
                <c:pt idx="17">
                  <c:v>94.589611362392333</c:v>
                </c:pt>
                <c:pt idx="18">
                  <c:v>94.11713865921466</c:v>
                </c:pt>
                <c:pt idx="19">
                  <c:v>93.886664169859699</c:v>
                </c:pt>
                <c:pt idx="20">
                  <c:v>93.903949756561303</c:v>
                </c:pt>
                <c:pt idx="21">
                  <c:v>93.869378583158067</c:v>
                </c:pt>
                <c:pt idx="22">
                  <c:v>93.774307856299131</c:v>
                </c:pt>
                <c:pt idx="23">
                  <c:v>93.719570165077343</c:v>
                </c:pt>
                <c:pt idx="24">
                  <c:v>93.696522716141843</c:v>
                </c:pt>
                <c:pt idx="25">
                  <c:v>93.869378583158067</c:v>
                </c:pt>
                <c:pt idx="26">
                  <c:v>95.295439486041886</c:v>
                </c:pt>
                <c:pt idx="27">
                  <c:v>97.412923856990574</c:v>
                </c:pt>
                <c:pt idx="28">
                  <c:v>97.30056754343002</c:v>
                </c:pt>
                <c:pt idx="29">
                  <c:v>98.648843306156536</c:v>
                </c:pt>
                <c:pt idx="30">
                  <c:v>97.695255106450375</c:v>
                </c:pt>
                <c:pt idx="31">
                  <c:v>94.74518164270691</c:v>
                </c:pt>
                <c:pt idx="32">
                  <c:v>96.22021837457865</c:v>
                </c:pt>
                <c:pt idx="33">
                  <c:v>95.978220160755953</c:v>
                </c:pt>
                <c:pt idx="34">
                  <c:v>94.511826222235044</c:v>
                </c:pt>
                <c:pt idx="35">
                  <c:v>94.016306070121857</c:v>
                </c:pt>
                <c:pt idx="36">
                  <c:v>93.411310535565093</c:v>
                </c:pt>
                <c:pt idx="37">
                  <c:v>93.169312321742382</c:v>
                </c:pt>
                <c:pt idx="38">
                  <c:v>93.566880815879685</c:v>
                </c:pt>
                <c:pt idx="39">
                  <c:v>93.267263979718265</c:v>
                </c:pt>
                <c:pt idx="40">
                  <c:v>92.823600587709933</c:v>
                </c:pt>
                <c:pt idx="41">
                  <c:v>92.345366022298393</c:v>
                </c:pt>
                <c:pt idx="42">
                  <c:v>91.967964045979684</c:v>
                </c:pt>
                <c:pt idx="43">
                  <c:v>91.904583561407065</c:v>
                </c:pt>
                <c:pt idx="44">
                  <c:v>91.766298867794063</c:v>
                </c:pt>
                <c:pt idx="45">
                  <c:v>91.564633689608499</c:v>
                </c:pt>
                <c:pt idx="46">
                  <c:v>91.276540577914759</c:v>
                </c:pt>
                <c:pt idx="47">
                  <c:v>91.334159200253524</c:v>
                </c:pt>
                <c:pt idx="48">
                  <c:v>91.06047074414451</c:v>
                </c:pt>
                <c:pt idx="49">
                  <c:v>90.968280948402523</c:v>
                </c:pt>
                <c:pt idx="50">
                  <c:v>90.30278586039006</c:v>
                </c:pt>
                <c:pt idx="51">
                  <c:v>87.053095560485133</c:v>
                </c:pt>
                <c:pt idx="52">
                  <c:v>86.462504681513082</c:v>
                </c:pt>
                <c:pt idx="53">
                  <c:v>85.880556595891775</c:v>
                </c:pt>
                <c:pt idx="54">
                  <c:v>84.929849327302605</c:v>
                </c:pt>
                <c:pt idx="55">
                  <c:v>83.696810809253549</c:v>
                </c:pt>
                <c:pt idx="56">
                  <c:v>80.936878799227912</c:v>
                </c:pt>
                <c:pt idx="57">
                  <c:v>79.133415920025357</c:v>
                </c:pt>
                <c:pt idx="58">
                  <c:v>80.726570827691503</c:v>
                </c:pt>
                <c:pt idx="59">
                  <c:v>83.32517069516868</c:v>
                </c:pt>
                <c:pt idx="60">
                  <c:v>81.806919996542902</c:v>
                </c:pt>
                <c:pt idx="61">
                  <c:v>83.526835873354244</c:v>
                </c:pt>
                <c:pt idx="62">
                  <c:v>85.451297859468184</c:v>
                </c:pt>
                <c:pt idx="63">
                  <c:v>88.628964881449676</c:v>
                </c:pt>
                <c:pt idx="64">
                  <c:v>89.173460862550755</c:v>
                </c:pt>
                <c:pt idx="65">
                  <c:v>89.726599637002707</c:v>
                </c:pt>
                <c:pt idx="66">
                  <c:v>90.821353461438733</c:v>
                </c:pt>
                <c:pt idx="67">
                  <c:v>93.221169081847293</c:v>
                </c:pt>
                <c:pt idx="68">
                  <c:v>91.521419722854418</c:v>
                </c:pt>
                <c:pt idx="69">
                  <c:v>88.847915646336901</c:v>
                </c:pt>
                <c:pt idx="70">
                  <c:v>86.214744605456502</c:v>
                </c:pt>
                <c:pt idx="71">
                  <c:v>86.157125983117751</c:v>
                </c:pt>
                <c:pt idx="72">
                  <c:v>86.716026619803515</c:v>
                </c:pt>
                <c:pt idx="73">
                  <c:v>84.967301431822762</c:v>
                </c:pt>
                <c:pt idx="74">
                  <c:v>83.780357811644691</c:v>
                </c:pt>
                <c:pt idx="75">
                  <c:v>82.737460747313534</c:v>
                </c:pt>
                <c:pt idx="76">
                  <c:v>83.100458068047587</c:v>
                </c:pt>
                <c:pt idx="77">
                  <c:v>82.907435683212825</c:v>
                </c:pt>
                <c:pt idx="78">
                  <c:v>82.282273630837494</c:v>
                </c:pt>
                <c:pt idx="79">
                  <c:v>82.216012215147956</c:v>
                </c:pt>
                <c:pt idx="80">
                  <c:v>81.801158134308992</c:v>
                </c:pt>
                <c:pt idx="81">
                  <c:v>81.824205583244506</c:v>
                </c:pt>
                <c:pt idx="82">
                  <c:v>81.971133070208296</c:v>
                </c:pt>
                <c:pt idx="83">
                  <c:v>81.729134856385571</c:v>
                </c:pt>
                <c:pt idx="84">
                  <c:v>81.320042637780503</c:v>
                </c:pt>
                <c:pt idx="85">
                  <c:v>80.691999654288253</c:v>
                </c:pt>
                <c:pt idx="86">
                  <c:v>80.398144680360701</c:v>
                </c:pt>
                <c:pt idx="87">
                  <c:v>80.418311198179254</c:v>
                </c:pt>
                <c:pt idx="88">
                  <c:v>80.830284347901241</c:v>
                </c:pt>
                <c:pt idx="89">
                  <c:v>81.115496528477991</c:v>
                </c:pt>
                <c:pt idx="90">
                  <c:v>80.259859986747713</c:v>
                </c:pt>
                <c:pt idx="91">
                  <c:v>79.821958456973277</c:v>
                </c:pt>
                <c:pt idx="92">
                  <c:v>80.063956670796003</c:v>
                </c:pt>
                <c:pt idx="93">
                  <c:v>81.106853735127203</c:v>
                </c:pt>
                <c:pt idx="94">
                  <c:v>80.049552015211304</c:v>
                </c:pt>
                <c:pt idx="95">
                  <c:v>79.634697934372397</c:v>
                </c:pt>
                <c:pt idx="96">
                  <c:v>78.969202846359948</c:v>
                </c:pt>
                <c:pt idx="97">
                  <c:v>78.874132119500985</c:v>
                </c:pt>
                <c:pt idx="98">
                  <c:v>79.090201953271304</c:v>
                </c:pt>
                <c:pt idx="99">
                  <c:v>78.629252974561368</c:v>
                </c:pt>
                <c:pt idx="100">
                  <c:v>77.952234162081169</c:v>
                </c:pt>
                <c:pt idx="101">
                  <c:v>77.681426637089118</c:v>
                </c:pt>
                <c:pt idx="102">
                  <c:v>77.571951254645498</c:v>
                </c:pt>
                <c:pt idx="103">
                  <c:v>77.304024660770381</c:v>
                </c:pt>
                <c:pt idx="104">
                  <c:v>76.95255106450405</c:v>
                </c:pt>
                <c:pt idx="105">
                  <c:v>76.543458845898982</c:v>
                </c:pt>
                <c:pt idx="106">
                  <c:v>76.860361268762063</c:v>
                </c:pt>
                <c:pt idx="107">
                  <c:v>76.9640747889718</c:v>
                </c:pt>
                <c:pt idx="108">
                  <c:v>75.872201895652665</c:v>
                </c:pt>
                <c:pt idx="109">
                  <c:v>75.359396156837875</c:v>
                </c:pt>
                <c:pt idx="110">
                  <c:v>74.987756042753006</c:v>
                </c:pt>
                <c:pt idx="111">
                  <c:v>74.587306617498754</c:v>
                </c:pt>
                <c:pt idx="112">
                  <c:v>74.863876004724702</c:v>
                </c:pt>
                <c:pt idx="113">
                  <c:v>73.950620840655702</c:v>
                </c:pt>
                <c:pt idx="114">
                  <c:v>73.564576070986149</c:v>
                </c:pt>
                <c:pt idx="115">
                  <c:v>74.267523263518797</c:v>
                </c:pt>
                <c:pt idx="116">
                  <c:v>74.728472242228648</c:v>
                </c:pt>
                <c:pt idx="117">
                  <c:v>74.884042522543268</c:v>
                </c:pt>
                <c:pt idx="118">
                  <c:v>76.21503269856818</c:v>
                </c:pt>
                <c:pt idx="119">
                  <c:v>79.242891302468934</c:v>
                </c:pt>
                <c:pt idx="120">
                  <c:v>80.032266428509686</c:v>
                </c:pt>
                <c:pt idx="121">
                  <c:v>80.772665725562504</c:v>
                </c:pt>
                <c:pt idx="122">
                  <c:v>80.01209991069112</c:v>
                </c:pt>
                <c:pt idx="123">
                  <c:v>79.810434732505527</c:v>
                </c:pt>
                <c:pt idx="124">
                  <c:v>80.602690789663228</c:v>
                </c:pt>
                <c:pt idx="125">
                  <c:v>80.280026504566251</c:v>
                </c:pt>
                <c:pt idx="126">
                  <c:v>80.942640661461795</c:v>
                </c:pt>
                <c:pt idx="127">
                  <c:v>81.049235112788438</c:v>
                </c:pt>
                <c:pt idx="128">
                  <c:v>80.850450865719793</c:v>
                </c:pt>
                <c:pt idx="129">
                  <c:v>80.487453544985755</c:v>
                </c:pt>
                <c:pt idx="130">
                  <c:v>80.305954884618714</c:v>
                </c:pt>
                <c:pt idx="131">
                  <c:v>80.490334476102674</c:v>
                </c:pt>
                <c:pt idx="132">
                  <c:v>80.265621848981581</c:v>
                </c:pt>
                <c:pt idx="133">
                  <c:v>81.10397280401024</c:v>
                </c:pt>
                <c:pt idx="134">
                  <c:v>82.561723949180404</c:v>
                </c:pt>
                <c:pt idx="135">
                  <c:v>83.748667569358432</c:v>
                </c:pt>
                <c:pt idx="136">
                  <c:v>84.281639825991761</c:v>
                </c:pt>
                <c:pt idx="137">
                  <c:v>85.307251303621314</c:v>
                </c:pt>
                <c:pt idx="138">
                  <c:v>86.623836824061513</c:v>
                </c:pt>
                <c:pt idx="139">
                  <c:v>88.698107228256163</c:v>
                </c:pt>
                <c:pt idx="140">
                  <c:v>89.101437584627348</c:v>
                </c:pt>
                <c:pt idx="141">
                  <c:v>89.864884330615652</c:v>
                </c:pt>
                <c:pt idx="142">
                  <c:v>90.760853907983062</c:v>
                </c:pt>
                <c:pt idx="143">
                  <c:v>91.077756330846114</c:v>
                </c:pt>
                <c:pt idx="144">
                  <c:v>91.694275589870657</c:v>
                </c:pt>
                <c:pt idx="145">
                  <c:v>93.396905879980409</c:v>
                </c:pt>
              </c:numCache>
            </c:numRef>
          </c:val>
          <c:smooth val="0"/>
        </c:ser>
        <c:ser>
          <c:idx val="4"/>
          <c:order val="4"/>
          <c:tx>
            <c:strRef>
              <c:f>Hoja1!$F$1</c:f>
              <c:strCache>
                <c:ptCount val="1"/>
                <c:pt idx="0">
                  <c:v>Peso mexicano</c:v>
                </c:pt>
              </c:strCache>
            </c:strRef>
          </c:tx>
          <c:marker>
            <c:symbol val="none"/>
          </c:marker>
          <c:dLbls>
            <c:dLbl>
              <c:idx val="145"/>
              <c:layout>
                <c:manualLayout>
                  <c:x val="-7.63785616202854E-3"/>
                  <c:y val="-4.734659505832249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b="1">
                    <a:solidFill>
                      <a:schemeClr val="accent5">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Hoja1!$A$2:$A$147</c:f>
              <c:numCache>
                <c:formatCode>mmm\-yy</c:formatCode>
                <c:ptCount val="146"/>
                <c:pt idx="0">
                  <c:v>37803</c:v>
                </c:pt>
                <c:pt idx="1">
                  <c:v>37834</c:v>
                </c:pt>
                <c:pt idx="2">
                  <c:v>37865</c:v>
                </c:pt>
                <c:pt idx="3">
                  <c:v>37895</c:v>
                </c:pt>
                <c:pt idx="4">
                  <c:v>37926</c:v>
                </c:pt>
                <c:pt idx="5">
                  <c:v>37956</c:v>
                </c:pt>
                <c:pt idx="6">
                  <c:v>37987</c:v>
                </c:pt>
                <c:pt idx="7">
                  <c:v>38018</c:v>
                </c:pt>
                <c:pt idx="8">
                  <c:v>38047</c:v>
                </c:pt>
                <c:pt idx="9">
                  <c:v>38078</c:v>
                </c:pt>
                <c:pt idx="10">
                  <c:v>38108</c:v>
                </c:pt>
                <c:pt idx="11">
                  <c:v>38139</c:v>
                </c:pt>
                <c:pt idx="12">
                  <c:v>38169</c:v>
                </c:pt>
                <c:pt idx="13">
                  <c:v>38200</c:v>
                </c:pt>
                <c:pt idx="14">
                  <c:v>38231</c:v>
                </c:pt>
                <c:pt idx="15">
                  <c:v>38261</c:v>
                </c:pt>
                <c:pt idx="16">
                  <c:v>38292</c:v>
                </c:pt>
                <c:pt idx="17">
                  <c:v>38322</c:v>
                </c:pt>
                <c:pt idx="18">
                  <c:v>38353</c:v>
                </c:pt>
                <c:pt idx="19">
                  <c:v>38384</c:v>
                </c:pt>
                <c:pt idx="20">
                  <c:v>38412</c:v>
                </c:pt>
                <c:pt idx="21">
                  <c:v>38443</c:v>
                </c:pt>
                <c:pt idx="22">
                  <c:v>38473</c:v>
                </c:pt>
                <c:pt idx="23">
                  <c:v>38504</c:v>
                </c:pt>
                <c:pt idx="24">
                  <c:v>38534</c:v>
                </c:pt>
                <c:pt idx="25">
                  <c:v>38565</c:v>
                </c:pt>
                <c:pt idx="26">
                  <c:v>38596</c:v>
                </c:pt>
                <c:pt idx="27">
                  <c:v>38626</c:v>
                </c:pt>
                <c:pt idx="28">
                  <c:v>38657</c:v>
                </c:pt>
                <c:pt idx="29">
                  <c:v>38687</c:v>
                </c:pt>
                <c:pt idx="30">
                  <c:v>38718</c:v>
                </c:pt>
                <c:pt idx="31">
                  <c:v>38749</c:v>
                </c:pt>
                <c:pt idx="32">
                  <c:v>38777</c:v>
                </c:pt>
                <c:pt idx="33">
                  <c:v>38808</c:v>
                </c:pt>
                <c:pt idx="34">
                  <c:v>38838</c:v>
                </c:pt>
                <c:pt idx="35">
                  <c:v>38869</c:v>
                </c:pt>
                <c:pt idx="36">
                  <c:v>38899</c:v>
                </c:pt>
                <c:pt idx="37">
                  <c:v>38930</c:v>
                </c:pt>
                <c:pt idx="38">
                  <c:v>38961</c:v>
                </c:pt>
                <c:pt idx="39">
                  <c:v>38991</c:v>
                </c:pt>
                <c:pt idx="40">
                  <c:v>39022</c:v>
                </c:pt>
                <c:pt idx="41">
                  <c:v>39052</c:v>
                </c:pt>
                <c:pt idx="42">
                  <c:v>39083</c:v>
                </c:pt>
                <c:pt idx="43">
                  <c:v>39114</c:v>
                </c:pt>
                <c:pt idx="44">
                  <c:v>39142</c:v>
                </c:pt>
                <c:pt idx="45">
                  <c:v>39173</c:v>
                </c:pt>
                <c:pt idx="46">
                  <c:v>39203</c:v>
                </c:pt>
                <c:pt idx="47">
                  <c:v>39234</c:v>
                </c:pt>
                <c:pt idx="48">
                  <c:v>39264</c:v>
                </c:pt>
                <c:pt idx="49">
                  <c:v>39295</c:v>
                </c:pt>
                <c:pt idx="50">
                  <c:v>39326</c:v>
                </c:pt>
                <c:pt idx="51">
                  <c:v>39356</c:v>
                </c:pt>
                <c:pt idx="52">
                  <c:v>39387</c:v>
                </c:pt>
                <c:pt idx="53">
                  <c:v>39417</c:v>
                </c:pt>
                <c:pt idx="54">
                  <c:v>39448</c:v>
                </c:pt>
                <c:pt idx="55">
                  <c:v>39479</c:v>
                </c:pt>
                <c:pt idx="56">
                  <c:v>39508</c:v>
                </c:pt>
                <c:pt idx="57">
                  <c:v>39539</c:v>
                </c:pt>
                <c:pt idx="58">
                  <c:v>39569</c:v>
                </c:pt>
                <c:pt idx="59">
                  <c:v>39600</c:v>
                </c:pt>
                <c:pt idx="60">
                  <c:v>39630</c:v>
                </c:pt>
                <c:pt idx="61">
                  <c:v>39661</c:v>
                </c:pt>
                <c:pt idx="62">
                  <c:v>39692</c:v>
                </c:pt>
                <c:pt idx="63">
                  <c:v>39722</c:v>
                </c:pt>
                <c:pt idx="64">
                  <c:v>39753</c:v>
                </c:pt>
                <c:pt idx="65">
                  <c:v>39783</c:v>
                </c:pt>
                <c:pt idx="66">
                  <c:v>39814</c:v>
                </c:pt>
                <c:pt idx="67">
                  <c:v>39845</c:v>
                </c:pt>
                <c:pt idx="68">
                  <c:v>39873</c:v>
                </c:pt>
                <c:pt idx="69">
                  <c:v>39904</c:v>
                </c:pt>
                <c:pt idx="70">
                  <c:v>39934</c:v>
                </c:pt>
                <c:pt idx="71">
                  <c:v>39965</c:v>
                </c:pt>
                <c:pt idx="72">
                  <c:v>39995</c:v>
                </c:pt>
                <c:pt idx="73">
                  <c:v>40026</c:v>
                </c:pt>
                <c:pt idx="74">
                  <c:v>40057</c:v>
                </c:pt>
                <c:pt idx="75">
                  <c:v>40087</c:v>
                </c:pt>
                <c:pt idx="76">
                  <c:v>40118</c:v>
                </c:pt>
                <c:pt idx="77">
                  <c:v>40148</c:v>
                </c:pt>
                <c:pt idx="78">
                  <c:v>40179</c:v>
                </c:pt>
                <c:pt idx="79">
                  <c:v>40210</c:v>
                </c:pt>
                <c:pt idx="80">
                  <c:v>40238</c:v>
                </c:pt>
                <c:pt idx="81">
                  <c:v>40269</c:v>
                </c:pt>
                <c:pt idx="82">
                  <c:v>40299</c:v>
                </c:pt>
                <c:pt idx="83">
                  <c:v>40330</c:v>
                </c:pt>
                <c:pt idx="84">
                  <c:v>40360</c:v>
                </c:pt>
                <c:pt idx="85">
                  <c:v>40391</c:v>
                </c:pt>
                <c:pt idx="86">
                  <c:v>40422</c:v>
                </c:pt>
                <c:pt idx="87">
                  <c:v>40452</c:v>
                </c:pt>
                <c:pt idx="88">
                  <c:v>40483</c:v>
                </c:pt>
                <c:pt idx="89">
                  <c:v>40513</c:v>
                </c:pt>
                <c:pt idx="90">
                  <c:v>40544</c:v>
                </c:pt>
                <c:pt idx="91">
                  <c:v>40575</c:v>
                </c:pt>
                <c:pt idx="92">
                  <c:v>40603</c:v>
                </c:pt>
                <c:pt idx="93">
                  <c:v>40634</c:v>
                </c:pt>
                <c:pt idx="94">
                  <c:v>40664</c:v>
                </c:pt>
                <c:pt idx="95">
                  <c:v>40695</c:v>
                </c:pt>
                <c:pt idx="96">
                  <c:v>40725</c:v>
                </c:pt>
                <c:pt idx="97">
                  <c:v>40756</c:v>
                </c:pt>
                <c:pt idx="98">
                  <c:v>40787</c:v>
                </c:pt>
                <c:pt idx="99">
                  <c:v>40817</c:v>
                </c:pt>
                <c:pt idx="100">
                  <c:v>40848</c:v>
                </c:pt>
                <c:pt idx="101">
                  <c:v>40878</c:v>
                </c:pt>
                <c:pt idx="102">
                  <c:v>40909</c:v>
                </c:pt>
                <c:pt idx="103">
                  <c:v>40940</c:v>
                </c:pt>
                <c:pt idx="104">
                  <c:v>40969</c:v>
                </c:pt>
                <c:pt idx="105">
                  <c:v>41000</c:v>
                </c:pt>
                <c:pt idx="106">
                  <c:v>41030</c:v>
                </c:pt>
                <c:pt idx="107">
                  <c:v>41061</c:v>
                </c:pt>
                <c:pt idx="108">
                  <c:v>41091</c:v>
                </c:pt>
                <c:pt idx="109">
                  <c:v>41122</c:v>
                </c:pt>
                <c:pt idx="110">
                  <c:v>41153</c:v>
                </c:pt>
                <c:pt idx="111">
                  <c:v>41183</c:v>
                </c:pt>
                <c:pt idx="112">
                  <c:v>41214</c:v>
                </c:pt>
                <c:pt idx="113">
                  <c:v>41244</c:v>
                </c:pt>
                <c:pt idx="114">
                  <c:v>41275</c:v>
                </c:pt>
                <c:pt idx="115">
                  <c:v>41306</c:v>
                </c:pt>
                <c:pt idx="116">
                  <c:v>41334</c:v>
                </c:pt>
                <c:pt idx="117">
                  <c:v>41365</c:v>
                </c:pt>
                <c:pt idx="118">
                  <c:v>41395</c:v>
                </c:pt>
                <c:pt idx="119">
                  <c:v>41426</c:v>
                </c:pt>
                <c:pt idx="120">
                  <c:v>41456</c:v>
                </c:pt>
                <c:pt idx="121">
                  <c:v>41487</c:v>
                </c:pt>
                <c:pt idx="122">
                  <c:v>41518</c:v>
                </c:pt>
                <c:pt idx="123">
                  <c:v>41548</c:v>
                </c:pt>
                <c:pt idx="124">
                  <c:v>41579</c:v>
                </c:pt>
                <c:pt idx="125">
                  <c:v>41609</c:v>
                </c:pt>
                <c:pt idx="126">
                  <c:v>41640</c:v>
                </c:pt>
                <c:pt idx="127">
                  <c:v>41671</c:v>
                </c:pt>
                <c:pt idx="128">
                  <c:v>41699</c:v>
                </c:pt>
                <c:pt idx="129">
                  <c:v>41730</c:v>
                </c:pt>
                <c:pt idx="130">
                  <c:v>41760</c:v>
                </c:pt>
                <c:pt idx="131">
                  <c:v>41791</c:v>
                </c:pt>
                <c:pt idx="132">
                  <c:v>41821</c:v>
                </c:pt>
                <c:pt idx="133">
                  <c:v>41852</c:v>
                </c:pt>
                <c:pt idx="134">
                  <c:v>41883</c:v>
                </c:pt>
                <c:pt idx="135">
                  <c:v>41913</c:v>
                </c:pt>
                <c:pt idx="136">
                  <c:v>41944</c:v>
                </c:pt>
                <c:pt idx="137">
                  <c:v>41974</c:v>
                </c:pt>
                <c:pt idx="138">
                  <c:v>42005</c:v>
                </c:pt>
                <c:pt idx="139">
                  <c:v>42036</c:v>
                </c:pt>
                <c:pt idx="140">
                  <c:v>42064</c:v>
                </c:pt>
                <c:pt idx="141">
                  <c:v>42095</c:v>
                </c:pt>
                <c:pt idx="142">
                  <c:v>42125</c:v>
                </c:pt>
                <c:pt idx="143">
                  <c:v>42156</c:v>
                </c:pt>
                <c:pt idx="144">
                  <c:v>42186</c:v>
                </c:pt>
                <c:pt idx="145">
                  <c:v>42217</c:v>
                </c:pt>
              </c:numCache>
            </c:numRef>
          </c:cat>
          <c:val>
            <c:numRef>
              <c:f>Hoja1!$F$2:$F$147</c:f>
              <c:numCache>
                <c:formatCode>0.00</c:formatCode>
                <c:ptCount val="146"/>
                <c:pt idx="0">
                  <c:v>100</c:v>
                </c:pt>
                <c:pt idx="1">
                  <c:v>103.2634701885348</c:v>
                </c:pt>
                <c:pt idx="2">
                  <c:v>104.49803808976939</c:v>
                </c:pt>
                <c:pt idx="3">
                  <c:v>106.9767441860465</c:v>
                </c:pt>
                <c:pt idx="4">
                  <c:v>106.7566274284621</c:v>
                </c:pt>
                <c:pt idx="5">
                  <c:v>107.6658053402239</c:v>
                </c:pt>
                <c:pt idx="6">
                  <c:v>104.4501866207292</c:v>
                </c:pt>
                <c:pt idx="7">
                  <c:v>105.5220595272275</c:v>
                </c:pt>
                <c:pt idx="8">
                  <c:v>105.3880754139152</c:v>
                </c:pt>
                <c:pt idx="9">
                  <c:v>107.8572112163843</c:v>
                </c:pt>
                <c:pt idx="10">
                  <c:v>110.125370848885</c:v>
                </c:pt>
                <c:pt idx="11">
                  <c:v>108.9960761795387</c:v>
                </c:pt>
                <c:pt idx="12">
                  <c:v>109.70427792133221</c:v>
                </c:pt>
                <c:pt idx="13">
                  <c:v>109.0343573547708</c:v>
                </c:pt>
                <c:pt idx="14">
                  <c:v>109.9148243851086</c:v>
                </c:pt>
                <c:pt idx="15">
                  <c:v>109.139630586659</c:v>
                </c:pt>
                <c:pt idx="16">
                  <c:v>108.8046703033783</c:v>
                </c:pt>
                <c:pt idx="17">
                  <c:v>107.235142118863</c:v>
                </c:pt>
                <c:pt idx="18">
                  <c:v>107.8285003349603</c:v>
                </c:pt>
                <c:pt idx="19">
                  <c:v>106.5843621399177</c:v>
                </c:pt>
                <c:pt idx="20">
                  <c:v>106.737486840846</c:v>
                </c:pt>
                <c:pt idx="21">
                  <c:v>106.36424538233329</c:v>
                </c:pt>
                <c:pt idx="22">
                  <c:v>105.02440424921051</c:v>
                </c:pt>
                <c:pt idx="23">
                  <c:v>103.5601492965834</c:v>
                </c:pt>
                <c:pt idx="24">
                  <c:v>102.1437458129964</c:v>
                </c:pt>
                <c:pt idx="25">
                  <c:v>102.32558139534881</c:v>
                </c:pt>
                <c:pt idx="26">
                  <c:v>103.2251890133027</c:v>
                </c:pt>
                <c:pt idx="27">
                  <c:v>103.71327399751171</c:v>
                </c:pt>
                <c:pt idx="28">
                  <c:v>102.1054646377644</c:v>
                </c:pt>
                <c:pt idx="29">
                  <c:v>101.6652311225954</c:v>
                </c:pt>
                <c:pt idx="30">
                  <c:v>100.9187482055699</c:v>
                </c:pt>
                <c:pt idx="31">
                  <c:v>100.3253899894727</c:v>
                </c:pt>
                <c:pt idx="32">
                  <c:v>102.88065843621401</c:v>
                </c:pt>
                <c:pt idx="33">
                  <c:v>105.742176284812</c:v>
                </c:pt>
                <c:pt idx="34">
                  <c:v>106.08670686190069</c:v>
                </c:pt>
                <c:pt idx="35">
                  <c:v>109.0534979423868</c:v>
                </c:pt>
                <c:pt idx="36">
                  <c:v>105.0818260120586</c:v>
                </c:pt>
                <c:pt idx="37">
                  <c:v>104.06737486840851</c:v>
                </c:pt>
                <c:pt idx="38">
                  <c:v>105.17752895013879</c:v>
                </c:pt>
                <c:pt idx="39">
                  <c:v>104.1726481002966</c:v>
                </c:pt>
                <c:pt idx="40">
                  <c:v>104.46932720834531</c:v>
                </c:pt>
                <c:pt idx="41">
                  <c:v>103.86639869843999</c:v>
                </c:pt>
                <c:pt idx="42">
                  <c:v>104.8521389606661</c:v>
                </c:pt>
                <c:pt idx="43">
                  <c:v>105.2253804191788</c:v>
                </c:pt>
                <c:pt idx="44">
                  <c:v>106.3929562637573</c:v>
                </c:pt>
                <c:pt idx="45">
                  <c:v>105.0913963058666</c:v>
                </c:pt>
                <c:pt idx="46">
                  <c:v>103.5792898841994</c:v>
                </c:pt>
                <c:pt idx="47">
                  <c:v>103.6845631160877</c:v>
                </c:pt>
                <c:pt idx="48">
                  <c:v>103.4931572399273</c:v>
                </c:pt>
                <c:pt idx="49">
                  <c:v>105.73260599100389</c:v>
                </c:pt>
                <c:pt idx="50">
                  <c:v>105.5890515838836</c:v>
                </c:pt>
                <c:pt idx="51">
                  <c:v>103.5601492965834</c:v>
                </c:pt>
                <c:pt idx="52">
                  <c:v>104.1343669250646</c:v>
                </c:pt>
                <c:pt idx="53">
                  <c:v>103.82811752320799</c:v>
                </c:pt>
                <c:pt idx="54">
                  <c:v>104.4119054454972</c:v>
                </c:pt>
                <c:pt idx="55">
                  <c:v>103.0433534309503</c:v>
                </c:pt>
                <c:pt idx="56">
                  <c:v>102.7371040290937</c:v>
                </c:pt>
                <c:pt idx="57">
                  <c:v>100.6316393913293</c:v>
                </c:pt>
                <c:pt idx="58">
                  <c:v>99.904297061919806</c:v>
                </c:pt>
                <c:pt idx="59">
                  <c:v>98.841994449229603</c:v>
                </c:pt>
                <c:pt idx="60">
                  <c:v>97.693559192267202</c:v>
                </c:pt>
                <c:pt idx="61">
                  <c:v>96.908795100009556</c:v>
                </c:pt>
                <c:pt idx="62">
                  <c:v>102.0671834625323</c:v>
                </c:pt>
                <c:pt idx="63">
                  <c:v>121.09292755287591</c:v>
                </c:pt>
                <c:pt idx="64">
                  <c:v>125.6388171116853</c:v>
                </c:pt>
                <c:pt idx="65">
                  <c:v>128.47162407885921</c:v>
                </c:pt>
                <c:pt idx="66">
                  <c:v>132.95052158101251</c:v>
                </c:pt>
                <c:pt idx="67">
                  <c:v>139.77414106613071</c:v>
                </c:pt>
                <c:pt idx="68">
                  <c:v>140.2335151689156</c:v>
                </c:pt>
                <c:pt idx="69">
                  <c:v>128.45248349124321</c:v>
                </c:pt>
                <c:pt idx="70">
                  <c:v>126.2704565030146</c:v>
                </c:pt>
                <c:pt idx="71">
                  <c:v>127.7060005742177</c:v>
                </c:pt>
                <c:pt idx="72">
                  <c:v>128.02182026988231</c:v>
                </c:pt>
                <c:pt idx="73">
                  <c:v>124.4521006794909</c:v>
                </c:pt>
                <c:pt idx="74">
                  <c:v>128.33763996554691</c:v>
                </c:pt>
                <c:pt idx="75">
                  <c:v>126.60541678629529</c:v>
                </c:pt>
                <c:pt idx="76">
                  <c:v>125.4474112355249</c:v>
                </c:pt>
                <c:pt idx="77">
                  <c:v>123.083548664944</c:v>
                </c:pt>
                <c:pt idx="78">
                  <c:v>122.5284716240788</c:v>
                </c:pt>
                <c:pt idx="79">
                  <c:v>123.8587424633936</c:v>
                </c:pt>
                <c:pt idx="80">
                  <c:v>120.2890228730022</c:v>
                </c:pt>
                <c:pt idx="81">
                  <c:v>117.1403962101636</c:v>
                </c:pt>
                <c:pt idx="82">
                  <c:v>121.7915590008613</c:v>
                </c:pt>
                <c:pt idx="83">
                  <c:v>121.6767154751651</c:v>
                </c:pt>
                <c:pt idx="84">
                  <c:v>122.6146042683511</c:v>
                </c:pt>
                <c:pt idx="85">
                  <c:v>122.2700736912623</c:v>
                </c:pt>
                <c:pt idx="86">
                  <c:v>122.4901904488468</c:v>
                </c:pt>
                <c:pt idx="87">
                  <c:v>119.06402526557569</c:v>
                </c:pt>
                <c:pt idx="88">
                  <c:v>118.1069958847737</c:v>
                </c:pt>
                <c:pt idx="89">
                  <c:v>118.5759402813666</c:v>
                </c:pt>
                <c:pt idx="90">
                  <c:v>115.97282036558521</c:v>
                </c:pt>
                <c:pt idx="91">
                  <c:v>115.4751650875682</c:v>
                </c:pt>
                <c:pt idx="92">
                  <c:v>114.82438510862281</c:v>
                </c:pt>
                <c:pt idx="93">
                  <c:v>112.08728107952911</c:v>
                </c:pt>
                <c:pt idx="94">
                  <c:v>111.48435256962389</c:v>
                </c:pt>
                <c:pt idx="95">
                  <c:v>112.99645899129099</c:v>
                </c:pt>
                <c:pt idx="96">
                  <c:v>111.7140396210164</c:v>
                </c:pt>
                <c:pt idx="97">
                  <c:v>117.331802086324</c:v>
                </c:pt>
                <c:pt idx="98">
                  <c:v>125.0358886017801</c:v>
                </c:pt>
                <c:pt idx="99">
                  <c:v>128.61517848597961</c:v>
                </c:pt>
                <c:pt idx="100">
                  <c:v>131.29486075222511</c:v>
                </c:pt>
                <c:pt idx="101">
                  <c:v>131.75423485501011</c:v>
                </c:pt>
                <c:pt idx="102">
                  <c:v>128.16537467700249</c:v>
                </c:pt>
                <c:pt idx="103">
                  <c:v>122.2605033974543</c:v>
                </c:pt>
                <c:pt idx="104">
                  <c:v>122.0690975212939</c:v>
                </c:pt>
                <c:pt idx="105">
                  <c:v>124.997607426548</c:v>
                </c:pt>
                <c:pt idx="106">
                  <c:v>130.4335343095033</c:v>
                </c:pt>
                <c:pt idx="107">
                  <c:v>133.23763039525321</c:v>
                </c:pt>
                <c:pt idx="108">
                  <c:v>127.9069767441861</c:v>
                </c:pt>
                <c:pt idx="109">
                  <c:v>126.1938941525505</c:v>
                </c:pt>
                <c:pt idx="110">
                  <c:v>123.67690688104121</c:v>
                </c:pt>
                <c:pt idx="111">
                  <c:v>123.43764953584081</c:v>
                </c:pt>
                <c:pt idx="112">
                  <c:v>125.01674801416399</c:v>
                </c:pt>
                <c:pt idx="113">
                  <c:v>123.0548377835199</c:v>
                </c:pt>
                <c:pt idx="114">
                  <c:v>121.5140204804288</c:v>
                </c:pt>
                <c:pt idx="115">
                  <c:v>121.7915590008613</c:v>
                </c:pt>
                <c:pt idx="116">
                  <c:v>119.7339458321371</c:v>
                </c:pt>
                <c:pt idx="117">
                  <c:v>116.834146808307</c:v>
                </c:pt>
                <c:pt idx="118">
                  <c:v>117.781605895301</c:v>
                </c:pt>
                <c:pt idx="119">
                  <c:v>124.06928892717011</c:v>
                </c:pt>
                <c:pt idx="120">
                  <c:v>122.12651928414201</c:v>
                </c:pt>
                <c:pt idx="121">
                  <c:v>123.6864771748492</c:v>
                </c:pt>
                <c:pt idx="122">
                  <c:v>124.94018566369991</c:v>
                </c:pt>
                <c:pt idx="123">
                  <c:v>124.34682744760261</c:v>
                </c:pt>
                <c:pt idx="124">
                  <c:v>125.01674801416399</c:v>
                </c:pt>
                <c:pt idx="125">
                  <c:v>124.49995214853099</c:v>
                </c:pt>
                <c:pt idx="126">
                  <c:v>126.5575653172552</c:v>
                </c:pt>
                <c:pt idx="127">
                  <c:v>127.2274858838166</c:v>
                </c:pt>
                <c:pt idx="128">
                  <c:v>126.2704565030146</c:v>
                </c:pt>
                <c:pt idx="129">
                  <c:v>125.0741697770122</c:v>
                </c:pt>
                <c:pt idx="130">
                  <c:v>123.7726098191214</c:v>
                </c:pt>
                <c:pt idx="131">
                  <c:v>124.3563977414106</c:v>
                </c:pt>
                <c:pt idx="132">
                  <c:v>124.3563977414106</c:v>
                </c:pt>
                <c:pt idx="133">
                  <c:v>125.77280122499759</c:v>
                </c:pt>
                <c:pt idx="134">
                  <c:v>126.69154943056751</c:v>
                </c:pt>
                <c:pt idx="135">
                  <c:v>129.0075605321083</c:v>
                </c:pt>
                <c:pt idx="136">
                  <c:v>130.3856828404632</c:v>
                </c:pt>
                <c:pt idx="137">
                  <c:v>138.97023638625711</c:v>
                </c:pt>
                <c:pt idx="138">
                  <c:v>140.65460809646851</c:v>
                </c:pt>
                <c:pt idx="139">
                  <c:v>142.77921332184891</c:v>
                </c:pt>
                <c:pt idx="140">
                  <c:v>145.84170734041541</c:v>
                </c:pt>
                <c:pt idx="141">
                  <c:v>145.61202028902281</c:v>
                </c:pt>
                <c:pt idx="142">
                  <c:v>146.3106517370083</c:v>
                </c:pt>
                <c:pt idx="143">
                  <c:v>148.15771844195621</c:v>
                </c:pt>
                <c:pt idx="144">
                  <c:v>152.6461862379175</c:v>
                </c:pt>
                <c:pt idx="145">
                  <c:v>158.46492487319361</c:v>
                </c:pt>
              </c:numCache>
            </c:numRef>
          </c:val>
          <c:smooth val="0"/>
        </c:ser>
        <c:dLbls>
          <c:showLegendKey val="0"/>
          <c:showVal val="0"/>
          <c:showCatName val="0"/>
          <c:showSerName val="0"/>
          <c:showPercent val="0"/>
          <c:showBubbleSize val="0"/>
        </c:dLbls>
        <c:marker val="1"/>
        <c:smooth val="0"/>
        <c:axId val="124818560"/>
        <c:axId val="124820096"/>
      </c:lineChart>
      <c:dateAx>
        <c:axId val="124818560"/>
        <c:scaling>
          <c:orientation val="minMax"/>
          <c:max val="42217"/>
          <c:min val="37834"/>
        </c:scaling>
        <c:delete val="0"/>
        <c:axPos val="b"/>
        <c:numFmt formatCode="mmm\-yy" sourceLinked="0"/>
        <c:majorTickMark val="none"/>
        <c:minorTickMark val="none"/>
        <c:tickLblPos val="nextTo"/>
        <c:txPr>
          <a:bodyPr/>
          <a:lstStyle/>
          <a:p>
            <a:pPr>
              <a:defRPr sz="1200"/>
            </a:pPr>
            <a:endParaRPr lang="es-CO"/>
          </a:p>
        </c:txPr>
        <c:crossAx val="124820096"/>
        <c:crosses val="autoZero"/>
        <c:auto val="1"/>
        <c:lblOffset val="100"/>
        <c:baseTimeUnit val="months"/>
        <c:majorUnit val="6"/>
        <c:majorTimeUnit val="months"/>
      </c:dateAx>
      <c:valAx>
        <c:axId val="124820096"/>
        <c:scaling>
          <c:orientation val="minMax"/>
          <c:max val="160"/>
          <c:min val="50"/>
        </c:scaling>
        <c:delete val="0"/>
        <c:axPos val="l"/>
        <c:title>
          <c:tx>
            <c:rich>
              <a:bodyPr rot="-5400000" vert="horz"/>
              <a:lstStyle/>
              <a:p>
                <a:pPr>
                  <a:defRPr/>
                </a:pPr>
                <a:r>
                  <a:rPr lang="es-CO" dirty="0" smtClean="0"/>
                  <a:t>Índice</a:t>
                </a:r>
                <a:r>
                  <a:rPr lang="es-CO" baseline="0" dirty="0" smtClean="0"/>
                  <a:t> base julio 2003</a:t>
                </a:r>
                <a:endParaRPr lang="es-CO" dirty="0"/>
              </a:p>
            </c:rich>
          </c:tx>
          <c:layout>
            <c:manualLayout>
              <c:xMode val="edge"/>
              <c:yMode val="edge"/>
              <c:x val="1.9094640405071001E-2"/>
              <c:y val="0.287471902350663"/>
            </c:manualLayout>
          </c:layout>
          <c:overlay val="0"/>
        </c:title>
        <c:numFmt formatCode="#,##0" sourceLinked="0"/>
        <c:majorTickMark val="none"/>
        <c:minorTickMark val="none"/>
        <c:tickLblPos val="nextTo"/>
        <c:txPr>
          <a:bodyPr/>
          <a:lstStyle/>
          <a:p>
            <a:pPr>
              <a:defRPr sz="1400"/>
            </a:pPr>
            <a:endParaRPr lang="es-CO"/>
          </a:p>
        </c:txPr>
        <c:crossAx val="124818560"/>
        <c:crosses val="autoZero"/>
        <c:crossBetween val="between"/>
        <c:majorUnit val="10"/>
      </c:valAx>
      <c:spPr>
        <a:noFill/>
      </c:spPr>
    </c:plotArea>
    <c:legend>
      <c:legendPos val="r"/>
      <c:layout>
        <c:manualLayout>
          <c:xMode val="edge"/>
          <c:yMode val="edge"/>
          <c:x val="0.11627072351096"/>
          <c:y val="9.8165566152557407E-2"/>
          <c:w val="0.60494752657500395"/>
          <c:h val="0.14399154384110499"/>
        </c:manualLayout>
      </c:layout>
      <c:overlay val="0"/>
    </c:legend>
    <c:plotVisOnly val="1"/>
    <c:dispBlanksAs val="gap"/>
    <c:showDLblsOverMax val="0"/>
  </c:chart>
  <c:txPr>
    <a:bodyPr/>
    <a:lstStyle/>
    <a:p>
      <a:pPr>
        <a:defRPr sz="1200">
          <a:latin typeface="Tahoma" pitchFamily="34" charset="0"/>
          <a:ea typeface="Tahoma" pitchFamily="34" charset="0"/>
          <a:cs typeface="Tahoma" pitchFamily="34" charset="0"/>
        </a:defRPr>
      </a:pPr>
      <a:endParaRPr lang="es-CO"/>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330101098473798E-2"/>
          <c:y val="3.9493334258327899E-2"/>
          <c:w val="0.89226669582968698"/>
          <c:h val="0.77856255853480805"/>
        </c:manualLayout>
      </c:layout>
      <c:lineChart>
        <c:grouping val="standard"/>
        <c:varyColors val="0"/>
        <c:ser>
          <c:idx val="0"/>
          <c:order val="0"/>
          <c:tx>
            <c:strRef>
              <c:f>Hoja1!$B$1</c:f>
              <c:strCache>
                <c:ptCount val="1"/>
                <c:pt idx="0">
                  <c:v>Crecimiento anual </c:v>
                </c:pt>
              </c:strCache>
            </c:strRef>
          </c:tx>
          <c:spPr>
            <a:effectLst/>
          </c:spPr>
          <c:marker>
            <c:symbol val="none"/>
          </c:marker>
          <c:dLbls>
            <c:dLbl>
              <c:idx val="0"/>
              <c:layout>
                <c:manualLayout>
                  <c:x val="-2.4691358024691398E-2"/>
                  <c:y val="-2.936857562408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753086419753098E-2"/>
                  <c:y val="1.1747430249632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604938271605E-2"/>
                  <c:y val="2.9368575624082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3950617283950602E-2"/>
                  <c:y val="-4.40528634361233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77777777777801E-2"/>
                  <c:y val="-3.817914831130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17283950617284E-3"/>
                  <c:y val="-2.34948604992658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1728395061728399E-2"/>
                  <c:y val="1.17474302496329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234567901234601E-2"/>
                  <c:y val="3.5242290748898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320987654321E-2"/>
                  <c:y val="-3.5242290748898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3148148148148098E-2"/>
                  <c:y val="3.52422907488987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320987654321E-2"/>
                  <c:y val="-3.230543318649049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7839506172839497E-2"/>
                  <c:y val="2.643171806167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9320987654321E-2"/>
                  <c:y val="-2.238521601534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4.6296296296296301E-2"/>
                  <c:y val="-2.34420843423617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4691358024691301E-2"/>
                  <c:y val="3.82318824518982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vert="horz"/>
              <a:lstStyle/>
              <a:p>
                <a:pPr>
                  <a:defRPr sz="1200" b="1">
                    <a:solidFill>
                      <a:schemeClr val="accent1">
                        <a:lumMod val="75000"/>
                      </a:schemeClr>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Hoja1!$B$2:$B$17</c:f>
              <c:numCache>
                <c:formatCode>#,##0.0</c:formatCode>
                <c:ptCount val="16"/>
                <c:pt idx="0">
                  <c:v>4.0999999999999996</c:v>
                </c:pt>
                <c:pt idx="1">
                  <c:v>1</c:v>
                </c:pt>
                <c:pt idx="2">
                  <c:v>1.8</c:v>
                </c:pt>
                <c:pt idx="3">
                  <c:v>2.8</c:v>
                </c:pt>
                <c:pt idx="4">
                  <c:v>3.8</c:v>
                </c:pt>
                <c:pt idx="5">
                  <c:v>3.3</c:v>
                </c:pt>
                <c:pt idx="6">
                  <c:v>2.7</c:v>
                </c:pt>
                <c:pt idx="7">
                  <c:v>1.8</c:v>
                </c:pt>
                <c:pt idx="8">
                  <c:v>-0.3</c:v>
                </c:pt>
                <c:pt idx="9">
                  <c:v>-2.8</c:v>
                </c:pt>
                <c:pt idx="10">
                  <c:v>2.5</c:v>
                </c:pt>
                <c:pt idx="11">
                  <c:v>1.6</c:v>
                </c:pt>
                <c:pt idx="12">
                  <c:v>2.2999999999999998</c:v>
                </c:pt>
                <c:pt idx="13">
                  <c:v>2.2000000000000002</c:v>
                </c:pt>
                <c:pt idx="14" formatCode="0.0">
                  <c:v>2.4</c:v>
                </c:pt>
              </c:numCache>
            </c:numRef>
          </c:val>
          <c:smooth val="0"/>
        </c:ser>
        <c:ser>
          <c:idx val="1"/>
          <c:order val="1"/>
          <c:tx>
            <c:strRef>
              <c:f>Hoja1!$C$1</c:f>
              <c:strCache>
                <c:ptCount val="1"/>
                <c:pt idx="0">
                  <c:v>Pronóstico FED</c:v>
                </c:pt>
              </c:strCache>
            </c:strRef>
          </c:tx>
          <c:spPr>
            <a:ln w="41275">
              <a:prstDash val="sysDash"/>
            </a:ln>
          </c:spPr>
          <c:marker>
            <c:symbol val="none"/>
          </c:marker>
          <c:dLbls>
            <c:dLbl>
              <c:idx val="14"/>
              <c:delete val="1"/>
              <c:extLst>
                <c:ext xmlns:c15="http://schemas.microsoft.com/office/drawing/2012/chart" uri="{CE6537A1-D6FC-4f65-9D91-7224C49458BB}"/>
              </c:extLst>
            </c:dLbl>
            <c:dLbl>
              <c:idx val="15"/>
              <c:layout>
                <c:manualLayout>
                  <c:x val="-1.54320987654321E-3"/>
                  <c:y val="1.153607885954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2.9320987654321E-2"/>
                  <c:y val="2.8840197148862701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3.0865412656750101E-3"/>
                  <c:y val="-4.0376276008407701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100" b="1">
                    <a:solidFill>
                      <a:schemeClr val="tx2"/>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Hoja1!$C$2:$C$17</c:f>
              <c:numCache>
                <c:formatCode>General</c:formatCode>
                <c:ptCount val="16"/>
                <c:pt idx="14">
                  <c:v>2.2999999999999998</c:v>
                </c:pt>
                <c:pt idx="15">
                  <c:v>1.8</c:v>
                </c:pt>
              </c:numCache>
            </c:numRef>
          </c:val>
          <c:smooth val="0"/>
        </c:ser>
        <c:ser>
          <c:idx val="2"/>
          <c:order val="2"/>
          <c:tx>
            <c:strRef>
              <c:f>Hoja1!$D$1</c:f>
              <c:strCache>
                <c:ptCount val="1"/>
                <c:pt idx="0">
                  <c:v>Pronóstico GEP</c:v>
                </c:pt>
              </c:strCache>
            </c:strRef>
          </c:tx>
          <c:spPr>
            <a:ln w="31750">
              <a:solidFill>
                <a:schemeClr val="accent2">
                  <a:lumMod val="75000"/>
                </a:schemeClr>
              </a:solidFill>
              <a:prstDash val="sysDash"/>
            </a:ln>
          </c:spPr>
          <c:marker>
            <c:symbol val="none"/>
          </c:marker>
          <c:dLbls>
            <c:dLbl>
              <c:idx val="15"/>
              <c:layout>
                <c:manualLayout>
                  <c:x val="-1.54320987654321E-3"/>
                  <c:y val="-2.8840197148862698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1100" b="1">
                    <a:solidFill>
                      <a:schemeClr val="accent1">
                        <a:lumMod val="50000"/>
                      </a:schemeClr>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Hoja1!$A$2:$A$17</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Hoja1!$D$2:$D$17</c:f>
              <c:numCache>
                <c:formatCode>General</c:formatCode>
                <c:ptCount val="16"/>
                <c:pt idx="14">
                  <c:v>2.2999999999999998</c:v>
                </c:pt>
                <c:pt idx="15">
                  <c:v>2</c:v>
                </c:pt>
              </c:numCache>
            </c:numRef>
          </c:val>
          <c:smooth val="0"/>
        </c:ser>
        <c:dLbls>
          <c:showLegendKey val="0"/>
          <c:showVal val="0"/>
          <c:showCatName val="0"/>
          <c:showSerName val="0"/>
          <c:showPercent val="0"/>
          <c:showBubbleSize val="0"/>
        </c:dLbls>
        <c:marker val="1"/>
        <c:smooth val="0"/>
        <c:axId val="89635456"/>
        <c:axId val="89956736"/>
      </c:lineChart>
      <c:catAx>
        <c:axId val="89635456"/>
        <c:scaling>
          <c:orientation val="minMax"/>
        </c:scaling>
        <c:delete val="0"/>
        <c:axPos val="b"/>
        <c:numFmt formatCode="General" sourceLinked="1"/>
        <c:majorTickMark val="none"/>
        <c:minorTickMark val="none"/>
        <c:tickLblPos val="low"/>
        <c:spPr>
          <a:noFill/>
          <a:effectLst/>
        </c:spPr>
        <c:txPr>
          <a:bodyPr rot="-5400000" vert="horz"/>
          <a:lstStyle/>
          <a:p>
            <a:pPr>
              <a:defRPr/>
            </a:pPr>
            <a:endParaRPr lang="es-CO"/>
          </a:p>
        </c:txPr>
        <c:crossAx val="89956736"/>
        <c:crosses val="autoZero"/>
        <c:auto val="1"/>
        <c:lblAlgn val="ctr"/>
        <c:lblOffset val="100"/>
        <c:noMultiLvlLbl val="0"/>
      </c:catAx>
      <c:valAx>
        <c:axId val="89956736"/>
        <c:scaling>
          <c:orientation val="minMax"/>
        </c:scaling>
        <c:delete val="0"/>
        <c:axPos val="l"/>
        <c:title>
          <c:tx>
            <c:rich>
              <a:bodyPr rot="0" vert="horz"/>
              <a:lstStyle/>
              <a:p>
                <a:pPr>
                  <a:defRPr/>
                </a:pPr>
                <a:r>
                  <a:rPr lang="es-CO" dirty="0"/>
                  <a:t>%</a:t>
                </a:r>
              </a:p>
            </c:rich>
          </c:tx>
          <c:layout/>
          <c:overlay val="0"/>
        </c:title>
        <c:numFmt formatCode="0" sourceLinked="0"/>
        <c:majorTickMark val="none"/>
        <c:minorTickMark val="none"/>
        <c:tickLblPos val="nextTo"/>
        <c:spPr>
          <a:noFill/>
          <a:effectLst/>
        </c:spPr>
        <c:txPr>
          <a:bodyPr rot="-60000000" vert="horz"/>
          <a:lstStyle/>
          <a:p>
            <a:pPr>
              <a:defRPr/>
            </a:pPr>
            <a:endParaRPr lang="es-CO"/>
          </a:p>
        </c:txPr>
        <c:crossAx val="89635456"/>
        <c:crosses val="autoZero"/>
        <c:crossBetween val="between"/>
      </c:valAx>
      <c:spPr>
        <a:noFill/>
        <a:ln>
          <a:noFill/>
        </a:ln>
        <a:effectLst/>
      </c:spPr>
    </c:plotArea>
    <c:legend>
      <c:legendPos val="r"/>
      <c:legendEntry>
        <c:idx val="2"/>
        <c:delete val="1"/>
      </c:legendEntry>
      <c:layout>
        <c:manualLayout>
          <c:xMode val="edge"/>
          <c:yMode val="edge"/>
          <c:x val="0.12239926606396399"/>
          <c:y val="0.66781588418140203"/>
          <c:w val="0.23559456109652999"/>
          <c:h val="0.131084827422077"/>
        </c:manualLayout>
      </c:layout>
      <c:overlay val="0"/>
      <c:txPr>
        <a:bodyPr/>
        <a:lstStyle/>
        <a:p>
          <a:pPr>
            <a:defRPr sz="1400"/>
          </a:pPr>
          <a:endParaRPr lang="es-CO"/>
        </a:p>
      </c:txPr>
    </c:legend>
    <c:plotVisOnly val="1"/>
    <c:dispBlanksAs val="gap"/>
    <c:showDLblsOverMax val="0"/>
  </c:chart>
  <c:spPr>
    <a:noFill/>
    <a:ln>
      <a:noFill/>
    </a:ln>
    <a:effectLst/>
  </c:spPr>
  <c:txPr>
    <a:bodyPr/>
    <a:lstStyle/>
    <a:p>
      <a:pPr>
        <a:defRPr sz="14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CO"/>
              <a:t>Crecimiento anual del PIB</a:t>
            </a:r>
          </a:p>
        </c:rich>
      </c:tx>
      <c:layout>
        <c:manualLayout>
          <c:xMode val="edge"/>
          <c:yMode val="edge"/>
          <c:x val="0.25244490665081998"/>
          <c:y val="2.8060326608944901E-3"/>
        </c:manualLayout>
      </c:layout>
      <c:overlay val="1"/>
    </c:title>
    <c:autoTitleDeleted val="0"/>
    <c:plotArea>
      <c:layout>
        <c:manualLayout>
          <c:layoutTarget val="inner"/>
          <c:xMode val="edge"/>
          <c:yMode val="edge"/>
          <c:x val="0.126732531075125"/>
          <c:y val="3.2655149854296198E-2"/>
          <c:w val="0.85439954439657395"/>
          <c:h val="0.82867955394244497"/>
        </c:manualLayout>
      </c:layout>
      <c:lineChart>
        <c:grouping val="standard"/>
        <c:varyColors val="0"/>
        <c:ser>
          <c:idx val="0"/>
          <c:order val="0"/>
          <c:tx>
            <c:strRef>
              <c:f>Hoja1!$B$1</c:f>
              <c:strCache>
                <c:ptCount val="1"/>
                <c:pt idx="0">
                  <c:v>China</c:v>
                </c:pt>
              </c:strCache>
            </c:strRef>
          </c:tx>
          <c:spPr>
            <a:ln>
              <a:solidFill>
                <a:schemeClr val="tx2"/>
              </a:solidFill>
            </a:ln>
          </c:spPr>
          <c:marker>
            <c:symbol val="diamond"/>
            <c:size val="5"/>
            <c:spPr>
              <a:ln>
                <a:solidFill>
                  <a:schemeClr val="tx2"/>
                </a:solidFill>
              </a:ln>
            </c:spPr>
          </c:marker>
          <c:cat>
            <c:strRef>
              <c:f>Hoja1!$A$2:$A$18</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2015py</c:v>
                </c:pt>
                <c:pt idx="16">
                  <c:v>2016PY</c:v>
                </c:pt>
              </c:strCache>
            </c:strRef>
          </c:cat>
          <c:val>
            <c:numRef>
              <c:f>Hoja1!$B$2:$B$18</c:f>
              <c:numCache>
                <c:formatCode>_(* #,##0.0_);_(* \(#,##0.0\);_(* "-"??_);_(@_)</c:formatCode>
                <c:ptCount val="17"/>
                <c:pt idx="0">
                  <c:v>8.4</c:v>
                </c:pt>
                <c:pt idx="1">
                  <c:v>8.3000000000000007</c:v>
                </c:pt>
                <c:pt idx="2">
                  <c:v>9.1</c:v>
                </c:pt>
                <c:pt idx="3">
                  <c:v>10</c:v>
                </c:pt>
                <c:pt idx="4">
                  <c:v>10.1</c:v>
                </c:pt>
                <c:pt idx="5">
                  <c:v>11.343293364619999</c:v>
                </c:pt>
                <c:pt idx="6">
                  <c:v>12.67170574303</c:v>
                </c:pt>
                <c:pt idx="7">
                  <c:v>14.24703486198</c:v>
                </c:pt>
                <c:pt idx="8">
                  <c:v>9.6099526141800027</c:v>
                </c:pt>
                <c:pt idx="9">
                  <c:v>9.2265409845299988</c:v>
                </c:pt>
                <c:pt idx="10">
                  <c:v>10.358607171799999</c:v>
                </c:pt>
                <c:pt idx="11">
                  <c:v>9.2688088871399987</c:v>
                </c:pt>
                <c:pt idx="12">
                  <c:v>7.7276338079099967</c:v>
                </c:pt>
                <c:pt idx="13">
                  <c:v>7.7420062493999966</c:v>
                </c:pt>
                <c:pt idx="14">
                  <c:v>7.4</c:v>
                </c:pt>
                <c:pt idx="15">
                  <c:v>6.8</c:v>
                </c:pt>
                <c:pt idx="16">
                  <c:v>6.3</c:v>
                </c:pt>
              </c:numCache>
            </c:numRef>
          </c:val>
          <c:smooth val="1"/>
        </c:ser>
        <c:ser>
          <c:idx val="1"/>
          <c:order val="1"/>
          <c:tx>
            <c:strRef>
              <c:f>Hoja1!$C$1</c:f>
              <c:strCache>
                <c:ptCount val="1"/>
                <c:pt idx="0">
                  <c:v>Promedio 2000-2012</c:v>
                </c:pt>
              </c:strCache>
            </c:strRef>
          </c:tx>
          <c:spPr>
            <a:ln>
              <a:prstDash val="sysDot"/>
            </a:ln>
          </c:spPr>
          <c:marker>
            <c:symbol val="none"/>
          </c:marker>
          <c:cat>
            <c:strRef>
              <c:f>Hoja1!$A$2:$A$18</c:f>
              <c:strCach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2015py</c:v>
                </c:pt>
                <c:pt idx="16">
                  <c:v>2016PY</c:v>
                </c:pt>
              </c:strCache>
            </c:strRef>
          </c:cat>
          <c:val>
            <c:numRef>
              <c:f>Hoja1!$C$2:$C$18</c:f>
              <c:numCache>
                <c:formatCode>_(* #,##0.0_);_(* \(#,##0.0\);_(* "-"??_);_(@_)</c:formatCode>
                <c:ptCount val="17"/>
                <c:pt idx="0">
                  <c:v>10.02719826424538</c:v>
                </c:pt>
                <c:pt idx="1">
                  <c:v>10.031769230769241</c:v>
                </c:pt>
                <c:pt idx="2">
                  <c:v>10.031769230769241</c:v>
                </c:pt>
                <c:pt idx="3">
                  <c:v>10.031769230769241</c:v>
                </c:pt>
                <c:pt idx="4">
                  <c:v>10.031769230769241</c:v>
                </c:pt>
                <c:pt idx="5">
                  <c:v>10.031769230769241</c:v>
                </c:pt>
                <c:pt idx="6">
                  <c:v>10.031769230769241</c:v>
                </c:pt>
                <c:pt idx="7">
                  <c:v>10.031769230769241</c:v>
                </c:pt>
                <c:pt idx="8">
                  <c:v>10.031769230769241</c:v>
                </c:pt>
                <c:pt idx="9">
                  <c:v>10.031769230769241</c:v>
                </c:pt>
                <c:pt idx="10">
                  <c:v>10.031769230769241</c:v>
                </c:pt>
                <c:pt idx="11">
                  <c:v>10.031769230769241</c:v>
                </c:pt>
                <c:pt idx="12">
                  <c:v>10.031769230769241</c:v>
                </c:pt>
                <c:pt idx="13">
                  <c:v>10.031769230769241</c:v>
                </c:pt>
                <c:pt idx="14">
                  <c:v>10.031769230769241</c:v>
                </c:pt>
                <c:pt idx="15">
                  <c:v>10.031769230769241</c:v>
                </c:pt>
                <c:pt idx="16">
                  <c:v>10.031769230769241</c:v>
                </c:pt>
              </c:numCache>
            </c:numRef>
          </c:val>
          <c:smooth val="0"/>
        </c:ser>
        <c:dLbls>
          <c:showLegendKey val="0"/>
          <c:showVal val="0"/>
          <c:showCatName val="0"/>
          <c:showSerName val="0"/>
          <c:showPercent val="0"/>
          <c:showBubbleSize val="0"/>
        </c:dLbls>
        <c:marker val="1"/>
        <c:smooth val="0"/>
        <c:axId val="6218112"/>
        <c:axId val="6219648"/>
      </c:lineChart>
      <c:catAx>
        <c:axId val="6218112"/>
        <c:scaling>
          <c:orientation val="minMax"/>
        </c:scaling>
        <c:delete val="0"/>
        <c:axPos val="b"/>
        <c:numFmt formatCode="General" sourceLinked="1"/>
        <c:majorTickMark val="none"/>
        <c:minorTickMark val="none"/>
        <c:tickLblPos val="nextTo"/>
        <c:txPr>
          <a:bodyPr rot="-5400000" vert="horz"/>
          <a:lstStyle/>
          <a:p>
            <a:pPr>
              <a:defRPr/>
            </a:pPr>
            <a:endParaRPr lang="es-CO"/>
          </a:p>
        </c:txPr>
        <c:crossAx val="6219648"/>
        <c:crosses val="autoZero"/>
        <c:auto val="1"/>
        <c:lblAlgn val="ctr"/>
        <c:lblOffset val="100"/>
        <c:noMultiLvlLbl val="0"/>
      </c:catAx>
      <c:valAx>
        <c:axId val="6219648"/>
        <c:scaling>
          <c:orientation val="minMax"/>
          <c:max val="15"/>
          <c:min val="5"/>
        </c:scaling>
        <c:delete val="0"/>
        <c:axPos val="l"/>
        <c:title>
          <c:tx>
            <c:rich>
              <a:bodyPr rot="-5400000" vert="horz"/>
              <a:lstStyle/>
              <a:p>
                <a:pPr algn="ctr" rtl="0">
                  <a:defRPr/>
                </a:pPr>
                <a:r>
                  <a:rPr lang="es-CO"/>
                  <a:t>Variación anual, %</a:t>
                </a:r>
              </a:p>
              <a:p>
                <a:pPr algn="ctr" rtl="0">
                  <a:defRPr/>
                </a:pPr>
                <a:endParaRPr lang="es-CO"/>
              </a:p>
            </c:rich>
          </c:tx>
          <c:overlay val="0"/>
        </c:title>
        <c:numFmt formatCode="#,##0" sourceLinked="0"/>
        <c:majorTickMark val="none"/>
        <c:minorTickMark val="none"/>
        <c:tickLblPos val="nextTo"/>
        <c:crossAx val="6218112"/>
        <c:crosses val="autoZero"/>
        <c:crossBetween val="between"/>
      </c:valAx>
    </c:plotArea>
    <c:legend>
      <c:legendPos val="t"/>
      <c:legendEntry>
        <c:idx val="0"/>
        <c:delete val="1"/>
      </c:legendEntry>
      <c:layout>
        <c:manualLayout>
          <c:xMode val="edge"/>
          <c:yMode val="edge"/>
          <c:x val="0.14287599663249601"/>
          <c:y val="0.68186593659736106"/>
          <c:w val="0.56959367107413605"/>
          <c:h val="0.16042994606893601"/>
        </c:manualLayout>
      </c:layout>
      <c:overlay val="0"/>
    </c:legend>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Inflación anual</a:t>
            </a:r>
          </a:p>
        </c:rich>
      </c:tx>
      <c:layout>
        <c:manualLayout>
          <c:xMode val="edge"/>
          <c:yMode val="edge"/>
          <c:x val="0.354072203238747"/>
          <c:y val="0"/>
        </c:manualLayout>
      </c:layout>
      <c:overlay val="0"/>
    </c:title>
    <c:autoTitleDeleted val="0"/>
    <c:plotArea>
      <c:layout>
        <c:manualLayout>
          <c:layoutTarget val="inner"/>
          <c:xMode val="edge"/>
          <c:yMode val="edge"/>
          <c:x val="0.12433962264150999"/>
          <c:y val="9.91090735827935E-2"/>
          <c:w val="0.841069182389937"/>
          <c:h val="0.71290043687940097"/>
        </c:manualLayout>
      </c:layout>
      <c:lineChart>
        <c:grouping val="standard"/>
        <c:varyColors val="0"/>
        <c:ser>
          <c:idx val="0"/>
          <c:order val="0"/>
          <c:tx>
            <c:strRef>
              <c:f>Hoja1!$B$1</c:f>
              <c:strCache>
                <c:ptCount val="1"/>
                <c:pt idx="0">
                  <c:v>China</c:v>
                </c:pt>
              </c:strCache>
            </c:strRef>
          </c:tx>
          <c:spPr>
            <a:ln>
              <a:solidFill>
                <a:schemeClr val="accent3">
                  <a:lumMod val="75000"/>
                </a:schemeClr>
              </a:solidFill>
            </a:ln>
          </c:spPr>
          <c:marker>
            <c:symbol val="none"/>
          </c:marker>
          <c:cat>
            <c:numRef>
              <c:f>Hoja1!$A$2:$A$105</c:f>
              <c:numCache>
                <c:formatCode>[$-C0A]mmm\-yy;@</c:formatCode>
                <c:ptCount val="104"/>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numCache>
            </c:numRef>
          </c:cat>
          <c:val>
            <c:numRef>
              <c:f>Hoja1!$B$2:$B$105</c:f>
              <c:numCache>
                <c:formatCode>General</c:formatCode>
                <c:ptCount val="104"/>
                <c:pt idx="0">
                  <c:v>2.2000000000000002</c:v>
                </c:pt>
                <c:pt idx="1">
                  <c:v>2.7</c:v>
                </c:pt>
                <c:pt idx="2">
                  <c:v>3.3</c:v>
                </c:pt>
                <c:pt idx="3">
                  <c:v>3</c:v>
                </c:pt>
                <c:pt idx="4">
                  <c:v>3.4</c:v>
                </c:pt>
                <c:pt idx="5">
                  <c:v>4.4000000000000004</c:v>
                </c:pt>
                <c:pt idx="6">
                  <c:v>5.6</c:v>
                </c:pt>
                <c:pt idx="7">
                  <c:v>6.5</c:v>
                </c:pt>
                <c:pt idx="8">
                  <c:v>6.2</c:v>
                </c:pt>
                <c:pt idx="9">
                  <c:v>6.5</c:v>
                </c:pt>
                <c:pt idx="10">
                  <c:v>6.9</c:v>
                </c:pt>
                <c:pt idx="11">
                  <c:v>6.5</c:v>
                </c:pt>
                <c:pt idx="12">
                  <c:v>7.1</c:v>
                </c:pt>
                <c:pt idx="13">
                  <c:v>8.7000000000000011</c:v>
                </c:pt>
                <c:pt idx="14">
                  <c:v>8.3000000000000007</c:v>
                </c:pt>
                <c:pt idx="15">
                  <c:v>8.5</c:v>
                </c:pt>
                <c:pt idx="16">
                  <c:v>7.7</c:v>
                </c:pt>
                <c:pt idx="17">
                  <c:v>7.1</c:v>
                </c:pt>
                <c:pt idx="18">
                  <c:v>6.3</c:v>
                </c:pt>
                <c:pt idx="19">
                  <c:v>4.9000000000000004</c:v>
                </c:pt>
                <c:pt idx="20">
                  <c:v>4.5999999999999996</c:v>
                </c:pt>
                <c:pt idx="21">
                  <c:v>4</c:v>
                </c:pt>
                <c:pt idx="22">
                  <c:v>2.4</c:v>
                </c:pt>
                <c:pt idx="23">
                  <c:v>1.2</c:v>
                </c:pt>
                <c:pt idx="24">
                  <c:v>1</c:v>
                </c:pt>
                <c:pt idx="25">
                  <c:v>-1.6</c:v>
                </c:pt>
                <c:pt idx="26">
                  <c:v>-1.2</c:v>
                </c:pt>
                <c:pt idx="27">
                  <c:v>-1.5</c:v>
                </c:pt>
                <c:pt idx="28">
                  <c:v>-1.4</c:v>
                </c:pt>
                <c:pt idx="29">
                  <c:v>-1.7</c:v>
                </c:pt>
                <c:pt idx="30">
                  <c:v>-1.8</c:v>
                </c:pt>
                <c:pt idx="31">
                  <c:v>-1.2</c:v>
                </c:pt>
                <c:pt idx="32">
                  <c:v>-0.8</c:v>
                </c:pt>
                <c:pt idx="33">
                  <c:v>-0.5</c:v>
                </c:pt>
                <c:pt idx="34">
                  <c:v>0.6</c:v>
                </c:pt>
                <c:pt idx="35">
                  <c:v>1.9</c:v>
                </c:pt>
                <c:pt idx="36">
                  <c:v>1.5</c:v>
                </c:pt>
                <c:pt idx="37">
                  <c:v>2.7</c:v>
                </c:pt>
                <c:pt idx="38">
                  <c:v>2.4</c:v>
                </c:pt>
                <c:pt idx="39">
                  <c:v>2.8</c:v>
                </c:pt>
                <c:pt idx="40">
                  <c:v>3.1</c:v>
                </c:pt>
                <c:pt idx="41">
                  <c:v>2.9</c:v>
                </c:pt>
                <c:pt idx="42">
                  <c:v>3.3</c:v>
                </c:pt>
                <c:pt idx="43">
                  <c:v>3.5</c:v>
                </c:pt>
                <c:pt idx="44">
                  <c:v>3.6</c:v>
                </c:pt>
                <c:pt idx="45">
                  <c:v>4.4000000000000004</c:v>
                </c:pt>
                <c:pt idx="46">
                  <c:v>5.0999999999999996</c:v>
                </c:pt>
                <c:pt idx="47">
                  <c:v>4.5999999999999996</c:v>
                </c:pt>
                <c:pt idx="48">
                  <c:v>4.9000000000000004</c:v>
                </c:pt>
                <c:pt idx="49">
                  <c:v>4.9000000000000004</c:v>
                </c:pt>
                <c:pt idx="50">
                  <c:v>5.4</c:v>
                </c:pt>
                <c:pt idx="51">
                  <c:v>5.3</c:v>
                </c:pt>
                <c:pt idx="52">
                  <c:v>5.5</c:v>
                </c:pt>
                <c:pt idx="53">
                  <c:v>6.4</c:v>
                </c:pt>
                <c:pt idx="54">
                  <c:v>6.5</c:v>
                </c:pt>
                <c:pt idx="55">
                  <c:v>6.2</c:v>
                </c:pt>
                <c:pt idx="56">
                  <c:v>6.1</c:v>
                </c:pt>
                <c:pt idx="57">
                  <c:v>5.5</c:v>
                </c:pt>
                <c:pt idx="58">
                  <c:v>4.2</c:v>
                </c:pt>
                <c:pt idx="59">
                  <c:v>4.1000000000000014</c:v>
                </c:pt>
                <c:pt idx="60">
                  <c:v>4.5</c:v>
                </c:pt>
                <c:pt idx="61">
                  <c:v>3.2</c:v>
                </c:pt>
                <c:pt idx="62">
                  <c:v>3.5999999999999992</c:v>
                </c:pt>
                <c:pt idx="63">
                  <c:v>3.4</c:v>
                </c:pt>
                <c:pt idx="64">
                  <c:v>3</c:v>
                </c:pt>
                <c:pt idx="65">
                  <c:v>2.2000000000000002</c:v>
                </c:pt>
                <c:pt idx="66">
                  <c:v>1.8</c:v>
                </c:pt>
                <c:pt idx="67">
                  <c:v>2</c:v>
                </c:pt>
                <c:pt idx="68">
                  <c:v>1.9</c:v>
                </c:pt>
                <c:pt idx="69">
                  <c:v>1.7</c:v>
                </c:pt>
                <c:pt idx="70">
                  <c:v>2</c:v>
                </c:pt>
                <c:pt idx="71">
                  <c:v>2.5</c:v>
                </c:pt>
                <c:pt idx="72">
                  <c:v>2</c:v>
                </c:pt>
                <c:pt idx="73">
                  <c:v>3.2</c:v>
                </c:pt>
                <c:pt idx="74">
                  <c:v>2.1</c:v>
                </c:pt>
                <c:pt idx="75">
                  <c:v>2.4</c:v>
                </c:pt>
                <c:pt idx="76">
                  <c:v>2.1</c:v>
                </c:pt>
                <c:pt idx="77">
                  <c:v>2.7</c:v>
                </c:pt>
                <c:pt idx="78">
                  <c:v>2.7</c:v>
                </c:pt>
                <c:pt idx="79">
                  <c:v>2.6</c:v>
                </c:pt>
                <c:pt idx="80">
                  <c:v>3.1</c:v>
                </c:pt>
                <c:pt idx="81">
                  <c:v>3.2</c:v>
                </c:pt>
                <c:pt idx="82">
                  <c:v>3</c:v>
                </c:pt>
                <c:pt idx="83">
                  <c:v>2.5</c:v>
                </c:pt>
                <c:pt idx="84">
                  <c:v>2.5</c:v>
                </c:pt>
                <c:pt idx="85">
                  <c:v>2</c:v>
                </c:pt>
                <c:pt idx="86">
                  <c:v>2.4</c:v>
                </c:pt>
                <c:pt idx="87">
                  <c:v>1.8</c:v>
                </c:pt>
                <c:pt idx="88">
                  <c:v>2.5</c:v>
                </c:pt>
                <c:pt idx="89">
                  <c:v>2.2999999999999998</c:v>
                </c:pt>
                <c:pt idx="90" formatCode="0.0">
                  <c:v>2.2999999999999998</c:v>
                </c:pt>
                <c:pt idx="91" formatCode="0.0">
                  <c:v>2</c:v>
                </c:pt>
                <c:pt idx="92" formatCode="0.0">
                  <c:v>1.6</c:v>
                </c:pt>
                <c:pt idx="93">
                  <c:v>1.6</c:v>
                </c:pt>
                <c:pt idx="94">
                  <c:v>1.4</c:v>
                </c:pt>
                <c:pt idx="95">
                  <c:v>1.5</c:v>
                </c:pt>
                <c:pt idx="96">
                  <c:v>0.8</c:v>
                </c:pt>
                <c:pt idx="97">
                  <c:v>1.4</c:v>
                </c:pt>
                <c:pt idx="98">
                  <c:v>1.4</c:v>
                </c:pt>
                <c:pt idx="99">
                  <c:v>1.5</c:v>
                </c:pt>
                <c:pt idx="100">
                  <c:v>1.2</c:v>
                </c:pt>
                <c:pt idx="101">
                  <c:v>1.4</c:v>
                </c:pt>
                <c:pt idx="102">
                  <c:v>1.6</c:v>
                </c:pt>
                <c:pt idx="103">
                  <c:v>2</c:v>
                </c:pt>
              </c:numCache>
            </c:numRef>
          </c:val>
          <c:smooth val="0"/>
        </c:ser>
        <c:dLbls>
          <c:showLegendKey val="0"/>
          <c:showVal val="0"/>
          <c:showCatName val="0"/>
          <c:showSerName val="0"/>
          <c:showPercent val="0"/>
          <c:showBubbleSize val="0"/>
        </c:dLbls>
        <c:marker val="1"/>
        <c:smooth val="0"/>
        <c:axId val="34735616"/>
        <c:axId val="34746752"/>
      </c:lineChart>
      <c:dateAx>
        <c:axId val="34735616"/>
        <c:scaling>
          <c:orientation val="minMax"/>
          <c:max val="42217"/>
          <c:min val="40391"/>
        </c:scaling>
        <c:delete val="0"/>
        <c:axPos val="b"/>
        <c:numFmt formatCode="[$-C0A]mmm\-yy;@" sourceLinked="1"/>
        <c:majorTickMark val="none"/>
        <c:minorTickMark val="none"/>
        <c:tickLblPos val="low"/>
        <c:crossAx val="34746752"/>
        <c:crosses val="autoZero"/>
        <c:auto val="1"/>
        <c:lblOffset val="100"/>
        <c:baseTimeUnit val="months"/>
        <c:majorUnit val="4"/>
        <c:majorTimeUnit val="months"/>
      </c:dateAx>
      <c:valAx>
        <c:axId val="34746752"/>
        <c:scaling>
          <c:orientation val="minMax"/>
          <c:max val="8"/>
          <c:min val="0"/>
        </c:scaling>
        <c:delete val="0"/>
        <c:axPos val="l"/>
        <c:title>
          <c:tx>
            <c:rich>
              <a:bodyPr rot="0" vert="wordArtVert"/>
              <a:lstStyle/>
              <a:p>
                <a:pPr>
                  <a:defRPr/>
                </a:pPr>
                <a:r>
                  <a:rPr lang="es-CO"/>
                  <a:t>%</a:t>
                </a:r>
              </a:p>
            </c:rich>
          </c:tx>
          <c:overlay val="0"/>
        </c:title>
        <c:numFmt formatCode="General" sourceLinked="1"/>
        <c:majorTickMark val="none"/>
        <c:minorTickMark val="none"/>
        <c:tickLblPos val="nextTo"/>
        <c:crossAx val="34735616"/>
        <c:crosses val="autoZero"/>
        <c:crossBetween val="between"/>
      </c:valAx>
    </c:plotArea>
    <c:plotVisOnly val="1"/>
    <c:dispBlanksAs val="gap"/>
    <c:showDLblsOverMax val="0"/>
  </c:chart>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sz="1600" b="1" dirty="0" err="1" smtClean="0"/>
              <a:t>ChiNext</a:t>
            </a:r>
            <a:r>
              <a:rPr lang="en-US" sz="1600" b="1" dirty="0" smtClean="0"/>
              <a:t> </a:t>
            </a:r>
            <a:r>
              <a:rPr lang="en-US" sz="1600" b="1" dirty="0"/>
              <a:t>Price Index</a:t>
            </a:r>
          </a:p>
        </c:rich>
      </c:tx>
      <c:layout>
        <c:manualLayout>
          <c:xMode val="edge"/>
          <c:yMode val="edge"/>
          <c:x val="0.28102780066526289"/>
          <c:y val="1.8064422356359064E-2"/>
        </c:manualLayout>
      </c:layout>
      <c:overlay val="0"/>
      <c:spPr>
        <a:noFill/>
        <a:ln>
          <a:noFill/>
        </a:ln>
        <a:effectLst/>
      </c:spPr>
    </c:title>
    <c:autoTitleDeleted val="0"/>
    <c:plotArea>
      <c:layout>
        <c:manualLayout>
          <c:layoutTarget val="inner"/>
          <c:xMode val="edge"/>
          <c:yMode val="edge"/>
          <c:x val="0.17059410933507388"/>
          <c:y val="0.13811983365659081"/>
          <c:w val="0.79909241855071644"/>
          <c:h val="0.58920101852858908"/>
        </c:manualLayout>
      </c:layout>
      <c:lineChart>
        <c:grouping val="standard"/>
        <c:varyColors val="0"/>
        <c:ser>
          <c:idx val="0"/>
          <c:order val="0"/>
          <c:tx>
            <c:strRef>
              <c:f>Hoja1!$B$1</c:f>
              <c:strCache>
                <c:ptCount val="1"/>
                <c:pt idx="0">
                  <c:v>Serie 1</c:v>
                </c:pt>
              </c:strCache>
            </c:strRef>
          </c:tx>
          <c:spPr>
            <a:ln w="28575" cap="rnd">
              <a:solidFill>
                <a:schemeClr val="accent5">
                  <a:lumMod val="75000"/>
                </a:schemeClr>
              </a:solidFill>
              <a:round/>
            </a:ln>
            <a:effectLst/>
          </c:spPr>
          <c:marker>
            <c:symbol val="none"/>
          </c:marker>
          <c:cat>
            <c:strRef>
              <c:f>Hoja1!$A$17:$A$269</c:f>
              <c:strCache>
                <c:ptCount val="253"/>
                <c:pt idx="0">
                  <c:v>Jul 22, 2014</c:v>
                </c:pt>
                <c:pt idx="1">
                  <c:v>Jul 23, 2014</c:v>
                </c:pt>
                <c:pt idx="2">
                  <c:v>Jul 24, 2014</c:v>
                </c:pt>
                <c:pt idx="3">
                  <c:v>Jul 25, 2014</c:v>
                </c:pt>
                <c:pt idx="4">
                  <c:v>Jul 28, 2014</c:v>
                </c:pt>
                <c:pt idx="5">
                  <c:v>Jul 29, 2014</c:v>
                </c:pt>
                <c:pt idx="6">
                  <c:v>Jul 30, 2014</c:v>
                </c:pt>
                <c:pt idx="7">
                  <c:v>Jul 31, 2014</c:v>
                </c:pt>
                <c:pt idx="8">
                  <c:v>Aug 01, 2014</c:v>
                </c:pt>
                <c:pt idx="9">
                  <c:v>Aug 04, 2014</c:v>
                </c:pt>
                <c:pt idx="10">
                  <c:v>Aug 05, 2014</c:v>
                </c:pt>
                <c:pt idx="11">
                  <c:v>Aug 06, 2014</c:v>
                </c:pt>
                <c:pt idx="12">
                  <c:v>Aug 07, 2014</c:v>
                </c:pt>
                <c:pt idx="13">
                  <c:v>Aug 08, 2014</c:v>
                </c:pt>
                <c:pt idx="14">
                  <c:v>Aug 11, 2014</c:v>
                </c:pt>
                <c:pt idx="15">
                  <c:v>Aug 12, 2014</c:v>
                </c:pt>
                <c:pt idx="16">
                  <c:v>Aug 13, 2014</c:v>
                </c:pt>
                <c:pt idx="17">
                  <c:v>Aug 14, 2014</c:v>
                </c:pt>
                <c:pt idx="18">
                  <c:v>Aug 15, 2014</c:v>
                </c:pt>
                <c:pt idx="19">
                  <c:v>Aug 18, 2014</c:v>
                </c:pt>
                <c:pt idx="20">
                  <c:v>Aug 19, 2014</c:v>
                </c:pt>
                <c:pt idx="21">
                  <c:v>Aug 20, 2014</c:v>
                </c:pt>
                <c:pt idx="22">
                  <c:v>Aug 21, 2014</c:v>
                </c:pt>
                <c:pt idx="23">
                  <c:v>Aug 22, 2014</c:v>
                </c:pt>
                <c:pt idx="24">
                  <c:v>Aug 25, 2014</c:v>
                </c:pt>
                <c:pt idx="25">
                  <c:v>Aug 26, 2014</c:v>
                </c:pt>
                <c:pt idx="26">
                  <c:v>Aug 27, 2014</c:v>
                </c:pt>
                <c:pt idx="27">
                  <c:v>Aug 28, 2014</c:v>
                </c:pt>
                <c:pt idx="28">
                  <c:v>Aug 29, 2014</c:v>
                </c:pt>
                <c:pt idx="29">
                  <c:v>Sep 01, 2014</c:v>
                </c:pt>
                <c:pt idx="30">
                  <c:v>Sep 02, 2014</c:v>
                </c:pt>
                <c:pt idx="31">
                  <c:v>Sep 03, 2014</c:v>
                </c:pt>
                <c:pt idx="32">
                  <c:v>Sep 04, 2014</c:v>
                </c:pt>
                <c:pt idx="33">
                  <c:v>Sep 05, 2014</c:v>
                </c:pt>
                <c:pt idx="34">
                  <c:v>Sep 09, 2014</c:v>
                </c:pt>
                <c:pt idx="35">
                  <c:v>Sep 10, 2014</c:v>
                </c:pt>
                <c:pt idx="36">
                  <c:v>Sep 11, 2014</c:v>
                </c:pt>
                <c:pt idx="37">
                  <c:v>Sep 12, 2014</c:v>
                </c:pt>
                <c:pt idx="38">
                  <c:v>Sep 15, 2014</c:v>
                </c:pt>
                <c:pt idx="39">
                  <c:v>Sep 16, 2014</c:v>
                </c:pt>
                <c:pt idx="40">
                  <c:v>Sep 17, 2014</c:v>
                </c:pt>
                <c:pt idx="41">
                  <c:v>Sep 18, 2014</c:v>
                </c:pt>
                <c:pt idx="42">
                  <c:v>Sep 19, 2014</c:v>
                </c:pt>
                <c:pt idx="43">
                  <c:v>Sep 22, 2014</c:v>
                </c:pt>
                <c:pt idx="44">
                  <c:v>Sep 23, 2014</c:v>
                </c:pt>
                <c:pt idx="45">
                  <c:v>Sep 24, 2014</c:v>
                </c:pt>
                <c:pt idx="46">
                  <c:v>Sep 25, 2014</c:v>
                </c:pt>
                <c:pt idx="47">
                  <c:v>Sep 26, 2014</c:v>
                </c:pt>
                <c:pt idx="48">
                  <c:v>Sep 29, 2014</c:v>
                </c:pt>
                <c:pt idx="49">
                  <c:v>Sep 30, 2014</c:v>
                </c:pt>
                <c:pt idx="50">
                  <c:v>Oct 08, 2014</c:v>
                </c:pt>
                <c:pt idx="51">
                  <c:v>Oct 09, 2014</c:v>
                </c:pt>
                <c:pt idx="52">
                  <c:v>Oct 10, 2014</c:v>
                </c:pt>
                <c:pt idx="53">
                  <c:v>Oct 13, 2014</c:v>
                </c:pt>
                <c:pt idx="54">
                  <c:v>Oct 14, 2014</c:v>
                </c:pt>
                <c:pt idx="55">
                  <c:v>Oct 15, 2014</c:v>
                </c:pt>
                <c:pt idx="56">
                  <c:v>Oct 16, 2014</c:v>
                </c:pt>
                <c:pt idx="57">
                  <c:v>Oct 17, 2014</c:v>
                </c:pt>
                <c:pt idx="58">
                  <c:v>Oct 20, 2014</c:v>
                </c:pt>
                <c:pt idx="59">
                  <c:v>Oct 21, 2014</c:v>
                </c:pt>
                <c:pt idx="60">
                  <c:v>Oct 22, 2014</c:v>
                </c:pt>
                <c:pt idx="61">
                  <c:v>Oct 23, 2014</c:v>
                </c:pt>
                <c:pt idx="62">
                  <c:v>Oct 24, 2014</c:v>
                </c:pt>
                <c:pt idx="63">
                  <c:v>Oct 27, 2014</c:v>
                </c:pt>
                <c:pt idx="64">
                  <c:v>Oct 28, 2014</c:v>
                </c:pt>
                <c:pt idx="65">
                  <c:v>Oct 29, 2014</c:v>
                </c:pt>
                <c:pt idx="66">
                  <c:v>Oct 30, 2014</c:v>
                </c:pt>
                <c:pt idx="67">
                  <c:v>Oct 31, 2014</c:v>
                </c:pt>
                <c:pt idx="68">
                  <c:v>Nov 03, 2014</c:v>
                </c:pt>
                <c:pt idx="69">
                  <c:v>Nov 04, 2014</c:v>
                </c:pt>
                <c:pt idx="70">
                  <c:v>Nov 05, 2014</c:v>
                </c:pt>
                <c:pt idx="71">
                  <c:v>Nov 06, 2014</c:v>
                </c:pt>
                <c:pt idx="72">
                  <c:v>Nov 07, 2014</c:v>
                </c:pt>
                <c:pt idx="73">
                  <c:v>Nov 10, 2014</c:v>
                </c:pt>
                <c:pt idx="74">
                  <c:v>Nov 11, 2014</c:v>
                </c:pt>
                <c:pt idx="75">
                  <c:v>Nov 12, 2014</c:v>
                </c:pt>
                <c:pt idx="76">
                  <c:v>Nov 13, 2014</c:v>
                </c:pt>
                <c:pt idx="77">
                  <c:v>Nov 14, 2014</c:v>
                </c:pt>
                <c:pt idx="78">
                  <c:v>Nov 17, 2014</c:v>
                </c:pt>
                <c:pt idx="79">
                  <c:v>Nov 18, 2014</c:v>
                </c:pt>
                <c:pt idx="80">
                  <c:v>Nov 19, 2014</c:v>
                </c:pt>
                <c:pt idx="81">
                  <c:v>Nov 20, 2014</c:v>
                </c:pt>
                <c:pt idx="82">
                  <c:v>Nov 21, 2014</c:v>
                </c:pt>
                <c:pt idx="83">
                  <c:v>Nov 24, 2014</c:v>
                </c:pt>
                <c:pt idx="84">
                  <c:v>Nov 25, 2014</c:v>
                </c:pt>
                <c:pt idx="85">
                  <c:v>Nov 26, 2014</c:v>
                </c:pt>
                <c:pt idx="86">
                  <c:v>Nov 27, 2014</c:v>
                </c:pt>
                <c:pt idx="87">
                  <c:v>Nov 28, 2014</c:v>
                </c:pt>
                <c:pt idx="88">
                  <c:v>Dec 01, 2014</c:v>
                </c:pt>
                <c:pt idx="89">
                  <c:v>Dec 02, 2014</c:v>
                </c:pt>
                <c:pt idx="90">
                  <c:v>Dec 03, 2014</c:v>
                </c:pt>
                <c:pt idx="91">
                  <c:v>Dec 04, 2014</c:v>
                </c:pt>
                <c:pt idx="92">
                  <c:v>Dec 05, 2014</c:v>
                </c:pt>
                <c:pt idx="93">
                  <c:v>Dec 08, 2014</c:v>
                </c:pt>
                <c:pt idx="94">
                  <c:v>Dec 09, 2014</c:v>
                </c:pt>
                <c:pt idx="95">
                  <c:v>Dec 10, 2014</c:v>
                </c:pt>
                <c:pt idx="96">
                  <c:v>Dec 11, 2014</c:v>
                </c:pt>
                <c:pt idx="97">
                  <c:v>Dec 12, 2014</c:v>
                </c:pt>
                <c:pt idx="98">
                  <c:v>Dec 15, 2014</c:v>
                </c:pt>
                <c:pt idx="99">
                  <c:v>Dec 16, 2014</c:v>
                </c:pt>
                <c:pt idx="100">
                  <c:v>Dec 17, 2014</c:v>
                </c:pt>
                <c:pt idx="101">
                  <c:v>Dec 18, 2014</c:v>
                </c:pt>
                <c:pt idx="102">
                  <c:v>Dec 19, 2014</c:v>
                </c:pt>
                <c:pt idx="103">
                  <c:v>Dec 22, 2014</c:v>
                </c:pt>
                <c:pt idx="104">
                  <c:v>Dec 23, 2014</c:v>
                </c:pt>
                <c:pt idx="105">
                  <c:v>Dec 24, 2014</c:v>
                </c:pt>
                <c:pt idx="106">
                  <c:v>Dec 25, 2014</c:v>
                </c:pt>
                <c:pt idx="107">
                  <c:v>Dec 26, 2014</c:v>
                </c:pt>
                <c:pt idx="108">
                  <c:v>Dec 29, 2014</c:v>
                </c:pt>
                <c:pt idx="109">
                  <c:v>Dec 30, 2014</c:v>
                </c:pt>
                <c:pt idx="110">
                  <c:v>Dec 31, 2014</c:v>
                </c:pt>
                <c:pt idx="111">
                  <c:v>Jan 05, 2015</c:v>
                </c:pt>
                <c:pt idx="112">
                  <c:v>Jan 06, 2015</c:v>
                </c:pt>
                <c:pt idx="113">
                  <c:v>Jan 07, 2015</c:v>
                </c:pt>
                <c:pt idx="114">
                  <c:v>Jan 08, 2015</c:v>
                </c:pt>
                <c:pt idx="115">
                  <c:v>Jan 09, 2015</c:v>
                </c:pt>
                <c:pt idx="116">
                  <c:v>Jan 12, 2015</c:v>
                </c:pt>
                <c:pt idx="117">
                  <c:v>Jan 13, 2015</c:v>
                </c:pt>
                <c:pt idx="118">
                  <c:v>Jan 14, 2015</c:v>
                </c:pt>
                <c:pt idx="119">
                  <c:v>Jan 15, 2015</c:v>
                </c:pt>
                <c:pt idx="120">
                  <c:v>Jan 16, 2015</c:v>
                </c:pt>
                <c:pt idx="121">
                  <c:v>Jan 19, 2015</c:v>
                </c:pt>
                <c:pt idx="122">
                  <c:v>Jan 20, 2015</c:v>
                </c:pt>
                <c:pt idx="123">
                  <c:v>Jan 21, 2015</c:v>
                </c:pt>
                <c:pt idx="124">
                  <c:v>Jan 22, 2015</c:v>
                </c:pt>
                <c:pt idx="125">
                  <c:v>Jan 23, 2015</c:v>
                </c:pt>
                <c:pt idx="126">
                  <c:v>Jan 26, 2015</c:v>
                </c:pt>
                <c:pt idx="127">
                  <c:v>Jan 27, 2015</c:v>
                </c:pt>
                <c:pt idx="128">
                  <c:v>Jan 28, 2015</c:v>
                </c:pt>
                <c:pt idx="129">
                  <c:v>Jan 29, 2015</c:v>
                </c:pt>
                <c:pt idx="130">
                  <c:v>Jan 30, 2015</c:v>
                </c:pt>
                <c:pt idx="131">
                  <c:v>Feb 02, 2015</c:v>
                </c:pt>
                <c:pt idx="132">
                  <c:v>Feb 03, 2015</c:v>
                </c:pt>
                <c:pt idx="133">
                  <c:v>Feb 04, 2015</c:v>
                </c:pt>
                <c:pt idx="134">
                  <c:v>Feb 05, 2015</c:v>
                </c:pt>
                <c:pt idx="135">
                  <c:v>Feb 06, 2015</c:v>
                </c:pt>
                <c:pt idx="136">
                  <c:v>Feb 09, 2015</c:v>
                </c:pt>
                <c:pt idx="137">
                  <c:v>Feb 10, 2015</c:v>
                </c:pt>
                <c:pt idx="138">
                  <c:v>Feb 11, 2015</c:v>
                </c:pt>
                <c:pt idx="139">
                  <c:v>Feb 12, 2015</c:v>
                </c:pt>
                <c:pt idx="140">
                  <c:v>Feb 13, 2015</c:v>
                </c:pt>
                <c:pt idx="141">
                  <c:v>Feb 16, 2015</c:v>
                </c:pt>
                <c:pt idx="142">
                  <c:v>Feb 17, 2015</c:v>
                </c:pt>
                <c:pt idx="143">
                  <c:v>Feb 25, 2015</c:v>
                </c:pt>
                <c:pt idx="144">
                  <c:v>Feb 26, 2015</c:v>
                </c:pt>
                <c:pt idx="145">
                  <c:v>Feb 27, 2015</c:v>
                </c:pt>
                <c:pt idx="146">
                  <c:v>Mar 02, 2015</c:v>
                </c:pt>
                <c:pt idx="147">
                  <c:v>Mar 03, 2015</c:v>
                </c:pt>
                <c:pt idx="148">
                  <c:v>Mar 04, 2015</c:v>
                </c:pt>
                <c:pt idx="149">
                  <c:v>Mar 05, 2015</c:v>
                </c:pt>
                <c:pt idx="150">
                  <c:v>Mar 06, 2015</c:v>
                </c:pt>
                <c:pt idx="151">
                  <c:v>Mar 09, 2015</c:v>
                </c:pt>
                <c:pt idx="152">
                  <c:v>Mar 10, 2015</c:v>
                </c:pt>
                <c:pt idx="153">
                  <c:v>Mar 11, 2015</c:v>
                </c:pt>
                <c:pt idx="154">
                  <c:v>Mar 12, 2015</c:v>
                </c:pt>
                <c:pt idx="155">
                  <c:v>Mar 13, 2015</c:v>
                </c:pt>
                <c:pt idx="156">
                  <c:v>Mar 16, 2015</c:v>
                </c:pt>
                <c:pt idx="157">
                  <c:v>Mar 17, 2015</c:v>
                </c:pt>
                <c:pt idx="158">
                  <c:v>Mar 18, 2015</c:v>
                </c:pt>
                <c:pt idx="159">
                  <c:v>Mar 19, 2015</c:v>
                </c:pt>
                <c:pt idx="160">
                  <c:v>Mar 20, 2015</c:v>
                </c:pt>
                <c:pt idx="161">
                  <c:v>Mar 23, 2015</c:v>
                </c:pt>
                <c:pt idx="162">
                  <c:v>Mar 24, 2015</c:v>
                </c:pt>
                <c:pt idx="163">
                  <c:v>Mar 25, 2015</c:v>
                </c:pt>
                <c:pt idx="164">
                  <c:v>Mar 26, 2015</c:v>
                </c:pt>
                <c:pt idx="165">
                  <c:v>Mar 27, 2015</c:v>
                </c:pt>
                <c:pt idx="166">
                  <c:v>Mar 30, 2015</c:v>
                </c:pt>
                <c:pt idx="167">
                  <c:v>Mar 31, 2015</c:v>
                </c:pt>
                <c:pt idx="168">
                  <c:v>Apr 01, 2015</c:v>
                </c:pt>
                <c:pt idx="169">
                  <c:v>Apr 02, 2015</c:v>
                </c:pt>
                <c:pt idx="170">
                  <c:v>Apr 03, 2015</c:v>
                </c:pt>
                <c:pt idx="171">
                  <c:v>Apr 07, 2015</c:v>
                </c:pt>
                <c:pt idx="172">
                  <c:v>Apr 08, 2015</c:v>
                </c:pt>
                <c:pt idx="173">
                  <c:v>Apr 09, 2015</c:v>
                </c:pt>
                <c:pt idx="174">
                  <c:v>Apr 10, 2015</c:v>
                </c:pt>
                <c:pt idx="175">
                  <c:v>Apr 13, 2015</c:v>
                </c:pt>
                <c:pt idx="176">
                  <c:v>Apr 14, 2015</c:v>
                </c:pt>
                <c:pt idx="177">
                  <c:v>Apr 15, 2015</c:v>
                </c:pt>
                <c:pt idx="178">
                  <c:v>Apr 16, 2015</c:v>
                </c:pt>
                <c:pt idx="179">
                  <c:v>Apr 17, 2015</c:v>
                </c:pt>
                <c:pt idx="180">
                  <c:v>Apr 20, 2015</c:v>
                </c:pt>
                <c:pt idx="181">
                  <c:v>Apr 21, 2015</c:v>
                </c:pt>
                <c:pt idx="182">
                  <c:v>Apr 22, 2015</c:v>
                </c:pt>
                <c:pt idx="183">
                  <c:v>Apr 23, 2015</c:v>
                </c:pt>
                <c:pt idx="184">
                  <c:v>Apr 24, 2015</c:v>
                </c:pt>
                <c:pt idx="185">
                  <c:v>Apr 27, 2015</c:v>
                </c:pt>
                <c:pt idx="186">
                  <c:v>Apr 28, 2015</c:v>
                </c:pt>
                <c:pt idx="187">
                  <c:v>Apr 29, 2015</c:v>
                </c:pt>
                <c:pt idx="188">
                  <c:v>Apr 30, 2015</c:v>
                </c:pt>
                <c:pt idx="189">
                  <c:v>May 04, 2015</c:v>
                </c:pt>
                <c:pt idx="190">
                  <c:v>May 05, 2015</c:v>
                </c:pt>
                <c:pt idx="191">
                  <c:v>May 06, 2015</c:v>
                </c:pt>
                <c:pt idx="192">
                  <c:v>May 07, 2015</c:v>
                </c:pt>
                <c:pt idx="193">
                  <c:v>May 08, 2015</c:v>
                </c:pt>
                <c:pt idx="194">
                  <c:v>May 11, 2015</c:v>
                </c:pt>
                <c:pt idx="195">
                  <c:v>May 12, 2015</c:v>
                </c:pt>
                <c:pt idx="196">
                  <c:v>May 13, 2015</c:v>
                </c:pt>
                <c:pt idx="197">
                  <c:v>May 14, 2015</c:v>
                </c:pt>
                <c:pt idx="198">
                  <c:v>May 15, 2015</c:v>
                </c:pt>
                <c:pt idx="199">
                  <c:v>May 18, 2015</c:v>
                </c:pt>
                <c:pt idx="200">
                  <c:v>May 19, 2015</c:v>
                </c:pt>
                <c:pt idx="201">
                  <c:v>May 20, 2015</c:v>
                </c:pt>
                <c:pt idx="202">
                  <c:v>May 21, 2015</c:v>
                </c:pt>
                <c:pt idx="203">
                  <c:v>May 22, 2015</c:v>
                </c:pt>
                <c:pt idx="204">
                  <c:v>May 25, 2015</c:v>
                </c:pt>
                <c:pt idx="205">
                  <c:v>May 26, 2015</c:v>
                </c:pt>
                <c:pt idx="206">
                  <c:v>May 27, 2015</c:v>
                </c:pt>
                <c:pt idx="207">
                  <c:v>May 28, 2015</c:v>
                </c:pt>
                <c:pt idx="208">
                  <c:v>May 29, 2015</c:v>
                </c:pt>
                <c:pt idx="209">
                  <c:v>Jun 01, 2015</c:v>
                </c:pt>
                <c:pt idx="210">
                  <c:v>Jun 02, 2015</c:v>
                </c:pt>
                <c:pt idx="211">
                  <c:v>Jun 03, 2015</c:v>
                </c:pt>
                <c:pt idx="212">
                  <c:v>Jun 04, 2015</c:v>
                </c:pt>
                <c:pt idx="213">
                  <c:v>Jun 05, 2015</c:v>
                </c:pt>
                <c:pt idx="214">
                  <c:v>Jun 08, 2015</c:v>
                </c:pt>
                <c:pt idx="215">
                  <c:v>Jun 09, 2015</c:v>
                </c:pt>
                <c:pt idx="216">
                  <c:v>Jun 10, 2015</c:v>
                </c:pt>
                <c:pt idx="217">
                  <c:v>Jun 11, 2015</c:v>
                </c:pt>
                <c:pt idx="218">
                  <c:v>Jun 12, 2015</c:v>
                </c:pt>
                <c:pt idx="219">
                  <c:v>Jun 15, 2015</c:v>
                </c:pt>
                <c:pt idx="220">
                  <c:v>Jun 16, 2015</c:v>
                </c:pt>
                <c:pt idx="221">
                  <c:v>Jun 17, 2015</c:v>
                </c:pt>
                <c:pt idx="222">
                  <c:v>Jun 18, 2015</c:v>
                </c:pt>
                <c:pt idx="223">
                  <c:v>Jun 19, 2015</c:v>
                </c:pt>
                <c:pt idx="224">
                  <c:v>Jun 23, 2015</c:v>
                </c:pt>
                <c:pt idx="225">
                  <c:v>Jun 24, 2015</c:v>
                </c:pt>
                <c:pt idx="226">
                  <c:v>Jun 25, 2015</c:v>
                </c:pt>
                <c:pt idx="227">
                  <c:v>Jun 26, 2015</c:v>
                </c:pt>
                <c:pt idx="228">
                  <c:v>Jun 29, 2015</c:v>
                </c:pt>
                <c:pt idx="229">
                  <c:v>Jun 30, 2015</c:v>
                </c:pt>
                <c:pt idx="230">
                  <c:v>Jul 01, 2015</c:v>
                </c:pt>
                <c:pt idx="231">
                  <c:v>Jul 02, 2015</c:v>
                </c:pt>
                <c:pt idx="232">
                  <c:v>Jul 03, 2015</c:v>
                </c:pt>
                <c:pt idx="233">
                  <c:v>Jul 06, 2015</c:v>
                </c:pt>
                <c:pt idx="234">
                  <c:v>Jul 07, 2015</c:v>
                </c:pt>
                <c:pt idx="235">
                  <c:v>Jul 08, 2015</c:v>
                </c:pt>
                <c:pt idx="236">
                  <c:v>Jul 09, 2015</c:v>
                </c:pt>
                <c:pt idx="237">
                  <c:v>Jul 10, 2015</c:v>
                </c:pt>
                <c:pt idx="238">
                  <c:v>Jul 13, 2015</c:v>
                </c:pt>
                <c:pt idx="239">
                  <c:v>Jul 14, 2015</c:v>
                </c:pt>
                <c:pt idx="240">
                  <c:v>Jul 15, 2015</c:v>
                </c:pt>
                <c:pt idx="241">
                  <c:v>Jul 16, 2016</c:v>
                </c:pt>
                <c:pt idx="242">
                  <c:v>Jul 17, 2016</c:v>
                </c:pt>
                <c:pt idx="243">
                  <c:v>Jul 20, 2017</c:v>
                </c:pt>
                <c:pt idx="244">
                  <c:v>Jul 21, 2017</c:v>
                </c:pt>
                <c:pt idx="245">
                  <c:v>Jul 22, 2017</c:v>
                </c:pt>
                <c:pt idx="246">
                  <c:v>Jul 23, 2017</c:v>
                </c:pt>
                <c:pt idx="247">
                  <c:v>Jul 24, 2017</c:v>
                </c:pt>
                <c:pt idx="248">
                  <c:v>Jul 27, 2017</c:v>
                </c:pt>
                <c:pt idx="249">
                  <c:v>Jul 28 2017</c:v>
                </c:pt>
                <c:pt idx="250">
                  <c:v>Jul 29 2017</c:v>
                </c:pt>
                <c:pt idx="251">
                  <c:v>Jul 30 2018</c:v>
                </c:pt>
                <c:pt idx="252">
                  <c:v>Jul 31 2018</c:v>
                </c:pt>
              </c:strCache>
            </c:strRef>
          </c:cat>
          <c:val>
            <c:numRef>
              <c:f>Hoja1!$B$17:$B$269</c:f>
              <c:numCache>
                <c:formatCode>General</c:formatCode>
                <c:ptCount val="253"/>
                <c:pt idx="0">
                  <c:v>1329.35</c:v>
                </c:pt>
                <c:pt idx="1">
                  <c:v>1293.0899999999999</c:v>
                </c:pt>
                <c:pt idx="2">
                  <c:v>1271.8800000000001</c:v>
                </c:pt>
                <c:pt idx="3">
                  <c:v>1285.77</c:v>
                </c:pt>
                <c:pt idx="4">
                  <c:v>1314.53</c:v>
                </c:pt>
                <c:pt idx="5">
                  <c:v>1331.76</c:v>
                </c:pt>
                <c:pt idx="6">
                  <c:v>1342.74</c:v>
                </c:pt>
                <c:pt idx="7">
                  <c:v>1344.54</c:v>
                </c:pt>
                <c:pt idx="8">
                  <c:v>1325.94</c:v>
                </c:pt>
                <c:pt idx="9">
                  <c:v>1329.82</c:v>
                </c:pt>
                <c:pt idx="10">
                  <c:v>1360.69</c:v>
                </c:pt>
                <c:pt idx="11">
                  <c:v>1365.74</c:v>
                </c:pt>
                <c:pt idx="12">
                  <c:v>1362.03</c:v>
                </c:pt>
                <c:pt idx="13">
                  <c:v>1377.44</c:v>
                </c:pt>
                <c:pt idx="14">
                  <c:v>1397.78</c:v>
                </c:pt>
                <c:pt idx="15">
                  <c:v>1396.44</c:v>
                </c:pt>
                <c:pt idx="16">
                  <c:v>1384.31</c:v>
                </c:pt>
                <c:pt idx="17">
                  <c:v>1380.3</c:v>
                </c:pt>
                <c:pt idx="18">
                  <c:v>1392.45</c:v>
                </c:pt>
                <c:pt idx="19">
                  <c:v>1428.74</c:v>
                </c:pt>
                <c:pt idx="20">
                  <c:v>1436.4</c:v>
                </c:pt>
                <c:pt idx="21">
                  <c:v>1427.4</c:v>
                </c:pt>
                <c:pt idx="22">
                  <c:v>1447.88</c:v>
                </c:pt>
                <c:pt idx="23">
                  <c:v>1461.72</c:v>
                </c:pt>
                <c:pt idx="24">
                  <c:v>1443.81</c:v>
                </c:pt>
                <c:pt idx="25">
                  <c:v>1411.15</c:v>
                </c:pt>
                <c:pt idx="26">
                  <c:v>1420.54</c:v>
                </c:pt>
                <c:pt idx="27">
                  <c:v>1403.8</c:v>
                </c:pt>
                <c:pt idx="28">
                  <c:v>1424.47</c:v>
                </c:pt>
                <c:pt idx="29">
                  <c:v>1452.84</c:v>
                </c:pt>
                <c:pt idx="30">
                  <c:v>1465.03</c:v>
                </c:pt>
                <c:pt idx="31">
                  <c:v>1477.67</c:v>
                </c:pt>
                <c:pt idx="32">
                  <c:v>1495.51</c:v>
                </c:pt>
                <c:pt idx="33">
                  <c:v>1489.84</c:v>
                </c:pt>
                <c:pt idx="34">
                  <c:v>1494.02</c:v>
                </c:pt>
                <c:pt idx="35">
                  <c:v>1504.91</c:v>
                </c:pt>
                <c:pt idx="36">
                  <c:v>1513.01</c:v>
                </c:pt>
                <c:pt idx="37">
                  <c:v>1524.12</c:v>
                </c:pt>
                <c:pt idx="38">
                  <c:v>1526.13</c:v>
                </c:pt>
                <c:pt idx="39">
                  <c:v>1473.13</c:v>
                </c:pt>
                <c:pt idx="40">
                  <c:v>1479.12</c:v>
                </c:pt>
                <c:pt idx="41">
                  <c:v>1490.79</c:v>
                </c:pt>
                <c:pt idx="42">
                  <c:v>1499.12</c:v>
                </c:pt>
                <c:pt idx="43">
                  <c:v>1483.35</c:v>
                </c:pt>
                <c:pt idx="44">
                  <c:v>1500.99</c:v>
                </c:pt>
                <c:pt idx="45">
                  <c:v>1517.42</c:v>
                </c:pt>
                <c:pt idx="46">
                  <c:v>1508.42</c:v>
                </c:pt>
                <c:pt idx="47">
                  <c:v>1511.36</c:v>
                </c:pt>
                <c:pt idx="48">
                  <c:v>1526.17</c:v>
                </c:pt>
                <c:pt idx="49">
                  <c:v>1540.87</c:v>
                </c:pt>
                <c:pt idx="50">
                  <c:v>1557.57</c:v>
                </c:pt>
                <c:pt idx="51">
                  <c:v>1561.17</c:v>
                </c:pt>
                <c:pt idx="52">
                  <c:v>1554.22</c:v>
                </c:pt>
                <c:pt idx="53">
                  <c:v>1548.33</c:v>
                </c:pt>
                <c:pt idx="54">
                  <c:v>1539.12</c:v>
                </c:pt>
                <c:pt idx="55">
                  <c:v>1545.62</c:v>
                </c:pt>
                <c:pt idx="56">
                  <c:v>1526.56</c:v>
                </c:pt>
                <c:pt idx="57">
                  <c:v>1511.05</c:v>
                </c:pt>
                <c:pt idx="58">
                  <c:v>1532.38</c:v>
                </c:pt>
                <c:pt idx="59">
                  <c:v>1517.48</c:v>
                </c:pt>
                <c:pt idx="60">
                  <c:v>1504.55</c:v>
                </c:pt>
                <c:pt idx="61">
                  <c:v>1477.84</c:v>
                </c:pt>
                <c:pt idx="62">
                  <c:v>1477.59</c:v>
                </c:pt>
                <c:pt idx="63">
                  <c:v>1492.01</c:v>
                </c:pt>
                <c:pt idx="64">
                  <c:v>1522.05</c:v>
                </c:pt>
                <c:pt idx="65">
                  <c:v>1530.08</c:v>
                </c:pt>
                <c:pt idx="66">
                  <c:v>1525.77</c:v>
                </c:pt>
                <c:pt idx="67">
                  <c:v>1513.27</c:v>
                </c:pt>
                <c:pt idx="68">
                  <c:v>1529.89</c:v>
                </c:pt>
                <c:pt idx="69">
                  <c:v>1516.4</c:v>
                </c:pt>
                <c:pt idx="70">
                  <c:v>1512.49</c:v>
                </c:pt>
                <c:pt idx="71">
                  <c:v>1532.52</c:v>
                </c:pt>
                <c:pt idx="72">
                  <c:v>1522.62</c:v>
                </c:pt>
                <c:pt idx="73">
                  <c:v>1514.82</c:v>
                </c:pt>
                <c:pt idx="74">
                  <c:v>1461.51</c:v>
                </c:pt>
                <c:pt idx="75">
                  <c:v>1475.75</c:v>
                </c:pt>
                <c:pt idx="76">
                  <c:v>1442.86</c:v>
                </c:pt>
                <c:pt idx="77">
                  <c:v>1441.21</c:v>
                </c:pt>
                <c:pt idx="78">
                  <c:v>1471.68</c:v>
                </c:pt>
                <c:pt idx="79">
                  <c:v>1481.86</c:v>
                </c:pt>
                <c:pt idx="80">
                  <c:v>1505.55</c:v>
                </c:pt>
                <c:pt idx="81">
                  <c:v>1494.59</c:v>
                </c:pt>
                <c:pt idx="82">
                  <c:v>1504.83</c:v>
                </c:pt>
                <c:pt idx="83">
                  <c:v>1507.81</c:v>
                </c:pt>
                <c:pt idx="84">
                  <c:v>1541.92</c:v>
                </c:pt>
                <c:pt idx="85">
                  <c:v>1554.22</c:v>
                </c:pt>
                <c:pt idx="86">
                  <c:v>1563.41</c:v>
                </c:pt>
                <c:pt idx="87">
                  <c:v>1570.85</c:v>
                </c:pt>
                <c:pt idx="88">
                  <c:v>1552.31</c:v>
                </c:pt>
                <c:pt idx="89">
                  <c:v>1565.42</c:v>
                </c:pt>
                <c:pt idx="90">
                  <c:v>1604.45</c:v>
                </c:pt>
                <c:pt idx="91">
                  <c:v>1621.85</c:v>
                </c:pt>
                <c:pt idx="92">
                  <c:v>1581.91</c:v>
                </c:pt>
                <c:pt idx="93">
                  <c:v>1567.16</c:v>
                </c:pt>
                <c:pt idx="94">
                  <c:v>1504.62</c:v>
                </c:pt>
                <c:pt idx="95">
                  <c:v>1572.68</c:v>
                </c:pt>
                <c:pt idx="96">
                  <c:v>1587.66</c:v>
                </c:pt>
                <c:pt idx="97">
                  <c:v>1623.57</c:v>
                </c:pt>
                <c:pt idx="98">
                  <c:v>1657.5</c:v>
                </c:pt>
                <c:pt idx="99">
                  <c:v>1649.58</c:v>
                </c:pt>
                <c:pt idx="100">
                  <c:v>1644.21</c:v>
                </c:pt>
                <c:pt idx="101">
                  <c:v>1634.05</c:v>
                </c:pt>
                <c:pt idx="102">
                  <c:v>1596.81</c:v>
                </c:pt>
                <c:pt idx="103">
                  <c:v>1517.93</c:v>
                </c:pt>
                <c:pt idx="104">
                  <c:v>1496.53</c:v>
                </c:pt>
                <c:pt idx="105">
                  <c:v>1519.8</c:v>
                </c:pt>
                <c:pt idx="106">
                  <c:v>1529.47</c:v>
                </c:pt>
                <c:pt idx="107">
                  <c:v>1536.08</c:v>
                </c:pt>
                <c:pt idx="108">
                  <c:v>1499.4</c:v>
                </c:pt>
                <c:pt idx="109">
                  <c:v>1460.11</c:v>
                </c:pt>
                <c:pt idx="110">
                  <c:v>1471.76</c:v>
                </c:pt>
                <c:pt idx="111">
                  <c:v>1464.77</c:v>
                </c:pt>
                <c:pt idx="112">
                  <c:v>1539.83</c:v>
                </c:pt>
                <c:pt idx="113">
                  <c:v>1523.39</c:v>
                </c:pt>
                <c:pt idx="114">
                  <c:v>1541.89</c:v>
                </c:pt>
                <c:pt idx="115">
                  <c:v>1553.24</c:v>
                </c:pt>
                <c:pt idx="116">
                  <c:v>1586.12</c:v>
                </c:pt>
                <c:pt idx="117">
                  <c:v>1601.17</c:v>
                </c:pt>
                <c:pt idx="118">
                  <c:v>1588.01</c:v>
                </c:pt>
                <c:pt idx="119">
                  <c:v>1586.34</c:v>
                </c:pt>
                <c:pt idx="120">
                  <c:v>1639.56</c:v>
                </c:pt>
                <c:pt idx="121">
                  <c:v>1630.07</c:v>
                </c:pt>
                <c:pt idx="122">
                  <c:v>1700.85</c:v>
                </c:pt>
                <c:pt idx="123">
                  <c:v>1722.58</c:v>
                </c:pt>
                <c:pt idx="124">
                  <c:v>1744.04</c:v>
                </c:pt>
                <c:pt idx="125">
                  <c:v>1697.29</c:v>
                </c:pt>
                <c:pt idx="126">
                  <c:v>1739.79</c:v>
                </c:pt>
                <c:pt idx="127">
                  <c:v>1743.67</c:v>
                </c:pt>
                <c:pt idx="128">
                  <c:v>1731.41</c:v>
                </c:pt>
                <c:pt idx="129">
                  <c:v>1711.37</c:v>
                </c:pt>
                <c:pt idx="130">
                  <c:v>1680.58</c:v>
                </c:pt>
                <c:pt idx="131">
                  <c:v>1696.83</c:v>
                </c:pt>
                <c:pt idx="132">
                  <c:v>1750.91</c:v>
                </c:pt>
                <c:pt idx="133">
                  <c:v>1757.74</c:v>
                </c:pt>
                <c:pt idx="134">
                  <c:v>1774.31</c:v>
                </c:pt>
                <c:pt idx="135">
                  <c:v>1730.97</c:v>
                </c:pt>
                <c:pt idx="136">
                  <c:v>1708.85</c:v>
                </c:pt>
                <c:pt idx="137">
                  <c:v>1747.67</c:v>
                </c:pt>
                <c:pt idx="138">
                  <c:v>1772.85</c:v>
                </c:pt>
                <c:pt idx="139">
                  <c:v>1788.81</c:v>
                </c:pt>
                <c:pt idx="140">
                  <c:v>1825.49</c:v>
                </c:pt>
                <c:pt idx="141">
                  <c:v>1896.63</c:v>
                </c:pt>
                <c:pt idx="142">
                  <c:v>1894.31</c:v>
                </c:pt>
                <c:pt idx="143">
                  <c:v>1876.74</c:v>
                </c:pt>
                <c:pt idx="144">
                  <c:v>1880.39</c:v>
                </c:pt>
                <c:pt idx="145">
                  <c:v>1928.04</c:v>
                </c:pt>
                <c:pt idx="146">
                  <c:v>1986.99</c:v>
                </c:pt>
                <c:pt idx="147">
                  <c:v>1961.74</c:v>
                </c:pt>
                <c:pt idx="148">
                  <c:v>2009.83</c:v>
                </c:pt>
                <c:pt idx="149">
                  <c:v>2014.79</c:v>
                </c:pt>
                <c:pt idx="150">
                  <c:v>1951.4</c:v>
                </c:pt>
                <c:pt idx="151">
                  <c:v>1994.39</c:v>
                </c:pt>
                <c:pt idx="152">
                  <c:v>2045.32</c:v>
                </c:pt>
                <c:pt idx="153">
                  <c:v>2035.83</c:v>
                </c:pt>
                <c:pt idx="154">
                  <c:v>2018.13</c:v>
                </c:pt>
                <c:pt idx="155">
                  <c:v>2069.0700000000002</c:v>
                </c:pt>
                <c:pt idx="156">
                  <c:v>2142.67</c:v>
                </c:pt>
                <c:pt idx="157">
                  <c:v>2137.46</c:v>
                </c:pt>
                <c:pt idx="158">
                  <c:v>2182.92</c:v>
                </c:pt>
                <c:pt idx="159">
                  <c:v>2183.88</c:v>
                </c:pt>
                <c:pt idx="160">
                  <c:v>2213.77</c:v>
                </c:pt>
                <c:pt idx="161">
                  <c:v>2293.65</c:v>
                </c:pt>
                <c:pt idx="162">
                  <c:v>2357.9699999999998</c:v>
                </c:pt>
                <c:pt idx="163">
                  <c:v>2385.0100000000002</c:v>
                </c:pt>
                <c:pt idx="164">
                  <c:v>2291.79</c:v>
                </c:pt>
                <c:pt idx="165">
                  <c:v>2323.8200000000002</c:v>
                </c:pt>
                <c:pt idx="166">
                  <c:v>2290.48</c:v>
                </c:pt>
                <c:pt idx="167">
                  <c:v>2335.17</c:v>
                </c:pt>
                <c:pt idx="168">
                  <c:v>2404.91</c:v>
                </c:pt>
                <c:pt idx="169">
                  <c:v>2475.3200000000002</c:v>
                </c:pt>
                <c:pt idx="170">
                  <c:v>2510.16</c:v>
                </c:pt>
                <c:pt idx="171">
                  <c:v>2556.6999999999998</c:v>
                </c:pt>
                <c:pt idx="172">
                  <c:v>2488.16</c:v>
                </c:pt>
                <c:pt idx="173">
                  <c:v>2496.4899999999998</c:v>
                </c:pt>
                <c:pt idx="174">
                  <c:v>2552.83</c:v>
                </c:pt>
                <c:pt idx="175">
                  <c:v>2577.7800000000002</c:v>
                </c:pt>
                <c:pt idx="176">
                  <c:v>2558.85</c:v>
                </c:pt>
                <c:pt idx="177">
                  <c:v>2441.7399999999998</c:v>
                </c:pt>
                <c:pt idx="178">
                  <c:v>2484.33</c:v>
                </c:pt>
                <c:pt idx="179">
                  <c:v>2463.9899999999998</c:v>
                </c:pt>
                <c:pt idx="180">
                  <c:v>2424.85</c:v>
                </c:pt>
                <c:pt idx="181">
                  <c:v>2566.09</c:v>
                </c:pt>
                <c:pt idx="182">
                  <c:v>2634.93</c:v>
                </c:pt>
                <c:pt idx="183">
                  <c:v>2706.18</c:v>
                </c:pt>
                <c:pt idx="184">
                  <c:v>2734.75</c:v>
                </c:pt>
                <c:pt idx="185">
                  <c:v>2747.5</c:v>
                </c:pt>
                <c:pt idx="186">
                  <c:v>2687.97</c:v>
                </c:pt>
                <c:pt idx="187">
                  <c:v>2797.52</c:v>
                </c:pt>
                <c:pt idx="188">
                  <c:v>2857.89</c:v>
                </c:pt>
                <c:pt idx="189">
                  <c:v>2845.25</c:v>
                </c:pt>
                <c:pt idx="190">
                  <c:v>2783.44</c:v>
                </c:pt>
                <c:pt idx="191">
                  <c:v>2846.56</c:v>
                </c:pt>
                <c:pt idx="192">
                  <c:v>2806.05</c:v>
                </c:pt>
                <c:pt idx="193">
                  <c:v>2973.6</c:v>
                </c:pt>
                <c:pt idx="194">
                  <c:v>3146.83</c:v>
                </c:pt>
                <c:pt idx="195">
                  <c:v>3250.3</c:v>
                </c:pt>
                <c:pt idx="196">
                  <c:v>3192.15</c:v>
                </c:pt>
                <c:pt idx="197">
                  <c:v>3141.59</c:v>
                </c:pt>
                <c:pt idx="198">
                  <c:v>3145.34</c:v>
                </c:pt>
                <c:pt idx="199">
                  <c:v>3278.48</c:v>
                </c:pt>
                <c:pt idx="200">
                  <c:v>3322.77</c:v>
                </c:pt>
                <c:pt idx="201">
                  <c:v>3406.28</c:v>
                </c:pt>
                <c:pt idx="202">
                  <c:v>3527.41</c:v>
                </c:pt>
                <c:pt idx="203">
                  <c:v>3516.63</c:v>
                </c:pt>
                <c:pt idx="204">
                  <c:v>3467.92</c:v>
                </c:pt>
                <c:pt idx="205">
                  <c:v>3618.23</c:v>
                </c:pt>
                <c:pt idx="206">
                  <c:v>3628.67</c:v>
                </c:pt>
                <c:pt idx="207">
                  <c:v>3432.98</c:v>
                </c:pt>
                <c:pt idx="208">
                  <c:v>3542.84</c:v>
                </c:pt>
                <c:pt idx="209">
                  <c:v>3718.75</c:v>
                </c:pt>
                <c:pt idx="210">
                  <c:v>3901.54</c:v>
                </c:pt>
                <c:pt idx="211">
                  <c:v>3982.25</c:v>
                </c:pt>
                <c:pt idx="212">
                  <c:v>3943.47</c:v>
                </c:pt>
                <c:pt idx="213">
                  <c:v>3885.83</c:v>
                </c:pt>
                <c:pt idx="214">
                  <c:v>3704.55</c:v>
                </c:pt>
                <c:pt idx="215">
                  <c:v>3705.54</c:v>
                </c:pt>
                <c:pt idx="216">
                  <c:v>3834.7</c:v>
                </c:pt>
                <c:pt idx="217">
                  <c:v>3862.14</c:v>
                </c:pt>
                <c:pt idx="218">
                  <c:v>3899.7</c:v>
                </c:pt>
                <c:pt idx="219">
                  <c:v>3696.03</c:v>
                </c:pt>
                <c:pt idx="220">
                  <c:v>3590.67</c:v>
                </c:pt>
                <c:pt idx="221">
                  <c:v>3741.36</c:v>
                </c:pt>
                <c:pt idx="222">
                  <c:v>3504.55</c:v>
                </c:pt>
                <c:pt idx="223">
                  <c:v>3314.98</c:v>
                </c:pt>
                <c:pt idx="224">
                  <c:v>3393.94</c:v>
                </c:pt>
                <c:pt idx="225">
                  <c:v>3383.4</c:v>
                </c:pt>
                <c:pt idx="226">
                  <c:v>3206.38</c:v>
                </c:pt>
                <c:pt idx="227">
                  <c:v>2920.7</c:v>
                </c:pt>
                <c:pt idx="228">
                  <c:v>2689.76</c:v>
                </c:pt>
                <c:pt idx="229">
                  <c:v>2858.61</c:v>
                </c:pt>
                <c:pt idx="230">
                  <c:v>2759.41</c:v>
                </c:pt>
                <c:pt idx="231">
                  <c:v>2649.32</c:v>
                </c:pt>
                <c:pt idx="232">
                  <c:v>2605.2800000000002</c:v>
                </c:pt>
                <c:pt idx="233">
                  <c:v>2493.83</c:v>
                </c:pt>
                <c:pt idx="234">
                  <c:v>2352.0100000000002</c:v>
                </c:pt>
                <c:pt idx="235">
                  <c:v>2364.0500000000002</c:v>
                </c:pt>
                <c:pt idx="236">
                  <c:v>2435.7600000000002</c:v>
                </c:pt>
                <c:pt idx="237">
                  <c:v>2535.89</c:v>
                </c:pt>
                <c:pt idx="238">
                  <c:v>2683.07</c:v>
                </c:pt>
                <c:pt idx="239">
                  <c:v>2726.05</c:v>
                </c:pt>
                <c:pt idx="240">
                  <c:v>2590.0300000000002</c:v>
                </c:pt>
                <c:pt idx="241">
                  <c:v>2627.08</c:v>
                </c:pt>
                <c:pt idx="242">
                  <c:v>2783.32</c:v>
                </c:pt>
                <c:pt idx="243">
                  <c:v>2848.3</c:v>
                </c:pt>
                <c:pt idx="244">
                  <c:v>2882.9</c:v>
                </c:pt>
                <c:pt idx="245">
                  <c:v>2897.37</c:v>
                </c:pt>
                <c:pt idx="246">
                  <c:v>2967.37</c:v>
                </c:pt>
                <c:pt idx="247">
                  <c:v>2897.82</c:v>
                </c:pt>
                <c:pt idx="248">
                  <c:v>2683.45</c:v>
                </c:pt>
                <c:pt idx="249">
                  <c:v>2581.9299999999998</c:v>
                </c:pt>
                <c:pt idx="250">
                  <c:v>2693.86</c:v>
                </c:pt>
                <c:pt idx="251">
                  <c:v>2561.19</c:v>
                </c:pt>
                <c:pt idx="252">
                  <c:v>2539.84</c:v>
                </c:pt>
              </c:numCache>
            </c:numRef>
          </c:val>
          <c:smooth val="0"/>
        </c:ser>
        <c:dLbls>
          <c:showLegendKey val="0"/>
          <c:showVal val="0"/>
          <c:showCatName val="0"/>
          <c:showSerName val="0"/>
          <c:showPercent val="0"/>
          <c:showBubbleSize val="0"/>
        </c:dLbls>
        <c:marker val="1"/>
        <c:smooth val="0"/>
        <c:axId val="35107968"/>
        <c:axId val="35109504"/>
      </c:lineChart>
      <c:catAx>
        <c:axId val="35107968"/>
        <c:scaling>
          <c:orientation val="minMax"/>
        </c:scaling>
        <c:delete val="0"/>
        <c:axPos val="b"/>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09504"/>
        <c:crosses val="autoZero"/>
        <c:auto val="0"/>
        <c:lblAlgn val="ctr"/>
        <c:lblOffset val="100"/>
        <c:noMultiLvlLbl val="0"/>
      </c:catAx>
      <c:valAx>
        <c:axId val="35109504"/>
        <c:scaling>
          <c:orientation val="minMax"/>
          <c:max val="4000"/>
          <c:min val="100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s-CO" b="1" dirty="0" smtClean="0"/>
                  <a:t>Índice</a:t>
                </a:r>
                <a:endParaRPr lang="es-CO" b="1" dirty="0"/>
              </a:p>
            </c:rich>
          </c:tx>
          <c:layout>
            <c:manualLayout>
              <c:xMode val="edge"/>
              <c:yMode val="edge"/>
              <c:x val="3.8610038610038598E-3"/>
              <c:y val="0.37123295563664299"/>
            </c:manualLayout>
          </c:layout>
          <c:overlay val="0"/>
          <c:spPr>
            <a:noFill/>
            <a:ln>
              <a:noFill/>
            </a:ln>
            <a:effectLst/>
          </c:spPr>
        </c:title>
        <c:numFmt formatCode="General" sourceLinked="1"/>
        <c:majorTickMark val="none"/>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crossAx val="351079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73050135745401"/>
          <c:y val="4.5548384545766103E-2"/>
          <c:w val="0.845532279507208"/>
          <c:h val="0.79172260932982996"/>
        </c:manualLayout>
      </c:layout>
      <c:lineChart>
        <c:grouping val="standard"/>
        <c:varyColors val="0"/>
        <c:ser>
          <c:idx val="0"/>
          <c:order val="0"/>
          <c:tx>
            <c:strRef>
              <c:f>Hoja1!$B$1</c:f>
              <c:strCache>
                <c:ptCount val="1"/>
                <c:pt idx="0">
                  <c:v>Índice de comercio al por menor sin combustibles (PM3)</c:v>
                </c:pt>
              </c:strCache>
            </c:strRef>
          </c:tx>
          <c:spPr>
            <a:ln w="28575" cap="rnd">
              <a:solidFill>
                <a:srgbClr val="C00000"/>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Lst>
            </c:dLbl>
            <c:dLbl>
              <c:idx val="66"/>
              <c:layout>
                <c:manualLayout>
                  <c:x val="-3.8445628119071901E-3"/>
                  <c:y val="-3.34777298408708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Hoja1!$A$2:$A$68</c:f>
              <c:numCache>
                <c:formatCode>[$-C0A]mmm\-yy;@</c:formatCode>
                <c:ptCount val="6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numCache>
            </c:numRef>
          </c:cat>
          <c:val>
            <c:numRef>
              <c:f>Hoja1!$B$2:$B$68</c:f>
              <c:numCache>
                <c:formatCode>0.0</c:formatCode>
                <c:ptCount val="67"/>
                <c:pt idx="0">
                  <c:v>4.3384613753951529</c:v>
                </c:pt>
                <c:pt idx="1">
                  <c:v>5.2731046542804423</c:v>
                </c:pt>
                <c:pt idx="2">
                  <c:v>7.6114463891962858</c:v>
                </c:pt>
                <c:pt idx="3">
                  <c:v>7.3751775487811493</c:v>
                </c:pt>
                <c:pt idx="4">
                  <c:v>10.433426760276021</c:v>
                </c:pt>
                <c:pt idx="5">
                  <c:v>12.579698907951199</c:v>
                </c:pt>
                <c:pt idx="6">
                  <c:v>14.76238779706631</c:v>
                </c:pt>
                <c:pt idx="7">
                  <c:v>14.964006219112139</c:v>
                </c:pt>
                <c:pt idx="8">
                  <c:v>15.936239429219469</c:v>
                </c:pt>
                <c:pt idx="9">
                  <c:v>16.148151442646931</c:v>
                </c:pt>
                <c:pt idx="10">
                  <c:v>18.846114377656381</c:v>
                </c:pt>
                <c:pt idx="11">
                  <c:v>17.088192315931892</c:v>
                </c:pt>
                <c:pt idx="12">
                  <c:v>16.082676922016521</c:v>
                </c:pt>
                <c:pt idx="13">
                  <c:v>13.06923577890427</c:v>
                </c:pt>
                <c:pt idx="14">
                  <c:v>13.291159388852829</c:v>
                </c:pt>
                <c:pt idx="15">
                  <c:v>17.003258212475931</c:v>
                </c:pt>
                <c:pt idx="16">
                  <c:v>16.495443662524419</c:v>
                </c:pt>
                <c:pt idx="17">
                  <c:v>15.625969780864191</c:v>
                </c:pt>
                <c:pt idx="18">
                  <c:v>11.77817704258411</c:v>
                </c:pt>
                <c:pt idx="19">
                  <c:v>10.95683938683695</c:v>
                </c:pt>
                <c:pt idx="20">
                  <c:v>9.8167277507531576</c:v>
                </c:pt>
                <c:pt idx="21">
                  <c:v>7.9587605235947132</c:v>
                </c:pt>
                <c:pt idx="22">
                  <c:v>5.4203119569626654</c:v>
                </c:pt>
                <c:pt idx="23">
                  <c:v>5.0504763395599648</c:v>
                </c:pt>
                <c:pt idx="24">
                  <c:v>4.6042619385004082</c:v>
                </c:pt>
                <c:pt idx="25">
                  <c:v>7.2298044514100006</c:v>
                </c:pt>
                <c:pt idx="26">
                  <c:v>7.085559532135898</c:v>
                </c:pt>
                <c:pt idx="27">
                  <c:v>4.3759510134094546</c:v>
                </c:pt>
                <c:pt idx="28">
                  <c:v>1.825934398976329</c:v>
                </c:pt>
                <c:pt idx="29">
                  <c:v>0.82577220157304998</c:v>
                </c:pt>
                <c:pt idx="30">
                  <c:v>2.1223415400993382</c:v>
                </c:pt>
                <c:pt idx="31">
                  <c:v>1.7817526088547959</c:v>
                </c:pt>
                <c:pt idx="32">
                  <c:v>1.1184922619427311</c:v>
                </c:pt>
                <c:pt idx="33">
                  <c:v>0.67464295892794002</c:v>
                </c:pt>
                <c:pt idx="34">
                  <c:v>2.590054723987397</c:v>
                </c:pt>
                <c:pt idx="35">
                  <c:v>3.072816455429531</c:v>
                </c:pt>
                <c:pt idx="36">
                  <c:v>3.7028020548452929</c:v>
                </c:pt>
                <c:pt idx="37">
                  <c:v>1.6031160557605271</c:v>
                </c:pt>
                <c:pt idx="38">
                  <c:v>0.60262285754036604</c:v>
                </c:pt>
                <c:pt idx="39">
                  <c:v>2.1480464202823462</c:v>
                </c:pt>
                <c:pt idx="40">
                  <c:v>3.8038974117837001</c:v>
                </c:pt>
                <c:pt idx="41">
                  <c:v>5.114814290705473</c:v>
                </c:pt>
                <c:pt idx="42">
                  <c:v>4.9820294133485321</c:v>
                </c:pt>
                <c:pt idx="43">
                  <c:v>5.5576955507994716</c:v>
                </c:pt>
                <c:pt idx="44">
                  <c:v>4.8777656796513824</c:v>
                </c:pt>
                <c:pt idx="45">
                  <c:v>5.2435067988274202</c:v>
                </c:pt>
                <c:pt idx="46">
                  <c:v>4.623282740845676</c:v>
                </c:pt>
                <c:pt idx="47">
                  <c:v>5.3357246871742854</c:v>
                </c:pt>
                <c:pt idx="48">
                  <c:v>5.5782261658532404</c:v>
                </c:pt>
                <c:pt idx="49">
                  <c:v>6.3631121074305677</c:v>
                </c:pt>
                <c:pt idx="50">
                  <c:v>8.0367999216042652</c:v>
                </c:pt>
                <c:pt idx="51">
                  <c:v>8.2000000000000011</c:v>
                </c:pt>
                <c:pt idx="52">
                  <c:v>8.6897439141428325</c:v>
                </c:pt>
                <c:pt idx="53">
                  <c:v>6.720456521748698</c:v>
                </c:pt>
                <c:pt idx="54">
                  <c:v>5.9</c:v>
                </c:pt>
                <c:pt idx="55">
                  <c:v>5.9</c:v>
                </c:pt>
                <c:pt idx="56">
                  <c:v>7.8</c:v>
                </c:pt>
                <c:pt idx="57">
                  <c:v>10.4</c:v>
                </c:pt>
                <c:pt idx="58">
                  <c:v>10.5</c:v>
                </c:pt>
                <c:pt idx="59" formatCode="General">
                  <c:v>10.9</c:v>
                </c:pt>
                <c:pt idx="60" formatCode="General">
                  <c:v>8.9</c:v>
                </c:pt>
                <c:pt idx="61" formatCode="General">
                  <c:v>7.6</c:v>
                </c:pt>
                <c:pt idx="62" formatCode="General">
                  <c:v>5.4</c:v>
                </c:pt>
                <c:pt idx="63" formatCode="General">
                  <c:v>2.8</c:v>
                </c:pt>
                <c:pt idx="64" formatCode="General">
                  <c:v>2.1</c:v>
                </c:pt>
                <c:pt idx="65" formatCode="General">
                  <c:v>2.5</c:v>
                </c:pt>
                <c:pt idx="66" formatCode="General">
                  <c:v>4.1499999999999986</c:v>
                </c:pt>
              </c:numCache>
            </c:numRef>
          </c:val>
          <c:smooth val="0"/>
        </c:ser>
        <c:ser>
          <c:idx val="1"/>
          <c:order val="1"/>
          <c:tx>
            <c:strRef>
              <c:f>Hoja1!$C$1</c:f>
              <c:strCache>
                <c:ptCount val="1"/>
                <c:pt idx="0">
                  <c:v>Índice de Confianza Comercial -ICCO (PM3)</c:v>
                </c:pt>
              </c:strCache>
            </c:strRef>
          </c:tx>
          <c:spPr>
            <a:ln w="28575" cap="rnd">
              <a:solidFill>
                <a:schemeClr val="accent3"/>
              </a:solidFill>
              <a:round/>
            </a:ln>
            <a:effectLst/>
          </c:spPr>
          <c:marker>
            <c:symbol val="none"/>
          </c:marker>
          <c:dLbls>
            <c:dLbl>
              <c:idx val="66"/>
              <c:layout>
                <c:manualLayout>
                  <c:x val="-7.6891256238143697E-3"/>
                  <c:y val="-2.789810820072579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Hoja1!$A$2:$A$68</c:f>
              <c:numCache>
                <c:formatCode>[$-C0A]mmm\-yy;@</c:formatCode>
                <c:ptCount val="67"/>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numCache>
            </c:numRef>
          </c:cat>
          <c:val>
            <c:numRef>
              <c:f>Hoja1!$C$2:$C$68</c:f>
              <c:numCache>
                <c:formatCode>0.0</c:formatCode>
                <c:ptCount val="67"/>
                <c:pt idx="0">
                  <c:v>21.863188595018439</c:v>
                </c:pt>
                <c:pt idx="1">
                  <c:v>23.707261332685938</c:v>
                </c:pt>
                <c:pt idx="2">
                  <c:v>24.575334562206219</c:v>
                </c:pt>
                <c:pt idx="3">
                  <c:v>24.77883575809695</c:v>
                </c:pt>
                <c:pt idx="4">
                  <c:v>25.15245810829888</c:v>
                </c:pt>
                <c:pt idx="5">
                  <c:v>27.29507124555014</c:v>
                </c:pt>
                <c:pt idx="6">
                  <c:v>29.156155393180601</c:v>
                </c:pt>
                <c:pt idx="7">
                  <c:v>29.765513245229961</c:v>
                </c:pt>
                <c:pt idx="8">
                  <c:v>29.59376234946831</c:v>
                </c:pt>
                <c:pt idx="9">
                  <c:v>27.69982073208719</c:v>
                </c:pt>
                <c:pt idx="10">
                  <c:v>26.07828484275516</c:v>
                </c:pt>
                <c:pt idx="11">
                  <c:v>24.794805732701029</c:v>
                </c:pt>
                <c:pt idx="12">
                  <c:v>25.531019203334321</c:v>
                </c:pt>
                <c:pt idx="13">
                  <c:v>26.603881474571679</c:v>
                </c:pt>
                <c:pt idx="14">
                  <c:v>28.224523280226862</c:v>
                </c:pt>
                <c:pt idx="15">
                  <c:v>27.85222464643719</c:v>
                </c:pt>
                <c:pt idx="16">
                  <c:v>27.013859800401651</c:v>
                </c:pt>
                <c:pt idx="17">
                  <c:v>25.892065475010739</c:v>
                </c:pt>
                <c:pt idx="18">
                  <c:v>26.20755850948305</c:v>
                </c:pt>
                <c:pt idx="19">
                  <c:v>25.86389149020199</c:v>
                </c:pt>
                <c:pt idx="20">
                  <c:v>25.576987978740231</c:v>
                </c:pt>
                <c:pt idx="21">
                  <c:v>25.57938713945407</c:v>
                </c:pt>
                <c:pt idx="22">
                  <c:v>25.289812663241069</c:v>
                </c:pt>
                <c:pt idx="23">
                  <c:v>26.3799605972116</c:v>
                </c:pt>
                <c:pt idx="24">
                  <c:v>28.179141224368831</c:v>
                </c:pt>
                <c:pt idx="25">
                  <c:v>30.64007644031993</c:v>
                </c:pt>
                <c:pt idx="26">
                  <c:v>30.89513581418186</c:v>
                </c:pt>
                <c:pt idx="27">
                  <c:v>28.02464952222601</c:v>
                </c:pt>
                <c:pt idx="28">
                  <c:v>25.02031036656906</c:v>
                </c:pt>
                <c:pt idx="29">
                  <c:v>21.362188735347281</c:v>
                </c:pt>
                <c:pt idx="30">
                  <c:v>20.290628165350849</c:v>
                </c:pt>
                <c:pt idx="31">
                  <c:v>20.010082660820231</c:v>
                </c:pt>
                <c:pt idx="32">
                  <c:v>19.31190200118429</c:v>
                </c:pt>
                <c:pt idx="33">
                  <c:v>20.410101579274379</c:v>
                </c:pt>
                <c:pt idx="34">
                  <c:v>20.804113375423761</c:v>
                </c:pt>
                <c:pt idx="35">
                  <c:v>22.916343207081692</c:v>
                </c:pt>
                <c:pt idx="36">
                  <c:v>21.554613272548309</c:v>
                </c:pt>
                <c:pt idx="37">
                  <c:v>18.275886304374101</c:v>
                </c:pt>
                <c:pt idx="38">
                  <c:v>15.50921963770744</c:v>
                </c:pt>
                <c:pt idx="39">
                  <c:v>14.44085500214273</c:v>
                </c:pt>
                <c:pt idx="40">
                  <c:v>16.274188335476069</c:v>
                </c:pt>
                <c:pt idx="41">
                  <c:v>16.439811778196781</c:v>
                </c:pt>
                <c:pt idx="42">
                  <c:v>18.532290109387379</c:v>
                </c:pt>
                <c:pt idx="43">
                  <c:v>16.39895677605405</c:v>
                </c:pt>
                <c:pt idx="44">
                  <c:v>16.833333333333321</c:v>
                </c:pt>
                <c:pt idx="45">
                  <c:v>15.4</c:v>
                </c:pt>
                <c:pt idx="46">
                  <c:v>17.56666666666667</c:v>
                </c:pt>
                <c:pt idx="47">
                  <c:v>19.333333333333321</c:v>
                </c:pt>
                <c:pt idx="48">
                  <c:v>21.50063345492266</c:v>
                </c:pt>
                <c:pt idx="49">
                  <c:v>22.62160268285707</c:v>
                </c:pt>
                <c:pt idx="50">
                  <c:v>24.88051059335255</c:v>
                </c:pt>
                <c:pt idx="51">
                  <c:v>25.616738103551729</c:v>
                </c:pt>
                <c:pt idx="52">
                  <c:v>25.870194389234669</c:v>
                </c:pt>
                <c:pt idx="53">
                  <c:v>24.046672628191569</c:v>
                </c:pt>
                <c:pt idx="54">
                  <c:v>23.653192165216659</c:v>
                </c:pt>
                <c:pt idx="55">
                  <c:v>24.643884535936749</c:v>
                </c:pt>
                <c:pt idx="56">
                  <c:v>24.614304820786341</c:v>
                </c:pt>
                <c:pt idx="57">
                  <c:v>22.754230284704001</c:v>
                </c:pt>
                <c:pt idx="58">
                  <c:v>21.56359259023117</c:v>
                </c:pt>
                <c:pt idx="59">
                  <c:v>21.199343864999609</c:v>
                </c:pt>
                <c:pt idx="60" formatCode="0.00">
                  <c:v>22.67158286402168</c:v>
                </c:pt>
                <c:pt idx="61" formatCode="0.00">
                  <c:v>21.416060401510041</c:v>
                </c:pt>
                <c:pt idx="62" formatCode="0.00">
                  <c:v>20.318153457136759</c:v>
                </c:pt>
                <c:pt idx="63" formatCode="0.00">
                  <c:v>18.12640790305764</c:v>
                </c:pt>
                <c:pt idx="64" formatCode="General">
                  <c:v>18.7</c:v>
                </c:pt>
                <c:pt idx="65" formatCode="General">
                  <c:v>19.13</c:v>
                </c:pt>
                <c:pt idx="66" formatCode="General">
                  <c:v>19.2</c:v>
                </c:pt>
              </c:numCache>
            </c:numRef>
          </c:val>
          <c:smooth val="0"/>
        </c:ser>
        <c:dLbls>
          <c:showLegendKey val="0"/>
          <c:showVal val="0"/>
          <c:showCatName val="0"/>
          <c:showSerName val="0"/>
          <c:showPercent val="0"/>
          <c:showBubbleSize val="0"/>
        </c:dLbls>
        <c:marker val="1"/>
        <c:smooth val="0"/>
        <c:axId val="35444608"/>
        <c:axId val="35446144"/>
      </c:lineChart>
      <c:dateAx>
        <c:axId val="35444608"/>
        <c:scaling>
          <c:orientation val="minMax"/>
          <c:max val="42186"/>
          <c:min val="41275"/>
        </c:scaling>
        <c:delete val="0"/>
        <c:axPos val="b"/>
        <c:numFmt formatCode="[$-C0A]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s-CO"/>
          </a:p>
        </c:txPr>
        <c:crossAx val="35446144"/>
        <c:crosses val="autoZero"/>
        <c:auto val="1"/>
        <c:lblOffset val="100"/>
        <c:baseTimeUnit val="months"/>
      </c:dateAx>
      <c:valAx>
        <c:axId val="35446144"/>
        <c:scaling>
          <c:orientation val="minMax"/>
          <c:max val="30"/>
        </c:scaling>
        <c:delete val="0"/>
        <c:axPos val="l"/>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s-CO" b="1"/>
                  <a:t>Variación anual, %</a:t>
                </a:r>
              </a:p>
            </c:rich>
          </c:tx>
          <c:layout>
            <c:manualLayout>
              <c:xMode val="edge"/>
              <c:yMode val="edge"/>
              <c:x val="7.3936215159701004E-3"/>
              <c:y val="0.32648559630823998"/>
            </c:manualLayout>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35444608"/>
        <c:crosses val="autoZero"/>
        <c:crossBetween val="between"/>
      </c:valAx>
      <c:spPr>
        <a:noFill/>
        <a:ln>
          <a:noFill/>
        </a:ln>
        <a:effectLst/>
      </c:spPr>
    </c:plotArea>
    <c:legend>
      <c:legendPos val="b"/>
      <c:layout>
        <c:manualLayout>
          <c:xMode val="edge"/>
          <c:yMode val="edge"/>
          <c:x val="0.15548804530166399"/>
          <c:y val="2.0186587819729901E-2"/>
          <c:w val="0.83892940885962597"/>
          <c:h val="9.18711256701025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tx1"/>
          </a:solidFill>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0.44296</cdr:y>
    </cdr:from>
    <cdr:to>
      <cdr:x>0.03158</cdr:x>
      <cdr:y>0.51384</cdr:y>
    </cdr:to>
    <cdr:sp macro="" textlink="">
      <cdr:nvSpPr>
        <cdr:cNvPr id="2" name="1 CuadroTexto"/>
        <cdr:cNvSpPr txBox="1"/>
      </cdr:nvSpPr>
      <cdr:spPr>
        <a:xfrm xmlns:a="http://schemas.openxmlformats.org/drawingml/2006/main">
          <a:off x="0" y="1895879"/>
          <a:ext cx="216031" cy="3033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0.88889</cdr:x>
      <cdr:y>0.48362</cdr:y>
    </cdr:from>
    <cdr:to>
      <cdr:x>1</cdr:x>
      <cdr:y>0.68565</cdr:y>
    </cdr:to>
    <cdr:sp macro="" textlink="">
      <cdr:nvSpPr>
        <cdr:cNvPr id="11" name="10 CuadroTexto"/>
        <cdr:cNvSpPr txBox="1"/>
      </cdr:nvSpPr>
      <cdr:spPr>
        <a:xfrm xmlns:a="http://schemas.openxmlformats.org/drawingml/2006/main">
          <a:off x="7643192" y="21888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0.88667</cdr:x>
      <cdr:y>0.22906</cdr:y>
    </cdr:from>
    <cdr:to>
      <cdr:x>0.99293</cdr:x>
      <cdr:y>0.32452</cdr:y>
    </cdr:to>
    <cdr:sp macro="" textlink="">
      <cdr:nvSpPr>
        <cdr:cNvPr id="12" name="11 CuadroTexto"/>
        <cdr:cNvSpPr txBox="1"/>
      </cdr:nvSpPr>
      <cdr:spPr>
        <a:xfrm xmlns:a="http://schemas.openxmlformats.org/drawingml/2006/main">
          <a:off x="7296960" y="1036711"/>
          <a:ext cx="874477" cy="43204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dr:relSizeAnchor xmlns:cdr="http://schemas.openxmlformats.org/drawingml/2006/chartDrawing">
    <cdr:from>
      <cdr:x>0.91694</cdr:x>
      <cdr:y>0.40204</cdr:y>
    </cdr:from>
    <cdr:to>
      <cdr:x>0.99572</cdr:x>
      <cdr:y>0.67896</cdr:y>
    </cdr:to>
    <cdr:sp macro="" textlink="">
      <cdr:nvSpPr>
        <cdr:cNvPr id="4" name="3 Elipse"/>
        <cdr:cNvSpPr/>
      </cdr:nvSpPr>
      <cdr:spPr>
        <a:xfrm xmlns:a="http://schemas.openxmlformats.org/drawingml/2006/main">
          <a:off x="7221173" y="1881735"/>
          <a:ext cx="620417" cy="1296130"/>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algn="l" rtl="0" fontAlgn="base">
            <a:spcBef>
              <a:spcPct val="0"/>
            </a:spcBef>
            <a:spcAft>
              <a:spcPct val="0"/>
            </a:spcAft>
            <a:defRPr sz="2800" b="1" kern="1200">
              <a:solidFill>
                <a:schemeClr val="lt1"/>
              </a:solidFill>
              <a:latin typeface="+mn-lt"/>
              <a:ea typeface="+mn-ea"/>
              <a:cs typeface="+mn-cs"/>
            </a:defRPr>
          </a:lvl1pPr>
          <a:lvl2pPr marL="457200" algn="l" rtl="0" fontAlgn="base">
            <a:spcBef>
              <a:spcPct val="0"/>
            </a:spcBef>
            <a:spcAft>
              <a:spcPct val="0"/>
            </a:spcAft>
            <a:defRPr sz="2800" b="1" kern="1200">
              <a:solidFill>
                <a:schemeClr val="lt1"/>
              </a:solidFill>
              <a:latin typeface="+mn-lt"/>
              <a:ea typeface="+mn-ea"/>
              <a:cs typeface="+mn-cs"/>
            </a:defRPr>
          </a:lvl2pPr>
          <a:lvl3pPr marL="914400" algn="l" rtl="0" fontAlgn="base">
            <a:spcBef>
              <a:spcPct val="0"/>
            </a:spcBef>
            <a:spcAft>
              <a:spcPct val="0"/>
            </a:spcAft>
            <a:defRPr sz="2800" b="1" kern="1200">
              <a:solidFill>
                <a:schemeClr val="lt1"/>
              </a:solidFill>
              <a:latin typeface="+mn-lt"/>
              <a:ea typeface="+mn-ea"/>
              <a:cs typeface="+mn-cs"/>
            </a:defRPr>
          </a:lvl3pPr>
          <a:lvl4pPr marL="1371600" algn="l" rtl="0" fontAlgn="base">
            <a:spcBef>
              <a:spcPct val="0"/>
            </a:spcBef>
            <a:spcAft>
              <a:spcPct val="0"/>
            </a:spcAft>
            <a:defRPr sz="2800" b="1" kern="1200">
              <a:solidFill>
                <a:schemeClr val="lt1"/>
              </a:solidFill>
              <a:latin typeface="+mn-lt"/>
              <a:ea typeface="+mn-ea"/>
              <a:cs typeface="+mn-cs"/>
            </a:defRPr>
          </a:lvl4pPr>
          <a:lvl5pPr marL="1828800" algn="l"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0.72645</cdr:x>
      <cdr:y>0.50249</cdr:y>
    </cdr:from>
    <cdr:to>
      <cdr:x>0.88723</cdr:x>
      <cdr:y>0.56597</cdr:y>
    </cdr:to>
    <cdr:sp macro="" textlink="">
      <cdr:nvSpPr>
        <cdr:cNvPr id="2" name="Abrir llave 1"/>
        <cdr:cNvSpPr/>
      </cdr:nvSpPr>
      <cdr:spPr>
        <a:xfrm xmlns:a="http://schemas.openxmlformats.org/drawingml/2006/main" rot="5400000">
          <a:off x="3384755" y="2066354"/>
          <a:ext cx="287291" cy="703104"/>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0.564</cdr:x>
      <cdr:y>0.48263</cdr:y>
    </cdr:from>
    <cdr:to>
      <cdr:x>0.72718</cdr:x>
      <cdr:y>0.55214</cdr:y>
    </cdr:to>
    <cdr:sp macro="" textlink="">
      <cdr:nvSpPr>
        <cdr:cNvPr id="3" name="Abrir llave 2"/>
        <cdr:cNvSpPr/>
      </cdr:nvSpPr>
      <cdr:spPr>
        <a:xfrm xmlns:a="http://schemas.openxmlformats.org/drawingml/2006/main" rot="5400000">
          <a:off x="2665950" y="1984890"/>
          <a:ext cx="314600" cy="713584"/>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0.40239</cdr:x>
      <cdr:y>0.42696</cdr:y>
    </cdr:from>
    <cdr:to>
      <cdr:x>0.56305</cdr:x>
      <cdr:y>0.51157</cdr:y>
    </cdr:to>
    <cdr:sp macro="" textlink="">
      <cdr:nvSpPr>
        <cdr:cNvPr id="4" name="Abrir llave 3"/>
        <cdr:cNvSpPr/>
      </cdr:nvSpPr>
      <cdr:spPr>
        <a:xfrm xmlns:a="http://schemas.openxmlformats.org/drawingml/2006/main" rot="5400000">
          <a:off x="1919527" y="1772572"/>
          <a:ext cx="382942" cy="702575"/>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0.23921</cdr:x>
      <cdr:y>0.40276</cdr:y>
    </cdr:from>
    <cdr:to>
      <cdr:x>0.40022</cdr:x>
      <cdr:y>0.48737</cdr:y>
    </cdr:to>
    <cdr:sp macro="" textlink="">
      <cdr:nvSpPr>
        <cdr:cNvPr id="5" name="Abrir llave 4"/>
        <cdr:cNvSpPr/>
      </cdr:nvSpPr>
      <cdr:spPr>
        <a:xfrm xmlns:a="http://schemas.openxmlformats.org/drawingml/2006/main" rot="5400000">
          <a:off x="1206666" y="1662267"/>
          <a:ext cx="382941" cy="704117"/>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CO"/>
        </a:p>
      </cdr:txBody>
    </cdr:sp>
  </cdr:relSizeAnchor>
  <cdr:relSizeAnchor xmlns:cdr="http://schemas.openxmlformats.org/drawingml/2006/chartDrawing">
    <cdr:from>
      <cdr:x>0.7245</cdr:x>
      <cdr:y>0.46395</cdr:y>
    </cdr:from>
    <cdr:to>
      <cdr:x>0.90529</cdr:x>
      <cdr:y>0.51835</cdr:y>
    </cdr:to>
    <cdr:sp macro="" textlink="">
      <cdr:nvSpPr>
        <cdr:cNvPr id="6" name="CuadroTexto 2"/>
        <cdr:cNvSpPr txBox="1"/>
      </cdr:nvSpPr>
      <cdr:spPr>
        <a:xfrm xmlns:a="http://schemas.openxmlformats.org/drawingml/2006/main">
          <a:off x="3168352" y="2099831"/>
          <a:ext cx="790618" cy="246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s-CO" sz="1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8,9%</a:t>
          </a:r>
          <a:endParaRPr lang="es-CO" sz="1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0.57154</cdr:x>
      <cdr:y>0.43963</cdr:y>
    </cdr:from>
    <cdr:to>
      <cdr:x>0.74195</cdr:x>
      <cdr:y>0.49463</cdr:y>
    </cdr:to>
    <cdr:sp macro="" textlink="">
      <cdr:nvSpPr>
        <cdr:cNvPr id="7" name="CuadroTexto 2"/>
        <cdr:cNvSpPr txBox="1"/>
      </cdr:nvSpPr>
      <cdr:spPr>
        <a:xfrm xmlns:a="http://schemas.openxmlformats.org/drawingml/2006/main">
          <a:off x="2499418" y="1968231"/>
          <a:ext cx="745224"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9,2%</a:t>
          </a:r>
          <a:endParaRPr lang="es-CO" sz="1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0.39518</cdr:x>
      <cdr:y>0.3767</cdr:y>
    </cdr:from>
    <cdr:to>
      <cdr:x>0.60736</cdr:x>
      <cdr:y>0.4317</cdr:y>
    </cdr:to>
    <cdr:sp macro="" textlink="">
      <cdr:nvSpPr>
        <cdr:cNvPr id="8" name="CuadroTexto 2"/>
        <cdr:cNvSpPr txBox="1"/>
      </cdr:nvSpPr>
      <cdr:spPr>
        <a:xfrm xmlns:a="http://schemas.openxmlformats.org/drawingml/2006/main">
          <a:off x="1728173" y="1686492"/>
          <a:ext cx="92789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10,0%</a:t>
          </a:r>
          <a:endParaRPr lang="es-CO" sz="1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cdr:txBody>
    </cdr:sp>
  </cdr:relSizeAnchor>
  <cdr:relSizeAnchor xmlns:cdr="http://schemas.openxmlformats.org/drawingml/2006/chartDrawing">
    <cdr:from>
      <cdr:x>0.22054</cdr:x>
      <cdr:y>0.35759</cdr:y>
    </cdr:from>
    <cdr:to>
      <cdr:x>0.41717</cdr:x>
      <cdr:y>0.41259</cdr:y>
    </cdr:to>
    <cdr:sp macro="" textlink="">
      <cdr:nvSpPr>
        <cdr:cNvPr id="9" name="CuadroTexto 2"/>
        <cdr:cNvSpPr txBox="1"/>
      </cdr:nvSpPr>
      <cdr:spPr>
        <a:xfrm xmlns:a="http://schemas.openxmlformats.org/drawingml/2006/main">
          <a:off x="964450" y="1600937"/>
          <a:ext cx="859888"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CO" sz="10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10,4%</a:t>
          </a:r>
          <a:endParaRPr lang="es-CO" sz="1000" b="1" dirty="0">
            <a:solidFill>
              <a:srgbClr val="C00000"/>
            </a:solidFill>
            <a:latin typeface="Tahoma" panose="020B0604030504040204" pitchFamily="34" charset="0"/>
            <a:ea typeface="Tahoma" panose="020B0604030504040204" pitchFamily="34" charset="0"/>
            <a:cs typeface="Tahom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0.74025</cdr:x>
      <cdr:y>0.18033</cdr:y>
    </cdr:from>
    <cdr:to>
      <cdr:x>0.74025</cdr:x>
      <cdr:y>0.95994</cdr:y>
    </cdr:to>
    <cdr:cxnSp macro="">
      <cdr:nvCxnSpPr>
        <cdr:cNvPr id="2" name="9 Conector recto"/>
        <cdr:cNvCxnSpPr/>
      </cdr:nvCxnSpPr>
      <cdr:spPr>
        <a:xfrm xmlns:a="http://schemas.openxmlformats.org/drawingml/2006/main">
          <a:off x="5745906" y="792088"/>
          <a:ext cx="0" cy="3424428"/>
        </a:xfrm>
        <a:prstGeom xmlns:a="http://schemas.openxmlformats.org/drawingml/2006/main" prst="line">
          <a:avLst/>
        </a:prstGeom>
        <a:ln xmlns:a="http://schemas.openxmlformats.org/drawingml/2006/main" w="22225">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0.30953</cdr:x>
      <cdr:y>0.1949</cdr:y>
    </cdr:from>
    <cdr:to>
      <cdr:x>0.5279</cdr:x>
      <cdr:y>0.4199</cdr:y>
    </cdr:to>
    <cdr:sp macro="" textlink="">
      <cdr:nvSpPr>
        <cdr:cNvPr id="2" name="CuadroTexto 1"/>
        <cdr:cNvSpPr txBox="1"/>
      </cdr:nvSpPr>
      <cdr:spPr>
        <a:xfrm xmlns:a="http://schemas.openxmlformats.org/drawingml/2006/main">
          <a:off x="1296144" y="7920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O"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0.21559</cdr:x>
      <cdr:y>0.08669</cdr:y>
    </cdr:from>
    <cdr:to>
      <cdr:x>0.34585</cdr:x>
      <cdr:y>0.17443</cdr:y>
    </cdr:to>
    <cdr:sp macro="" textlink="">
      <cdr:nvSpPr>
        <cdr:cNvPr id="2" name="CuadroTexto 11"/>
        <cdr:cNvSpPr txBox="1"/>
      </cdr:nvSpPr>
      <cdr:spPr>
        <a:xfrm xmlns:a="http://schemas.openxmlformats.org/drawingml/2006/main">
          <a:off x="1411310" y="406721"/>
          <a:ext cx="852730" cy="4116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a:lstStyle>
        <a:p xmlns:a="http://schemas.openxmlformats.org/drawingml/2006/main">
          <a:r>
            <a:rPr lang="es-CO" sz="1000" b="0" dirty="0" smtClean="0">
              <a:solidFill>
                <a:schemeClr val="tx1"/>
              </a:solidFill>
            </a:rPr>
            <a:t>Caída bolsa China</a:t>
          </a:r>
          <a:endParaRPr lang="es-CO" sz="1000" b="0" dirty="0">
            <a:solidFill>
              <a:schemeClr val="tx1"/>
            </a:solidFill>
          </a:endParaRPr>
        </a:p>
      </cdr:txBody>
    </cdr:sp>
  </cdr:relSizeAnchor>
  <cdr:relSizeAnchor xmlns:cdr="http://schemas.openxmlformats.org/drawingml/2006/chartDrawing">
    <cdr:from>
      <cdr:x>0.43594</cdr:x>
      <cdr:y>0.12487</cdr:y>
    </cdr:from>
    <cdr:to>
      <cdr:x>0.56406</cdr:x>
      <cdr:y>0.21261</cdr:y>
    </cdr:to>
    <cdr:sp macro="" textlink="">
      <cdr:nvSpPr>
        <cdr:cNvPr id="3" name="CuadroTexto 11"/>
        <cdr:cNvSpPr txBox="1"/>
      </cdr:nvSpPr>
      <cdr:spPr>
        <a:xfrm xmlns:a="http://schemas.openxmlformats.org/drawingml/2006/main">
          <a:off x="2853821" y="585812"/>
          <a:ext cx="838720" cy="41163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00" dirty="0" smtClean="0">
              <a:solidFill>
                <a:schemeClr val="tx1"/>
              </a:solidFill>
            </a:rPr>
            <a:t>Acuerdo nuclear Irán</a:t>
          </a:r>
          <a:endParaRPr lang="es-CO" sz="1000" b="0" dirty="0">
            <a:solidFill>
              <a:schemeClr val="tx1"/>
            </a:solidFill>
          </a:endParaRPr>
        </a:p>
      </cdr:txBody>
    </cdr:sp>
  </cdr:relSizeAnchor>
  <cdr:relSizeAnchor xmlns:cdr="http://schemas.openxmlformats.org/drawingml/2006/chartDrawing">
    <cdr:from>
      <cdr:x>0.53623</cdr:x>
      <cdr:y>0.06757</cdr:y>
    </cdr:from>
    <cdr:to>
      <cdr:x>0.66649</cdr:x>
      <cdr:y>0.15285</cdr:y>
    </cdr:to>
    <cdr:sp macro="" textlink="">
      <cdr:nvSpPr>
        <cdr:cNvPr id="4" name="CuadroTexto 11"/>
        <cdr:cNvSpPr txBox="1"/>
      </cdr:nvSpPr>
      <cdr:spPr>
        <a:xfrm xmlns:a="http://schemas.openxmlformats.org/drawingml/2006/main">
          <a:off x="3510362" y="317029"/>
          <a:ext cx="852729" cy="4000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00" b="0" dirty="0" smtClean="0">
              <a:solidFill>
                <a:schemeClr val="tx1"/>
              </a:solidFill>
            </a:rPr>
            <a:t>2da. Caída bolsa China</a:t>
          </a:r>
          <a:endParaRPr lang="es-CO" sz="1000" b="0" dirty="0">
            <a:solidFill>
              <a:schemeClr val="tx1"/>
            </a:solidFill>
          </a:endParaRPr>
        </a:p>
      </cdr:txBody>
    </cdr:sp>
  </cdr:relSizeAnchor>
  <cdr:relSizeAnchor xmlns:cdr="http://schemas.openxmlformats.org/drawingml/2006/chartDrawing">
    <cdr:from>
      <cdr:x>0.40624</cdr:x>
      <cdr:y>0.03682</cdr:y>
    </cdr:from>
    <cdr:to>
      <cdr:x>0.53436</cdr:x>
      <cdr:y>0.12457</cdr:y>
    </cdr:to>
    <cdr:sp macro="" textlink="">
      <cdr:nvSpPr>
        <cdr:cNvPr id="5" name="CuadroTexto 11"/>
        <cdr:cNvSpPr txBox="1"/>
      </cdr:nvSpPr>
      <cdr:spPr>
        <a:xfrm xmlns:a="http://schemas.openxmlformats.org/drawingml/2006/main">
          <a:off x="2659409" y="172735"/>
          <a:ext cx="838720" cy="41168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O" sz="1000" dirty="0" smtClean="0">
              <a:solidFill>
                <a:schemeClr val="tx1"/>
              </a:solidFill>
            </a:rPr>
            <a:t>Acuerdo Grecia</a:t>
          </a:r>
          <a:endParaRPr lang="es-CO" sz="1000" b="0"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0.31343</cdr:x>
      <cdr:y>0.55217</cdr:y>
    </cdr:from>
    <cdr:to>
      <cdr:x>0.38999</cdr:x>
      <cdr:y>0.84824</cdr:y>
    </cdr:to>
    <cdr:sp macro="" textlink="">
      <cdr:nvSpPr>
        <cdr:cNvPr id="2" name="CuadroTexto 19"/>
        <cdr:cNvSpPr txBox="1"/>
      </cdr:nvSpPr>
      <cdr:spPr>
        <a:xfrm xmlns:a="http://schemas.openxmlformats.org/drawingml/2006/main" rot="16200000">
          <a:off x="982536" y="3193928"/>
          <a:ext cx="1428596"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sz="2800" b="1" kern="1200">
              <a:solidFill>
                <a:schemeClr val="bg2"/>
              </a:solidFill>
              <a:latin typeface="Arial" charset="0"/>
              <a:ea typeface="+mn-ea"/>
              <a:cs typeface="+mn-cs"/>
            </a:defRPr>
          </a:lvl1pPr>
          <a:lvl2pPr marL="457200" algn="l" rtl="0" fontAlgn="base">
            <a:spcBef>
              <a:spcPct val="0"/>
            </a:spcBef>
            <a:spcAft>
              <a:spcPct val="0"/>
            </a:spcAft>
            <a:defRPr sz="2800" b="1" kern="1200">
              <a:solidFill>
                <a:schemeClr val="bg2"/>
              </a:solidFill>
              <a:latin typeface="Arial" charset="0"/>
              <a:ea typeface="+mn-ea"/>
              <a:cs typeface="+mn-cs"/>
            </a:defRPr>
          </a:lvl2pPr>
          <a:lvl3pPr marL="914400" algn="l" rtl="0" fontAlgn="base">
            <a:spcBef>
              <a:spcPct val="0"/>
            </a:spcBef>
            <a:spcAft>
              <a:spcPct val="0"/>
            </a:spcAft>
            <a:defRPr sz="2800" b="1" kern="1200">
              <a:solidFill>
                <a:schemeClr val="bg2"/>
              </a:solidFill>
              <a:latin typeface="Arial" charset="0"/>
              <a:ea typeface="+mn-ea"/>
              <a:cs typeface="+mn-cs"/>
            </a:defRPr>
          </a:lvl3pPr>
          <a:lvl4pPr marL="1371600" algn="l" rtl="0" fontAlgn="base">
            <a:spcBef>
              <a:spcPct val="0"/>
            </a:spcBef>
            <a:spcAft>
              <a:spcPct val="0"/>
            </a:spcAft>
            <a:defRPr sz="2800" b="1" kern="1200">
              <a:solidFill>
                <a:schemeClr val="bg2"/>
              </a:solidFill>
              <a:latin typeface="Arial" charset="0"/>
              <a:ea typeface="+mn-ea"/>
              <a:cs typeface="+mn-cs"/>
            </a:defRPr>
          </a:lvl4pPr>
          <a:lvl5pPr marL="1828800" algn="l" rtl="0" fontAlgn="base">
            <a:spcBef>
              <a:spcPct val="0"/>
            </a:spcBef>
            <a:spcAft>
              <a:spcPct val="0"/>
            </a:spcAft>
            <a:defRPr sz="2800" b="1" kern="1200">
              <a:solidFill>
                <a:schemeClr val="bg2"/>
              </a:solidFill>
              <a:latin typeface="Arial" charset="0"/>
              <a:ea typeface="+mn-ea"/>
              <a:cs typeface="+mn-cs"/>
            </a:defRPr>
          </a:lvl5pPr>
          <a:lvl6pPr marL="2286000" algn="l" defTabSz="914400" rtl="0" eaLnBrk="1" latinLnBrk="0" hangingPunct="1">
            <a:defRPr sz="2800" b="1" kern="1200">
              <a:solidFill>
                <a:schemeClr val="bg2"/>
              </a:solidFill>
              <a:latin typeface="Arial" charset="0"/>
              <a:ea typeface="+mn-ea"/>
              <a:cs typeface="+mn-cs"/>
            </a:defRPr>
          </a:lvl6pPr>
          <a:lvl7pPr marL="2743200" algn="l" defTabSz="914400" rtl="0" eaLnBrk="1" latinLnBrk="0" hangingPunct="1">
            <a:defRPr sz="2800" b="1" kern="1200">
              <a:solidFill>
                <a:schemeClr val="bg2"/>
              </a:solidFill>
              <a:latin typeface="Arial" charset="0"/>
              <a:ea typeface="+mn-ea"/>
              <a:cs typeface="+mn-cs"/>
            </a:defRPr>
          </a:lvl7pPr>
          <a:lvl8pPr marL="3200400" algn="l" defTabSz="914400" rtl="0" eaLnBrk="1" latinLnBrk="0" hangingPunct="1">
            <a:defRPr sz="2800" b="1" kern="1200">
              <a:solidFill>
                <a:schemeClr val="bg2"/>
              </a:solidFill>
              <a:latin typeface="Arial" charset="0"/>
              <a:ea typeface="+mn-ea"/>
              <a:cs typeface="+mn-cs"/>
            </a:defRPr>
          </a:lvl8pPr>
          <a:lvl9pPr marL="3657600" algn="l" defTabSz="914400" rtl="0" eaLnBrk="1" latinLnBrk="0" hangingPunct="1">
            <a:defRPr sz="2800" b="1" kern="1200">
              <a:solidFill>
                <a:schemeClr val="bg2"/>
              </a:solidFill>
              <a:latin typeface="Arial" charset="0"/>
              <a:ea typeface="+mn-ea"/>
              <a:cs typeface="+mn-cs"/>
            </a:defRPr>
          </a:lvl9pPr>
        </a:lstStyle>
        <a:p xmlns:a="http://schemas.openxmlformats.org/drawingml/2006/main">
          <a:pPr fontAlgn="auto">
            <a:spcBef>
              <a:spcPts val="0"/>
            </a:spcBef>
            <a:spcAft>
              <a:spcPts val="0"/>
            </a:spcAft>
          </a:pPr>
          <a:r>
            <a:rPr lang="es-CO" sz="1800" b="0" dirty="0" smtClean="0">
              <a:solidFill>
                <a:srgbClr val="9BBB59"/>
              </a:solidFill>
              <a:latin typeface="Arial"/>
            </a:rPr>
            <a:t>Producción*</a:t>
          </a:r>
          <a:endParaRPr lang="es-CO" sz="1800" b="0" dirty="0">
            <a:solidFill>
              <a:srgbClr val="9BBB59"/>
            </a:solidFill>
            <a:latin typeface="Arial"/>
          </a:endParaRPr>
        </a:p>
      </cdr:txBody>
    </cdr:sp>
  </cdr:relSizeAnchor>
  <cdr:relSizeAnchor xmlns:cdr="http://schemas.openxmlformats.org/drawingml/2006/chartDrawing">
    <cdr:from>
      <cdr:x>0.38806</cdr:x>
      <cdr:y>0</cdr:y>
    </cdr:from>
    <cdr:to>
      <cdr:x>0.38806</cdr:x>
      <cdr:y>0.99231</cdr:y>
    </cdr:to>
    <cdr:cxnSp macro="">
      <cdr:nvCxnSpPr>
        <cdr:cNvPr id="3" name="4 Conector recto"/>
        <cdr:cNvCxnSpPr/>
      </cdr:nvCxnSpPr>
      <cdr:spPr>
        <a:xfrm xmlns:a="http://schemas.openxmlformats.org/drawingml/2006/main">
          <a:off x="1872208" y="0"/>
          <a:ext cx="0" cy="4788040"/>
        </a:xfrm>
        <a:prstGeom xmlns:a="http://schemas.openxmlformats.org/drawingml/2006/main" prst="line">
          <a:avLst/>
        </a:prstGeom>
        <a:ln xmlns:a="http://schemas.openxmlformats.org/drawingml/2006/main">
          <a:solidFill>
            <a:schemeClr val="bg1">
              <a:lumMod val="75000"/>
            </a:schemeClr>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4098" name="Rectangle 2"/>
          <p:cNvSpPr>
            <a:spLocks noGrp="1" noChangeArrowheads="1"/>
          </p:cNvSpPr>
          <p:nvPr>
            <p:ph type="hdr" sz="quarter"/>
          </p:nvPr>
        </p:nvSpPr>
        <p:spPr bwMode="auto">
          <a:xfrm>
            <a:off x="0"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defTabSz="939843" eaLnBrk="0" hangingPunct="0">
              <a:defRPr sz="1300" b="0">
                <a:solidFill>
                  <a:schemeClr val="tx1"/>
                </a:solidFill>
                <a:latin typeface="Times New Roman" pitchFamily="18" charset="0"/>
              </a:defRPr>
            </a:lvl1pPr>
          </a:lstStyle>
          <a:p>
            <a:pPr>
              <a:defRPr/>
            </a:pPr>
            <a:endParaRPr lang="en-US" dirty="0"/>
          </a:p>
        </p:txBody>
      </p:sp>
      <p:sp>
        <p:nvSpPr>
          <p:cNvPr id="644099" name="Rectangle 3"/>
          <p:cNvSpPr>
            <a:spLocks noGrp="1" noChangeArrowheads="1"/>
          </p:cNvSpPr>
          <p:nvPr>
            <p:ph type="dt" sz="quarter" idx="1"/>
          </p:nvPr>
        </p:nvSpPr>
        <p:spPr bwMode="auto">
          <a:xfrm>
            <a:off x="5308921"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algn="r" defTabSz="939843" eaLnBrk="0" hangingPunct="0">
              <a:defRPr sz="1300" b="0">
                <a:solidFill>
                  <a:schemeClr val="tx1"/>
                </a:solidFill>
                <a:latin typeface="Times New Roman" pitchFamily="18" charset="0"/>
              </a:defRPr>
            </a:lvl1pPr>
          </a:lstStyle>
          <a:p>
            <a:pPr>
              <a:defRPr/>
            </a:pPr>
            <a:endParaRPr lang="en-US" dirty="0"/>
          </a:p>
        </p:txBody>
      </p:sp>
      <p:sp>
        <p:nvSpPr>
          <p:cNvPr id="644100" name="Rectangle 4"/>
          <p:cNvSpPr>
            <a:spLocks noGrp="1" noChangeArrowheads="1"/>
          </p:cNvSpPr>
          <p:nvPr>
            <p:ph type="ftr" sz="quarter" idx="2"/>
          </p:nvPr>
        </p:nvSpPr>
        <p:spPr bwMode="auto">
          <a:xfrm>
            <a:off x="0" y="6723342"/>
            <a:ext cx="4060505" cy="353733"/>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defTabSz="939843" eaLnBrk="0" hangingPunct="0">
              <a:defRPr sz="1300" b="0">
                <a:solidFill>
                  <a:schemeClr val="tx1"/>
                </a:solidFill>
                <a:latin typeface="Times New Roman" pitchFamily="18" charset="0"/>
              </a:defRPr>
            </a:lvl1pPr>
          </a:lstStyle>
          <a:p>
            <a:pPr>
              <a:defRPr/>
            </a:pPr>
            <a:endParaRPr lang="en-US" dirty="0"/>
          </a:p>
        </p:txBody>
      </p:sp>
      <p:sp>
        <p:nvSpPr>
          <p:cNvPr id="644101" name="Rectangle 5"/>
          <p:cNvSpPr>
            <a:spLocks noGrp="1" noChangeArrowheads="1"/>
          </p:cNvSpPr>
          <p:nvPr>
            <p:ph type="sldNum" sz="quarter" idx="3"/>
          </p:nvPr>
        </p:nvSpPr>
        <p:spPr bwMode="auto">
          <a:xfrm>
            <a:off x="5308921" y="6723342"/>
            <a:ext cx="4060505" cy="353733"/>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algn="r" defTabSz="939843" eaLnBrk="0" hangingPunct="0">
              <a:defRPr sz="1300" b="0">
                <a:solidFill>
                  <a:schemeClr val="tx1"/>
                </a:solidFill>
                <a:latin typeface="Times New Roman" pitchFamily="18" charset="0"/>
              </a:defRPr>
            </a:lvl1pPr>
          </a:lstStyle>
          <a:p>
            <a:pPr>
              <a:defRPr/>
            </a:pPr>
            <a:fld id="{1CFD480E-858A-4BCE-A373-3F3D5E430376}" type="slidenum">
              <a:rPr lang="en-US"/>
              <a:pPr>
                <a:defRPr/>
              </a:pPr>
              <a:t>‹Nº›</a:t>
            </a:fld>
            <a:endParaRPr lang="en-US" dirty="0"/>
          </a:p>
        </p:txBody>
      </p:sp>
    </p:spTree>
    <p:extLst>
      <p:ext uri="{BB962C8B-B14F-4D97-AF65-F5344CB8AC3E}">
        <p14:creationId xmlns:p14="http://schemas.microsoft.com/office/powerpoint/2010/main" val="17135191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defTabSz="939843" eaLnBrk="1" hangingPunct="1">
              <a:defRPr sz="1300" b="0">
                <a:solidFill>
                  <a:schemeClr val="tx1"/>
                </a:solidFill>
              </a:defRPr>
            </a:lvl1pPr>
          </a:lstStyle>
          <a:p>
            <a:pPr>
              <a:defRPr/>
            </a:pPr>
            <a:endParaRPr lang="en-US" dirty="0"/>
          </a:p>
        </p:txBody>
      </p:sp>
      <p:sp>
        <p:nvSpPr>
          <p:cNvPr id="27651" name="Rectangle 3"/>
          <p:cNvSpPr>
            <a:spLocks noGrp="1" noChangeArrowheads="1"/>
          </p:cNvSpPr>
          <p:nvPr>
            <p:ph type="dt" idx="1"/>
          </p:nvPr>
        </p:nvSpPr>
        <p:spPr bwMode="auto">
          <a:xfrm>
            <a:off x="5306819" y="0"/>
            <a:ext cx="4060505" cy="353734"/>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lvl1pPr algn="r" defTabSz="939843" eaLnBrk="1" hangingPunct="1">
              <a:defRPr sz="1300" b="0">
                <a:solidFill>
                  <a:schemeClr val="tx1"/>
                </a:solidFill>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2916238" y="531813"/>
            <a:ext cx="3536950" cy="2652712"/>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37364" y="3362271"/>
            <a:ext cx="7494699" cy="3183605"/>
          </a:xfrm>
          <a:prstGeom prst="rect">
            <a:avLst/>
          </a:prstGeom>
          <a:noFill/>
          <a:ln w="9525">
            <a:noFill/>
            <a:miter lim="800000"/>
            <a:headEnd/>
            <a:tailEnd/>
          </a:ln>
          <a:effectLst/>
        </p:spPr>
        <p:txBody>
          <a:bodyPr vert="horz" wrap="square" lIns="93967" tIns="46984" rIns="93967" bIns="469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6722143"/>
            <a:ext cx="4060505" cy="353734"/>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defTabSz="939843" eaLnBrk="1" hangingPunct="1">
              <a:defRPr sz="1300" b="0">
                <a:solidFill>
                  <a:schemeClr val="tx1"/>
                </a:solidFill>
              </a:defRPr>
            </a:lvl1pPr>
          </a:lstStyle>
          <a:p>
            <a:pPr>
              <a:defRPr/>
            </a:pPr>
            <a:endParaRPr lang="en-US" dirty="0"/>
          </a:p>
        </p:txBody>
      </p:sp>
      <p:sp>
        <p:nvSpPr>
          <p:cNvPr id="27655" name="Rectangle 7"/>
          <p:cNvSpPr>
            <a:spLocks noGrp="1" noChangeArrowheads="1"/>
          </p:cNvSpPr>
          <p:nvPr>
            <p:ph type="sldNum" sz="quarter" idx="5"/>
          </p:nvPr>
        </p:nvSpPr>
        <p:spPr bwMode="auto">
          <a:xfrm>
            <a:off x="5306819" y="6722143"/>
            <a:ext cx="4060505" cy="353734"/>
          </a:xfrm>
          <a:prstGeom prst="rect">
            <a:avLst/>
          </a:prstGeom>
          <a:noFill/>
          <a:ln w="9525">
            <a:noFill/>
            <a:miter lim="800000"/>
            <a:headEnd/>
            <a:tailEnd/>
          </a:ln>
          <a:effectLst/>
        </p:spPr>
        <p:txBody>
          <a:bodyPr vert="horz" wrap="square" lIns="93967" tIns="46984" rIns="93967" bIns="46984" numCol="1" anchor="b" anchorCtr="0" compatLnSpc="1">
            <a:prstTxWarp prst="textNoShape">
              <a:avLst/>
            </a:prstTxWarp>
          </a:bodyPr>
          <a:lstStyle>
            <a:lvl1pPr algn="r" defTabSz="939843" eaLnBrk="1" hangingPunct="1">
              <a:defRPr sz="1300" b="0">
                <a:solidFill>
                  <a:schemeClr val="tx1"/>
                </a:solidFill>
              </a:defRPr>
            </a:lvl1pPr>
          </a:lstStyle>
          <a:p>
            <a:pPr>
              <a:defRPr/>
            </a:pPr>
            <a:fld id="{D8172617-69ED-4538-9BA2-91F9C66EFDEF}" type="slidenum">
              <a:rPr lang="en-US"/>
              <a:pPr>
                <a:defRPr/>
              </a:pPr>
              <a:t>‹Nº›</a:t>
            </a:fld>
            <a:endParaRPr lang="en-US" dirty="0"/>
          </a:p>
        </p:txBody>
      </p:sp>
    </p:spTree>
    <p:extLst>
      <p:ext uri="{BB962C8B-B14F-4D97-AF65-F5344CB8AC3E}">
        <p14:creationId xmlns:p14="http://schemas.microsoft.com/office/powerpoint/2010/main" val="33966233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pPr>
              <a:defRPr/>
            </a:pPr>
            <a:fld id="{698F490F-FBBD-4721-B053-A7B478B37C49}" type="slidenum">
              <a:rPr lang="es-CO" smtClean="0"/>
              <a:pPr>
                <a:defRPr/>
              </a:pPr>
              <a:t>1</a:t>
            </a:fld>
            <a:endParaRPr lang="es-CO" dirty="0"/>
          </a:p>
        </p:txBody>
      </p:sp>
    </p:spTree>
    <p:extLst>
      <p:ext uri="{BB962C8B-B14F-4D97-AF65-F5344CB8AC3E}">
        <p14:creationId xmlns:p14="http://schemas.microsoft.com/office/powerpoint/2010/main" val="3928644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48</a:t>
            </a:fld>
            <a:endParaRPr lang="es-ES"/>
          </a:p>
        </p:txBody>
      </p:sp>
    </p:spTree>
    <p:extLst>
      <p:ext uri="{BB962C8B-B14F-4D97-AF65-F5344CB8AC3E}">
        <p14:creationId xmlns:p14="http://schemas.microsoft.com/office/powerpoint/2010/main" val="9861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49</a:t>
            </a:fld>
            <a:endParaRPr lang="es-ES"/>
          </a:p>
        </p:txBody>
      </p:sp>
    </p:spTree>
    <p:extLst>
      <p:ext uri="{BB962C8B-B14F-4D97-AF65-F5344CB8AC3E}">
        <p14:creationId xmlns:p14="http://schemas.microsoft.com/office/powerpoint/2010/main" val="1380343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srgbClr val="000000"/>
                </a:solidFill>
              </a:rPr>
              <a:pPr/>
              <a:t>50</a:t>
            </a:fld>
            <a:endParaRPr lang="es-ES">
              <a:solidFill>
                <a:srgbClr val="000000"/>
              </a:solidFill>
            </a:endParaRPr>
          </a:p>
        </p:txBody>
      </p:sp>
    </p:spTree>
    <p:extLst>
      <p:ext uri="{BB962C8B-B14F-4D97-AF65-F5344CB8AC3E}">
        <p14:creationId xmlns:p14="http://schemas.microsoft.com/office/powerpoint/2010/main" val="404932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srgbClr val="000000"/>
                </a:solidFill>
              </a:rPr>
              <a:pPr/>
              <a:t>52</a:t>
            </a:fld>
            <a:endParaRPr lang="es-ES">
              <a:solidFill>
                <a:srgbClr val="000000"/>
              </a:solidFill>
            </a:endParaRPr>
          </a:p>
        </p:txBody>
      </p:sp>
    </p:spTree>
    <p:extLst>
      <p:ext uri="{BB962C8B-B14F-4D97-AF65-F5344CB8AC3E}">
        <p14:creationId xmlns:p14="http://schemas.microsoft.com/office/powerpoint/2010/main" val="323055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srgbClr val="000000"/>
                </a:solidFill>
              </a:rPr>
              <a:pPr/>
              <a:t>54</a:t>
            </a:fld>
            <a:endParaRPr lang="es-ES">
              <a:solidFill>
                <a:srgbClr val="000000"/>
              </a:solidFill>
            </a:endParaRPr>
          </a:p>
        </p:txBody>
      </p:sp>
    </p:spTree>
    <p:extLst>
      <p:ext uri="{BB962C8B-B14F-4D97-AF65-F5344CB8AC3E}">
        <p14:creationId xmlns:p14="http://schemas.microsoft.com/office/powerpoint/2010/main" val="124332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CO" dirty="0"/>
          </a:p>
        </p:txBody>
      </p:sp>
      <p:sp>
        <p:nvSpPr>
          <p:cNvPr id="4" name="Slide Number Placeholder 3"/>
          <p:cNvSpPr>
            <a:spLocks noGrp="1"/>
          </p:cNvSpPr>
          <p:nvPr>
            <p:ph type="sldNum" sz="quarter" idx="10"/>
          </p:nvPr>
        </p:nvSpPr>
        <p:spPr/>
        <p:txBody>
          <a:bodyPr/>
          <a:lstStyle/>
          <a:p>
            <a:pPr>
              <a:defRPr/>
            </a:pPr>
            <a:fld id="{698F490F-FBBD-4721-B053-A7B478B37C49}" type="slidenum">
              <a:rPr lang="es-CO" smtClean="0"/>
              <a:pPr>
                <a:defRPr/>
              </a:pPr>
              <a:t>60</a:t>
            </a:fld>
            <a:endParaRPr lang="es-CO" dirty="0"/>
          </a:p>
        </p:txBody>
      </p:sp>
    </p:spTree>
    <p:extLst>
      <p:ext uri="{BB962C8B-B14F-4D97-AF65-F5344CB8AC3E}">
        <p14:creationId xmlns:p14="http://schemas.microsoft.com/office/powerpoint/2010/main" val="363520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81220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In Europe, a return to growth is not yet a signal of a return </a:t>
            </a:r>
          </a:p>
          <a:p>
            <a:r>
              <a:rPr lang="en-US" dirty="0" smtClean="0"/>
              <a:t>to health. Although labor markets are showing signs of </a:t>
            </a:r>
          </a:p>
          <a:p>
            <a:r>
              <a:rPr lang="en-US" dirty="0" smtClean="0"/>
              <a:t>stabilizing, long-term and youth unemployment remain </a:t>
            </a:r>
          </a:p>
          <a:p>
            <a:r>
              <a:rPr lang="en-US" dirty="0" smtClean="0"/>
              <a:t>endemic, spreading concerns about the potentially </a:t>
            </a:r>
            <a:r>
              <a:rPr lang="en-US" dirty="0" err="1" smtClean="0"/>
              <a:t>perma</a:t>
            </a:r>
            <a:r>
              <a:rPr lang="en-US" dirty="0" smtClean="0"/>
              <a:t>-</a:t>
            </a:r>
          </a:p>
          <a:p>
            <a:r>
              <a:rPr lang="en-US" dirty="0" err="1" smtClean="0"/>
              <a:t>nent</a:t>
            </a:r>
            <a:r>
              <a:rPr lang="en-US" dirty="0" smtClean="0"/>
              <a:t> employability effects of extended joblessness. At the </a:t>
            </a:r>
          </a:p>
          <a:p>
            <a:r>
              <a:rPr lang="en-US" dirty="0" smtClean="0"/>
              <a:t>same time, significant spare capacity has opened up, con-</a:t>
            </a:r>
          </a:p>
          <a:p>
            <a:r>
              <a:rPr lang="en-US" dirty="0" err="1" smtClean="0"/>
              <a:t>tributing</a:t>
            </a:r>
            <a:r>
              <a:rPr lang="en-US" dirty="0" smtClean="0"/>
              <a:t> to a sharp slide in core inflation (figure 1.4) and </a:t>
            </a:r>
          </a:p>
          <a:p>
            <a:r>
              <a:rPr lang="en-US" dirty="0" smtClean="0"/>
              <a:t>fears that a pernicious debt-deflation cycle could begin. </a:t>
            </a:r>
          </a:p>
          <a:p>
            <a:r>
              <a:rPr lang="en-US" dirty="0" smtClean="0"/>
              <a:t>Banks are holding a rising share of sovereign debt in the </a:t>
            </a:r>
          </a:p>
          <a:p>
            <a:r>
              <a:rPr lang="en-US" dirty="0" smtClean="0"/>
              <a:t>troubled economies and continue to face deleveraging </a:t>
            </a:r>
          </a:p>
          <a:p>
            <a:r>
              <a:rPr lang="en-US" dirty="0" smtClean="0"/>
              <a:t>pressures ahead of asset quality reviews due in 2014. Any </a:t>
            </a:r>
          </a:p>
          <a:p>
            <a:r>
              <a:rPr lang="en-US" dirty="0" smtClean="0"/>
              <a:t>delays in the development of a credible banking union </a:t>
            </a:r>
          </a:p>
          <a:p>
            <a:r>
              <a:rPr lang="en-US" dirty="0" smtClean="0"/>
              <a:t>also carry the potential for a renewed bout of financial </a:t>
            </a:r>
          </a:p>
          <a:p>
            <a:r>
              <a:rPr lang="en-US" dirty="0" smtClean="0"/>
              <a:t>market turmoil or further deleveraging pressures if </a:t>
            </a:r>
            <a:r>
              <a:rPr lang="en-US" dirty="0" err="1" smtClean="0"/>
              <a:t>ade</a:t>
            </a:r>
            <a:r>
              <a:rPr lang="en-US" dirty="0" smtClean="0"/>
              <a:t>-</a:t>
            </a:r>
          </a:p>
          <a:p>
            <a:r>
              <a:rPr lang="en-US" dirty="0" err="1" smtClean="0"/>
              <a:t>quate</a:t>
            </a:r>
            <a:r>
              <a:rPr lang="en-US" dirty="0" smtClean="0"/>
              <a:t> backstops for the banking sector are not found.</a:t>
            </a:r>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solidFill>
                  <a:srgbClr val="000000"/>
                </a:solidFill>
              </a:rPr>
              <a:pPr/>
              <a:t>9</a:t>
            </a:fld>
            <a:endParaRPr lang="es-ES">
              <a:solidFill>
                <a:srgbClr val="000000"/>
              </a:solidFill>
            </a:endParaRPr>
          </a:p>
        </p:txBody>
      </p:sp>
    </p:spTree>
    <p:extLst>
      <p:ext uri="{BB962C8B-B14F-4D97-AF65-F5344CB8AC3E}">
        <p14:creationId xmlns:p14="http://schemas.microsoft.com/office/powerpoint/2010/main" val="190066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CO" baseline="0" dirty="0" smtClean="0"/>
              <a:t>En lo corrido del año hasta septiembre de 2012, la producción real del sector fabril, </a:t>
            </a:r>
          </a:p>
          <a:p>
            <a:pPr eaLnBrk="1" hangingPunct="1">
              <a:spcBef>
                <a:spcPct val="0"/>
              </a:spcBef>
            </a:pPr>
            <a:r>
              <a:rPr lang="es-CO" baseline="0" dirty="0" smtClean="0"/>
              <a:t>sin incluir trilla de café, aumentó 0,7% respecto a igual período de 2011. Al interior </a:t>
            </a:r>
          </a:p>
          <a:p>
            <a:pPr eaLnBrk="1" hangingPunct="1">
              <a:spcBef>
                <a:spcPct val="0"/>
              </a:spcBef>
            </a:pPr>
            <a:r>
              <a:rPr lang="es-CO" baseline="0" dirty="0" smtClean="0"/>
              <a:t>del conjunto industrial, 22 de los 48 subsectores registraron incremento en su </a:t>
            </a:r>
          </a:p>
          <a:p>
            <a:pPr eaLnBrk="1" hangingPunct="1">
              <a:spcBef>
                <a:spcPct val="0"/>
              </a:spcBef>
            </a:pPr>
            <a:r>
              <a:rPr lang="es-CO" baseline="0" dirty="0" smtClean="0"/>
              <a:t>producción, entre los que sobresalen por sus mayores contribuciones a la variación </a:t>
            </a:r>
          </a:p>
          <a:p>
            <a:pPr eaLnBrk="1" hangingPunct="1">
              <a:spcBef>
                <a:spcPct val="0"/>
              </a:spcBef>
            </a:pPr>
            <a:r>
              <a:rPr lang="es-CO" baseline="0" dirty="0" smtClean="0"/>
              <a:t>total del sector, las industrias de confecciones (17,9%), hierro y acero (17,4%), </a:t>
            </a:r>
          </a:p>
          <a:p>
            <a:pPr eaLnBrk="1" hangingPunct="1">
              <a:spcBef>
                <a:spcPct val="0"/>
              </a:spcBef>
            </a:pPr>
            <a:r>
              <a:rPr lang="es-CO" baseline="0" dirty="0" smtClean="0"/>
              <a:t>elaboración de bebidas (6,4%), producción de carne y pescado (7,5%) y productos </a:t>
            </a:r>
          </a:p>
          <a:p>
            <a:pPr eaLnBrk="1" hangingPunct="1">
              <a:spcBef>
                <a:spcPct val="0"/>
              </a:spcBef>
            </a:pPr>
            <a:r>
              <a:rPr lang="es-CO" baseline="0" dirty="0" smtClean="0"/>
              <a:t>lácteos (7,8%). Estos subsectores aportaron en conjunto 1,9 puntos porcentuales a la </a:t>
            </a:r>
          </a:p>
          <a:p>
            <a:pPr eaLnBrk="1" hangingPunct="1">
              <a:spcBef>
                <a:spcPct val="0"/>
              </a:spcBef>
            </a:pPr>
            <a:r>
              <a:rPr lang="es-CO" baseline="0" dirty="0" smtClean="0"/>
              <a:t>variación total. </a:t>
            </a:r>
          </a:p>
          <a:p>
            <a:pPr eaLnBrk="1" hangingPunct="1">
              <a:spcBef>
                <a:spcPct val="0"/>
              </a:spcBef>
            </a:pPr>
            <a:r>
              <a:rPr lang="es-CO" dirty="0" smtClean="0"/>
              <a:t>La correlación simple entre el índice de Confianza Industrial es de 0,80</a:t>
            </a:r>
            <a:endParaRPr lang="es-ES" dirty="0"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F141A-C5B5-41FC-B331-DD8E94D6627E}" type="slidenum">
              <a:rPr lang="es-ES" smtClean="0">
                <a:solidFill>
                  <a:prstClr val="black"/>
                </a:solidFill>
                <a:latin typeface="Arial" pitchFamily="34" charset="0"/>
              </a:rPr>
              <a:pPr/>
              <a:t>22</a:t>
            </a:fld>
            <a:endParaRPr lang="es-ES" smtClean="0">
              <a:solidFill>
                <a:prstClr val="black"/>
              </a:solidFill>
              <a:latin typeface="Arial" pitchFamily="34" charset="0"/>
            </a:endParaRPr>
          </a:p>
        </p:txBody>
      </p:sp>
    </p:spTree>
    <p:extLst>
      <p:ext uri="{BB962C8B-B14F-4D97-AF65-F5344CB8AC3E}">
        <p14:creationId xmlns:p14="http://schemas.microsoft.com/office/powerpoint/2010/main" val="404211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mtClean="0"/>
          </a:p>
        </p:txBody>
      </p:sp>
    </p:spTree>
    <p:extLst>
      <p:ext uri="{BB962C8B-B14F-4D97-AF65-F5344CB8AC3E}">
        <p14:creationId xmlns:p14="http://schemas.microsoft.com/office/powerpoint/2010/main" val="142043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1B38C54-8304-4447-B4FA-307B4E1890D8}" type="slidenum">
              <a:rPr lang="en-US" smtClean="0"/>
              <a:pPr/>
              <a:t>26</a:t>
            </a:fld>
            <a:endParaRPr lang="en-US"/>
          </a:p>
        </p:txBody>
      </p:sp>
    </p:spTree>
    <p:extLst>
      <p:ext uri="{BB962C8B-B14F-4D97-AF65-F5344CB8AC3E}">
        <p14:creationId xmlns:p14="http://schemas.microsoft.com/office/powerpoint/2010/main" val="33571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916238" y="531813"/>
            <a:ext cx="3536950" cy="2652712"/>
          </a:xfrm>
        </p:spPr>
      </p:sp>
      <p:sp>
        <p:nvSpPr>
          <p:cNvPr id="3" name="2 Marcador de notas"/>
          <p:cNvSpPr>
            <a:spLocks noGrp="1"/>
          </p:cNvSpPr>
          <p:nvPr>
            <p:ph type="body" idx="1"/>
          </p:nvPr>
        </p:nvSpPr>
        <p:spPr/>
        <p:txBody>
          <a:bodyPr/>
          <a:lstStyle/>
          <a:p>
            <a:r>
              <a:rPr lang="es-CO" dirty="0" smtClean="0"/>
              <a:t>Referendo</a:t>
            </a:r>
            <a:r>
              <a:rPr lang="es-CO" baseline="0" dirty="0" smtClean="0"/>
              <a:t> Grecia 5 julio</a:t>
            </a:r>
          </a:p>
          <a:p>
            <a:r>
              <a:rPr lang="es-CO" baseline="0" dirty="0" smtClean="0"/>
              <a:t>Acuerdo Grecia 12-13 julio</a:t>
            </a:r>
          </a:p>
          <a:p>
            <a:r>
              <a:rPr lang="es-CO" baseline="0" dirty="0" smtClean="0"/>
              <a:t>Acuerdo nuclear 14 julio</a:t>
            </a:r>
          </a:p>
          <a:p>
            <a:r>
              <a:rPr lang="es-CO" baseline="0" dirty="0" smtClean="0"/>
              <a:t>Caída bolsa China 4 Julio</a:t>
            </a:r>
          </a:p>
          <a:p>
            <a:r>
              <a:rPr lang="es-CO" baseline="0" dirty="0" smtClean="0"/>
              <a:t>Segunda caída 27 julio</a:t>
            </a:r>
            <a:endParaRPr lang="es-CO" dirty="0"/>
          </a:p>
        </p:txBody>
      </p:sp>
      <p:sp>
        <p:nvSpPr>
          <p:cNvPr id="4" name="3 Marcador de número de diapositiva"/>
          <p:cNvSpPr>
            <a:spLocks noGrp="1"/>
          </p:cNvSpPr>
          <p:nvPr>
            <p:ph type="sldNum" sz="quarter" idx="10"/>
          </p:nvPr>
        </p:nvSpPr>
        <p:spPr/>
        <p:txBody>
          <a:bodyPr/>
          <a:lstStyle/>
          <a:p>
            <a:fld id="{765F9C3C-9519-4ABB-85DD-2856465D10E4}" type="slidenum">
              <a:rPr lang="es-ES" smtClean="0">
                <a:solidFill>
                  <a:prstClr val="black"/>
                </a:solidFill>
              </a:rPr>
              <a:pPr/>
              <a:t>45</a:t>
            </a:fld>
            <a:endParaRPr lang="es-ES">
              <a:solidFill>
                <a:prstClr val="black"/>
              </a:solidFill>
            </a:endParaRPr>
          </a:p>
        </p:txBody>
      </p:sp>
    </p:spTree>
    <p:extLst>
      <p:ext uri="{BB962C8B-B14F-4D97-AF65-F5344CB8AC3E}">
        <p14:creationId xmlns:p14="http://schemas.microsoft.com/office/powerpoint/2010/main" val="390472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46</a:t>
            </a:fld>
            <a:endParaRPr lang="es-ES"/>
          </a:p>
        </p:txBody>
      </p:sp>
    </p:spTree>
    <p:extLst>
      <p:ext uri="{BB962C8B-B14F-4D97-AF65-F5344CB8AC3E}">
        <p14:creationId xmlns:p14="http://schemas.microsoft.com/office/powerpoint/2010/main" val="2541327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65F9C3C-9519-4ABB-85DD-2856465D10E4}" type="slidenum">
              <a:rPr lang="es-ES" smtClean="0"/>
              <a:pPr/>
              <a:t>47</a:t>
            </a:fld>
            <a:endParaRPr lang="es-ES"/>
          </a:p>
        </p:txBody>
      </p:sp>
    </p:spTree>
    <p:extLst>
      <p:ext uri="{BB962C8B-B14F-4D97-AF65-F5344CB8AC3E}">
        <p14:creationId xmlns:p14="http://schemas.microsoft.com/office/powerpoint/2010/main" val="1537253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0" name="9 Rectángulo"/>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8" name="7 Título"/>
          <p:cNvSpPr>
            <a:spLocks noGrp="1"/>
          </p:cNvSpPr>
          <p:nvPr>
            <p:ph type="ctrTitle"/>
          </p:nvPr>
        </p:nvSpPr>
        <p:spPr>
          <a:xfrm>
            <a:off x="457200" y="2204864"/>
            <a:ext cx="8458200" cy="1470025"/>
          </a:xfrm>
        </p:spPr>
        <p:txBody>
          <a:bodyPr anchor="b"/>
          <a:lstStyle>
            <a:lvl1pPr>
              <a:defRPr sz="4400">
                <a:solidFill>
                  <a:schemeClr val="bg1"/>
                </a:solidFill>
              </a:defRPr>
            </a:lvl1pPr>
          </a:lstStyle>
          <a:p>
            <a:r>
              <a:rPr lang="es-ES" dirty="0" smtClean="0"/>
              <a:t>Haga clic para modificar el estilo de título del patrón</a:t>
            </a:r>
            <a:endParaRPr lang="en-US" dirty="0"/>
          </a:p>
        </p:txBody>
      </p:sp>
      <p:sp>
        <p:nvSpPr>
          <p:cNvPr id="9" name="8 Subtítulo"/>
          <p:cNvSpPr>
            <a:spLocks noGrp="1"/>
          </p:cNvSpPr>
          <p:nvPr>
            <p:ph type="subTitle" idx="1" hasCustomPrompt="1"/>
          </p:nvPr>
        </p:nvSpPr>
        <p:spPr>
          <a:xfrm>
            <a:off x="457200" y="3899938"/>
            <a:ext cx="4953000" cy="537174"/>
          </a:xfrm>
        </p:spPr>
        <p:txBody>
          <a:bodyPr/>
          <a:lstStyle>
            <a:lvl1pPr marL="64008" indent="0" algn="l">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CO" dirty="0" smtClean="0"/>
              <a:t>Presentador</a:t>
            </a:r>
            <a:endParaRPr lang="en-US" dirty="0"/>
          </a:p>
        </p:txBody>
      </p:sp>
      <p:pic>
        <p:nvPicPr>
          <p:cNvPr id="2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27984" y="4097338"/>
            <a:ext cx="4414399"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0" hasCustomPrompt="1"/>
          </p:nvPr>
        </p:nvSpPr>
        <p:spPr>
          <a:xfrm>
            <a:off x="323528" y="4437112"/>
            <a:ext cx="5040486" cy="914400"/>
          </a:xfrm>
        </p:spPr>
        <p:txBody>
          <a:bodyPr/>
          <a:lstStyle>
            <a:lvl1pPr marL="109537" indent="0">
              <a:buNone/>
              <a:defRPr sz="2000" baseline="0">
                <a:solidFill>
                  <a:schemeClr val="bg1">
                    <a:lumMod val="50000"/>
                  </a:schemeClr>
                </a:solidFill>
              </a:defRPr>
            </a:lvl1pPr>
          </a:lstStyle>
          <a:p>
            <a:pPr lvl="0"/>
            <a:r>
              <a:rPr lang="es-CO" dirty="0" smtClean="0"/>
              <a:t>Ciudad, mes día de año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lstStyle>
            <a:lvl1pPr>
              <a:defRPr sz="4000">
                <a:solidFill>
                  <a:schemeClr val="tx2"/>
                </a:solidFill>
              </a:defRPr>
            </a:lvl1pPr>
          </a:lstStyle>
          <a:p>
            <a:r>
              <a:rPr lang="es-ES" smtClean="0"/>
              <a:t>Haga clic para modificar el estilo de título del patrón</a:t>
            </a:r>
            <a:endParaRPr lang="en-US"/>
          </a:p>
        </p:txBody>
      </p:sp>
      <p:sp>
        <p:nvSpPr>
          <p:cNvPr id="3" name="2 Marcador de fecha"/>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3 Marcador de pie de página"/>
          <p:cNvSpPr>
            <a:spLocks noGrp="1"/>
          </p:cNvSpPr>
          <p:nvPr>
            <p:ph type="ftr" sz="quarter" idx="11"/>
          </p:nvPr>
        </p:nvSpPr>
        <p:spPr/>
        <p:txBody>
          <a:bodyPr/>
          <a:lstStyle>
            <a:lvl1pPr>
              <a:defRPr/>
            </a:lvl1pPr>
          </a:lstStyle>
          <a:p>
            <a:pPr>
              <a:defRPr/>
            </a:pPr>
            <a:endParaRPr lang="en-US"/>
          </a:p>
        </p:txBody>
      </p:sp>
      <p:sp>
        <p:nvSpPr>
          <p:cNvPr id="5" name="4 Marcador de número de diapositiva"/>
          <p:cNvSpPr>
            <a:spLocks noGrp="1"/>
          </p:cNvSpPr>
          <p:nvPr>
            <p:ph type="sldNum" sz="quarter" idx="12"/>
          </p:nvPr>
        </p:nvSpPr>
        <p:spPr/>
        <p:txBody>
          <a:bodyPr/>
          <a:lstStyle>
            <a:lvl1pPr>
              <a:defRPr/>
            </a:lvl1pPr>
          </a:lstStyle>
          <a:p>
            <a:pPr>
              <a:defRPr/>
            </a:pPr>
            <a:fld id="{EACCAE87-A557-456F-9B65-7BC79F4228F0}" type="slidenum">
              <a:rPr lang="en-US"/>
              <a:pPr>
                <a:defRPr/>
              </a:pPr>
              <a:t>‹Nº›</a:t>
            </a:fld>
            <a:endParaRPr lang="en-US"/>
          </a:p>
        </p:txBody>
      </p:sp>
    </p:spTree>
    <p:extLst>
      <p:ext uri="{BB962C8B-B14F-4D97-AF65-F5344CB8AC3E}">
        <p14:creationId xmlns:p14="http://schemas.microsoft.com/office/powerpoint/2010/main" val="970414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844824"/>
            <a:ext cx="4038600" cy="4525963"/>
          </a:xfrm>
        </p:spPr>
        <p:txBody>
          <a:bodyPr/>
          <a:lstStyle>
            <a:lvl1pPr marL="365125" indent="-255588">
              <a:buFont typeface="Wingdings" pitchFamily="2" charset="2"/>
              <a:buChar char="§"/>
              <a:defRPr sz="2000"/>
            </a:lvl1pPr>
            <a:lvl2pPr>
              <a:defRPr sz="1900">
                <a:solidFill>
                  <a:schemeClr val="accent1"/>
                </a:solidFill>
              </a:defRPr>
            </a:lvl2pPr>
            <a:lvl3pPr>
              <a:defRPr sz="1800">
                <a:solidFill>
                  <a:schemeClr val="accent2"/>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contenido"/>
          <p:cNvSpPr>
            <a:spLocks noGrp="1"/>
          </p:cNvSpPr>
          <p:nvPr>
            <p:ph sz="half" idx="2"/>
          </p:nvPr>
        </p:nvSpPr>
        <p:spPr>
          <a:xfrm>
            <a:off x="4648200" y="1844824"/>
            <a:ext cx="4038600" cy="4525963"/>
          </a:xfrm>
        </p:spPr>
        <p:txBody>
          <a:bodyPr/>
          <a:lstStyle>
            <a:lvl1pPr>
              <a:defRPr sz="2000"/>
            </a:lvl1pPr>
            <a:lvl2pPr>
              <a:defRPr sz="1900">
                <a:solidFill>
                  <a:schemeClr val="accent1"/>
                </a:solidFill>
              </a:defRPr>
            </a:lvl2pPr>
            <a:lvl3pPr>
              <a:defRPr sz="1800">
                <a:solidFill>
                  <a:schemeClr val="accent2">
                    <a:lumMod val="60000"/>
                    <a:lumOff val="40000"/>
                  </a:schemeClr>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8" name="20 Marcador de texto"/>
          <p:cNvSpPr>
            <a:spLocks noGrp="1"/>
          </p:cNvSpPr>
          <p:nvPr>
            <p:ph type="body" sz="quarter" idx="11" hasCustomPrompt="1"/>
          </p:nvPr>
        </p:nvSpPr>
        <p:spPr>
          <a:xfrm>
            <a:off x="467544" y="6381328"/>
            <a:ext cx="8352408" cy="360040"/>
          </a:xfrm>
        </p:spPr>
        <p:txBody>
          <a:bodyPr/>
          <a:lstStyle>
            <a:lvl1pPr marL="109537" indent="0">
              <a:buNone/>
              <a:defRPr sz="1200"/>
            </a:lvl1pPr>
          </a:lstStyle>
          <a:p>
            <a:pPr lvl="0"/>
            <a:r>
              <a:rPr lang="es-CO" dirty="0" smtClean="0"/>
              <a:t>Poner fuente:</a:t>
            </a:r>
            <a:endParaRPr lang="en-US" dirty="0"/>
          </a:p>
        </p:txBody>
      </p:sp>
      <p:sp>
        <p:nvSpPr>
          <p:cNvPr id="19" name="1 Título"/>
          <p:cNvSpPr>
            <a:spLocks noGrp="1"/>
          </p:cNvSpPr>
          <p:nvPr>
            <p:ph type="title" hasCustomPrompt="1"/>
          </p:nvPr>
        </p:nvSpPr>
        <p:spPr>
          <a:xfrm>
            <a:off x="395536" y="836712"/>
            <a:ext cx="8229600" cy="576064"/>
          </a:xfrm>
        </p:spPr>
        <p:txBody>
          <a:bodyPr/>
          <a:lstStyle>
            <a:lvl1pPr>
              <a:defRPr sz="2800"/>
            </a:lvl1pPr>
          </a:lstStyle>
          <a:p>
            <a:r>
              <a:rPr lang="es-ES" dirty="0" smtClean="0"/>
              <a:t>Mensaje central</a:t>
            </a:r>
            <a:endParaRPr lang="en-US" dirty="0"/>
          </a:p>
        </p:txBody>
      </p:sp>
      <p:sp>
        <p:nvSpPr>
          <p:cNvPr id="20" name="20 Marcador de texto"/>
          <p:cNvSpPr>
            <a:spLocks noGrp="1"/>
          </p:cNvSpPr>
          <p:nvPr>
            <p:ph type="body" sz="quarter" idx="10" hasCustomPrompt="1"/>
          </p:nvPr>
        </p:nvSpPr>
        <p:spPr>
          <a:xfrm>
            <a:off x="323528" y="1268760"/>
            <a:ext cx="8352408" cy="360040"/>
          </a:xfrm>
        </p:spPr>
        <p:txBody>
          <a:bodyPr/>
          <a:lstStyle>
            <a:lvl1pPr marL="109537" indent="0">
              <a:buNone/>
              <a:defRPr sz="1600">
                <a:solidFill>
                  <a:schemeClr val="tx2"/>
                </a:solidFill>
              </a:defRPr>
            </a:lvl1pPr>
          </a:lstStyle>
          <a:p>
            <a:pPr lvl="0"/>
            <a:r>
              <a:rPr lang="es-CO" dirty="0" smtClean="0"/>
              <a:t>Mensaje secundario</a:t>
            </a:r>
            <a:endParaRPr lang="en-US" dirty="0"/>
          </a:p>
        </p:txBody>
      </p:sp>
      <p:cxnSp>
        <p:nvCxnSpPr>
          <p:cNvPr id="21" name="20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42852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3 Rectángulo"/>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1" name="10 Rectángulo redondeado"/>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12" name="11 Rectángulo redondeado"/>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3" name="12 Rectángulo"/>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4" name="13 Rectángulo"/>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5" name="14 Rectángulo"/>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16" name="15 Rectángulo"/>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8" name="7 Título"/>
          <p:cNvSpPr>
            <a:spLocks noGrp="1"/>
          </p:cNvSpPr>
          <p:nvPr>
            <p:ph type="ctrTitle"/>
          </p:nvPr>
        </p:nvSpPr>
        <p:spPr>
          <a:xfrm>
            <a:off x="457200" y="2204864"/>
            <a:ext cx="8458200" cy="1470025"/>
          </a:xfrm>
        </p:spPr>
        <p:txBody>
          <a:bodyPr anchor="b"/>
          <a:lstStyle>
            <a:lvl1pPr>
              <a:defRPr sz="4400">
                <a:solidFill>
                  <a:schemeClr val="bg1"/>
                </a:solidFill>
              </a:defRPr>
            </a:lvl1pPr>
          </a:lstStyle>
          <a:p>
            <a:r>
              <a:rPr lang="es-ES" dirty="0" smtClean="0"/>
              <a:t>Haga clic para modificar el estilo de título del patrón</a:t>
            </a:r>
            <a:endParaRPr lang="en-US" dirty="0"/>
          </a:p>
        </p:txBody>
      </p:sp>
      <p:sp>
        <p:nvSpPr>
          <p:cNvPr id="17" name="8 Subtítulo"/>
          <p:cNvSpPr>
            <a:spLocks noGrp="1"/>
          </p:cNvSpPr>
          <p:nvPr>
            <p:ph type="subTitle" idx="1" hasCustomPrompt="1"/>
          </p:nvPr>
        </p:nvSpPr>
        <p:spPr>
          <a:xfrm>
            <a:off x="457200" y="3899938"/>
            <a:ext cx="4953000" cy="537174"/>
          </a:xfrm>
        </p:spPr>
        <p:txBody>
          <a:bodyPr/>
          <a:lstStyle>
            <a:lvl1pPr marL="64008" indent="0" algn="l">
              <a:buNone/>
              <a:defRPr sz="28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CO" dirty="0" smtClean="0"/>
              <a:t>Presentador</a:t>
            </a:r>
            <a:endParaRPr lang="en-US" dirty="0"/>
          </a:p>
        </p:txBody>
      </p:sp>
      <p:sp>
        <p:nvSpPr>
          <p:cNvPr id="18" name="2 Marcador de texto"/>
          <p:cNvSpPr>
            <a:spLocks noGrp="1"/>
          </p:cNvSpPr>
          <p:nvPr>
            <p:ph type="body" sz="quarter" idx="10" hasCustomPrompt="1"/>
          </p:nvPr>
        </p:nvSpPr>
        <p:spPr>
          <a:xfrm>
            <a:off x="372255" y="4437112"/>
            <a:ext cx="5040486" cy="914400"/>
          </a:xfrm>
        </p:spPr>
        <p:txBody>
          <a:bodyPr/>
          <a:lstStyle>
            <a:lvl1pPr marL="109537" indent="0">
              <a:buNone/>
              <a:defRPr sz="2000" baseline="0">
                <a:solidFill>
                  <a:schemeClr val="bg1">
                    <a:lumMod val="50000"/>
                  </a:schemeClr>
                </a:solidFill>
              </a:defRPr>
            </a:lvl1pPr>
          </a:lstStyle>
          <a:p>
            <a:pPr lvl="0"/>
            <a:r>
              <a:rPr lang="es-CO" dirty="0" smtClean="0"/>
              <a:t>Ciudad, mes día de año</a:t>
            </a:r>
            <a:endParaRPr lang="en-US" dirty="0"/>
          </a:p>
        </p:txBody>
      </p:sp>
    </p:spTree>
    <p:extLst>
      <p:ext uri="{BB962C8B-B14F-4D97-AF65-F5344CB8AC3E}">
        <p14:creationId xmlns:p14="http://schemas.microsoft.com/office/powerpoint/2010/main" val="35288310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95536" y="836711"/>
            <a:ext cx="8229600" cy="806351"/>
          </a:xfrm>
        </p:spPr>
        <p:txBody>
          <a:bodyPr/>
          <a:lstStyle>
            <a:lvl1pPr>
              <a:defRPr sz="3600" baseline="0"/>
            </a:lvl1pPr>
          </a:lstStyle>
          <a:p>
            <a:r>
              <a:rPr lang="es-ES" dirty="0" smtClean="0"/>
              <a:t>Mensaje central</a:t>
            </a:r>
            <a:endParaRPr lang="en-US" dirty="0"/>
          </a:p>
        </p:txBody>
      </p:sp>
      <p:sp>
        <p:nvSpPr>
          <p:cNvPr id="3" name="2 Marcador de contenido"/>
          <p:cNvSpPr>
            <a:spLocks noGrp="1"/>
          </p:cNvSpPr>
          <p:nvPr>
            <p:ph idx="1"/>
          </p:nvPr>
        </p:nvSpPr>
        <p:spPr>
          <a:xfrm>
            <a:off x="457200" y="1916832"/>
            <a:ext cx="8229600" cy="4324350"/>
          </a:xfrm>
        </p:spPr>
        <p:txBody>
          <a:bodyPr/>
          <a:lstStyle>
            <a:lvl1pPr marL="365125" indent="-255588">
              <a:buFont typeface="Wingdings" pitchFamily="2" charset="2"/>
              <a:buChar char="§"/>
              <a:defRPr/>
            </a:lvl1pPr>
            <a:lvl2pPr>
              <a:defRPr>
                <a:solidFill>
                  <a:schemeClr val="accent1"/>
                </a:solidFill>
              </a:defRPr>
            </a:lvl2pPr>
            <a:lvl3pPr>
              <a:defRPr>
                <a:solidFill>
                  <a:schemeClr val="accent2"/>
                </a:solidFill>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cxnSp>
        <p:nvCxnSpPr>
          <p:cNvPr id="26" name="25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97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393922" y="836712"/>
            <a:ext cx="8229600" cy="576064"/>
          </a:xfrm>
        </p:spPr>
        <p:txBody>
          <a:bodyPr/>
          <a:lstStyle>
            <a:lvl1pPr>
              <a:defRPr sz="2800"/>
            </a:lvl1pPr>
          </a:lstStyle>
          <a:p>
            <a:r>
              <a:rPr lang="es-ES" dirty="0" smtClean="0"/>
              <a:t>Mensaje central</a:t>
            </a:r>
            <a:endParaRPr lang="en-US" dirty="0"/>
          </a:p>
        </p:txBody>
      </p:sp>
      <p:sp>
        <p:nvSpPr>
          <p:cNvPr id="3" name="2 Marcador de contenido"/>
          <p:cNvSpPr>
            <a:spLocks noGrp="1"/>
          </p:cNvSpPr>
          <p:nvPr>
            <p:ph idx="1"/>
          </p:nvPr>
        </p:nvSpPr>
        <p:spPr>
          <a:xfrm>
            <a:off x="457200" y="1916832"/>
            <a:ext cx="8229600" cy="4324350"/>
          </a:xfrm>
        </p:spPr>
        <p:txBody>
          <a:bodyPr/>
          <a:lstStyle>
            <a:lvl1pPr marL="365125" indent="-255588">
              <a:buFont typeface="Wingdings" pitchFamily="2" charset="2"/>
              <a:buChar char="§"/>
              <a:defRPr/>
            </a:lvl1pPr>
            <a:lvl2pPr>
              <a:defRPr>
                <a:solidFill>
                  <a:schemeClr val="accent1"/>
                </a:solidFill>
              </a:defRPr>
            </a:lvl2pPr>
            <a:lvl3pPr>
              <a:defRPr>
                <a:solidFill>
                  <a:schemeClr val="accent2"/>
                </a:solidFill>
              </a:defRPr>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21" name="20 Marcador de texto"/>
          <p:cNvSpPr>
            <a:spLocks noGrp="1"/>
          </p:cNvSpPr>
          <p:nvPr>
            <p:ph type="body" sz="quarter" idx="10" hasCustomPrompt="1"/>
          </p:nvPr>
        </p:nvSpPr>
        <p:spPr>
          <a:xfrm>
            <a:off x="323528" y="1340768"/>
            <a:ext cx="8352408" cy="360040"/>
          </a:xfrm>
        </p:spPr>
        <p:txBody>
          <a:bodyPr/>
          <a:lstStyle>
            <a:lvl1pPr marL="109537" indent="0">
              <a:buNone/>
              <a:defRPr sz="1600">
                <a:solidFill>
                  <a:schemeClr val="tx2"/>
                </a:solidFill>
              </a:defRPr>
            </a:lvl1pPr>
          </a:lstStyle>
          <a:p>
            <a:pPr lvl="0"/>
            <a:r>
              <a:rPr lang="es-CO" dirty="0" smtClean="0"/>
              <a:t>Mensaje </a:t>
            </a:r>
            <a:r>
              <a:rPr lang="es-CO" noProof="0" dirty="0" smtClean="0"/>
              <a:t>secundario</a:t>
            </a:r>
            <a:endParaRPr lang="es-CO" noProof="0" dirty="0"/>
          </a:p>
        </p:txBody>
      </p:sp>
      <p:sp>
        <p:nvSpPr>
          <p:cNvPr id="25" name="20 Marcador de texto"/>
          <p:cNvSpPr>
            <a:spLocks noGrp="1"/>
          </p:cNvSpPr>
          <p:nvPr>
            <p:ph type="body" sz="quarter" idx="11" hasCustomPrompt="1"/>
          </p:nvPr>
        </p:nvSpPr>
        <p:spPr>
          <a:xfrm>
            <a:off x="467544" y="6453336"/>
            <a:ext cx="8352408" cy="360040"/>
          </a:xfrm>
        </p:spPr>
        <p:txBody>
          <a:bodyPr/>
          <a:lstStyle>
            <a:lvl1pPr marL="109537" indent="0">
              <a:buNone/>
              <a:defRPr sz="1200"/>
            </a:lvl1pPr>
          </a:lstStyle>
          <a:p>
            <a:pPr lvl="0"/>
            <a:r>
              <a:rPr lang="es-CO" dirty="0" smtClean="0"/>
              <a:t>Poner fuente:</a:t>
            </a:r>
            <a:endParaRPr lang="en-US" dirty="0"/>
          </a:p>
        </p:txBody>
      </p:sp>
      <p:cxnSp>
        <p:nvCxnSpPr>
          <p:cNvPr id="26" name="25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844824"/>
            <a:ext cx="4038600" cy="4525963"/>
          </a:xfrm>
        </p:spPr>
        <p:txBody>
          <a:bodyPr/>
          <a:lstStyle>
            <a:lvl1pPr marL="365125" indent="-255588">
              <a:buFont typeface="Wingdings" pitchFamily="2" charset="2"/>
              <a:buChar char="§"/>
              <a:defRPr sz="2000"/>
            </a:lvl1pPr>
            <a:lvl2pPr>
              <a:defRPr sz="1900">
                <a:solidFill>
                  <a:schemeClr val="accent1"/>
                </a:solidFill>
              </a:defRPr>
            </a:lvl2pPr>
            <a:lvl3pPr>
              <a:defRPr sz="1800">
                <a:solidFill>
                  <a:schemeClr val="accent2"/>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contenido"/>
          <p:cNvSpPr>
            <a:spLocks noGrp="1"/>
          </p:cNvSpPr>
          <p:nvPr>
            <p:ph sz="half" idx="2"/>
          </p:nvPr>
        </p:nvSpPr>
        <p:spPr>
          <a:xfrm>
            <a:off x="4648200" y="1844824"/>
            <a:ext cx="4038600" cy="4525963"/>
          </a:xfrm>
        </p:spPr>
        <p:txBody>
          <a:bodyPr/>
          <a:lstStyle>
            <a:lvl1pPr>
              <a:defRPr sz="2000"/>
            </a:lvl1pPr>
            <a:lvl2pPr>
              <a:defRPr sz="1900">
                <a:solidFill>
                  <a:schemeClr val="accent1"/>
                </a:solidFill>
              </a:defRPr>
            </a:lvl2pPr>
            <a:lvl3pPr>
              <a:defRPr sz="1800">
                <a:solidFill>
                  <a:schemeClr val="accent2">
                    <a:lumMod val="60000"/>
                    <a:lumOff val="40000"/>
                  </a:schemeClr>
                </a:solidFill>
              </a:defRPr>
            </a:lvl3pPr>
            <a:lvl4pPr>
              <a:defRPr sz="1800"/>
            </a:lvl4pPr>
            <a:lvl5pPr>
              <a:defRPr sz="18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18" name="20 Marcador de texto"/>
          <p:cNvSpPr>
            <a:spLocks noGrp="1"/>
          </p:cNvSpPr>
          <p:nvPr>
            <p:ph type="body" sz="quarter" idx="11" hasCustomPrompt="1"/>
          </p:nvPr>
        </p:nvSpPr>
        <p:spPr>
          <a:xfrm>
            <a:off x="467544" y="6381328"/>
            <a:ext cx="8352408" cy="360040"/>
          </a:xfrm>
        </p:spPr>
        <p:txBody>
          <a:bodyPr/>
          <a:lstStyle>
            <a:lvl1pPr marL="109537" indent="0">
              <a:buNone/>
              <a:defRPr sz="1200"/>
            </a:lvl1pPr>
          </a:lstStyle>
          <a:p>
            <a:pPr lvl="0"/>
            <a:r>
              <a:rPr lang="es-CO" dirty="0" smtClean="0"/>
              <a:t>Poner fuente:</a:t>
            </a:r>
            <a:endParaRPr lang="en-US" dirty="0"/>
          </a:p>
        </p:txBody>
      </p:sp>
      <p:sp>
        <p:nvSpPr>
          <p:cNvPr id="19" name="1 Título"/>
          <p:cNvSpPr>
            <a:spLocks noGrp="1"/>
          </p:cNvSpPr>
          <p:nvPr>
            <p:ph type="title" hasCustomPrompt="1"/>
          </p:nvPr>
        </p:nvSpPr>
        <p:spPr>
          <a:xfrm>
            <a:off x="395536" y="836712"/>
            <a:ext cx="8229600" cy="576064"/>
          </a:xfrm>
        </p:spPr>
        <p:txBody>
          <a:bodyPr/>
          <a:lstStyle>
            <a:lvl1pPr>
              <a:defRPr sz="2800"/>
            </a:lvl1pPr>
          </a:lstStyle>
          <a:p>
            <a:r>
              <a:rPr lang="es-ES" dirty="0" smtClean="0"/>
              <a:t>Mensaje central</a:t>
            </a:r>
            <a:endParaRPr lang="en-US" dirty="0"/>
          </a:p>
        </p:txBody>
      </p:sp>
      <p:sp>
        <p:nvSpPr>
          <p:cNvPr id="20" name="20 Marcador de texto"/>
          <p:cNvSpPr>
            <a:spLocks noGrp="1"/>
          </p:cNvSpPr>
          <p:nvPr>
            <p:ph type="body" sz="quarter" idx="10" hasCustomPrompt="1"/>
          </p:nvPr>
        </p:nvSpPr>
        <p:spPr>
          <a:xfrm>
            <a:off x="323528" y="1268760"/>
            <a:ext cx="8352408" cy="360040"/>
          </a:xfrm>
        </p:spPr>
        <p:txBody>
          <a:bodyPr/>
          <a:lstStyle>
            <a:lvl1pPr marL="109537" indent="0">
              <a:buNone/>
              <a:defRPr sz="1600">
                <a:solidFill>
                  <a:schemeClr val="tx2"/>
                </a:solidFill>
              </a:defRPr>
            </a:lvl1pPr>
          </a:lstStyle>
          <a:p>
            <a:pPr lvl="0"/>
            <a:r>
              <a:rPr lang="es-CO" dirty="0" smtClean="0"/>
              <a:t>Mensaje secundario</a:t>
            </a:r>
            <a:endParaRPr lang="en-US" dirty="0"/>
          </a:p>
        </p:txBody>
      </p:sp>
      <p:cxnSp>
        <p:nvCxnSpPr>
          <p:cNvPr id="21" name="20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n-US" dirty="0"/>
          </a:p>
        </p:txBody>
      </p:sp>
      <p:sp>
        <p:nvSpPr>
          <p:cNvPr id="3" name="2 Marcador de pie de página"/>
          <p:cNvSpPr>
            <a:spLocks noGrp="1"/>
          </p:cNvSpPr>
          <p:nvPr>
            <p:ph type="ftr" sz="quarter" idx="11"/>
          </p:nvPr>
        </p:nvSpPr>
        <p:spPr/>
        <p:txBody>
          <a:bodyPr/>
          <a:lstStyle>
            <a:lvl1pPr>
              <a:defRPr/>
            </a:lvl1pPr>
          </a:lstStyle>
          <a:p>
            <a:pPr>
              <a:defRPr/>
            </a:pPr>
            <a:endParaRPr lang="en-US" dirty="0"/>
          </a:p>
        </p:txBody>
      </p:sp>
      <p:sp>
        <p:nvSpPr>
          <p:cNvPr id="4" name="22 Marcador de número de diapositiva"/>
          <p:cNvSpPr>
            <a:spLocks noGrp="1"/>
          </p:cNvSpPr>
          <p:nvPr>
            <p:ph type="sldNum" sz="quarter" idx="12"/>
          </p:nvPr>
        </p:nvSpPr>
        <p:spPr/>
        <p:txBody>
          <a:bodyPr/>
          <a:lstStyle>
            <a:lvl1pPr>
              <a:defRPr/>
            </a:lvl1pPr>
          </a:lstStyle>
          <a:p>
            <a:pPr>
              <a:defRPr/>
            </a:pPr>
            <a:fld id="{864D08B4-2A19-47B4-BA0D-26DFC2BFACB0}" type="slidenum">
              <a:rPr lang="en-US"/>
              <a:pPr>
                <a:defRPr/>
              </a:pPr>
              <a:t>‹Nº›</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ítulo y gráfico">
    <p:spTree>
      <p:nvGrpSpPr>
        <p:cNvPr id="1" name=""/>
        <p:cNvGrpSpPr/>
        <p:nvPr/>
      </p:nvGrpSpPr>
      <p:grpSpPr>
        <a:xfrm>
          <a:off x="0" y="0"/>
          <a:ext cx="0" cy="0"/>
          <a:chOff x="0" y="0"/>
          <a:chExt cx="0" cy="0"/>
        </a:xfrm>
      </p:grpSpPr>
      <p:sp>
        <p:nvSpPr>
          <p:cNvPr id="7" name="1 Título"/>
          <p:cNvSpPr>
            <a:spLocks noGrp="1"/>
          </p:cNvSpPr>
          <p:nvPr>
            <p:ph type="title" hasCustomPrompt="1"/>
          </p:nvPr>
        </p:nvSpPr>
        <p:spPr>
          <a:xfrm>
            <a:off x="395536" y="836711"/>
            <a:ext cx="8229600" cy="806351"/>
          </a:xfrm>
        </p:spPr>
        <p:txBody>
          <a:bodyPr/>
          <a:lstStyle>
            <a:lvl1pPr>
              <a:defRPr sz="4400" baseline="0"/>
            </a:lvl1pPr>
          </a:lstStyle>
          <a:p>
            <a:r>
              <a:rPr lang="es-ES" dirty="0" smtClean="0"/>
              <a:t>Lista de contenido</a:t>
            </a:r>
            <a:endParaRPr lang="en-US" dirty="0"/>
          </a:p>
        </p:txBody>
      </p:sp>
      <p:cxnSp>
        <p:nvCxnSpPr>
          <p:cNvPr id="8" name="7 Conector recto"/>
          <p:cNvCxnSpPr/>
          <p:nvPr userDrawn="1"/>
        </p:nvCxnSpPr>
        <p:spPr>
          <a:xfrm>
            <a:off x="428625" y="1643063"/>
            <a:ext cx="8215313" cy="1587"/>
          </a:xfrm>
          <a:prstGeom prst="line">
            <a:avLst/>
          </a:prstGeom>
          <a:ln>
            <a:solidFill>
              <a:schemeClr val="accent2">
                <a:lumMod val="50000"/>
              </a:schemeClr>
            </a:solidFill>
          </a:ln>
        </p:spPr>
        <p:style>
          <a:lnRef idx="1">
            <a:schemeClr val="dk1"/>
          </a:lnRef>
          <a:fillRef idx="0">
            <a:schemeClr val="dk1"/>
          </a:fillRef>
          <a:effectRef idx="0">
            <a:schemeClr val="dk1"/>
          </a:effectRef>
          <a:fontRef idx="minor">
            <a:schemeClr val="tx1"/>
          </a:fontRef>
        </p:style>
      </p:cxnSp>
      <p:sp>
        <p:nvSpPr>
          <p:cNvPr id="10" name="9 Marcador de texto"/>
          <p:cNvSpPr>
            <a:spLocks noGrp="1"/>
          </p:cNvSpPr>
          <p:nvPr>
            <p:ph type="body" sz="quarter" idx="13"/>
          </p:nvPr>
        </p:nvSpPr>
        <p:spPr>
          <a:xfrm>
            <a:off x="428625" y="1989138"/>
            <a:ext cx="8215313" cy="4032250"/>
          </a:xfrm>
        </p:spPr>
        <p:txBody>
          <a:bodyPr/>
          <a:lstStyle>
            <a:lvl1pPr marL="365125" indent="-255588">
              <a:buClr>
                <a:schemeClr val="accent1"/>
              </a:buClr>
              <a:buSzPct val="50000"/>
              <a:buFont typeface="Wingdings" pitchFamily="2" charset="2"/>
              <a:buChar char="q"/>
              <a:defRPr sz="3200"/>
            </a:lvl1pPr>
          </a:lstStyle>
          <a:p>
            <a:pPr lvl="0"/>
            <a:r>
              <a:rPr lang="es-ES" dirty="0" smtClean="0"/>
              <a:t>Haga clic para modificar el estilo de texto del patrón</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14488B"/>
                </a:solidFill>
                <a:latin typeface="Tahoma" pitchFamily="34" charset="0"/>
                <a:cs typeface="Tahoma"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a:latin typeface="Tahoma" pitchFamily="34" charset="0"/>
                <a:cs typeface="Tahoma" pitchFamily="34" charset="0"/>
              </a:defRPr>
            </a:lvl1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81509EC2-E97E-4C0F-8154-62ACEEA5CA8C}" type="datetimeFigureOut">
              <a:rPr lang="es-ES" smtClean="0"/>
              <a:pPr/>
              <a:t>16/09/2015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492EC7C-7211-4E54-8FB3-EFCBFB93E20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1_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n-US" dirty="0"/>
          </a:p>
        </p:txBody>
      </p:sp>
      <p:sp>
        <p:nvSpPr>
          <p:cNvPr id="6" name="2 Marcador de pie de página"/>
          <p:cNvSpPr>
            <a:spLocks noGrp="1"/>
          </p:cNvSpPr>
          <p:nvPr>
            <p:ph type="ftr" sz="quarter" idx="11"/>
          </p:nvPr>
        </p:nvSpPr>
        <p:spPr/>
        <p:txBody>
          <a:bodyPr/>
          <a:lstStyle>
            <a:lvl1pPr>
              <a:defRPr/>
            </a:lvl1pPr>
          </a:lstStyle>
          <a:p>
            <a:pPr>
              <a:defRPr/>
            </a:pPr>
            <a:endParaRPr lang="en-US" dirty="0"/>
          </a:p>
        </p:txBody>
      </p:sp>
      <p:sp>
        <p:nvSpPr>
          <p:cNvPr id="7" name="22 Marcador de número de diapositiva"/>
          <p:cNvSpPr>
            <a:spLocks noGrp="1"/>
          </p:cNvSpPr>
          <p:nvPr>
            <p:ph type="sldNum" sz="quarter" idx="12"/>
          </p:nvPr>
        </p:nvSpPr>
        <p:spPr/>
        <p:txBody>
          <a:bodyPr/>
          <a:lstStyle>
            <a:lvl1pPr>
              <a:defRPr/>
            </a:lvl1pPr>
          </a:lstStyle>
          <a:p>
            <a:pPr>
              <a:defRPr/>
            </a:pPr>
            <a:fld id="{C79DE603-05DC-484D-B7F6-D0038487AFDF}" type="slidenum">
              <a:rPr lang="en-US"/>
              <a:pPr>
                <a:defRPr/>
              </a:pPr>
              <a:t>‹Nº›</a:t>
            </a:fld>
            <a:endParaRPr lang="en-US" dirty="0"/>
          </a:p>
        </p:txBody>
      </p:sp>
    </p:spTree>
    <p:extLst>
      <p:ext uri="{BB962C8B-B14F-4D97-AF65-F5344CB8AC3E}">
        <p14:creationId xmlns:p14="http://schemas.microsoft.com/office/powerpoint/2010/main" val="392462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41999" name="21 Marcador de título"/>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2000" name="12 Marcador de texto"/>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endParaRPr lang="en-US" dirty="0"/>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US" dirty="0"/>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1F0BFA59-5174-45D8-B4AD-A7523A32C2C5}"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4719" r:id="rId1"/>
    <p:sldLayoutId id="2147484723" r:id="rId2"/>
    <p:sldLayoutId id="2147484724" r:id="rId3"/>
    <p:sldLayoutId id="2147484711" r:id="rId4"/>
    <p:sldLayoutId id="2147484713" r:id="rId5"/>
    <p:sldLayoutId id="2147484714" r:id="rId6"/>
    <p:sldLayoutId id="2147484722" r:id="rId7"/>
    <p:sldLayoutId id="2147484726" r:id="rId8"/>
    <p:sldLayoutId id="2147484735" r:id="rId9"/>
    <p:sldLayoutId id="2147484736" r:id="rId10"/>
    <p:sldLayoutId id="2147484737"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chart" Target="../charts/chart3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chart" Target="../charts/chart37.xml"/><Relationship Id="rId4" Type="http://schemas.openxmlformats.org/officeDocument/2006/relationships/chart" Target="../charts/chart36.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chart" Target="../charts/chart39.xml"/><Relationship Id="rId4" Type="http://schemas.openxmlformats.org/officeDocument/2006/relationships/chart" Target="../charts/chart38.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40.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PLANTILLA-UNO.jpg"/>
          <p:cNvPicPr>
            <a:picLocks noChangeAspect="1"/>
          </p:cNvPicPr>
          <p:nvPr/>
        </p:nvPicPr>
        <p:blipFill>
          <a:blip r:embed="rId3" cstate="print"/>
          <a:srcRect b="2940"/>
          <a:stretch>
            <a:fillRect/>
          </a:stretch>
        </p:blipFill>
        <p:spPr bwMode="auto">
          <a:xfrm>
            <a:off x="0" y="0"/>
            <a:ext cx="9144000" cy="6858000"/>
          </a:xfrm>
          <a:prstGeom prst="rect">
            <a:avLst/>
          </a:prstGeom>
          <a:noFill/>
          <a:ln w="9525">
            <a:noFill/>
            <a:miter lim="800000"/>
            <a:headEnd/>
            <a:tailEnd/>
          </a:ln>
        </p:spPr>
      </p:pic>
      <p:sp>
        <p:nvSpPr>
          <p:cNvPr id="8" name="7 Rectángulo"/>
          <p:cNvSpPr/>
          <p:nvPr/>
        </p:nvSpPr>
        <p:spPr>
          <a:xfrm>
            <a:off x="-25220" y="3586248"/>
            <a:ext cx="9169219" cy="3284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a:solidFill>
                <a:srgbClr val="14488B"/>
              </a:solidFill>
              <a:latin typeface="Tahoma" pitchFamily="34" charset="0"/>
              <a:cs typeface="Tahoma" pitchFamily="34" charset="0"/>
            </a:endParaRPr>
          </a:p>
        </p:txBody>
      </p:sp>
      <p:sp>
        <p:nvSpPr>
          <p:cNvPr id="2053" name="TextBox 4"/>
          <p:cNvSpPr txBox="1">
            <a:spLocks noChangeArrowheads="1"/>
          </p:cNvSpPr>
          <p:nvPr/>
        </p:nvSpPr>
        <p:spPr bwMode="auto">
          <a:xfrm>
            <a:off x="-25219" y="1364575"/>
            <a:ext cx="9143999" cy="1200329"/>
          </a:xfrm>
          <a:prstGeom prst="rect">
            <a:avLst/>
          </a:prstGeom>
          <a:noFill/>
          <a:ln w="9525">
            <a:noFill/>
            <a:miter lim="800000"/>
            <a:headEnd/>
            <a:tailEnd/>
          </a:ln>
        </p:spPr>
        <p:txBody>
          <a:bodyPr wrap="square">
            <a:spAutoFit/>
          </a:bodyPr>
          <a:lstStyle/>
          <a:p>
            <a:pPr algn="ctr"/>
            <a:r>
              <a:rPr lang="es-ES" sz="3600" dirty="0" smtClean="0">
                <a:solidFill>
                  <a:schemeClr val="bg1"/>
                </a:solidFill>
                <a:latin typeface="Tahoma" pitchFamily="34" charset="0"/>
                <a:ea typeface="Tahoma" pitchFamily="34" charset="0"/>
                <a:cs typeface="Tahoma" pitchFamily="34" charset="0"/>
              </a:rPr>
              <a:t>Economía internacional y retos de política económica en Colombia</a:t>
            </a:r>
          </a:p>
        </p:txBody>
      </p:sp>
      <p:sp>
        <p:nvSpPr>
          <p:cNvPr id="9" name="8 Rectángulo"/>
          <p:cNvSpPr/>
          <p:nvPr/>
        </p:nvSpPr>
        <p:spPr>
          <a:xfrm>
            <a:off x="642938" y="4786313"/>
            <a:ext cx="1285875"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pic>
        <p:nvPicPr>
          <p:cNvPr id="13" name="Picture 2"/>
          <p:cNvPicPr>
            <a:picLocks noChangeAspect="1" noChangeArrowheads="1"/>
          </p:cNvPicPr>
          <p:nvPr/>
        </p:nvPicPr>
        <p:blipFill>
          <a:blip r:embed="rId4" cstate="print"/>
          <a:srcRect/>
          <a:stretch>
            <a:fillRect/>
          </a:stretch>
        </p:blipFill>
        <p:spPr bwMode="auto">
          <a:xfrm>
            <a:off x="7020272" y="5949069"/>
            <a:ext cx="2123727" cy="877074"/>
          </a:xfrm>
          <a:prstGeom prst="rect">
            <a:avLst/>
          </a:prstGeom>
          <a:noFill/>
          <a:ln w="9525">
            <a:noFill/>
            <a:miter lim="800000"/>
            <a:headEnd/>
            <a:tailEnd/>
          </a:ln>
        </p:spPr>
      </p:pic>
      <p:sp>
        <p:nvSpPr>
          <p:cNvPr id="2" name="1 Rectángulo"/>
          <p:cNvSpPr/>
          <p:nvPr/>
        </p:nvSpPr>
        <p:spPr>
          <a:xfrm>
            <a:off x="179512" y="3795424"/>
            <a:ext cx="4776165" cy="2308324"/>
          </a:xfrm>
          <a:prstGeom prst="rect">
            <a:avLst/>
          </a:prstGeom>
        </p:spPr>
        <p:txBody>
          <a:bodyPr wrap="square">
            <a:spAutoFit/>
          </a:bodyPr>
          <a:lstStyle/>
          <a:p>
            <a:r>
              <a:rPr lang="es-CO" b="0" dirty="0" smtClean="0">
                <a:solidFill>
                  <a:srgbClr val="14488B"/>
                </a:solidFill>
                <a:latin typeface="Tahoma" pitchFamily="34" charset="0"/>
                <a:cs typeface="Tahoma" pitchFamily="34" charset="0"/>
              </a:rPr>
              <a:t>Mauricio Reina </a:t>
            </a:r>
          </a:p>
          <a:p>
            <a:r>
              <a:rPr lang="es-CO" sz="2000" b="0" dirty="0" smtClean="0">
                <a:solidFill>
                  <a:srgbClr val="14488B"/>
                </a:solidFill>
                <a:latin typeface="Tahoma" pitchFamily="34" charset="0"/>
                <a:cs typeface="Tahoma" pitchFamily="34" charset="0"/>
              </a:rPr>
              <a:t>Investigador Asociado</a:t>
            </a:r>
          </a:p>
          <a:p>
            <a:r>
              <a:rPr lang="es-CO" sz="2000" b="0" dirty="0" smtClean="0">
                <a:solidFill>
                  <a:srgbClr val="14488B"/>
                </a:solidFill>
                <a:latin typeface="Tahoma" pitchFamily="34" charset="0"/>
                <a:cs typeface="Tahoma" pitchFamily="34" charset="0"/>
              </a:rPr>
              <a:t>FEDESARROLLO</a:t>
            </a:r>
          </a:p>
          <a:p>
            <a:endParaRPr lang="es-CO" b="0" dirty="0" smtClean="0">
              <a:solidFill>
                <a:srgbClr val="14488B"/>
              </a:solidFill>
              <a:latin typeface="Tahoma" pitchFamily="34" charset="0"/>
              <a:cs typeface="Tahoma" pitchFamily="34" charset="0"/>
            </a:endParaRPr>
          </a:p>
          <a:p>
            <a:endParaRPr lang="es-CO" b="0" dirty="0">
              <a:solidFill>
                <a:srgbClr val="14488B"/>
              </a:solidFill>
              <a:latin typeface="Tahoma" pitchFamily="34" charset="0"/>
              <a:cs typeface="Tahoma" pitchFamily="34" charset="0"/>
            </a:endParaRPr>
          </a:p>
          <a:p>
            <a:r>
              <a:rPr lang="es-CO" sz="2000" b="0" smtClean="0">
                <a:solidFill>
                  <a:srgbClr val="14488B"/>
                </a:solidFill>
                <a:latin typeface="Tahoma" pitchFamily="34" charset="0"/>
                <a:cs typeface="Tahoma" pitchFamily="34" charset="0"/>
              </a:rPr>
              <a:t>Septiembre </a:t>
            </a:r>
            <a:r>
              <a:rPr lang="es-CO" sz="2000" b="0" smtClean="0">
                <a:solidFill>
                  <a:srgbClr val="14488B"/>
                </a:solidFill>
                <a:latin typeface="Tahoma" pitchFamily="34" charset="0"/>
                <a:cs typeface="Tahoma" pitchFamily="34" charset="0"/>
              </a:rPr>
              <a:t>17 </a:t>
            </a:r>
            <a:r>
              <a:rPr lang="es-CO" sz="2000" b="0" dirty="0" smtClean="0">
                <a:solidFill>
                  <a:srgbClr val="14488B"/>
                </a:solidFill>
                <a:latin typeface="Tahoma" pitchFamily="34" charset="0"/>
                <a:cs typeface="Tahoma" pitchFamily="34" charset="0"/>
              </a:rPr>
              <a:t>de 2015</a:t>
            </a:r>
            <a:endParaRPr lang="es-CO" sz="2000" b="0" dirty="0">
              <a:solidFill>
                <a:srgbClr val="14488B"/>
              </a:solidFill>
              <a:latin typeface="Tahoma" pitchFamily="34" charset="0"/>
              <a:cs typeface="Tahoma" pitchFamily="34" charset="0"/>
            </a:endParaRPr>
          </a:p>
        </p:txBody>
      </p:sp>
    </p:spTree>
    <p:extLst>
      <p:ext uri="{BB962C8B-B14F-4D97-AF65-F5344CB8AC3E}">
        <p14:creationId xmlns:p14="http://schemas.microsoft.com/office/powerpoint/2010/main" val="1561066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1 Título"/>
          <p:cNvSpPr>
            <a:spLocks noGrp="1"/>
          </p:cNvSpPr>
          <p:nvPr>
            <p:ph type="title"/>
          </p:nvPr>
        </p:nvSpPr>
        <p:spPr>
          <a:xfrm>
            <a:off x="392595" y="476672"/>
            <a:ext cx="8229600" cy="576064"/>
          </a:xfrm>
        </p:spPr>
        <p:txBody>
          <a:bodyPr>
            <a:normAutofit fontScale="90000"/>
          </a:bodyPr>
          <a:lstStyle/>
          <a:p>
            <a:r>
              <a:rPr lang="es-CO" sz="2400" dirty="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400" dirty="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China: </a:t>
            </a:r>
            <a:r>
              <a:rPr lang="es-CO" sz="22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marcada desaceleración</a:t>
            </a:r>
            <a:r>
              <a:rPr lang="es-CO" sz="2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Crecimiento del PIB y tasa de inflación</a:t>
            </a:r>
            <a:endParaRPr lang="es-CO" sz="2700" dirty="0" smtClean="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4" name="3 Marcador de contenido"/>
          <p:cNvGraphicFramePr>
            <a:graphicFrameLocks noGrp="1"/>
          </p:cNvGraphicFramePr>
          <p:nvPr>
            <p:ph sz="half" idx="1"/>
            <p:extLst/>
          </p:nvPr>
        </p:nvGraphicFramePr>
        <p:xfrm>
          <a:off x="457200" y="1844675"/>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4"/>
          <p:cNvSpPr txBox="1">
            <a:spLocks noGrp="1" noChangeArrowheads="1"/>
          </p:cNvSpPr>
          <p:nvPr>
            <p:ph type="body" sz="quarter" idx="11"/>
          </p:nvPr>
        </p:nvSpPr>
        <p:spPr bwMode="auto">
          <a:xfrm>
            <a:off x="107504" y="6515422"/>
            <a:ext cx="7560840" cy="276999"/>
          </a:xfrm>
          <a:prstGeom prst="rect">
            <a:avLst/>
          </a:prstGeom>
          <a:noFill/>
          <a:ln w="9525">
            <a:noFill/>
            <a:miter lim="800000"/>
            <a:headEnd/>
            <a:tailEnd/>
          </a:ln>
        </p:spPr>
        <p:txBody>
          <a:bodyPr wrap="square">
            <a:spAutoFit/>
          </a:bodyPr>
          <a:lstStyle/>
          <a:p>
            <a:pPr>
              <a:spcBef>
                <a:spcPct val="50000"/>
              </a:spcBef>
            </a:pPr>
            <a:r>
              <a:rPr lang="es-CO" sz="1200" b="0" dirty="0">
                <a:solidFill>
                  <a:schemeClr val="tx1"/>
                </a:solidFill>
                <a:latin typeface="Tahoma" pitchFamily="34" charset="0"/>
                <a:ea typeface="Tahoma" pitchFamily="34" charset="0"/>
                <a:cs typeface="Tahoma" pitchFamily="34" charset="0"/>
              </a:rPr>
              <a:t>Fuente</a:t>
            </a:r>
            <a:r>
              <a:rPr lang="es-CO" sz="1200" b="0" dirty="0" smtClean="0">
                <a:solidFill>
                  <a:schemeClr val="tx1"/>
                </a:solidFill>
                <a:latin typeface="Tahoma" pitchFamily="34" charset="0"/>
                <a:ea typeface="Tahoma" pitchFamily="34" charset="0"/>
                <a:cs typeface="Tahoma" pitchFamily="34" charset="0"/>
              </a:rPr>
              <a:t>: </a:t>
            </a:r>
            <a:r>
              <a:rPr lang="es-ES_tradnl" dirty="0" smtClean="0">
                <a:latin typeface="Tahoma" panose="020B0604030504040204" pitchFamily="34" charset="0"/>
                <a:ea typeface="Tahoma" panose="020B0604030504040204" pitchFamily="34" charset="0"/>
                <a:cs typeface="Tahoma" panose="020B0604030504040204" pitchFamily="34" charset="0"/>
              </a:rPr>
              <a:t>WEO Julio de 2015 FMI,</a:t>
            </a:r>
            <a:r>
              <a:rPr lang="en-US" sz="1200" b="0" dirty="0" smtClean="0">
                <a:solidFill>
                  <a:schemeClr val="tx1"/>
                </a:solidFill>
                <a:latin typeface="Tahoma" pitchFamily="34" charset="0"/>
                <a:ea typeface="Tahoma" pitchFamily="34" charset="0"/>
                <a:cs typeface="Tahoma" pitchFamily="34" charset="0"/>
              </a:rPr>
              <a:t> National </a:t>
            </a:r>
            <a:r>
              <a:rPr lang="en-US" sz="1200" b="0" dirty="0">
                <a:solidFill>
                  <a:schemeClr val="tx1"/>
                </a:solidFill>
                <a:latin typeface="Tahoma" pitchFamily="34" charset="0"/>
                <a:ea typeface="Tahoma" pitchFamily="34" charset="0"/>
                <a:cs typeface="Tahoma" pitchFamily="34" charset="0"/>
              </a:rPr>
              <a:t>Bureau of Labor Statistics of China y </a:t>
            </a:r>
            <a:r>
              <a:rPr lang="en-US" sz="1200" b="0" dirty="0" smtClean="0">
                <a:solidFill>
                  <a:schemeClr val="tx1"/>
                </a:solidFill>
                <a:latin typeface="Tahoma" pitchFamily="34" charset="0"/>
                <a:ea typeface="Tahoma" pitchFamily="34" charset="0"/>
                <a:cs typeface="Tahoma" pitchFamily="34" charset="0"/>
              </a:rPr>
              <a:t>Trading Economics.</a:t>
            </a:r>
            <a:endParaRPr lang="en-US" sz="1200" b="0" dirty="0">
              <a:solidFill>
                <a:schemeClr val="tx1"/>
              </a:solidFill>
              <a:latin typeface="Tahoma" pitchFamily="34" charset="0"/>
              <a:ea typeface="Tahoma" pitchFamily="34" charset="0"/>
              <a:cs typeface="Tahoma" pitchFamily="34" charset="0"/>
            </a:endParaRPr>
          </a:p>
        </p:txBody>
      </p:sp>
      <p:graphicFrame>
        <p:nvGraphicFramePr>
          <p:cNvPr id="7" name="6 Marcador de contenido"/>
          <p:cNvGraphicFramePr>
            <a:graphicFrameLocks noGrp="1"/>
          </p:cNvGraphicFramePr>
          <p:nvPr>
            <p:ph sz="half" idx="2"/>
            <p:extLst>
              <p:ext uri="{D42A27DB-BD31-4B8C-83A1-F6EECF244321}">
                <p14:modId xmlns:p14="http://schemas.microsoft.com/office/powerpoint/2010/main" val="479396435"/>
              </p:ext>
            </p:extLst>
          </p:nvPr>
        </p:nvGraphicFramePr>
        <p:xfrm>
          <a:off x="4716016" y="1844824"/>
          <a:ext cx="4038600" cy="452596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cstate="print"/>
          <a:srcRect/>
          <a:stretch>
            <a:fillRect/>
          </a:stretch>
        </p:blipFill>
        <p:spPr bwMode="auto">
          <a:xfrm>
            <a:off x="8100392" y="6395144"/>
            <a:ext cx="1043607" cy="430998"/>
          </a:xfrm>
          <a:prstGeom prst="rect">
            <a:avLst/>
          </a:prstGeom>
          <a:noFill/>
          <a:ln w="9525">
            <a:noFill/>
            <a:miter lim="800000"/>
            <a:headEnd/>
            <a:tailEnd/>
          </a:ln>
        </p:spPr>
      </p:pic>
    </p:spTree>
    <p:extLst>
      <p:ext uri="{BB962C8B-B14F-4D97-AF65-F5344CB8AC3E}">
        <p14:creationId xmlns:p14="http://schemas.microsoft.com/office/powerpoint/2010/main" val="169729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980728"/>
            <a:ext cx="7787164" cy="914400"/>
          </a:xfrm>
        </p:spPr>
        <p:txBody>
          <a:bodyPr anchor="ctr">
            <a:noAutofit/>
          </a:bodyPr>
          <a:lstStyle/>
          <a:p>
            <a:pPr algn="ctr">
              <a:lnSpc>
                <a:spcPct val="100000"/>
              </a:lnSpc>
            </a:pPr>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Desvalorización en el mercado de China en genera incertidumbre sobre el crecimiento</a:t>
            </a:r>
            <a:b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Nueva caída pese a la fuerte intervención del gobierno chino para estabilizar la cotización</a:t>
            </a:r>
            <a:endParaRPr lang="es-CO"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7" name="6 CuadroTexto"/>
          <p:cNvSpPr txBox="1"/>
          <p:nvPr/>
        </p:nvSpPr>
        <p:spPr>
          <a:xfrm>
            <a:off x="280212" y="6417764"/>
            <a:ext cx="6120680" cy="276999"/>
          </a:xfrm>
          <a:prstGeom prst="rect">
            <a:avLst/>
          </a:prstGeom>
          <a:noFill/>
        </p:spPr>
        <p:txBody>
          <a:bodyPr wrap="square" rtlCol="0">
            <a:spAutoFit/>
          </a:bodyPr>
          <a:lstStyle/>
          <a:p>
            <a:r>
              <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Bloomberg</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2" cstate="print"/>
          <a:srcRect/>
          <a:stretch>
            <a:fillRect/>
          </a:stretch>
        </p:blipFill>
        <p:spPr bwMode="auto">
          <a:xfrm>
            <a:off x="8101928" y="6295811"/>
            <a:ext cx="1042071" cy="520906"/>
          </a:xfrm>
          <a:prstGeom prst="rect">
            <a:avLst/>
          </a:prstGeom>
          <a:noFill/>
          <a:ln w="9525">
            <a:noFill/>
            <a:miter lim="800000"/>
            <a:headEnd/>
            <a:tailEnd/>
          </a:ln>
        </p:spPr>
      </p:pic>
      <p:graphicFrame>
        <p:nvGraphicFramePr>
          <p:cNvPr id="9" name="Gráfico 8"/>
          <p:cNvGraphicFramePr/>
          <p:nvPr>
            <p:extLst>
              <p:ext uri="{D42A27DB-BD31-4B8C-83A1-F6EECF244321}">
                <p14:modId xmlns:p14="http://schemas.microsoft.com/office/powerpoint/2010/main" val="1377962151"/>
              </p:ext>
            </p:extLst>
          </p:nvPr>
        </p:nvGraphicFramePr>
        <p:xfrm>
          <a:off x="2123728" y="2286543"/>
          <a:ext cx="4392488" cy="401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6730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93929" y="6446961"/>
            <a:ext cx="8964488" cy="261610"/>
          </a:xfrm>
          <a:prstGeom prst="rect">
            <a:avLst/>
          </a:prstGeom>
          <a:noFill/>
        </p:spPr>
        <p:txBody>
          <a:bodyPr wrap="square" rtlCol="0">
            <a:spAutoFit/>
          </a:bodyPr>
          <a:lstStyle/>
          <a:p>
            <a:pPr fontAlgn="auto">
              <a:spcBef>
                <a:spcPts val="0"/>
              </a:spcBef>
              <a:spcAft>
                <a:spcPts val="0"/>
              </a:spcAft>
            </a:pPr>
            <a:r>
              <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GEP </a:t>
            </a:r>
            <a:r>
              <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rPr>
              <a:t>World Bank-Enero 2015, WEO-FMI-Actualización </a:t>
            </a:r>
            <a:r>
              <a:rPr lang="es-CO"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Julio 2015</a:t>
            </a:r>
            <a:r>
              <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s-ES" sz="1800" b="0" dirty="0">
              <a:solidFill>
                <a:prstClr val="black"/>
              </a:solidFill>
              <a:latin typeface="Arial"/>
            </a:endParaRPr>
          </a:p>
        </p:txBody>
      </p:sp>
      <p:pic>
        <p:nvPicPr>
          <p:cNvPr id="6" name="Picture 2"/>
          <p:cNvPicPr>
            <a:picLocks noChangeAspect="1" noChangeArrowheads="1"/>
          </p:cNvPicPr>
          <p:nvPr/>
        </p:nvPicPr>
        <p:blipFill>
          <a:blip r:embed="rId2" cstate="print"/>
          <a:srcRect/>
          <a:stretch>
            <a:fillRect/>
          </a:stretch>
        </p:blipFill>
        <p:spPr bwMode="auto">
          <a:xfrm>
            <a:off x="7452320" y="6035922"/>
            <a:ext cx="1606097" cy="822078"/>
          </a:xfrm>
          <a:prstGeom prst="rect">
            <a:avLst/>
          </a:prstGeom>
          <a:noFill/>
          <a:ln w="9525">
            <a:noFill/>
            <a:miter lim="800000"/>
            <a:headEnd/>
            <a:tailEnd/>
          </a:ln>
        </p:spPr>
      </p:pic>
      <p:graphicFrame>
        <p:nvGraphicFramePr>
          <p:cNvPr id="2" name="Tabla 1"/>
          <p:cNvGraphicFramePr>
            <a:graphicFrameLocks noGrp="1"/>
          </p:cNvGraphicFramePr>
          <p:nvPr>
            <p:extLst>
              <p:ext uri="{D42A27DB-BD31-4B8C-83A1-F6EECF244321}">
                <p14:modId xmlns:p14="http://schemas.microsoft.com/office/powerpoint/2010/main" val="582449839"/>
              </p:ext>
            </p:extLst>
          </p:nvPr>
        </p:nvGraphicFramePr>
        <p:xfrm>
          <a:off x="2123728" y="482874"/>
          <a:ext cx="5142653" cy="5808854"/>
        </p:xfrm>
        <a:graphic>
          <a:graphicData uri="http://schemas.openxmlformats.org/drawingml/2006/table">
            <a:tbl>
              <a:tblPr/>
              <a:tblGrid>
                <a:gridCol w="1469243"/>
                <a:gridCol w="665131"/>
                <a:gridCol w="595639"/>
                <a:gridCol w="684699"/>
                <a:gridCol w="503946"/>
                <a:gridCol w="628356"/>
                <a:gridCol w="595639"/>
              </a:tblGrid>
              <a:tr h="373763">
                <a:tc rowSpan="3">
                  <a:txBody>
                    <a:bodyPr/>
                    <a:lstStyle/>
                    <a:p>
                      <a:pPr algn="ctr" rtl="0" fontAlgn="ctr"/>
                      <a:r>
                        <a:rPr lang="es-CO" sz="1400" b="1" i="0" u="none" strike="noStrike" dirty="0">
                          <a:solidFill>
                            <a:srgbClr val="000000"/>
                          </a:solidFill>
                          <a:effectLst/>
                          <a:latin typeface="Tahoma" panose="020B0604030504040204" pitchFamily="34" charset="0"/>
                        </a:rPr>
                        <a:t>País</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gridSpan="6">
                  <a:txBody>
                    <a:bodyPr/>
                    <a:lstStyle/>
                    <a:p>
                      <a:pPr algn="ctr" rtl="0" fontAlgn="ctr"/>
                      <a:r>
                        <a:rPr lang="es-CO" sz="1400" b="1" i="0" u="none" strike="noStrike" dirty="0">
                          <a:solidFill>
                            <a:srgbClr val="000000"/>
                          </a:solidFill>
                          <a:effectLst/>
                          <a:latin typeface="Tahoma" panose="020B0604030504040204" pitchFamily="34" charset="0"/>
                        </a:rPr>
                        <a:t>Crecimiento Anual (%)</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73763">
                <a:tc vMerge="1">
                  <a:txBody>
                    <a:bodyPr/>
                    <a:lstStyle/>
                    <a:p>
                      <a:endParaRPr lang="es-CO"/>
                    </a:p>
                  </a:txBody>
                  <a:tcPr/>
                </a:tc>
                <a:tc>
                  <a:txBody>
                    <a:bodyPr/>
                    <a:lstStyle/>
                    <a:p>
                      <a:pPr algn="ctr" rtl="0" fontAlgn="ctr"/>
                      <a:r>
                        <a:rPr lang="es-CO" sz="1400" b="1" i="0" u="none" strike="noStrike" dirty="0">
                          <a:solidFill>
                            <a:srgbClr val="000000"/>
                          </a:solidFill>
                          <a:effectLst/>
                          <a:latin typeface="Tahoma" panose="020B0604030504040204" pitchFamily="34" charset="0"/>
                        </a:rPr>
                        <a:t> </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ctr" rtl="0" fontAlgn="ctr"/>
                      <a:r>
                        <a:rPr lang="es-CO" sz="1400" b="1" i="0" u="none" strike="noStrike">
                          <a:solidFill>
                            <a:srgbClr val="000000"/>
                          </a:solidFill>
                          <a:effectLst/>
                          <a:latin typeface="Tahoma" panose="020B0604030504040204" pitchFamily="34" charset="0"/>
                        </a:rPr>
                        <a:t> </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a:txBody>
                    <a:bodyPr/>
                    <a:lstStyle/>
                    <a:p>
                      <a:pPr algn="ctr" fontAlgn="ctr"/>
                      <a:endParaRPr lang="es-CO" sz="14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grid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400" b="1" i="0" u="none" strike="noStrike" dirty="0" smtClean="0">
                          <a:solidFill>
                            <a:srgbClr val="000000"/>
                          </a:solidFill>
                          <a:effectLst/>
                          <a:latin typeface="Tahoma" panose="020B0604030504040204" pitchFamily="34" charset="0"/>
                        </a:rPr>
                        <a:t>WEO- FMI</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c hMerge="1">
                  <a:txBody>
                    <a:bodyPr/>
                    <a:lstStyle/>
                    <a:p>
                      <a:endParaRPr lang="es-CO"/>
                    </a:p>
                  </a:txBody>
                  <a:tcPr/>
                </a:tc>
                <a:tc hMerge="1">
                  <a:txBody>
                    <a:bodyPr/>
                    <a:lstStyle/>
                    <a:p>
                      <a:pPr algn="ctr" fontAlgn="ctr"/>
                      <a:endParaRPr lang="es-CO" sz="14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A9DB"/>
                    </a:solidFill>
                  </a:tcPr>
                </a:tc>
              </a:tr>
              <a:tr h="303683">
                <a:tc vMerge="1">
                  <a:txBody>
                    <a:bodyPr/>
                    <a:lstStyle/>
                    <a:p>
                      <a:endParaRPr lang="es-CO"/>
                    </a:p>
                  </a:txBody>
                  <a:tcPr/>
                </a:tc>
                <a:tc>
                  <a:txBody>
                    <a:bodyPr/>
                    <a:lstStyle/>
                    <a:p>
                      <a:pPr algn="ctr" rtl="0" fontAlgn="ctr"/>
                      <a:r>
                        <a:rPr lang="es-CO" sz="1000" b="1" i="0" u="none" strike="noStrike" dirty="0">
                          <a:solidFill>
                            <a:srgbClr val="000000"/>
                          </a:solidFill>
                          <a:effectLst/>
                          <a:latin typeface="Tahoma" panose="020B0604030504040204" pitchFamily="34" charset="0"/>
                        </a:rPr>
                        <a:t>2012</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000" b="1" i="0" u="none" strike="noStrike">
                          <a:solidFill>
                            <a:srgbClr val="000000"/>
                          </a:solidFill>
                          <a:effectLst/>
                          <a:latin typeface="Tahoma" panose="020B0604030504040204" pitchFamily="34" charset="0"/>
                        </a:rPr>
                        <a:t>2013</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000" b="1" i="0" u="none" strike="noStrike" dirty="0" smtClean="0">
                          <a:solidFill>
                            <a:srgbClr val="000000"/>
                          </a:solidFill>
                          <a:effectLst/>
                          <a:latin typeface="Tahoma" panose="020B0604030504040204" pitchFamily="34" charset="0"/>
                        </a:rPr>
                        <a:t>2014</a:t>
                      </a:r>
                      <a:endParaRPr lang="es-CO" sz="10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endParaRPr lang="es-CO"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000" b="1" i="0" u="none" strike="noStrike">
                          <a:solidFill>
                            <a:srgbClr val="000000"/>
                          </a:solidFill>
                          <a:effectLst/>
                          <a:latin typeface="Tahoma" panose="020B0604030504040204" pitchFamily="34" charset="0"/>
                        </a:rPr>
                        <a:t>2015f</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800" b="1" i="0" u="none" strike="noStrike" dirty="0">
                          <a:solidFill>
                            <a:srgbClr val="000000"/>
                          </a:solidFill>
                          <a:effectLst/>
                          <a:latin typeface="Tahoma" panose="020B0604030504040204" pitchFamily="34" charset="0"/>
                        </a:rPr>
                        <a:t>2016f</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r>
              <a:tr h="382749">
                <a:tc>
                  <a:txBody>
                    <a:bodyPr/>
                    <a:lstStyle/>
                    <a:p>
                      <a:pPr algn="l" rtl="0" fontAlgn="ctr"/>
                      <a:r>
                        <a:rPr lang="es-CO" sz="1400" b="1" i="0" u="none" strike="noStrike">
                          <a:solidFill>
                            <a:srgbClr val="000000"/>
                          </a:solidFill>
                          <a:effectLst/>
                          <a:latin typeface="Tahoma" panose="020B0604030504040204" pitchFamily="34" charset="0"/>
                        </a:rPr>
                        <a:t>Economía Mundial</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100" b="1" i="0" u="none" strike="noStrike" dirty="0">
                          <a:solidFill>
                            <a:srgbClr val="000000"/>
                          </a:solidFill>
                          <a:effectLst/>
                          <a:latin typeface="Tahoma" panose="020B0604030504040204" pitchFamily="34" charset="0"/>
                        </a:rPr>
                        <a:t>2,4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CO" sz="1100" b="1" i="0" u="none" strike="noStrike" dirty="0" smtClean="0">
                          <a:solidFill>
                            <a:srgbClr val="000000"/>
                          </a:solidFill>
                          <a:effectLst/>
                          <a:latin typeface="Tahoma" panose="020B0604030504040204" pitchFamily="34" charset="0"/>
                        </a:rPr>
                        <a:t>3,4</a:t>
                      </a:r>
                      <a:endParaRPr lang="es-CO" sz="11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100" b="1" i="0" u="none" strike="noStrike" dirty="0" smtClean="0">
                          <a:solidFill>
                            <a:srgbClr val="000000"/>
                          </a:solidFill>
                          <a:effectLst/>
                          <a:latin typeface="Tahoma" panose="020B0604030504040204" pitchFamily="34" charset="0"/>
                        </a:rPr>
                        <a:t>3,4</a:t>
                      </a:r>
                      <a:endParaRPr lang="es-CO" sz="11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1" i="0" u="none" strike="noStrike" dirty="0" smtClean="0">
                          <a:solidFill>
                            <a:srgbClr val="000000"/>
                          </a:solidFill>
                          <a:effectLst/>
                          <a:latin typeface="Tahoma" panose="020B0604030504040204" pitchFamily="34" charset="0"/>
                        </a:rPr>
                        <a:t>3,3</a:t>
                      </a:r>
                      <a:endParaRPr lang="es-CO" sz="12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1" i="0" u="none" strike="noStrike" dirty="0" smtClean="0">
                          <a:solidFill>
                            <a:srgbClr val="000000"/>
                          </a:solidFill>
                          <a:effectLst/>
                          <a:latin typeface="Tahoma" panose="020B0604030504040204" pitchFamily="34" charset="0"/>
                        </a:rPr>
                        <a:t>3,8</a:t>
                      </a:r>
                      <a:endParaRPr lang="es-CO" sz="12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404702">
                <a:tc>
                  <a:txBody>
                    <a:bodyPr/>
                    <a:lstStyle/>
                    <a:p>
                      <a:pPr algn="l" rtl="0" fontAlgn="ctr"/>
                      <a:r>
                        <a:rPr lang="es-CO" sz="1400" b="1" i="0" u="none" strike="noStrike">
                          <a:solidFill>
                            <a:srgbClr val="000000"/>
                          </a:solidFill>
                          <a:effectLst/>
                          <a:latin typeface="Tahoma" panose="020B0604030504040204" pitchFamily="34" charset="0"/>
                        </a:rPr>
                        <a:t>Economías desarrolladas</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1,4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smtClean="0">
                          <a:solidFill>
                            <a:srgbClr val="000000"/>
                          </a:solidFill>
                          <a:effectLst/>
                          <a:latin typeface="Tahoma" panose="020B0604030504040204" pitchFamily="34" charset="0"/>
                        </a:rPr>
                        <a:t>1,4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a:solidFill>
                            <a:srgbClr val="000000"/>
                          </a:solidFill>
                          <a:effectLst/>
                          <a:latin typeface="Tahoma" panose="020B0604030504040204" pitchFamily="34" charset="0"/>
                        </a:rPr>
                        <a:t>1,8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2,1</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a:solidFill>
                            <a:srgbClr val="000000"/>
                          </a:solidFill>
                          <a:effectLst/>
                          <a:latin typeface="Tahoma" panose="020B0604030504040204" pitchFamily="34" charset="0"/>
                        </a:rPr>
                        <a:t>2,4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Estados Unidos</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2,3</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CO" sz="1200" b="0" i="0" u="none" strike="noStrike" dirty="0">
                          <a:solidFill>
                            <a:srgbClr val="000000"/>
                          </a:solidFill>
                          <a:effectLst/>
                          <a:latin typeface="Tahoma" panose="020B0604030504040204" pitchFamily="34" charset="0"/>
                        </a:rPr>
                        <a:t>2,2</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2,4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2,5</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3,0</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Zona Euro</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-0,7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a:solidFill>
                            <a:srgbClr val="000000"/>
                          </a:solidFill>
                          <a:effectLst/>
                          <a:latin typeface="Tahoma" panose="020B0604030504040204" pitchFamily="34" charset="0"/>
                        </a:rPr>
                        <a:t>-</a:t>
                      </a:r>
                      <a:r>
                        <a:rPr lang="es-CO" sz="1200" b="0" i="0" u="none" strike="noStrike" dirty="0" smtClean="0">
                          <a:solidFill>
                            <a:srgbClr val="000000"/>
                          </a:solidFill>
                          <a:effectLst/>
                          <a:latin typeface="Tahoma" panose="020B0604030504040204" pitchFamily="34" charset="0"/>
                        </a:rPr>
                        <a:t>0,4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a:solidFill>
                            <a:srgbClr val="000000"/>
                          </a:solidFill>
                          <a:effectLst/>
                          <a:latin typeface="Tahoma" panose="020B0604030504040204" pitchFamily="34" charset="0"/>
                        </a:rPr>
                        <a:t>0,8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1,5</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1,7</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Japón</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1,8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CO" sz="1200" b="0" i="0" u="none" strike="noStrike" dirty="0">
                          <a:solidFill>
                            <a:srgbClr val="000000"/>
                          </a:solidFill>
                          <a:effectLst/>
                          <a:latin typeface="Tahoma" panose="020B0604030504040204" pitchFamily="34" charset="0"/>
                        </a:rPr>
                        <a:t>1,6</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smtClean="0">
                          <a:solidFill>
                            <a:srgbClr val="000000"/>
                          </a:solidFill>
                          <a:effectLst/>
                          <a:latin typeface="Tahoma" panose="020B0604030504040204" pitchFamily="34" charset="0"/>
                        </a:rPr>
                        <a:t>-0,1</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0,8</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1,2</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Reino Unido</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0,7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smtClean="0">
                          <a:solidFill>
                            <a:srgbClr val="000000"/>
                          </a:solidFill>
                          <a:effectLst/>
                          <a:latin typeface="Tahoma" panose="020B0604030504040204" pitchFamily="34" charset="0"/>
                        </a:rPr>
                        <a:t>1,7</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2,9</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2,2</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404702">
                <a:tc>
                  <a:txBody>
                    <a:bodyPr/>
                    <a:lstStyle/>
                    <a:p>
                      <a:pPr algn="l" rtl="0" fontAlgn="ctr"/>
                      <a:r>
                        <a:rPr lang="es-CO" sz="1400" b="1" i="0" u="none" strike="noStrike">
                          <a:solidFill>
                            <a:srgbClr val="000000"/>
                          </a:solidFill>
                          <a:effectLst/>
                          <a:latin typeface="Tahoma" panose="020B0604030504040204" pitchFamily="34" charset="0"/>
                        </a:rPr>
                        <a:t>Economías Emergentes</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dirty="0">
                          <a:solidFill>
                            <a:srgbClr val="000000"/>
                          </a:solidFill>
                          <a:effectLst/>
                          <a:latin typeface="Tahoma" panose="020B0604030504040204" pitchFamily="34" charset="0"/>
                        </a:rPr>
                        <a:t>4,8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smtClean="0">
                          <a:solidFill>
                            <a:srgbClr val="000000"/>
                          </a:solidFill>
                          <a:effectLst/>
                          <a:latin typeface="Tahoma" panose="020B0604030504040204" pitchFamily="34" charset="0"/>
                        </a:rPr>
                        <a:t>5,0</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smtClean="0">
                          <a:solidFill>
                            <a:srgbClr val="000000"/>
                          </a:solidFill>
                          <a:effectLst/>
                          <a:latin typeface="Tahoma" panose="020B0604030504040204" pitchFamily="34" charset="0"/>
                        </a:rPr>
                        <a:t>4,6</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4,2</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a:solidFill>
                            <a:srgbClr val="000000"/>
                          </a:solidFill>
                          <a:effectLst/>
                          <a:latin typeface="Tahoma" panose="020B0604030504040204" pitchFamily="34" charset="0"/>
                        </a:rPr>
                        <a:t>4,7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Rusia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a:solidFill>
                            <a:srgbClr val="000000"/>
                          </a:solidFill>
                          <a:effectLst/>
                          <a:latin typeface="Tahoma" panose="020B0604030504040204" pitchFamily="34" charset="0"/>
                        </a:rPr>
                        <a:t>3,4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CO" sz="1200" b="0" i="0" u="none" strike="noStrike" dirty="0">
                          <a:solidFill>
                            <a:srgbClr val="000000"/>
                          </a:solidFill>
                          <a:effectLst/>
                          <a:latin typeface="Tahoma" panose="020B0604030504040204" pitchFamily="34" charset="0"/>
                        </a:rPr>
                        <a:t>1,3</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0,6</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-3,4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0,2</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China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0" i="0" u="none" strike="noStrike">
                          <a:solidFill>
                            <a:srgbClr val="000000"/>
                          </a:solidFill>
                          <a:effectLst/>
                          <a:latin typeface="Tahoma" panose="020B0604030504040204" pitchFamily="34" charset="0"/>
                        </a:rPr>
                        <a:t>7,7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rtl="0" fontAlgn="ctr"/>
                      <a:r>
                        <a:rPr lang="es-CO" sz="1200" b="0" i="0" u="none" strike="noStrike" dirty="0" smtClean="0">
                          <a:solidFill>
                            <a:srgbClr val="000000"/>
                          </a:solidFill>
                          <a:effectLst/>
                          <a:latin typeface="Tahoma" panose="020B0604030504040204" pitchFamily="34" charset="0"/>
                        </a:rPr>
                        <a:t>7,7</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7,4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a:solidFill>
                            <a:srgbClr val="000000"/>
                          </a:solidFill>
                          <a:effectLst/>
                          <a:latin typeface="Tahoma" panose="020B0604030504040204" pitchFamily="34" charset="0"/>
                        </a:rPr>
                        <a:t>6,8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a:solidFill>
                            <a:srgbClr val="000000"/>
                          </a:solidFill>
                          <a:effectLst/>
                          <a:latin typeface="Tahoma" panose="020B0604030504040204" pitchFamily="34" charset="0"/>
                        </a:rPr>
                        <a:t>6,3</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l" rtl="0" fontAlgn="ctr"/>
                      <a:r>
                        <a:rPr lang="es-CO" sz="1400" b="1" i="0" u="none" strike="noStrike">
                          <a:solidFill>
                            <a:srgbClr val="000000"/>
                          </a:solidFill>
                          <a:effectLst/>
                          <a:latin typeface="Tahoma" panose="020B0604030504040204" pitchFamily="34" charset="0"/>
                        </a:rPr>
                        <a:t>América Latina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rtl="0" fontAlgn="ctr"/>
                      <a:r>
                        <a:rPr lang="es-CO" sz="1200" b="1" i="0" u="none" strike="noStrike" dirty="0">
                          <a:solidFill>
                            <a:srgbClr val="000000"/>
                          </a:solidFill>
                          <a:effectLst/>
                          <a:latin typeface="Tahoma" panose="020B0604030504040204" pitchFamily="34" charset="0"/>
                        </a:rPr>
                        <a:t>2,7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1" i="0" u="none" strike="noStrike" dirty="0" smtClean="0">
                          <a:solidFill>
                            <a:srgbClr val="000000"/>
                          </a:solidFill>
                          <a:effectLst/>
                          <a:latin typeface="Tahoma" panose="020B0604030504040204" pitchFamily="34" charset="0"/>
                        </a:rPr>
                        <a:t>2,9</a:t>
                      </a:r>
                      <a:endParaRPr lang="es-CO" sz="12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1" i="0" u="none" strike="noStrike" dirty="0" smtClean="0">
                          <a:solidFill>
                            <a:srgbClr val="000000"/>
                          </a:solidFill>
                          <a:effectLst/>
                          <a:latin typeface="Tahoma" panose="020B0604030504040204" pitchFamily="34" charset="0"/>
                        </a:rPr>
                        <a:t>1,3</a:t>
                      </a:r>
                      <a:endParaRPr lang="es-CO" sz="12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1" i="0" u="none" strike="noStrike" dirty="0" smtClean="0">
                          <a:solidFill>
                            <a:srgbClr val="000000"/>
                          </a:solidFill>
                          <a:effectLst/>
                          <a:latin typeface="Tahoma" panose="020B0604030504040204" pitchFamily="34" charset="0"/>
                        </a:rPr>
                        <a:t>0,5</a:t>
                      </a:r>
                      <a:endParaRPr lang="es-CO" sz="12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1" i="0" u="none" strike="noStrike" dirty="0" smtClean="0">
                          <a:solidFill>
                            <a:srgbClr val="000000"/>
                          </a:solidFill>
                          <a:effectLst/>
                          <a:latin typeface="Tahoma" panose="020B0604030504040204" pitchFamily="34" charset="0"/>
                        </a:rPr>
                        <a:t>1,7</a:t>
                      </a:r>
                      <a:endParaRPr lang="es-CO" sz="1100" b="1"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Colombia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a:solidFill>
                            <a:srgbClr val="000000"/>
                          </a:solidFill>
                          <a:effectLst/>
                          <a:latin typeface="Tahoma" panose="020B0604030504040204" pitchFamily="34" charset="0"/>
                        </a:rPr>
                        <a:t>4,0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Tahoma" panose="020B0604030504040204" pitchFamily="34" charset="0"/>
                        </a:rPr>
                        <a:t>4,7</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smtClean="0">
                          <a:solidFill>
                            <a:srgbClr val="000000"/>
                          </a:solidFill>
                          <a:effectLst/>
                          <a:latin typeface="Tahoma" panose="020B0604030504040204" pitchFamily="34" charset="0"/>
                        </a:rPr>
                        <a:t>4,6</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3,0</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3,3</a:t>
                      </a:r>
                      <a:r>
                        <a:rPr lang="es-CO" sz="1100" b="0" i="0" u="none" strike="noStrike" dirty="0">
                          <a:solidFill>
                            <a:srgbClr val="000000"/>
                          </a:solidFill>
                          <a:effectLst/>
                          <a:latin typeface="Tahoma" panose="020B0604030504040204" pitchFamily="34" charset="0"/>
                        </a:rPr>
                        <a:t> </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Argentina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dirty="0">
                          <a:solidFill>
                            <a:srgbClr val="000000"/>
                          </a:solidFill>
                          <a:effectLst/>
                          <a:latin typeface="Tahoma" panose="020B0604030504040204" pitchFamily="34" charset="0"/>
                        </a:rPr>
                        <a:t>0,8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a:solidFill>
                            <a:srgbClr val="000000"/>
                          </a:solidFill>
                          <a:effectLst/>
                          <a:latin typeface="Tahoma" panose="020B0604030504040204" pitchFamily="34" charset="0"/>
                        </a:rPr>
                        <a:t>3,0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smtClean="0">
                          <a:solidFill>
                            <a:srgbClr val="000000"/>
                          </a:solidFill>
                          <a:effectLst/>
                          <a:latin typeface="Tahoma" panose="020B0604030504040204" pitchFamily="34" charset="0"/>
                        </a:rPr>
                        <a:t>0,5</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0,1</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a:solidFill>
                            <a:srgbClr val="000000"/>
                          </a:solidFill>
                          <a:effectLst/>
                          <a:latin typeface="Tahoma" panose="020B0604030504040204" pitchFamily="34" charset="0"/>
                        </a:rPr>
                        <a:t> </a:t>
                      </a:r>
                      <a:r>
                        <a:rPr lang="es-CO" sz="1100" b="0" i="0" u="none" strike="noStrike" dirty="0" smtClean="0">
                          <a:solidFill>
                            <a:srgbClr val="000000"/>
                          </a:solidFill>
                          <a:effectLst/>
                          <a:latin typeface="Tahoma" panose="020B0604030504040204" pitchFamily="34" charset="0"/>
                        </a:rPr>
                        <a:t>0,0</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75926">
                <a:tc>
                  <a:txBody>
                    <a:bodyPr/>
                    <a:lstStyle/>
                    <a:p>
                      <a:pPr algn="r" rtl="0" fontAlgn="ctr"/>
                      <a:r>
                        <a:rPr lang="es-CO" sz="1400" b="0" i="0" u="none" strike="noStrike">
                          <a:solidFill>
                            <a:srgbClr val="000000"/>
                          </a:solidFill>
                          <a:effectLst/>
                          <a:latin typeface="Tahoma" panose="020B0604030504040204" pitchFamily="34" charset="0"/>
                        </a:rPr>
                        <a:t>Brasil</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a:solidFill>
                            <a:srgbClr val="000000"/>
                          </a:solidFill>
                          <a:effectLst/>
                          <a:latin typeface="Tahoma" panose="020B0604030504040204" pitchFamily="34" charset="0"/>
                        </a:rPr>
                        <a:t>1,0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Tahoma" panose="020B0604030504040204" pitchFamily="34" charset="0"/>
                        </a:rPr>
                        <a:t>2,5</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0,1</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-1,5</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0,7</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Chile</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dirty="0">
                          <a:solidFill>
                            <a:srgbClr val="000000"/>
                          </a:solidFill>
                          <a:effectLst/>
                          <a:latin typeface="Tahoma" panose="020B0604030504040204" pitchFamily="34" charset="0"/>
                        </a:rPr>
                        <a:t>5,4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a:solidFill>
                            <a:srgbClr val="000000"/>
                          </a:solidFill>
                          <a:effectLst/>
                          <a:latin typeface="Tahoma" panose="020B0604030504040204" pitchFamily="34" charset="0"/>
                        </a:rPr>
                        <a:t>4,1</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smtClean="0">
                          <a:solidFill>
                            <a:srgbClr val="000000"/>
                          </a:solidFill>
                          <a:effectLst/>
                          <a:latin typeface="Tahoma" panose="020B0604030504040204" pitchFamily="34" charset="0"/>
                        </a:rPr>
                        <a:t>1,9</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2,5</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a:solidFill>
                            <a:srgbClr val="000000"/>
                          </a:solidFill>
                          <a:effectLst/>
                          <a:latin typeface="Tahoma" panose="020B0604030504040204" pitchFamily="34" charset="0"/>
                        </a:rPr>
                        <a:t> </a:t>
                      </a:r>
                      <a:r>
                        <a:rPr lang="es-CO" sz="1100" b="0" i="0" u="none" strike="noStrike" dirty="0" smtClean="0">
                          <a:solidFill>
                            <a:srgbClr val="000000"/>
                          </a:solidFill>
                          <a:effectLst/>
                          <a:latin typeface="Tahoma" panose="020B0604030504040204" pitchFamily="34" charset="0"/>
                        </a:rPr>
                        <a:t>3,1</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60824">
                <a:tc>
                  <a:txBody>
                    <a:bodyPr/>
                    <a:lstStyle/>
                    <a:p>
                      <a:pPr algn="r" rtl="0" fontAlgn="ctr"/>
                      <a:r>
                        <a:rPr lang="es-CO" sz="1400" b="0" i="0" u="none" strike="noStrike" dirty="0">
                          <a:solidFill>
                            <a:srgbClr val="000000"/>
                          </a:solidFill>
                          <a:effectLst/>
                          <a:latin typeface="Tahoma" panose="020B0604030504040204" pitchFamily="34" charset="0"/>
                        </a:rPr>
                        <a:t>México</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a:solidFill>
                            <a:srgbClr val="000000"/>
                          </a:solidFill>
                          <a:effectLst/>
                          <a:latin typeface="Tahoma" panose="020B0604030504040204" pitchFamily="34" charset="0"/>
                        </a:rPr>
                        <a:t>4,0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Tahoma" panose="020B0604030504040204" pitchFamily="34" charset="0"/>
                        </a:rPr>
                        <a:t>1,4</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2,1</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smtClean="0">
                          <a:solidFill>
                            <a:srgbClr val="000000"/>
                          </a:solidFill>
                          <a:effectLst/>
                          <a:latin typeface="Tahoma" panose="020B0604030504040204" pitchFamily="34" charset="0"/>
                        </a:rPr>
                        <a:t>3,0</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Perú</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dirty="0">
                          <a:solidFill>
                            <a:srgbClr val="000000"/>
                          </a:solidFill>
                          <a:effectLst/>
                          <a:latin typeface="Tahoma" panose="020B0604030504040204" pitchFamily="34" charset="0"/>
                        </a:rPr>
                        <a:t>6,0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O" sz="1200" b="0" i="0" u="none" strike="noStrike" dirty="0">
                          <a:solidFill>
                            <a:srgbClr val="000000"/>
                          </a:solidFill>
                          <a:effectLst/>
                          <a:latin typeface="Tahoma" panose="020B0604030504040204" pitchFamily="34" charset="0"/>
                        </a:rPr>
                        <a:t>5,8</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ctr"/>
                      <a:r>
                        <a:rPr lang="es-CO" sz="1200" b="0" i="0" u="none" strike="noStrike" dirty="0" smtClean="0">
                          <a:solidFill>
                            <a:srgbClr val="000000"/>
                          </a:solidFill>
                          <a:effectLst/>
                          <a:latin typeface="Tahoma" panose="020B0604030504040204" pitchFamily="34" charset="0"/>
                        </a:rPr>
                        <a:t>2,4</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endParaRPr lang="es-CO" sz="1400"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smtClean="0">
                          <a:solidFill>
                            <a:srgbClr val="000000"/>
                          </a:solidFill>
                          <a:effectLst/>
                          <a:latin typeface="Tahoma" panose="020B0604030504040204" pitchFamily="34" charset="0"/>
                        </a:rPr>
                        <a:t>3,2</a:t>
                      </a:r>
                      <a:endParaRPr lang="es-CO" sz="12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a:solidFill>
                            <a:srgbClr val="000000"/>
                          </a:solidFill>
                          <a:effectLst/>
                          <a:latin typeface="Tahoma" panose="020B0604030504040204" pitchFamily="34" charset="0"/>
                        </a:rPr>
                        <a:t> </a:t>
                      </a:r>
                      <a:r>
                        <a:rPr lang="es-CO" sz="1100" b="0" i="0" u="none" strike="noStrike" dirty="0" smtClean="0">
                          <a:solidFill>
                            <a:srgbClr val="000000"/>
                          </a:solidFill>
                          <a:effectLst/>
                          <a:latin typeface="Tahoma" panose="020B0604030504040204" pitchFamily="34" charset="0"/>
                        </a:rPr>
                        <a:t>4,6</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r h="243232">
                <a:tc>
                  <a:txBody>
                    <a:bodyPr/>
                    <a:lstStyle/>
                    <a:p>
                      <a:pPr algn="r" rtl="0" fontAlgn="ctr"/>
                      <a:r>
                        <a:rPr lang="es-CO" sz="1400" b="0" i="0" u="none" strike="noStrike">
                          <a:solidFill>
                            <a:srgbClr val="000000"/>
                          </a:solidFill>
                          <a:effectLst/>
                          <a:latin typeface="Tahoma" panose="020B0604030504040204" pitchFamily="34" charset="0"/>
                        </a:rPr>
                        <a:t>Venezuela</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1BDF9"/>
                    </a:solidFill>
                  </a:tcPr>
                </a:tc>
                <a:tc>
                  <a:txBody>
                    <a:bodyPr/>
                    <a:lstStyle/>
                    <a:p>
                      <a:pPr algn="ctr" fontAlgn="ctr"/>
                      <a:r>
                        <a:rPr lang="es-CO" sz="1200" b="0" i="0" u="none" strike="noStrike">
                          <a:solidFill>
                            <a:srgbClr val="000000"/>
                          </a:solidFill>
                          <a:effectLst/>
                          <a:latin typeface="Tahoma" panose="020B0604030504040204" pitchFamily="34" charset="0"/>
                        </a:rPr>
                        <a:t>5,6</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Tahoma" panose="020B0604030504040204" pitchFamily="34" charset="0"/>
                        </a:rPr>
                        <a:t>1,3</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s-CO" sz="1200" b="0" i="0" u="none" strike="noStrike" dirty="0">
                          <a:solidFill>
                            <a:srgbClr val="000000"/>
                          </a:solidFill>
                          <a:effectLst/>
                          <a:latin typeface="Tahoma" panose="020B0604030504040204" pitchFamily="34" charset="0"/>
                        </a:rPr>
                        <a:t>-4,0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s-CO" sz="1400" dirty="0"/>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200" b="0" i="0" u="none" strike="noStrike" dirty="0">
                          <a:solidFill>
                            <a:srgbClr val="000000"/>
                          </a:solidFill>
                          <a:effectLst/>
                          <a:latin typeface="Tahoma" panose="020B0604030504040204" pitchFamily="34" charset="0"/>
                        </a:rPr>
                        <a:t>-7,0</a:t>
                      </a: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c>
                  <a:txBody>
                    <a:bodyPr/>
                    <a:lstStyle/>
                    <a:p>
                      <a:pPr algn="ctr" fontAlgn="ctr"/>
                      <a:r>
                        <a:rPr lang="es-CO" sz="1100" b="0" i="0" u="none" strike="noStrike" dirty="0">
                          <a:solidFill>
                            <a:srgbClr val="000000"/>
                          </a:solidFill>
                          <a:effectLst/>
                          <a:latin typeface="Tahoma" panose="020B0604030504040204" pitchFamily="34" charset="0"/>
                        </a:rPr>
                        <a:t> </a:t>
                      </a:r>
                      <a:r>
                        <a:rPr lang="es-CO" sz="1100" b="0" i="0" u="none" strike="noStrike" dirty="0" smtClean="0">
                          <a:solidFill>
                            <a:srgbClr val="000000"/>
                          </a:solidFill>
                          <a:effectLst/>
                          <a:latin typeface="Tahoma" panose="020B0604030504040204" pitchFamily="34" charset="0"/>
                        </a:rPr>
                        <a:t>-4,0</a:t>
                      </a:r>
                      <a:endParaRPr lang="es-CO" sz="1100" b="0" i="0" u="none" strike="noStrike" dirty="0">
                        <a:solidFill>
                          <a:srgbClr val="000000"/>
                        </a:solidFill>
                        <a:effectLst/>
                        <a:latin typeface="Tahoma" panose="020B0604030504040204" pitchFamily="34" charset="0"/>
                      </a:endParaRPr>
                    </a:p>
                  </a:txBody>
                  <a:tcPr marL="7317" marR="7317" marT="731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0CECE"/>
                    </a:solidFill>
                  </a:tcPr>
                </a:tc>
              </a:tr>
            </a:tbl>
          </a:graphicData>
        </a:graphic>
      </p:graphicFrame>
      <p:sp>
        <p:nvSpPr>
          <p:cNvPr id="7" name="1 Elipse"/>
          <p:cNvSpPr/>
          <p:nvPr/>
        </p:nvSpPr>
        <p:spPr>
          <a:xfrm>
            <a:off x="6012160" y="4221089"/>
            <a:ext cx="129614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p>
        </p:txBody>
      </p:sp>
    </p:spTree>
    <p:extLst>
      <p:ext uri="{BB962C8B-B14F-4D97-AF65-F5344CB8AC3E}">
        <p14:creationId xmlns:p14="http://schemas.microsoft.com/office/powerpoint/2010/main" val="2059275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Contenido</a:t>
            </a:r>
            <a:endPar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¿De dónde venimos?</a:t>
            </a: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¿Dónde estamos? </a:t>
            </a:r>
          </a:p>
          <a:p>
            <a:pPr lvl="1" eaLnBrk="1" hangingPunct="1">
              <a:lnSpc>
                <a:spcPct val="80000"/>
              </a:lnSpc>
              <a:buClr>
                <a:schemeClr val="accent2">
                  <a:lumMod val="75000"/>
                </a:schemeClr>
              </a:buClr>
              <a:buSzPct val="60000"/>
              <a:buFont typeface="Wingdings" pitchFamily="2" charset="2"/>
              <a:buChar char="q"/>
              <a:defRPr/>
            </a:pP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Entorno internacional</a:t>
            </a: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Entorno local</a:t>
            </a:r>
          </a:p>
          <a:p>
            <a:pPr marL="109537" indent="0" eaLnBrk="1" hangingPunct="1">
              <a:lnSpc>
                <a:spcPct val="80000"/>
              </a:lnSpc>
              <a:buClr>
                <a:schemeClr val="accent2">
                  <a:lumMod val="75000"/>
                </a:schemeClr>
              </a:buClr>
              <a:buSzPct val="60000"/>
              <a:buNone/>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¿Hacia dónde vamos? </a:t>
            </a:r>
          </a:p>
          <a:p>
            <a:pPr eaLnBrk="1" hangingPunct="1">
              <a:lnSpc>
                <a:spcPct val="80000"/>
              </a:lnSpc>
              <a:buClr>
                <a:schemeClr val="accent2">
                  <a:lumMod val="75000"/>
                </a:schemeClr>
              </a:buClr>
              <a:buSzPct val="60000"/>
              <a:buFont typeface="Wingdings" pitchFamily="2" charset="2"/>
              <a:buChar char="q"/>
              <a:defRPr/>
            </a:pPr>
            <a:endPar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481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438568" y="0"/>
            <a:ext cx="298480" cy="338554"/>
          </a:xfrm>
          <a:prstGeom prst="rect">
            <a:avLst/>
          </a:prstGeom>
        </p:spPr>
        <p:txBody>
          <a:bodyPr wrap="none">
            <a:spAutoFit/>
          </a:bodyPr>
          <a:lstStyle/>
          <a:p>
            <a:pPr fontAlgn="base">
              <a:spcBef>
                <a:spcPct val="0"/>
              </a:spcBef>
              <a:spcAft>
                <a:spcPct val="0"/>
              </a:spcAft>
            </a:pPr>
            <a:fld id="{32F545B1-CFAD-458D-B010-B00A3D2CFAA1}" type="slidenum">
              <a:rPr lang="en-US" sz="1600" b="1">
                <a:solidFill>
                  <a:srgbClr val="FFFFFF"/>
                </a:solidFill>
                <a:latin typeface="Arial" charset="0"/>
              </a:rPr>
              <a:pPr fontAlgn="base">
                <a:spcBef>
                  <a:spcPct val="0"/>
                </a:spcBef>
                <a:spcAft>
                  <a:spcPct val="0"/>
                </a:spcAft>
              </a:pPr>
              <a:t>14</a:t>
            </a:fld>
            <a:endParaRPr lang="es-CO" sz="1600" b="1" dirty="0">
              <a:solidFill>
                <a:srgbClr val="DDE9EC"/>
              </a:solidFill>
              <a:latin typeface="Arial" charset="0"/>
            </a:endParaRPr>
          </a:p>
        </p:txBody>
      </p:sp>
      <p:sp>
        <p:nvSpPr>
          <p:cNvPr id="4" name="3 Rectángulo"/>
          <p:cNvSpPr/>
          <p:nvPr/>
        </p:nvSpPr>
        <p:spPr>
          <a:xfrm>
            <a:off x="179512" y="6540559"/>
            <a:ext cx="5211198" cy="276999"/>
          </a:xfrm>
          <a:prstGeom prst="rect">
            <a:avLst/>
          </a:prstGeom>
        </p:spPr>
        <p:txBody>
          <a:bodyPr wrap="square">
            <a:spAutoFit/>
          </a:bodyPr>
          <a:lstStyle/>
          <a:p>
            <a:pPr fontAlgn="base">
              <a:spcBef>
                <a:spcPct val="0"/>
              </a:spcBef>
              <a:spcAft>
                <a:spcPct val="0"/>
              </a:spcAft>
            </a:pPr>
            <a:r>
              <a:rPr lang="es-CO" sz="1200" b="0" dirty="0">
                <a:solidFill>
                  <a:prstClr val="black"/>
                </a:solidFill>
                <a:latin typeface="Tahoma" pitchFamily="34" charset="0"/>
                <a:ea typeface="Tahoma" pitchFamily="34" charset="0"/>
                <a:cs typeface="Tahoma" pitchFamily="34" charset="0"/>
              </a:rPr>
              <a:t>Fuente: DANE y Encuesta de Opinión Empresarial - </a:t>
            </a:r>
            <a:r>
              <a:rPr lang="en-US" sz="1200" b="0" dirty="0">
                <a:solidFill>
                  <a:prstClr val="black"/>
                </a:solidFill>
                <a:latin typeface="Tahoma" pitchFamily="34" charset="0"/>
                <a:ea typeface="Tahoma" pitchFamily="34" charset="0"/>
                <a:cs typeface="Tahoma" pitchFamily="34" charset="0"/>
              </a:rPr>
              <a:t>Fedesarrollo.</a:t>
            </a:r>
          </a:p>
        </p:txBody>
      </p:sp>
      <p:pic>
        <p:nvPicPr>
          <p:cNvPr id="13" name="Picture 2"/>
          <p:cNvPicPr>
            <a:picLocks noChangeAspect="1" noChangeArrowheads="1"/>
          </p:cNvPicPr>
          <p:nvPr/>
        </p:nvPicPr>
        <p:blipFill>
          <a:blip r:embed="rId2" cstate="print"/>
          <a:srcRect/>
          <a:stretch>
            <a:fillRect/>
          </a:stretch>
        </p:blipFill>
        <p:spPr bwMode="auto">
          <a:xfrm>
            <a:off x="8062271" y="6283624"/>
            <a:ext cx="1018421" cy="542403"/>
          </a:xfrm>
          <a:prstGeom prst="rect">
            <a:avLst/>
          </a:prstGeom>
          <a:noFill/>
          <a:ln w="9525">
            <a:noFill/>
            <a:miter lim="800000"/>
            <a:headEnd/>
            <a:tailEnd/>
          </a:ln>
        </p:spPr>
      </p:pic>
      <p:graphicFrame>
        <p:nvGraphicFramePr>
          <p:cNvPr id="8" name="Gráfico 7"/>
          <p:cNvGraphicFramePr/>
          <p:nvPr>
            <p:extLst>
              <p:ext uri="{D42A27DB-BD31-4B8C-83A1-F6EECF244321}">
                <p14:modId xmlns:p14="http://schemas.microsoft.com/office/powerpoint/2010/main" val="4275060615"/>
              </p:ext>
            </p:extLst>
          </p:nvPr>
        </p:nvGraphicFramePr>
        <p:xfrm>
          <a:off x="1379458" y="1678940"/>
          <a:ext cx="6606733"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6" name="1 Título"/>
          <p:cNvSpPr>
            <a:spLocks noGrp="1"/>
          </p:cNvSpPr>
          <p:nvPr>
            <p:ph type="title"/>
          </p:nvPr>
        </p:nvSpPr>
        <p:spPr>
          <a:xfrm>
            <a:off x="899592" y="692696"/>
            <a:ext cx="7277962" cy="1143000"/>
          </a:xfrm>
        </p:spPr>
        <p:txBody>
          <a:bodyPr>
            <a:noAutofit/>
          </a:bodyPr>
          <a:lstStyle/>
          <a:p>
            <a:pPr algn="ctr">
              <a:lnSpc>
                <a:spcPct val="100000"/>
              </a:lnSpc>
            </a:pPr>
            <a:r>
              <a:rPr lang="es-CO" sz="1800" b="1" dirty="0">
                <a:solidFill>
                  <a:schemeClr val="tx2"/>
                </a:solidFill>
                <a:ea typeface="Tahoma" panose="020B0604030504040204" pitchFamily="34" charset="0"/>
              </a:rPr>
              <a:t>Comercio al por menor sin combustibles se expandió </a:t>
            </a:r>
            <a:r>
              <a:rPr lang="es-CO" sz="1800" b="1" dirty="0" smtClean="0">
                <a:solidFill>
                  <a:schemeClr val="tx2"/>
                </a:solidFill>
                <a:ea typeface="Tahoma" panose="020B0604030504040204" pitchFamily="34" charset="0"/>
              </a:rPr>
              <a:t>4,2% </a:t>
            </a:r>
            <a:r>
              <a:rPr lang="es-CO" sz="1800" b="1" dirty="0">
                <a:solidFill>
                  <a:schemeClr val="tx2"/>
                </a:solidFill>
                <a:ea typeface="Tahoma" panose="020B0604030504040204" pitchFamily="34" charset="0"/>
              </a:rPr>
              <a:t>en el promedio móvil </a:t>
            </a:r>
            <a:r>
              <a:rPr lang="es-CO" sz="1800" b="1" dirty="0" smtClean="0">
                <a:solidFill>
                  <a:schemeClr val="tx2"/>
                </a:solidFill>
                <a:ea typeface="Tahoma" panose="020B0604030504040204" pitchFamily="34" charset="0"/>
              </a:rPr>
              <a:t>mayo-julio </a:t>
            </a:r>
            <a:r>
              <a:rPr lang="es-CO" sz="1800" b="1" dirty="0">
                <a:solidFill>
                  <a:schemeClr val="tx2"/>
                </a:solidFill>
                <a:ea typeface="Tahoma" panose="020B0604030504040204" pitchFamily="34" charset="0"/>
              </a:rPr>
              <a:t>de 2015</a:t>
            </a:r>
            <a:r>
              <a:rPr lang="es-CO" sz="1800" dirty="0">
                <a:solidFill>
                  <a:schemeClr val="tx2"/>
                </a:solidFill>
                <a:ea typeface="Tahoma" panose="020B0604030504040204" pitchFamily="34" charset="0"/>
              </a:rPr>
              <a:t/>
            </a:r>
            <a:br>
              <a:rPr lang="es-CO" sz="1800" dirty="0">
                <a:solidFill>
                  <a:schemeClr val="tx2"/>
                </a:solidFill>
                <a:ea typeface="Tahoma" panose="020B0604030504040204" pitchFamily="34" charset="0"/>
              </a:rPr>
            </a:br>
            <a:endParaRPr lang="en-US" sz="1800" dirty="0">
              <a:solidFill>
                <a:srgbClr val="FF0000"/>
              </a:solidFill>
              <a:ea typeface="Tahoma" panose="020B0604030504040204" pitchFamily="34" charset="0"/>
            </a:endParaRPr>
          </a:p>
        </p:txBody>
      </p:sp>
    </p:spTree>
    <p:extLst>
      <p:ext uri="{BB962C8B-B14F-4D97-AF65-F5344CB8AC3E}">
        <p14:creationId xmlns:p14="http://schemas.microsoft.com/office/powerpoint/2010/main" val="398201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p:nvPr/>
        </p:nvSpPr>
        <p:spPr>
          <a:xfrm>
            <a:off x="179512" y="6384694"/>
            <a:ext cx="5904656" cy="415498"/>
          </a:xfrm>
          <a:prstGeom prst="rect">
            <a:avLst/>
          </a:prstGeom>
        </p:spPr>
        <p:txBody>
          <a:bodyPr wrap="square">
            <a:spAutoFit/>
          </a:bodyPr>
          <a:lstStyle/>
          <a:p>
            <a:r>
              <a:rPr lang="es-CO" sz="1050" b="0" dirty="0" smtClean="0">
                <a:solidFill>
                  <a:prstClr val="black"/>
                </a:solidFill>
                <a:latin typeface="Tahoma" pitchFamily="34" charset="0"/>
                <a:ea typeface="Tahoma" pitchFamily="34" charset="0"/>
                <a:cs typeface="Tahoma" pitchFamily="34" charset="0"/>
              </a:rPr>
              <a:t>Fuente: DANE y Departamento </a:t>
            </a:r>
            <a:r>
              <a:rPr lang="es-CO" sz="1050" b="0" dirty="0">
                <a:solidFill>
                  <a:prstClr val="black"/>
                </a:solidFill>
                <a:latin typeface="Tahoma" pitchFamily="34" charset="0"/>
                <a:ea typeface="Tahoma" pitchFamily="34" charset="0"/>
                <a:cs typeface="Tahoma" pitchFamily="34" charset="0"/>
              </a:rPr>
              <a:t>de Estudios Económicos de </a:t>
            </a:r>
            <a:r>
              <a:rPr lang="es-CO" sz="1050" b="0" dirty="0" err="1" smtClean="0">
                <a:solidFill>
                  <a:prstClr val="black"/>
                </a:solidFill>
                <a:latin typeface="Tahoma" pitchFamily="34" charset="0"/>
                <a:ea typeface="Tahoma" pitchFamily="34" charset="0"/>
                <a:cs typeface="Tahoma" pitchFamily="34" charset="0"/>
              </a:rPr>
              <a:t>Camacol</a:t>
            </a:r>
            <a:r>
              <a:rPr lang="es-CO" sz="1050" b="0" dirty="0" smtClean="0">
                <a:solidFill>
                  <a:prstClr val="black"/>
                </a:solidFill>
                <a:latin typeface="Tahoma" pitchFamily="34" charset="0"/>
                <a:ea typeface="Tahoma" pitchFamily="34" charset="0"/>
                <a:cs typeface="Tahoma" pitchFamily="34" charset="0"/>
              </a:rPr>
              <a:t>. </a:t>
            </a:r>
          </a:p>
          <a:p>
            <a:r>
              <a:rPr lang="es-CO" sz="1050" b="0" dirty="0" smtClean="0">
                <a:solidFill>
                  <a:prstClr val="black"/>
                </a:solidFill>
                <a:latin typeface="Tahoma" pitchFamily="34" charset="0"/>
                <a:ea typeface="Tahoma" pitchFamily="34" charset="0"/>
                <a:cs typeface="Tahoma" pitchFamily="34" charset="0"/>
              </a:rPr>
              <a:t>*Promedios móviles a 3 meses</a:t>
            </a:r>
            <a:r>
              <a:rPr lang="en-US" sz="1050" b="0" dirty="0" smtClean="0">
                <a:solidFill>
                  <a:prstClr val="black"/>
                </a:solidFill>
                <a:latin typeface="Tahoma" pitchFamily="34" charset="0"/>
                <a:ea typeface="Tahoma" pitchFamily="34" charset="0"/>
                <a:cs typeface="Tahoma" pitchFamily="34" charset="0"/>
              </a:rPr>
              <a:t> </a:t>
            </a:r>
            <a:endParaRPr lang="en-US" sz="1050" b="0" dirty="0">
              <a:solidFill>
                <a:prstClr val="black"/>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843386" y="6165304"/>
            <a:ext cx="1300614" cy="692696"/>
          </a:xfrm>
          <a:prstGeom prst="rect">
            <a:avLst/>
          </a:prstGeom>
          <a:noFill/>
          <a:ln w="9525">
            <a:noFill/>
            <a:miter lim="800000"/>
            <a:headEnd/>
            <a:tailEnd/>
          </a:ln>
        </p:spPr>
      </p:pic>
      <p:sp>
        <p:nvSpPr>
          <p:cNvPr id="7" name="6 CuadroTexto"/>
          <p:cNvSpPr txBox="1"/>
          <p:nvPr/>
        </p:nvSpPr>
        <p:spPr>
          <a:xfrm>
            <a:off x="490615" y="620688"/>
            <a:ext cx="8208912" cy="1600438"/>
          </a:xfrm>
          <a:prstGeom prst="rect">
            <a:avLst/>
          </a:prstGeom>
          <a:noFill/>
        </p:spPr>
        <p:txBody>
          <a:bodyPr wrap="square" rtlCol="0">
            <a:spAutoFit/>
          </a:bodyPr>
          <a:lstStyle/>
          <a:p>
            <a:pPr algn="ct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Los despachos de cemento mantienen cifras favorables aunque inferiores a las de un año atrás</a:t>
            </a:r>
          </a:p>
          <a:p>
            <a:pPr algn="ctr"/>
            <a:r>
              <a:rPr lang="es-CO" sz="1800" b="0" dirty="0">
                <a:solidFill>
                  <a:schemeClr val="tx2"/>
                </a:solidFill>
                <a:latin typeface="Tahoma" panose="020B0604030504040204" pitchFamily="34" charset="0"/>
                <a:ea typeface="Tahoma" panose="020B0604030504040204" pitchFamily="34" charset="0"/>
                <a:cs typeface="Tahoma" panose="020B0604030504040204" pitchFamily="34" charset="0"/>
              </a:rPr>
              <a:t>Sin embargo, se observa una reducción en la oferta de vivienda nueva en la primera mitad de 2015</a:t>
            </a:r>
          </a:p>
          <a:p>
            <a:pPr algn="ctr"/>
            <a:endParaRPr lang="es-CO"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3 Marcador de contenido"/>
          <p:cNvGraphicFramePr>
            <a:graphicFrameLocks noGrp="1"/>
          </p:cNvGraphicFramePr>
          <p:nvPr>
            <p:ph idx="1"/>
            <p:extLst>
              <p:ext uri="{D42A27DB-BD31-4B8C-83A1-F6EECF244321}">
                <p14:modId xmlns:p14="http://schemas.microsoft.com/office/powerpoint/2010/main" val="2896710139"/>
              </p:ext>
            </p:extLst>
          </p:nvPr>
        </p:nvGraphicFramePr>
        <p:xfrm>
          <a:off x="18852" y="1795388"/>
          <a:ext cx="4545361" cy="4392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p:nvPr>
            <p:extLst>
              <p:ext uri="{D42A27DB-BD31-4B8C-83A1-F6EECF244321}">
                <p14:modId xmlns:p14="http://schemas.microsoft.com/office/powerpoint/2010/main" val="3762743082"/>
              </p:ext>
            </p:extLst>
          </p:nvPr>
        </p:nvGraphicFramePr>
        <p:xfrm>
          <a:off x="4394995" y="2099979"/>
          <a:ext cx="4579786" cy="4237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4932040" y="1807592"/>
            <a:ext cx="4104456" cy="584775"/>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Tendencias de oferta y demanda del mercado de vivienda*</a:t>
            </a:r>
          </a:p>
        </p:txBody>
      </p:sp>
    </p:spTree>
    <p:extLst>
      <p:ext uri="{BB962C8B-B14F-4D97-AF65-F5344CB8AC3E}">
        <p14:creationId xmlns:p14="http://schemas.microsoft.com/office/powerpoint/2010/main" val="66446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394091" y="0"/>
            <a:ext cx="412292" cy="338554"/>
          </a:xfrm>
          <a:prstGeom prst="rect">
            <a:avLst/>
          </a:prstGeom>
        </p:spPr>
        <p:txBody>
          <a:bodyPr wrap="none">
            <a:spAutoFit/>
          </a:bodyPr>
          <a:lstStyle/>
          <a:p>
            <a:fld id="{32F545B1-CFAD-458D-B010-B00A3D2CFAA1}" type="slidenum">
              <a:rPr lang="en-US" sz="1600">
                <a:solidFill>
                  <a:srgbClr val="FFFFFF"/>
                </a:solidFill>
              </a:rPr>
              <a:pPr/>
              <a:t>16</a:t>
            </a:fld>
            <a:endParaRPr lang="es-CO" sz="1600" dirty="0">
              <a:solidFill>
                <a:srgbClr val="DDE9EC"/>
              </a:solidFill>
            </a:endParaRPr>
          </a:p>
        </p:txBody>
      </p:sp>
      <p:sp>
        <p:nvSpPr>
          <p:cNvPr id="4" name="3 Rectángulo"/>
          <p:cNvSpPr/>
          <p:nvPr/>
        </p:nvSpPr>
        <p:spPr>
          <a:xfrm>
            <a:off x="144016" y="6414716"/>
            <a:ext cx="6948264" cy="276999"/>
          </a:xfrm>
          <a:prstGeom prst="rect">
            <a:avLst/>
          </a:prstGeom>
        </p:spPr>
        <p:txBody>
          <a:bodyPr wrap="square">
            <a:spAutoFit/>
          </a:bodyPr>
          <a:lstStyle/>
          <a:p>
            <a:r>
              <a:rPr lang="es-CO" sz="1200" b="0" dirty="0">
                <a:solidFill>
                  <a:prstClr val="black"/>
                </a:solidFill>
                <a:latin typeface="Tahoma" pitchFamily="34" charset="0"/>
                <a:ea typeface="Tahoma" pitchFamily="34" charset="0"/>
                <a:cs typeface="Tahoma" pitchFamily="34" charset="0"/>
              </a:rPr>
              <a:t>Fuente: Encuesta de </a:t>
            </a:r>
            <a:r>
              <a:rPr lang="es-CO" sz="1200" b="0" dirty="0" smtClean="0">
                <a:solidFill>
                  <a:prstClr val="black"/>
                </a:solidFill>
                <a:latin typeface="Tahoma" pitchFamily="34" charset="0"/>
                <a:ea typeface="Tahoma" pitchFamily="34" charset="0"/>
                <a:cs typeface="Tahoma" pitchFamily="34" charset="0"/>
              </a:rPr>
              <a:t>Opinión Empresarial - </a:t>
            </a:r>
            <a:r>
              <a:rPr lang="en-US" sz="1200" b="0" dirty="0" smtClean="0">
                <a:solidFill>
                  <a:prstClr val="black"/>
                </a:solidFill>
                <a:latin typeface="Tahoma" pitchFamily="34" charset="0"/>
                <a:ea typeface="Tahoma" pitchFamily="34" charset="0"/>
                <a:cs typeface="Tahoma" pitchFamily="34" charset="0"/>
              </a:rPr>
              <a:t>Fedesarrollo</a:t>
            </a:r>
            <a:r>
              <a:rPr lang="en-US" sz="1200" b="0" dirty="0">
                <a:solidFill>
                  <a:prstClr val="black"/>
                </a:solidFill>
                <a:latin typeface="Tahoma" pitchFamily="34" charset="0"/>
                <a:ea typeface="Tahoma" pitchFamily="34" charset="0"/>
                <a:cs typeface="Tahoma" pitchFamily="34" charset="0"/>
              </a:rPr>
              <a:t>.</a:t>
            </a:r>
          </a:p>
        </p:txBody>
      </p:sp>
      <p:pic>
        <p:nvPicPr>
          <p:cNvPr id="13"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14" name="Marcador de contenido 6"/>
          <p:cNvGraphicFramePr>
            <a:graphicFrameLocks noGrp="1"/>
          </p:cNvGraphicFramePr>
          <p:nvPr>
            <p:ph idx="1"/>
            <p:extLst>
              <p:ext uri="{D42A27DB-BD31-4B8C-83A1-F6EECF244321}">
                <p14:modId xmlns:p14="http://schemas.microsoft.com/office/powerpoint/2010/main" val="36364146"/>
              </p:ext>
            </p:extLst>
          </p:nvPr>
        </p:nvGraphicFramePr>
        <p:xfrm>
          <a:off x="808239" y="1855541"/>
          <a:ext cx="7791998" cy="4324350"/>
        </p:xfrm>
        <a:graphic>
          <a:graphicData uri="http://schemas.openxmlformats.org/drawingml/2006/chart">
            <c:chart xmlns:c="http://schemas.openxmlformats.org/drawingml/2006/chart" xmlns:r="http://schemas.openxmlformats.org/officeDocument/2006/relationships" r:id="rId3"/>
          </a:graphicData>
        </a:graphic>
      </p:graphicFrame>
      <p:sp>
        <p:nvSpPr>
          <p:cNvPr id="6" name="6 CuadroTexto"/>
          <p:cNvSpPr txBox="1"/>
          <p:nvPr/>
        </p:nvSpPr>
        <p:spPr>
          <a:xfrm>
            <a:off x="435879" y="692696"/>
            <a:ext cx="8662367" cy="954107"/>
          </a:xfrm>
          <a:prstGeom prst="rect">
            <a:avLst/>
          </a:prstGeom>
          <a:noFill/>
        </p:spPr>
        <p:txBody>
          <a:bodyPr wrap="square" rtlCol="0">
            <a:spAutoFit/>
          </a:bodyPr>
          <a:lstStyle/>
          <a:p>
            <a:pPr algn="ct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Evolución de la producción industrial: ¿tocó fondo?</a:t>
            </a:r>
          </a:p>
          <a:p>
            <a:pPr algn="ctr"/>
            <a:r>
              <a:rPr lang="es-CO" sz="1800" b="0" dirty="0">
                <a:solidFill>
                  <a:schemeClr val="tx2"/>
                </a:solidFill>
                <a:latin typeface="Tahoma" panose="020B0604030504040204" pitchFamily="34" charset="0"/>
                <a:ea typeface="Tahoma" panose="020B0604030504040204" pitchFamily="34" charset="0"/>
                <a:cs typeface="Tahoma" panose="020B0604030504040204" pitchFamily="34" charset="0"/>
              </a:rPr>
              <a:t>L</a:t>
            </a:r>
            <a:r>
              <a:rPr lang="es-CO" sz="18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 </a:t>
            </a:r>
            <a:r>
              <a:rPr lang="es-CO" sz="1800" b="0" dirty="0">
                <a:solidFill>
                  <a:schemeClr val="tx2"/>
                </a:solidFill>
                <a:latin typeface="Tahoma" panose="020B0604030504040204" pitchFamily="34" charset="0"/>
                <a:ea typeface="Tahoma" panose="020B0604030504040204" pitchFamily="34" charset="0"/>
                <a:cs typeface="Tahoma" panose="020B0604030504040204" pitchFamily="34" charset="0"/>
              </a:rPr>
              <a:t>confianza de los </a:t>
            </a:r>
            <a:r>
              <a:rPr lang="es-CO" sz="18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industriales se mantiene en terreno positivo en lo corrido de 2015</a:t>
            </a:r>
          </a:p>
        </p:txBody>
      </p:sp>
    </p:spTree>
    <p:extLst>
      <p:ext uri="{BB962C8B-B14F-4D97-AF65-F5344CB8AC3E}">
        <p14:creationId xmlns:p14="http://schemas.microsoft.com/office/powerpoint/2010/main" val="175442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394091" y="0"/>
            <a:ext cx="412292" cy="338554"/>
          </a:xfrm>
          <a:prstGeom prst="rect">
            <a:avLst/>
          </a:prstGeom>
        </p:spPr>
        <p:txBody>
          <a:bodyPr wrap="none">
            <a:spAutoFit/>
          </a:bodyPr>
          <a:lstStyle/>
          <a:p>
            <a:fld id="{32F545B1-CFAD-458D-B010-B00A3D2CFAA1}" type="slidenum">
              <a:rPr lang="en-US" sz="1600">
                <a:solidFill>
                  <a:srgbClr val="FFFFFF"/>
                </a:solidFill>
              </a:rPr>
              <a:pPr/>
              <a:t>17</a:t>
            </a:fld>
            <a:endParaRPr lang="es-CO" sz="1600" dirty="0"/>
          </a:p>
        </p:txBody>
      </p:sp>
      <p:sp>
        <p:nvSpPr>
          <p:cNvPr id="4" name="3 Rectángulo"/>
          <p:cNvSpPr/>
          <p:nvPr/>
        </p:nvSpPr>
        <p:spPr>
          <a:xfrm>
            <a:off x="144016" y="6381328"/>
            <a:ext cx="6948264" cy="276999"/>
          </a:xfrm>
          <a:prstGeom prst="rect">
            <a:avLst/>
          </a:prstGeom>
        </p:spPr>
        <p:txBody>
          <a:bodyPr wrap="square">
            <a:spAutoFit/>
          </a:bodyPr>
          <a:lstStyle/>
          <a:p>
            <a:r>
              <a:rPr lang="es-CO" sz="1200" b="0" dirty="0">
                <a:solidFill>
                  <a:schemeClr val="tx1"/>
                </a:solidFill>
                <a:latin typeface="Tahoma" pitchFamily="34" charset="0"/>
                <a:ea typeface="Tahoma" pitchFamily="34" charset="0"/>
                <a:cs typeface="Tahoma" pitchFamily="34" charset="0"/>
              </a:rPr>
              <a:t>Fuente: Encuesta de Opinión del Consumidor- </a:t>
            </a:r>
            <a:r>
              <a:rPr lang="en-US" sz="1200" b="0" dirty="0">
                <a:solidFill>
                  <a:schemeClr val="tx1"/>
                </a:solidFill>
                <a:latin typeface="Tahoma" pitchFamily="34" charset="0"/>
                <a:ea typeface="Tahoma" pitchFamily="34" charset="0"/>
                <a:cs typeface="Tahoma" pitchFamily="34" charset="0"/>
              </a:rPr>
              <a:t>Fedesarrollo.</a:t>
            </a:r>
          </a:p>
        </p:txBody>
      </p:sp>
      <p:sp>
        <p:nvSpPr>
          <p:cNvPr id="7" name="6 CuadroTexto"/>
          <p:cNvSpPr txBox="1"/>
          <p:nvPr/>
        </p:nvSpPr>
        <p:spPr>
          <a:xfrm>
            <a:off x="433677" y="692696"/>
            <a:ext cx="8410847" cy="1015663"/>
          </a:xfrm>
          <a:prstGeom prst="rect">
            <a:avLst/>
          </a:prstGeom>
          <a:noFill/>
        </p:spPr>
        <p:txBody>
          <a:bodyPr wrap="square" rtlCol="0">
            <a:spAutoFit/>
          </a:bodyPr>
          <a:lstStyle/>
          <a:p>
            <a:pPr algn="ctr"/>
            <a:r>
              <a:rPr lang="es-CO" sz="2000" b="0" dirty="0">
                <a:solidFill>
                  <a:schemeClr val="tx2"/>
                </a:solidFill>
                <a:latin typeface="Tahoma" panose="020B0604030504040204" pitchFamily="34" charset="0"/>
                <a:ea typeface="Tahoma" panose="020B0604030504040204" pitchFamily="34" charset="0"/>
                <a:cs typeface="Tahoma" panose="020B0604030504040204" pitchFamily="34" charset="0"/>
              </a:rPr>
              <a:t>En </a:t>
            </a:r>
            <a:r>
              <a:rPr lang="es-CO"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agosto, </a:t>
            </a:r>
            <a:r>
              <a:rPr lang="es-CO" sz="2000" b="0" dirty="0">
                <a:solidFill>
                  <a:schemeClr val="tx2"/>
                </a:solidFill>
                <a:latin typeface="Tahoma" panose="020B0604030504040204" pitchFamily="34" charset="0"/>
                <a:ea typeface="Tahoma" panose="020B0604030504040204" pitchFamily="34" charset="0"/>
                <a:cs typeface="Tahoma" panose="020B0604030504040204" pitchFamily="34" charset="0"/>
              </a:rPr>
              <a:t>el ICC </a:t>
            </a:r>
            <a:r>
              <a:rPr lang="es-CO" sz="20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completó dos meses consecutivos de deterioro y se ubicó en terreno negativo, resultado que no se observaba desde abril de 2009</a:t>
            </a:r>
            <a:endParaRPr lang="es-CO" sz="2000" b="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9" name="4 Marcador de contenido"/>
          <p:cNvGraphicFramePr>
            <a:graphicFrameLocks noGrp="1"/>
          </p:cNvGraphicFramePr>
          <p:nvPr>
            <p:ph idx="1"/>
            <p:extLst>
              <p:ext uri="{D42A27DB-BD31-4B8C-83A1-F6EECF244321}">
                <p14:modId xmlns:p14="http://schemas.microsoft.com/office/powerpoint/2010/main" val="3320579366"/>
              </p:ext>
            </p:extLst>
          </p:nvPr>
        </p:nvGraphicFramePr>
        <p:xfrm>
          <a:off x="701447" y="1547265"/>
          <a:ext cx="7875308"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2163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394091" y="0"/>
            <a:ext cx="412292" cy="338554"/>
          </a:xfrm>
          <a:prstGeom prst="rect">
            <a:avLst/>
          </a:prstGeom>
        </p:spPr>
        <p:txBody>
          <a:bodyPr wrap="none">
            <a:spAutoFit/>
          </a:bodyPr>
          <a:lstStyle/>
          <a:p>
            <a:fld id="{32F545B1-CFAD-458D-B010-B00A3D2CFAA1}" type="slidenum">
              <a:rPr lang="en-US" sz="1600">
                <a:solidFill>
                  <a:srgbClr val="FFFFFF"/>
                </a:solidFill>
              </a:rPr>
              <a:pPr/>
              <a:t>18</a:t>
            </a:fld>
            <a:endParaRPr lang="es-CO" sz="1600" dirty="0"/>
          </a:p>
        </p:txBody>
      </p:sp>
      <p:sp>
        <p:nvSpPr>
          <p:cNvPr id="4" name="3 Rectángulo"/>
          <p:cNvSpPr/>
          <p:nvPr/>
        </p:nvSpPr>
        <p:spPr>
          <a:xfrm>
            <a:off x="144016" y="6381328"/>
            <a:ext cx="6948264" cy="276999"/>
          </a:xfrm>
          <a:prstGeom prst="rect">
            <a:avLst/>
          </a:prstGeom>
        </p:spPr>
        <p:txBody>
          <a:bodyPr wrap="square">
            <a:spAutoFit/>
          </a:bodyPr>
          <a:lstStyle/>
          <a:p>
            <a:r>
              <a:rPr lang="es-CO" sz="1200" b="0" dirty="0">
                <a:solidFill>
                  <a:schemeClr val="tx1"/>
                </a:solidFill>
                <a:latin typeface="Tahoma" pitchFamily="34" charset="0"/>
                <a:ea typeface="Tahoma" pitchFamily="34" charset="0"/>
                <a:cs typeface="Tahoma" pitchFamily="34" charset="0"/>
              </a:rPr>
              <a:t>Fuente: Encuesta de Opinión del Consumidor- </a:t>
            </a:r>
            <a:r>
              <a:rPr lang="en-US" sz="1200" b="0" dirty="0">
                <a:solidFill>
                  <a:schemeClr val="tx1"/>
                </a:solidFill>
                <a:latin typeface="Tahoma" pitchFamily="34" charset="0"/>
                <a:ea typeface="Tahoma" pitchFamily="34" charset="0"/>
                <a:cs typeface="Tahoma" pitchFamily="34" charset="0"/>
              </a:rPr>
              <a:t>Fedesarrollo.</a:t>
            </a:r>
          </a:p>
        </p:txBody>
      </p:sp>
      <p:sp>
        <p:nvSpPr>
          <p:cNvPr id="7" name="6 CuadroTexto"/>
          <p:cNvSpPr txBox="1"/>
          <p:nvPr/>
        </p:nvSpPr>
        <p:spPr>
          <a:xfrm>
            <a:off x="298597" y="908720"/>
            <a:ext cx="8168106" cy="923330"/>
          </a:xfrm>
          <a:prstGeom prst="rect">
            <a:avLst/>
          </a:prstGeom>
          <a:noFill/>
        </p:spPr>
        <p:txBody>
          <a:bodyPr wrap="square" rtlCol="0">
            <a:spAutoFit/>
          </a:bodyPr>
          <a:lstStyle/>
          <a:p>
            <a:pPr algn="ct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La confianza del consumidor ha bajado principalmente en respuesta a una percepción más negativa de las condiciones presentes y futuras del país</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8" name="Gráfico 7"/>
          <p:cNvGraphicFramePr/>
          <p:nvPr>
            <p:extLst/>
          </p:nvPr>
        </p:nvGraphicFramePr>
        <p:xfrm>
          <a:off x="1475656" y="213285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598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p:nvPr>
            <p:extLst>
              <p:ext uri="{D42A27DB-BD31-4B8C-83A1-F6EECF244321}">
                <p14:modId xmlns:p14="http://schemas.microsoft.com/office/powerpoint/2010/main" val="3318854356"/>
              </p:ext>
            </p:extLst>
          </p:nvPr>
        </p:nvGraphicFramePr>
        <p:xfrm>
          <a:off x="1644352" y="1990096"/>
          <a:ext cx="6096000" cy="4563120"/>
        </p:xfrm>
        <a:graphic>
          <a:graphicData uri="http://schemas.openxmlformats.org/drawingml/2006/chart">
            <c:chart xmlns:c="http://schemas.openxmlformats.org/drawingml/2006/chart" xmlns:r="http://schemas.openxmlformats.org/officeDocument/2006/relationships" r:id="rId2"/>
          </a:graphicData>
        </a:graphic>
      </p:graphicFrame>
      <p:sp>
        <p:nvSpPr>
          <p:cNvPr id="8" name="3 Rectángulo"/>
          <p:cNvSpPr/>
          <p:nvPr/>
        </p:nvSpPr>
        <p:spPr>
          <a:xfrm>
            <a:off x="107504" y="6453336"/>
            <a:ext cx="6948264" cy="276999"/>
          </a:xfrm>
          <a:prstGeom prst="rect">
            <a:avLst/>
          </a:prstGeom>
        </p:spPr>
        <p:txBody>
          <a:bodyPr wrap="square">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DANE y cálculos propios.</a:t>
            </a:r>
            <a:endParaRPr lang="en-US" sz="1200" b="0" dirty="0">
              <a:solidFill>
                <a:schemeClr val="tx1"/>
              </a:solidFill>
              <a:latin typeface="Tahoma" pitchFamily="34" charset="0"/>
              <a:ea typeface="Tahoma" pitchFamily="34" charset="0"/>
              <a:cs typeface="Tahoma"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7740352" y="6282015"/>
            <a:ext cx="1357894" cy="542403"/>
          </a:xfrm>
          <a:prstGeom prst="rect">
            <a:avLst/>
          </a:prstGeom>
          <a:noFill/>
          <a:ln w="9525">
            <a:noFill/>
            <a:miter lim="800000"/>
            <a:headEnd/>
            <a:tailEnd/>
          </a:ln>
        </p:spPr>
      </p:pic>
      <p:sp>
        <p:nvSpPr>
          <p:cNvPr id="11" name="6 CuadroTexto"/>
          <p:cNvSpPr txBox="1"/>
          <p:nvPr/>
        </p:nvSpPr>
        <p:spPr>
          <a:xfrm>
            <a:off x="335092" y="620688"/>
            <a:ext cx="8744170" cy="1200329"/>
          </a:xfrm>
          <a:prstGeom prst="rect">
            <a:avLst/>
          </a:prstGeom>
          <a:noFill/>
        </p:spPr>
        <p:txBody>
          <a:bodyPr wrap="square" rtlCol="0">
            <a:spAutoFit/>
          </a:bodyPr>
          <a:lstStyle/>
          <a:p>
            <a:pPr algn="ctr"/>
            <a:r>
              <a:rPr lang="es-CO" sz="2400" dirty="0" smtClean="0">
                <a:solidFill>
                  <a:schemeClr val="tx2"/>
                </a:solidFill>
                <a:latin typeface="Tahoma" panose="020B0604030504040204" pitchFamily="34" charset="0"/>
                <a:ea typeface="Tahoma" panose="020B0604030504040204" pitchFamily="34" charset="0"/>
                <a:cs typeface="Tahoma" panose="020B0604030504040204" pitchFamily="34" charset="0"/>
              </a:rPr>
              <a:t>Factores de volatilidad</a:t>
            </a:r>
          </a:p>
          <a:p>
            <a:pPr algn="ctr"/>
            <a:r>
              <a:rPr lang="es-CO" sz="2400" b="0" dirty="0" smtClean="0">
                <a:solidFill>
                  <a:schemeClr val="tx2"/>
                </a:solidFill>
                <a:latin typeface="Tahoma" panose="020B0604030504040204" pitchFamily="34" charset="0"/>
                <a:ea typeface="Tahoma" panose="020B0604030504040204" pitchFamily="34" charset="0"/>
                <a:cs typeface="Tahoma" panose="020B0604030504040204" pitchFamily="34" charset="0"/>
              </a:rPr>
              <a:t>El consumo de bienes durables es más sensible a los cambios en el ciclo económico</a:t>
            </a:r>
            <a:endParaRPr lang="es-CO" sz="2400" b="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3486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Contenido</a:t>
            </a:r>
            <a:endPar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¿De dónde venimos?</a:t>
            </a: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¿Dónde estamos? </a:t>
            </a:r>
          </a:p>
          <a:p>
            <a:pPr lvl="1" eaLnBrk="1" hangingPunct="1">
              <a:lnSpc>
                <a:spcPct val="80000"/>
              </a:lnSpc>
              <a:buClr>
                <a:schemeClr val="accent2">
                  <a:lumMod val="75000"/>
                </a:schemeClr>
              </a:buClr>
              <a:buSzPct val="60000"/>
              <a:buFont typeface="Wingdings" pitchFamily="2" charset="2"/>
              <a:buChar char="q"/>
              <a:defRPr/>
            </a:pP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Entorno internacional</a:t>
            </a: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Entorno local</a:t>
            </a:r>
          </a:p>
          <a:p>
            <a:pPr marL="109537" indent="0" eaLnBrk="1" hangingPunct="1">
              <a:lnSpc>
                <a:spcPct val="80000"/>
              </a:lnSpc>
              <a:buClr>
                <a:schemeClr val="accent2">
                  <a:lumMod val="75000"/>
                </a:schemeClr>
              </a:buClr>
              <a:buSzPct val="60000"/>
              <a:buNone/>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¿Hacia dónde vamos? </a:t>
            </a: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0877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394091" y="0"/>
            <a:ext cx="412292" cy="338554"/>
          </a:xfrm>
          <a:prstGeom prst="rect">
            <a:avLst/>
          </a:prstGeom>
        </p:spPr>
        <p:txBody>
          <a:bodyPr wrap="none">
            <a:spAutoFit/>
          </a:bodyPr>
          <a:lstStyle/>
          <a:p>
            <a:fld id="{32F545B1-CFAD-458D-B010-B00A3D2CFAA1}" type="slidenum">
              <a:rPr lang="en-US" sz="1600">
                <a:solidFill>
                  <a:srgbClr val="FFFFFF"/>
                </a:solidFill>
              </a:rPr>
              <a:pPr/>
              <a:t>20</a:t>
            </a:fld>
            <a:endParaRPr lang="es-CO" sz="1600" dirty="0"/>
          </a:p>
        </p:txBody>
      </p:sp>
      <p:sp>
        <p:nvSpPr>
          <p:cNvPr id="4" name="3 Rectángulo"/>
          <p:cNvSpPr/>
          <p:nvPr/>
        </p:nvSpPr>
        <p:spPr>
          <a:xfrm>
            <a:off x="128960" y="6504817"/>
            <a:ext cx="6948264" cy="276999"/>
          </a:xfrm>
          <a:prstGeom prst="rect">
            <a:avLst/>
          </a:prstGeom>
        </p:spPr>
        <p:txBody>
          <a:bodyPr wrap="square">
            <a:spAutoFit/>
          </a:bodyPr>
          <a:lstStyle/>
          <a:p>
            <a:r>
              <a:rPr lang="es-CO" sz="1200" b="0" dirty="0">
                <a:solidFill>
                  <a:schemeClr val="tx1"/>
                </a:solidFill>
                <a:latin typeface="Tahoma" pitchFamily="34" charset="0"/>
                <a:ea typeface="Tahoma" pitchFamily="34" charset="0"/>
                <a:cs typeface="Tahoma" pitchFamily="34" charset="0"/>
              </a:rPr>
              <a:t>Fuente: Encuesta de Opinión del Consumidor- </a:t>
            </a:r>
            <a:r>
              <a:rPr lang="en-US" sz="1200" b="0" dirty="0">
                <a:solidFill>
                  <a:schemeClr val="tx1"/>
                </a:solidFill>
                <a:latin typeface="Tahoma" pitchFamily="34" charset="0"/>
                <a:ea typeface="Tahoma" pitchFamily="34" charset="0"/>
                <a:cs typeface="Tahoma" pitchFamily="34" charset="0"/>
              </a:rPr>
              <a:t>Fedesarrollo.</a:t>
            </a:r>
          </a:p>
        </p:txBody>
      </p:sp>
      <p:sp>
        <p:nvSpPr>
          <p:cNvPr id="7" name="6 CuadroTexto"/>
          <p:cNvSpPr txBox="1"/>
          <p:nvPr/>
        </p:nvSpPr>
        <p:spPr>
          <a:xfrm>
            <a:off x="267713" y="795729"/>
            <a:ext cx="8168106" cy="923330"/>
          </a:xfrm>
          <a:prstGeom prst="rect">
            <a:avLst/>
          </a:prstGeom>
          <a:noFill/>
        </p:spPr>
        <p:txBody>
          <a:bodyPr wrap="square" rtlCol="0">
            <a:spAutoFit/>
          </a:bodyPr>
          <a:lstStyle/>
          <a:p>
            <a:pPr algn="ct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Desagregando por nivel socioeconómico se observa que la disposición a comprar bienes durables y vivienda ha caido fuertemente en los estratos medio y alto</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9" name="1 Gráfico"/>
          <p:cNvGraphicFramePr>
            <a:graphicFrameLocks/>
          </p:cNvGraphicFramePr>
          <p:nvPr>
            <p:extLst>
              <p:ext uri="{D42A27DB-BD31-4B8C-83A1-F6EECF244321}">
                <p14:modId xmlns:p14="http://schemas.microsoft.com/office/powerpoint/2010/main" val="3376466264"/>
              </p:ext>
            </p:extLst>
          </p:nvPr>
        </p:nvGraphicFramePr>
        <p:xfrm>
          <a:off x="128961" y="2105551"/>
          <a:ext cx="4443039"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2 Gráfico"/>
          <p:cNvGraphicFramePr>
            <a:graphicFrameLocks/>
          </p:cNvGraphicFramePr>
          <p:nvPr>
            <p:extLst>
              <p:ext uri="{D42A27DB-BD31-4B8C-83A1-F6EECF244321}">
                <p14:modId xmlns:p14="http://schemas.microsoft.com/office/powerpoint/2010/main" val="3566223824"/>
              </p:ext>
            </p:extLst>
          </p:nvPr>
        </p:nvGraphicFramePr>
        <p:xfrm>
          <a:off x="4572000" y="1941861"/>
          <a:ext cx="4392488" cy="43401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7715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766" y="692696"/>
            <a:ext cx="8892480" cy="936104"/>
          </a:xfrm>
        </p:spPr>
        <p:txBody>
          <a:bodyPr>
            <a:noAutofit/>
          </a:bodyPr>
          <a:lstStyle/>
          <a:p>
            <a:pPr algn="ctr"/>
            <a:r>
              <a:rPr lang="es-CO" sz="2000" dirty="0" smtClean="0">
                <a:latin typeface="Tahoma" panose="020B0604030504040204" pitchFamily="34" charset="0"/>
                <a:ea typeface="Tahoma" panose="020B0604030504040204" pitchFamily="34" charset="0"/>
                <a:cs typeface="Tahoma" panose="020B0604030504040204" pitchFamily="34" charset="0"/>
              </a:rPr>
              <a:t>El desempleo en 2014 fue el más bajo en los últimos 14 años (9,1%)</a:t>
            </a:r>
            <a:br>
              <a:rPr lang="es-CO" sz="2000" dirty="0" smtClean="0">
                <a:latin typeface="Tahoma" panose="020B0604030504040204" pitchFamily="34" charset="0"/>
                <a:ea typeface="Tahoma" panose="020B0604030504040204" pitchFamily="34" charset="0"/>
                <a:cs typeface="Tahoma" panose="020B0604030504040204" pitchFamily="34" charset="0"/>
              </a:rPr>
            </a:br>
            <a:r>
              <a:rPr lang="es-CO" sz="2000" dirty="0" smtClean="0">
                <a:latin typeface="Tahoma" panose="020B0604030504040204" pitchFamily="34" charset="0"/>
                <a:ea typeface="Tahoma" panose="020B0604030504040204" pitchFamily="34" charset="0"/>
                <a:cs typeface="Tahoma" panose="020B0604030504040204" pitchFamily="34" charset="0"/>
              </a:rPr>
              <a:t> </a:t>
            </a:r>
            <a:r>
              <a:rPr lang="es-CO" sz="2000" b="1" dirty="0">
                <a:latin typeface="Tahoma" panose="020B0604030504040204" pitchFamily="34" charset="0"/>
                <a:ea typeface="Tahoma" panose="020B0604030504040204" pitchFamily="34" charset="0"/>
                <a:cs typeface="Tahoma" panose="020B0604030504040204" pitchFamily="34" charset="0"/>
              </a:rPr>
              <a:t>La tasa de desempleo se redujo en </a:t>
            </a:r>
            <a:r>
              <a:rPr lang="es-CO" sz="2000" b="1" dirty="0" smtClean="0">
                <a:latin typeface="Tahoma" panose="020B0604030504040204" pitchFamily="34" charset="0"/>
                <a:ea typeface="Tahoma" panose="020B0604030504040204" pitchFamily="34" charset="0"/>
                <a:cs typeface="Tahoma" panose="020B0604030504040204" pitchFamily="34" charset="0"/>
              </a:rPr>
              <a:t>0,5 </a:t>
            </a:r>
            <a:r>
              <a:rPr lang="es-CO" sz="2000" b="1" dirty="0" err="1">
                <a:latin typeface="Tahoma" panose="020B0604030504040204" pitchFamily="34" charset="0"/>
                <a:ea typeface="Tahoma" panose="020B0604030504040204" pitchFamily="34" charset="0"/>
                <a:cs typeface="Tahoma" panose="020B0604030504040204" pitchFamily="34" charset="0"/>
              </a:rPr>
              <a:t>pp</a:t>
            </a:r>
            <a:r>
              <a:rPr lang="es-CO" sz="2000" b="1" dirty="0">
                <a:latin typeface="Tahoma" panose="020B0604030504040204" pitchFamily="34" charset="0"/>
                <a:ea typeface="Tahoma" panose="020B0604030504040204" pitchFamily="34" charset="0"/>
                <a:cs typeface="Tahoma" panose="020B0604030504040204" pitchFamily="34" charset="0"/>
              </a:rPr>
              <a:t> en </a:t>
            </a:r>
            <a:r>
              <a:rPr lang="es-CO" sz="2000" b="1" dirty="0" smtClean="0">
                <a:latin typeface="Tahoma" panose="020B0604030504040204" pitchFamily="34" charset="0"/>
                <a:ea typeface="Tahoma" panose="020B0604030504040204" pitchFamily="34" charset="0"/>
                <a:cs typeface="Tahoma" panose="020B0604030504040204" pitchFamily="34" charset="0"/>
              </a:rPr>
              <a:t>julio </a:t>
            </a:r>
            <a:r>
              <a:rPr lang="es-CO" sz="2000" b="1" dirty="0">
                <a:latin typeface="Tahoma" panose="020B0604030504040204" pitchFamily="34" charset="0"/>
                <a:ea typeface="Tahoma" panose="020B0604030504040204" pitchFamily="34" charset="0"/>
                <a:cs typeface="Tahoma" panose="020B0604030504040204" pitchFamily="34" charset="0"/>
              </a:rPr>
              <a:t>frente al mismo mes en 2014</a:t>
            </a:r>
            <a:endParaRPr lang="es-CO"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8 CuadroTexto"/>
          <p:cNvSpPr txBox="1"/>
          <p:nvPr/>
        </p:nvSpPr>
        <p:spPr>
          <a:xfrm>
            <a:off x="179512" y="6381328"/>
            <a:ext cx="3384376" cy="276999"/>
          </a:xfrm>
          <a:prstGeom prst="rect">
            <a:avLst/>
          </a:prstGeom>
          <a:noFill/>
        </p:spPr>
        <p:txBody>
          <a:bodyPr wrap="square" rtlCol="0">
            <a:spAutoFit/>
          </a:bodyPr>
          <a:lstStyle/>
          <a:p>
            <a:r>
              <a:rPr lang="es-CO" sz="1200" b="0" dirty="0" smtClean="0">
                <a:solidFill>
                  <a:schemeClr val="tx1"/>
                </a:solidFill>
                <a:latin typeface="Tahoma" pitchFamily="34" charset="0"/>
                <a:ea typeface="Tahoma" pitchFamily="34" charset="0"/>
                <a:cs typeface="Tahoma" pitchFamily="34" charset="0"/>
              </a:rPr>
              <a:t>Fuente: DANE.</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8" name="3 Marcador de contenido"/>
          <p:cNvGraphicFramePr>
            <a:graphicFrameLocks noGrp="1"/>
          </p:cNvGraphicFramePr>
          <p:nvPr>
            <p:ph sz="half" idx="1"/>
            <p:extLst/>
          </p:nvPr>
        </p:nvGraphicFramePr>
        <p:xfrm>
          <a:off x="899592" y="2020948"/>
          <a:ext cx="7272808" cy="44770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31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7"/>
          <p:cNvSpPr txBox="1">
            <a:spLocks noChangeArrowheads="1"/>
          </p:cNvSpPr>
          <p:nvPr/>
        </p:nvSpPr>
        <p:spPr bwMode="auto">
          <a:xfrm>
            <a:off x="122436" y="6309320"/>
            <a:ext cx="7668344" cy="553998"/>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200" b="0" dirty="0" smtClean="0">
                <a:solidFill>
                  <a:prstClr val="black"/>
                </a:solidFill>
                <a:latin typeface="Tahoma" pitchFamily="34" charset="0"/>
                <a:ea typeface="Tahoma" pitchFamily="34" charset="0"/>
                <a:cs typeface="Tahoma" pitchFamily="34" charset="0"/>
              </a:rPr>
              <a:t>Nota: La tasa de inflación básica hace referencia a la Núcleo 20. </a:t>
            </a:r>
          </a:p>
          <a:p>
            <a:pPr eaLnBrk="0" fontAlgn="base" hangingPunct="0">
              <a:spcBef>
                <a:spcPct val="50000"/>
              </a:spcBef>
              <a:spcAft>
                <a:spcPct val="0"/>
              </a:spcAft>
            </a:pPr>
            <a:r>
              <a:rPr lang="es-ES" sz="1200" b="0" dirty="0" smtClean="0">
                <a:solidFill>
                  <a:prstClr val="black"/>
                </a:solidFill>
                <a:latin typeface="Tahoma" pitchFamily="34" charset="0"/>
                <a:ea typeface="Tahoma" pitchFamily="34" charset="0"/>
                <a:cs typeface="Tahoma" pitchFamily="34" charset="0"/>
              </a:rPr>
              <a:t>Fuente: Banco de la República.</a:t>
            </a:r>
            <a:endParaRPr lang="es-ES" sz="1200" b="0" dirty="0">
              <a:solidFill>
                <a:prstClr val="black"/>
              </a:solidFill>
              <a:latin typeface="Tahoma" pitchFamily="34" charset="0"/>
              <a:ea typeface="Tahoma" pitchFamily="34" charset="0"/>
              <a:cs typeface="Tahoma" pitchFamily="34" charset="0"/>
            </a:endParaRPr>
          </a:p>
        </p:txBody>
      </p:sp>
      <p:sp>
        <p:nvSpPr>
          <p:cNvPr id="9" name="6 CuadroTexto"/>
          <p:cNvSpPr txBox="1"/>
          <p:nvPr/>
        </p:nvSpPr>
        <p:spPr>
          <a:xfrm>
            <a:off x="755576" y="738490"/>
            <a:ext cx="7556629" cy="954107"/>
          </a:xfrm>
          <a:prstGeom prst="rect">
            <a:avLst/>
          </a:prstGeom>
          <a:noFill/>
        </p:spPr>
        <p:txBody>
          <a:bodyPr wrap="square" rtlCol="0">
            <a:spAutoFit/>
          </a:bodyPr>
          <a:lstStyle/>
          <a:p>
            <a:pPr algn="ctr"/>
            <a:r>
              <a:rPr lang="es-CO" sz="200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La inflación se acelera en lo corrido de 2015</a:t>
            </a:r>
          </a:p>
          <a:p>
            <a:pPr algn="ctr"/>
            <a:r>
              <a:rPr lang="es-CO" sz="1800" b="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Resultado principalmente de los precios de alimentos </a:t>
            </a:r>
          </a:p>
          <a:p>
            <a:pPr algn="ctr"/>
            <a:r>
              <a:rPr lang="es-CO" sz="1800" b="0"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En agosto de 2015 se ubica en 4,74%</a:t>
            </a:r>
            <a:endParaRPr lang="en-US" sz="1800" b="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Marcador de contenido 8"/>
          <p:cNvGraphicFramePr>
            <a:graphicFrameLocks noGrp="1"/>
          </p:cNvGraphicFramePr>
          <p:nvPr>
            <p:ph idx="1"/>
            <p:extLst/>
          </p:nvPr>
        </p:nvGraphicFramePr>
        <p:xfrm>
          <a:off x="539552" y="1196752"/>
          <a:ext cx="8229600" cy="4968552"/>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10 Conector recto"/>
          <p:cNvCxnSpPr/>
          <p:nvPr/>
        </p:nvCxnSpPr>
        <p:spPr>
          <a:xfrm>
            <a:off x="1150756" y="3544133"/>
            <a:ext cx="7272808" cy="3600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012160" y="3083204"/>
            <a:ext cx="1584176" cy="276999"/>
          </a:xfrm>
          <a:prstGeom prst="rect">
            <a:avLst/>
          </a:prstGeom>
          <a:noFill/>
        </p:spPr>
        <p:txBody>
          <a:bodyPr wrap="square" rtlCol="0">
            <a:spAutoFit/>
          </a:bodyPr>
          <a:lstStyle/>
          <a:p>
            <a:pPr algn="ctr"/>
            <a:r>
              <a:rPr lang="es-CO" sz="1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Nivel medio = 3%</a:t>
            </a:r>
            <a:endParaRPr lang="es-CO" sz="1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5 Conector recto"/>
          <p:cNvCxnSpPr/>
          <p:nvPr/>
        </p:nvCxnSpPr>
        <p:spPr>
          <a:xfrm>
            <a:off x="1115616" y="2852936"/>
            <a:ext cx="74168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1146491" y="4149080"/>
            <a:ext cx="72728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4" cstate="print"/>
          <a:srcRect/>
          <a:stretch>
            <a:fillRect/>
          </a:stretch>
        </p:blipFill>
        <p:spPr bwMode="auto">
          <a:xfrm>
            <a:off x="7740352" y="6282015"/>
            <a:ext cx="1357894" cy="542403"/>
          </a:xfrm>
          <a:prstGeom prst="rect">
            <a:avLst/>
          </a:prstGeom>
          <a:noFill/>
          <a:ln w="9525">
            <a:noFill/>
            <a:miter lim="800000"/>
            <a:headEnd/>
            <a:tailEnd/>
          </a:ln>
        </p:spPr>
      </p:pic>
    </p:spTree>
    <p:extLst>
      <p:ext uri="{BB962C8B-B14F-4D97-AF65-F5344CB8AC3E}">
        <p14:creationId xmlns:p14="http://schemas.microsoft.com/office/powerpoint/2010/main" val="164252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647" y="452016"/>
            <a:ext cx="8082646" cy="600720"/>
          </a:xfrm>
        </p:spPr>
        <p:txBody>
          <a:bodyPr>
            <a:normAutofit/>
          </a:bodyPr>
          <a:lstStyle/>
          <a:p>
            <a:r>
              <a:rPr lang="es-CO" sz="24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Inflación por componentes</a:t>
            </a:r>
            <a:endParaRPr lang="es-CO"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7"/>
          <p:cNvSpPr txBox="1">
            <a:spLocks noChangeArrowheads="1"/>
          </p:cNvSpPr>
          <p:nvPr/>
        </p:nvSpPr>
        <p:spPr bwMode="auto">
          <a:xfrm>
            <a:off x="179512" y="6464369"/>
            <a:ext cx="7990532" cy="276999"/>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s-ES" sz="1200" b="0" dirty="0" smtClean="0">
                <a:solidFill>
                  <a:prstClr val="black"/>
                </a:solidFill>
                <a:latin typeface="Tahoma" pitchFamily="34" charset="0"/>
                <a:ea typeface="Tahoma" pitchFamily="34" charset="0"/>
                <a:cs typeface="Tahoma" pitchFamily="34" charset="0"/>
              </a:rPr>
              <a:t>Fuente: Banco de la República.</a:t>
            </a:r>
            <a:endParaRPr lang="es-ES" sz="1200" b="0" dirty="0">
              <a:solidFill>
                <a:prstClr val="black"/>
              </a:solidFill>
              <a:latin typeface="Tahoma" pitchFamily="34" charset="0"/>
              <a:ea typeface="Tahoma" pitchFamily="34" charset="0"/>
              <a:cs typeface="Tahoma" pitchFamily="34" charset="0"/>
            </a:endParaRPr>
          </a:p>
        </p:txBody>
      </p:sp>
      <p:pic>
        <p:nvPicPr>
          <p:cNvPr id="9" name="Picture 2"/>
          <p:cNvPicPr>
            <a:picLocks noChangeAspect="1" noChangeArrowheads="1"/>
          </p:cNvPicPr>
          <p:nvPr/>
        </p:nvPicPr>
        <p:blipFill>
          <a:blip r:embed="rId2" cstate="print"/>
          <a:srcRect/>
          <a:stretch>
            <a:fillRect/>
          </a:stretch>
        </p:blipFill>
        <p:spPr bwMode="auto">
          <a:xfrm>
            <a:off x="7668346" y="6153863"/>
            <a:ext cx="1475657" cy="660163"/>
          </a:xfrm>
          <a:prstGeom prst="rect">
            <a:avLst/>
          </a:prstGeom>
          <a:noFill/>
          <a:ln w="9525">
            <a:noFill/>
            <a:miter lim="800000"/>
            <a:headEnd/>
            <a:tailEnd/>
          </a:ln>
        </p:spPr>
      </p:pic>
      <p:sp>
        <p:nvSpPr>
          <p:cNvPr id="3" name="2 CuadroTexto"/>
          <p:cNvSpPr txBox="1"/>
          <p:nvPr/>
        </p:nvSpPr>
        <p:spPr>
          <a:xfrm>
            <a:off x="467544" y="1052736"/>
            <a:ext cx="8352928" cy="923330"/>
          </a:xfrm>
          <a:prstGeom prst="rect">
            <a:avLst/>
          </a:prstGeom>
          <a:noFill/>
        </p:spPr>
        <p:txBody>
          <a:bodyPr wrap="square" rtlCol="0">
            <a:spAutoFit/>
          </a:bodyPr>
          <a:lstStyle/>
          <a:p>
            <a:pPr marL="285750" indent="-285750">
              <a:buFont typeface="Arial" pitchFamily="34" charset="0"/>
              <a:buChar char="•"/>
            </a:pPr>
            <a:r>
              <a:rPr lang="es-CO" sz="1800" b="0" dirty="0">
                <a:solidFill>
                  <a:schemeClr val="tx1"/>
                </a:solidFill>
                <a:latin typeface="Tahoma" panose="020B0604030504040204" pitchFamily="34" charset="0"/>
                <a:ea typeface="Tahoma" panose="020B0604030504040204" pitchFamily="34" charset="0"/>
                <a:cs typeface="Tahoma" panose="020B0604030504040204" pitchFamily="34" charset="0"/>
              </a:rPr>
              <a:t>La </a:t>
            </a:r>
            <a:r>
              <a:rPr lang="es-CO"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depreciación </a:t>
            </a:r>
            <a:r>
              <a:rPr lang="es-CO" sz="1800" b="0" dirty="0">
                <a:solidFill>
                  <a:schemeClr val="tx1"/>
                </a:solidFill>
                <a:latin typeface="Tahoma" panose="020B0604030504040204" pitchFamily="34" charset="0"/>
                <a:ea typeface="Tahoma" panose="020B0604030504040204" pitchFamily="34" charset="0"/>
                <a:cs typeface="Tahoma" panose="020B0604030504040204" pitchFamily="34" charset="0"/>
              </a:rPr>
              <a:t>del peso </a:t>
            </a:r>
            <a:r>
              <a:rPr lang="es-CO"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ha </a:t>
            </a:r>
            <a:r>
              <a:rPr lang="es-CO" sz="1800" b="0" dirty="0">
                <a:solidFill>
                  <a:schemeClr val="tx1"/>
                </a:solidFill>
                <a:latin typeface="Tahoma" panose="020B0604030504040204" pitchFamily="34" charset="0"/>
                <a:ea typeface="Tahoma" panose="020B0604030504040204" pitchFamily="34" charset="0"/>
                <a:cs typeface="Tahoma" panose="020B0604030504040204" pitchFamily="34" charset="0"/>
              </a:rPr>
              <a:t>presionado el precio de los bienes </a:t>
            </a:r>
            <a:r>
              <a:rPr lang="es-CO" sz="18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transables</a:t>
            </a:r>
          </a:p>
          <a:p>
            <a:pPr marL="285750" indent="-285750">
              <a:buFont typeface="Arial" pitchFamily="34" charset="0"/>
              <a:buChar char="•"/>
            </a:pPr>
            <a:r>
              <a:rPr lang="es-CO" sz="1800" b="0" dirty="0">
                <a:solidFill>
                  <a:prstClr val="black"/>
                </a:solidFill>
                <a:latin typeface="Tahoma" panose="020B0604030504040204" pitchFamily="34" charset="0"/>
                <a:ea typeface="Tahoma" panose="020B0604030504040204" pitchFamily="34" charset="0"/>
                <a:cs typeface="Tahoma" panose="020B0604030504040204" pitchFamily="34" charset="0"/>
              </a:rPr>
              <a:t>Si bien la inflación se aceleró en el primer semestre del año por los altos precios de los alimentos, esto comenzó a revertirse en mayo</a:t>
            </a:r>
            <a:endParaRPr lang="es-CO" sz="1800" b="0" dirty="0">
              <a:solidFill>
                <a:prstClr val="black"/>
              </a:solidFill>
            </a:endParaRPr>
          </a:p>
        </p:txBody>
      </p:sp>
      <p:graphicFrame>
        <p:nvGraphicFramePr>
          <p:cNvPr id="10" name="Gráfico 9"/>
          <p:cNvGraphicFramePr/>
          <p:nvPr>
            <p:extLst/>
          </p:nvPr>
        </p:nvGraphicFramePr>
        <p:xfrm>
          <a:off x="1331640" y="2204864"/>
          <a:ext cx="6629448" cy="3781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9102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692696"/>
            <a:ext cx="8229600" cy="576064"/>
          </a:xfrm>
        </p:spPr>
        <p:txBody>
          <a:bodyPr/>
          <a:lstStyle/>
          <a:p>
            <a:r>
              <a:rPr lang="es-CO" dirty="0" smtClean="0">
                <a:latin typeface="Tahoma" pitchFamily="34" charset="0"/>
                <a:ea typeface="Tahoma" pitchFamily="34" charset="0"/>
                <a:cs typeface="Tahoma" pitchFamily="34" charset="0"/>
              </a:rPr>
              <a:t>Tasas de interés</a:t>
            </a:r>
            <a:endParaRPr lang="en-US" dirty="0">
              <a:latin typeface="Tahoma" pitchFamily="34" charset="0"/>
              <a:ea typeface="Tahoma" pitchFamily="34" charset="0"/>
              <a:cs typeface="Tahoma" pitchFamily="34" charset="0"/>
            </a:endParaRPr>
          </a:p>
        </p:txBody>
      </p:sp>
      <p:sp>
        <p:nvSpPr>
          <p:cNvPr id="4" name="3 Marcador de texto"/>
          <p:cNvSpPr>
            <a:spLocks noGrp="1"/>
          </p:cNvSpPr>
          <p:nvPr>
            <p:ph type="body" sz="quarter" idx="10"/>
          </p:nvPr>
        </p:nvSpPr>
        <p:spPr/>
        <p:txBody>
          <a:bodyPr/>
          <a:lstStyle/>
          <a:p>
            <a:r>
              <a:rPr lang="es-CO" sz="1400" dirty="0" smtClean="0">
                <a:latin typeface="Tahoma" pitchFamily="34" charset="0"/>
                <a:ea typeface="Tahoma" pitchFamily="34" charset="0"/>
                <a:cs typeface="Tahoma" pitchFamily="34" charset="0"/>
              </a:rPr>
              <a:t>Agosto 2009 – Agosto 2015</a:t>
            </a:r>
          </a:p>
          <a:p>
            <a:endParaRPr lang="es-CO" sz="1400" dirty="0" smtClean="0">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p:txBody>
      </p:sp>
      <p:sp>
        <p:nvSpPr>
          <p:cNvPr id="5" name="4 Marcador de texto"/>
          <p:cNvSpPr>
            <a:spLocks noGrp="1"/>
          </p:cNvSpPr>
          <p:nvPr>
            <p:ph type="body" sz="quarter" idx="11"/>
          </p:nvPr>
        </p:nvSpPr>
        <p:spPr>
          <a:xfrm>
            <a:off x="108024" y="6525344"/>
            <a:ext cx="8352408" cy="216024"/>
          </a:xfrm>
        </p:spPr>
        <p:txBody>
          <a:bodyPr/>
          <a:lstStyle/>
          <a:p>
            <a:r>
              <a:rPr lang="en-US" dirty="0" err="1">
                <a:latin typeface="Tahoma" pitchFamily="34" charset="0"/>
                <a:cs typeface="Tahoma" pitchFamily="34" charset="0"/>
              </a:rPr>
              <a:t>Fuente</a:t>
            </a:r>
            <a:r>
              <a:rPr lang="en-US" dirty="0">
                <a:latin typeface="Tahoma" pitchFamily="34" charset="0"/>
                <a:cs typeface="Tahoma" pitchFamily="34" charset="0"/>
              </a:rPr>
              <a:t>: </a:t>
            </a:r>
            <a:r>
              <a:rPr lang="en-US" dirty="0" err="1" smtClean="0">
                <a:latin typeface="Tahoma" pitchFamily="34" charset="0"/>
                <a:cs typeface="Tahoma" pitchFamily="34" charset="0"/>
              </a:rPr>
              <a:t>Banco</a:t>
            </a:r>
            <a:r>
              <a:rPr lang="en-US" dirty="0" smtClean="0">
                <a:latin typeface="Tahoma" pitchFamily="34" charset="0"/>
                <a:cs typeface="Tahoma" pitchFamily="34" charset="0"/>
              </a:rPr>
              <a:t> de la </a:t>
            </a:r>
            <a:r>
              <a:rPr lang="en-US" dirty="0" err="1" smtClean="0">
                <a:latin typeface="Tahoma" pitchFamily="34" charset="0"/>
                <a:cs typeface="Tahoma" pitchFamily="34" charset="0"/>
              </a:rPr>
              <a:t>Repúbllica</a:t>
            </a:r>
            <a:r>
              <a:rPr lang="en-US" dirty="0" smtClean="0">
                <a:latin typeface="Tahoma" pitchFamily="34" charset="0"/>
                <a:cs typeface="Tahoma" pitchFamily="34" charset="0"/>
              </a:rPr>
              <a:t>. </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7740352" y="6282015"/>
            <a:ext cx="1357894" cy="542403"/>
          </a:xfrm>
          <a:prstGeom prst="rect">
            <a:avLst/>
          </a:prstGeom>
          <a:noFill/>
          <a:ln w="9525">
            <a:noFill/>
            <a:miter lim="800000"/>
            <a:headEnd/>
            <a:tailEnd/>
          </a:ln>
        </p:spPr>
      </p:pic>
      <p:graphicFrame>
        <p:nvGraphicFramePr>
          <p:cNvPr id="7" name="7 Gráfico"/>
          <p:cNvGraphicFramePr/>
          <p:nvPr>
            <p:extLst>
              <p:ext uri="{D42A27DB-BD31-4B8C-83A1-F6EECF244321}">
                <p14:modId xmlns:p14="http://schemas.microsoft.com/office/powerpoint/2010/main" val="1452926321"/>
              </p:ext>
            </p:extLst>
          </p:nvPr>
        </p:nvGraphicFramePr>
        <p:xfrm>
          <a:off x="827584" y="1988840"/>
          <a:ext cx="7488832" cy="43882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456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Contenido</a:t>
            </a:r>
            <a:endPar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¿De dónde venimos?</a:t>
            </a:r>
          </a:p>
          <a:p>
            <a:pPr eaLnBrk="1" hangingPunct="1">
              <a:lnSpc>
                <a:spcPct val="80000"/>
              </a:lnSpc>
              <a:buClr>
                <a:schemeClr val="accent2">
                  <a:lumMod val="75000"/>
                </a:schemeClr>
              </a:buClr>
              <a:buSzPct val="60000"/>
              <a:buFont typeface="Wingdings" pitchFamily="2" charset="2"/>
              <a:buChar char="q"/>
              <a:defRPr/>
            </a:pPr>
            <a:endPar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¿Dónde estamos? </a:t>
            </a:r>
          </a:p>
          <a:p>
            <a:pPr lvl="1" eaLnBrk="1" hangingPunct="1">
              <a:lnSpc>
                <a:spcPct val="80000"/>
              </a:lnSpc>
              <a:buClr>
                <a:schemeClr val="accent2">
                  <a:lumMod val="75000"/>
                </a:schemeClr>
              </a:buClr>
              <a:buSzPct val="60000"/>
              <a:buFont typeface="Wingdings" pitchFamily="2" charset="2"/>
              <a:buChar char="q"/>
              <a:defRPr/>
            </a:pPr>
            <a:endParaRPr lang="es-CO" sz="18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Entorno internacional</a:t>
            </a: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Entorno local</a:t>
            </a:r>
          </a:p>
          <a:p>
            <a:pPr marL="109537" indent="0" eaLnBrk="1" hangingPunct="1">
              <a:lnSpc>
                <a:spcPct val="80000"/>
              </a:lnSpc>
              <a:buClr>
                <a:schemeClr val="accent2">
                  <a:lumMod val="75000"/>
                </a:schemeClr>
              </a:buClr>
              <a:buSzPct val="60000"/>
              <a:buNone/>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¿Hacia dónde vamos? </a:t>
            </a: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481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441" y="900578"/>
            <a:ext cx="8229600" cy="1143000"/>
          </a:xfrm>
        </p:spPr>
        <p:txBody>
          <a:bodyPr>
            <a:noAutofit/>
          </a:bodyPr>
          <a:lstStyle/>
          <a:p>
            <a:pPr algn="ct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Petróleo: en el segundo trimestre se había presentado una recuperación de cerca de 10 dólares por barril y una relativa estabilización </a:t>
            </a:r>
            <a:r>
              <a:rPr lang="es-CO"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s-CO" sz="1800"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Esto se revirtió en julio y agosto, por presiones tanto de oferta como de demanda </a:t>
            </a: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 name="CuadroTexto 2"/>
          <p:cNvSpPr txBox="1"/>
          <p:nvPr/>
        </p:nvSpPr>
        <p:spPr>
          <a:xfrm>
            <a:off x="107504" y="6497765"/>
            <a:ext cx="5328592" cy="276999"/>
          </a:xfrm>
          <a:prstGeom prst="rect">
            <a:avLst/>
          </a:prstGeom>
          <a:noFill/>
        </p:spPr>
        <p:txBody>
          <a:bodyPr wrap="square" rtlCol="0">
            <a:spAutoFit/>
          </a:bodyPr>
          <a:lstStyle/>
          <a:p>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U.S.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Information</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Aministration</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(EIA).</a:t>
            </a:r>
            <a:endPar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971238" y="6253858"/>
            <a:ext cx="1172762" cy="520906"/>
          </a:xfrm>
          <a:prstGeom prst="rect">
            <a:avLst/>
          </a:prstGeom>
          <a:noFill/>
          <a:ln w="9525">
            <a:noFill/>
            <a:miter lim="800000"/>
            <a:headEnd/>
            <a:tailEnd/>
          </a:ln>
        </p:spPr>
      </p:pic>
      <p:sp>
        <p:nvSpPr>
          <p:cNvPr id="6" name="7 CuadroTexto"/>
          <p:cNvSpPr txBox="1"/>
          <p:nvPr/>
        </p:nvSpPr>
        <p:spPr>
          <a:xfrm>
            <a:off x="2483768" y="2062061"/>
            <a:ext cx="4464496" cy="338554"/>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Evolución precio del petróleo</a:t>
            </a:r>
            <a:endParaRPr lang="es-CO" sz="1600" b="1"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9 Elipse"/>
          <p:cNvSpPr/>
          <p:nvPr/>
        </p:nvSpPr>
        <p:spPr>
          <a:xfrm>
            <a:off x="4684837" y="2882325"/>
            <a:ext cx="882426" cy="58022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a:solidFill>
                <a:prstClr val="white"/>
              </a:solidFill>
            </a:endParaRPr>
          </a:p>
        </p:txBody>
      </p:sp>
      <p:sp>
        <p:nvSpPr>
          <p:cNvPr id="12" name="1 CuadroTexto"/>
          <p:cNvSpPr txBox="1"/>
          <p:nvPr/>
        </p:nvSpPr>
        <p:spPr>
          <a:xfrm>
            <a:off x="4763982" y="2996952"/>
            <a:ext cx="803281" cy="81159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dirty="0" smtClean="0">
                <a:solidFill>
                  <a:schemeClr val="accent3">
                    <a:lumMod val="50000"/>
                  </a:schemeClr>
                </a:solidFill>
              </a:rPr>
              <a:t>-58,4%</a:t>
            </a:r>
            <a:endParaRPr lang="es-CO" sz="1600" dirty="0">
              <a:solidFill>
                <a:schemeClr val="accent3">
                  <a:lumMod val="50000"/>
                </a:schemeClr>
              </a:solidFill>
            </a:endParaRPr>
          </a:p>
        </p:txBody>
      </p:sp>
      <p:sp>
        <p:nvSpPr>
          <p:cNvPr id="13" name="1 Elipse"/>
          <p:cNvSpPr/>
          <p:nvPr/>
        </p:nvSpPr>
        <p:spPr>
          <a:xfrm>
            <a:off x="3275856" y="4013387"/>
            <a:ext cx="933115" cy="5164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CO">
              <a:solidFill>
                <a:prstClr val="white"/>
              </a:solidFill>
            </a:endParaRPr>
          </a:p>
        </p:txBody>
      </p:sp>
      <p:sp>
        <p:nvSpPr>
          <p:cNvPr id="14" name="1 CuadroTexto"/>
          <p:cNvSpPr txBox="1"/>
          <p:nvPr/>
        </p:nvSpPr>
        <p:spPr>
          <a:xfrm>
            <a:off x="3419872" y="4100580"/>
            <a:ext cx="988988" cy="5863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600" dirty="0" smtClean="0">
                <a:solidFill>
                  <a:srgbClr val="464653"/>
                </a:solidFill>
              </a:rPr>
              <a:t>-58,7%</a:t>
            </a:r>
            <a:endParaRPr lang="es-CO" sz="1600" dirty="0">
              <a:solidFill>
                <a:srgbClr val="464653"/>
              </a:solidFill>
            </a:endParaRPr>
          </a:p>
        </p:txBody>
      </p:sp>
      <p:graphicFrame>
        <p:nvGraphicFramePr>
          <p:cNvPr id="11" name="Gráfico 10"/>
          <p:cNvGraphicFramePr/>
          <p:nvPr>
            <p:extLst/>
          </p:nvPr>
        </p:nvGraphicFramePr>
        <p:xfrm>
          <a:off x="992621" y="2400615"/>
          <a:ext cx="7201240" cy="41366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1812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92696"/>
            <a:ext cx="8229600" cy="1066800"/>
          </a:xfrm>
        </p:spPr>
        <p:txBody>
          <a:bodyPr>
            <a:normAutofit/>
          </a:bodyPr>
          <a:lstStyle/>
          <a:p>
            <a:pPr algn="ctr"/>
            <a:r>
              <a:rPr lang="es-CO" sz="3200" b="1" dirty="0">
                <a:solidFill>
                  <a:schemeClr val="tx2"/>
                </a:solidFill>
                <a:ea typeface="Tahoma" pitchFamily="34" charset="0"/>
              </a:rPr>
              <a:t>P</a:t>
            </a:r>
            <a:r>
              <a:rPr lang="es-CO" sz="3200" b="1" dirty="0" smtClean="0">
                <a:solidFill>
                  <a:schemeClr val="tx2"/>
                </a:solidFill>
                <a:latin typeface="Tahoma" pitchFamily="34" charset="0"/>
                <a:ea typeface="Tahoma" pitchFamily="34" charset="0"/>
                <a:cs typeface="Tahoma" pitchFamily="34" charset="0"/>
              </a:rPr>
              <a:t>reocupaciones con la caída en el precio del petróleo</a:t>
            </a:r>
            <a:endParaRPr lang="es-CO" sz="3200" b="1" dirty="0">
              <a:solidFill>
                <a:schemeClr val="tx2"/>
              </a:solidFill>
              <a:latin typeface="Tahoma" pitchFamily="34" charset="0"/>
              <a:ea typeface="Tahoma" pitchFamily="34" charset="0"/>
              <a:cs typeface="Tahoma" pitchFamily="34" charset="0"/>
            </a:endParaRPr>
          </a:p>
        </p:txBody>
      </p:sp>
      <p:sp>
        <p:nvSpPr>
          <p:cNvPr id="3" name="2 Marcador de contenido"/>
          <p:cNvSpPr>
            <a:spLocks noGrp="1"/>
          </p:cNvSpPr>
          <p:nvPr>
            <p:ph idx="1"/>
          </p:nvPr>
        </p:nvSpPr>
        <p:spPr>
          <a:xfrm>
            <a:off x="457200" y="1988840"/>
            <a:ext cx="8229600" cy="3777283"/>
          </a:xfrm>
        </p:spPr>
        <p:txBody>
          <a:bodyPr>
            <a:normAutofit/>
          </a:bodyPr>
          <a:lstStyle/>
          <a:p>
            <a:pPr marL="457200" indent="-457200">
              <a:buFont typeface="+mj-lt"/>
              <a:buAutoNum type="arabicPeriod"/>
            </a:pPr>
            <a:endParaRPr lang="es-CO" sz="2400" dirty="0" smtClean="0">
              <a:latin typeface="Tahoma" pitchFamily="34" charset="0"/>
              <a:ea typeface="Tahoma" pitchFamily="34" charset="0"/>
              <a:cs typeface="Tahoma" pitchFamily="34" charset="0"/>
            </a:endParaRPr>
          </a:p>
          <a:p>
            <a:pPr marL="457200" indent="-457200">
              <a:buFont typeface="+mj-lt"/>
              <a:buAutoNum type="arabicPeriod"/>
            </a:pPr>
            <a:r>
              <a:rPr lang="es-CO" sz="2400" dirty="0" smtClean="0">
                <a:latin typeface="Tahoma" pitchFamily="34" charset="0"/>
                <a:ea typeface="Tahoma" pitchFamily="34" charset="0"/>
                <a:cs typeface="Tahoma" pitchFamily="34" charset="0"/>
              </a:rPr>
              <a:t>Impacto sobre el crecimiento del PIB</a:t>
            </a:r>
          </a:p>
          <a:p>
            <a:pPr marL="457200" indent="-457200">
              <a:buFont typeface="+mj-lt"/>
              <a:buAutoNum type="arabicPeriod"/>
            </a:pPr>
            <a:endParaRPr lang="es-CO" sz="2400" dirty="0">
              <a:latin typeface="Tahoma" pitchFamily="34" charset="0"/>
              <a:ea typeface="Tahoma" pitchFamily="34" charset="0"/>
              <a:cs typeface="Tahoma" pitchFamily="34" charset="0"/>
            </a:endParaRPr>
          </a:p>
          <a:p>
            <a:pPr marL="457200" indent="-457200">
              <a:buFont typeface="+mj-lt"/>
              <a:buAutoNum type="arabicPeriod"/>
            </a:pPr>
            <a:r>
              <a:rPr lang="es-CO" sz="2400" dirty="0" smtClean="0">
                <a:latin typeface="Tahoma" pitchFamily="34" charset="0"/>
                <a:ea typeface="Tahoma" pitchFamily="34" charset="0"/>
                <a:cs typeface="Tahoma" pitchFamily="34" charset="0"/>
              </a:rPr>
              <a:t>Impacto </a:t>
            </a:r>
            <a:r>
              <a:rPr lang="es-CO" sz="2400" dirty="0">
                <a:latin typeface="Tahoma" pitchFamily="34" charset="0"/>
                <a:ea typeface="Tahoma" pitchFamily="34" charset="0"/>
                <a:cs typeface="Tahoma" pitchFamily="34" charset="0"/>
              </a:rPr>
              <a:t>sobre las cuentas </a:t>
            </a:r>
            <a:r>
              <a:rPr lang="es-CO" sz="2400" dirty="0" smtClean="0">
                <a:latin typeface="Tahoma" pitchFamily="34" charset="0"/>
                <a:ea typeface="Tahoma" pitchFamily="34" charset="0"/>
                <a:cs typeface="Tahoma" pitchFamily="34" charset="0"/>
              </a:rPr>
              <a:t>externas</a:t>
            </a:r>
          </a:p>
          <a:p>
            <a:pPr marL="457200" indent="-457200">
              <a:buFont typeface="+mj-lt"/>
              <a:buAutoNum type="arabicPeriod"/>
            </a:pPr>
            <a:endParaRPr lang="es-CO" sz="2400" dirty="0">
              <a:latin typeface="Tahoma" pitchFamily="34" charset="0"/>
              <a:ea typeface="Tahoma" pitchFamily="34" charset="0"/>
              <a:cs typeface="Tahoma" pitchFamily="34" charset="0"/>
            </a:endParaRPr>
          </a:p>
          <a:p>
            <a:pPr marL="457200" indent="-457200">
              <a:buFont typeface="+mj-lt"/>
              <a:buAutoNum type="arabicPeriod"/>
            </a:pPr>
            <a:r>
              <a:rPr lang="es-CO" sz="2400" dirty="0" smtClean="0">
                <a:latin typeface="Tahoma" pitchFamily="34" charset="0"/>
                <a:ea typeface="Tahoma" pitchFamily="34" charset="0"/>
                <a:cs typeface="Tahoma" pitchFamily="34" charset="0"/>
              </a:rPr>
              <a:t>Impacto fiscal</a:t>
            </a:r>
          </a:p>
          <a:p>
            <a:pPr marL="457200" indent="-457200">
              <a:buFont typeface="+mj-lt"/>
              <a:buAutoNum type="arabicPeriod"/>
            </a:pPr>
            <a:endParaRPr lang="es-CO" sz="2400" dirty="0">
              <a:latin typeface="Tahoma" pitchFamily="34" charset="0"/>
              <a:ea typeface="Tahoma" pitchFamily="34" charset="0"/>
              <a:cs typeface="Tahoma" pitchFamily="34" charset="0"/>
            </a:endParaRPr>
          </a:p>
          <a:p>
            <a:pPr marL="457200" indent="-457200">
              <a:buFont typeface="+mj-lt"/>
              <a:buAutoNum type="arabicPeriod"/>
            </a:pPr>
            <a:r>
              <a:rPr lang="es-CO" sz="2400" dirty="0" smtClean="0">
                <a:latin typeface="Tahoma" pitchFamily="34" charset="0"/>
                <a:ea typeface="Tahoma" pitchFamily="34" charset="0"/>
                <a:cs typeface="Tahoma" pitchFamily="34" charset="0"/>
              </a:rPr>
              <a:t>Impacto sobre inflación tras depreciación del peso</a:t>
            </a:r>
            <a:endParaRPr lang="es-CO" sz="2400" dirty="0">
              <a:latin typeface="Tahoma" pitchFamily="34" charset="0"/>
              <a:ea typeface="Tahoma" pitchFamily="34" charset="0"/>
              <a:cs typeface="Tahoma" pitchFamily="34" charset="0"/>
            </a:endParaRPr>
          </a:p>
          <a:p>
            <a:pPr marL="0" indent="0">
              <a:buNone/>
            </a:pPr>
            <a:endParaRPr lang="es-CO" dirty="0"/>
          </a:p>
          <a:p>
            <a:endParaRPr lang="es-CO" dirty="0"/>
          </a:p>
        </p:txBody>
      </p:sp>
      <p:pic>
        <p:nvPicPr>
          <p:cNvPr id="4" name="Picture 2"/>
          <p:cNvPicPr>
            <a:picLocks noChangeAspect="1" noChangeArrowheads="1"/>
          </p:cNvPicPr>
          <p:nvPr/>
        </p:nvPicPr>
        <p:blipFill>
          <a:blip r:embed="rId2" cstate="print"/>
          <a:srcRect/>
          <a:stretch>
            <a:fillRect/>
          </a:stretch>
        </p:blipFill>
        <p:spPr bwMode="auto">
          <a:xfrm>
            <a:off x="7971238" y="6337094"/>
            <a:ext cx="1172762" cy="520906"/>
          </a:xfrm>
          <a:prstGeom prst="rect">
            <a:avLst/>
          </a:prstGeom>
          <a:noFill/>
          <a:ln w="9525">
            <a:noFill/>
            <a:miter lim="800000"/>
            <a:headEnd/>
            <a:tailEnd/>
          </a:ln>
        </p:spPr>
      </p:pic>
    </p:spTree>
    <p:extLst>
      <p:ext uri="{BB962C8B-B14F-4D97-AF65-F5344CB8AC3E}">
        <p14:creationId xmlns:p14="http://schemas.microsoft.com/office/powerpoint/2010/main" val="2876509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773921970"/>
              </p:ext>
            </p:extLst>
          </p:nvPr>
        </p:nvGraphicFramePr>
        <p:xfrm>
          <a:off x="467544" y="980728"/>
          <a:ext cx="8280920"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1"/>
          <p:cNvSpPr>
            <a:spLocks noGrp="1"/>
          </p:cNvSpPr>
          <p:nvPr>
            <p:ph type="title"/>
          </p:nvPr>
        </p:nvSpPr>
        <p:spPr>
          <a:xfrm>
            <a:off x="395536" y="548680"/>
            <a:ext cx="8229600" cy="936104"/>
          </a:xfrm>
        </p:spPr>
        <p:txBody>
          <a:bodyPr/>
          <a:lstStyle/>
          <a:p>
            <a:pPr algn="ctr"/>
            <a:r>
              <a:rPr lang="es-ES" sz="2800" b="1" dirty="0" smtClean="0">
                <a:solidFill>
                  <a:schemeClr val="tx2"/>
                </a:solidFill>
              </a:rPr>
              <a:t>Precios de equilibrio</a:t>
            </a:r>
            <a:r>
              <a:rPr lang="es-ES" sz="2800" b="1" i="1" dirty="0" smtClean="0">
                <a:solidFill>
                  <a:schemeClr val="tx2"/>
                </a:solidFill>
              </a:rPr>
              <a:t> </a:t>
            </a:r>
            <a:r>
              <a:rPr lang="es-ES" sz="2800" b="1" dirty="0" smtClean="0">
                <a:solidFill>
                  <a:schemeClr val="tx2"/>
                </a:solidFill>
              </a:rPr>
              <a:t>en EE.UU</a:t>
            </a:r>
            <a:br>
              <a:rPr lang="es-ES" sz="2800" b="1" dirty="0" smtClean="0">
                <a:solidFill>
                  <a:schemeClr val="tx2"/>
                </a:solidFill>
              </a:rPr>
            </a:br>
            <a:r>
              <a:rPr lang="es-ES" sz="1600" dirty="0" smtClean="0">
                <a:solidFill>
                  <a:schemeClr val="tx2"/>
                </a:solidFill>
              </a:rPr>
              <a:t>Según Cuenca de Esquisto</a:t>
            </a:r>
            <a:endParaRPr lang="es-ES" sz="2400" b="1" dirty="0">
              <a:solidFill>
                <a:schemeClr val="tx2"/>
              </a:solidFill>
            </a:endParaRPr>
          </a:p>
        </p:txBody>
      </p:sp>
    </p:spTree>
    <p:extLst>
      <p:ext uri="{BB962C8B-B14F-4D97-AF65-F5344CB8AC3E}">
        <p14:creationId xmlns:p14="http://schemas.microsoft.com/office/powerpoint/2010/main" val="4109891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Reducción de CAPEX en empresas petroleras en Estados Unidos</a:t>
            </a:r>
          </a:p>
          <a:p>
            <a:endParaRPr lang="es-CO" dirty="0" smtClean="0">
              <a:latin typeface="Tahoma" panose="020B0604030504040204" pitchFamily="34" charset="0"/>
              <a:ea typeface="Tahoma" panose="020B0604030504040204" pitchFamily="34" charset="0"/>
              <a:cs typeface="Tahoma" panose="020B0604030504040204" pitchFamily="34" charset="0"/>
            </a:endParaRPr>
          </a:p>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Caída en las plataformas de perforación</a:t>
            </a:r>
          </a:p>
          <a:p>
            <a:endPar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Caída en las solicitud de permisos de exploración</a:t>
            </a:r>
            <a:endParaRPr lang="es-CO"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472023876"/>
              </p:ext>
            </p:extLst>
          </p:nvPr>
        </p:nvGraphicFramePr>
        <p:xfrm>
          <a:off x="4648200" y="1844824"/>
          <a:ext cx="4038600" cy="452581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s-CO" dirty="0" smtClean="0"/>
              <a:t>Fuente: </a:t>
            </a:r>
            <a:r>
              <a:rPr lang="es-CO" dirty="0" err="1" smtClean="0"/>
              <a:t>S&amp;Ps</a:t>
            </a:r>
            <a:r>
              <a:rPr lang="es-CO" dirty="0" smtClean="0"/>
              <a:t>. Global </a:t>
            </a:r>
            <a:r>
              <a:rPr lang="es-CO" dirty="0" err="1" smtClean="0"/>
              <a:t>Corporate</a:t>
            </a:r>
            <a:r>
              <a:rPr lang="es-CO" dirty="0" smtClean="0"/>
              <a:t> Capital </a:t>
            </a:r>
            <a:r>
              <a:rPr lang="es-CO" dirty="0" err="1" smtClean="0"/>
              <a:t>Expenditure</a:t>
            </a:r>
            <a:r>
              <a:rPr lang="es-CO" dirty="0" smtClean="0"/>
              <a:t> </a:t>
            </a:r>
            <a:r>
              <a:rPr lang="es-CO" dirty="0" err="1" smtClean="0"/>
              <a:t>Survey</a:t>
            </a:r>
            <a:r>
              <a:rPr lang="es-CO" dirty="0" smtClean="0"/>
              <a:t> 2015.</a:t>
            </a:r>
            <a:endParaRPr lang="es-CO" dirty="0"/>
          </a:p>
        </p:txBody>
      </p:sp>
      <p:sp>
        <p:nvSpPr>
          <p:cNvPr id="2" name="Title 1"/>
          <p:cNvSpPr>
            <a:spLocks noGrp="1"/>
          </p:cNvSpPr>
          <p:nvPr>
            <p:ph type="title"/>
          </p:nvPr>
        </p:nvSpPr>
        <p:spPr>
          <a:xfrm>
            <a:off x="395536" y="836712"/>
            <a:ext cx="8424416" cy="576064"/>
          </a:xfrm>
        </p:spPr>
        <p:txBody>
          <a:bodyPr/>
          <a:lstStyle/>
          <a:p>
            <a:r>
              <a:rPr lang="es-CO" sz="2800" dirty="0" smtClean="0"/>
              <a:t>La producción de petróleo en E.U. empieza a ceder</a:t>
            </a:r>
            <a:endParaRPr lang="es-CO" sz="2800" dirty="0"/>
          </a:p>
        </p:txBody>
      </p:sp>
    </p:spTree>
    <p:extLst>
      <p:ext uri="{BB962C8B-B14F-4D97-AF65-F5344CB8AC3E}">
        <p14:creationId xmlns:p14="http://schemas.microsoft.com/office/powerpoint/2010/main" val="3005633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0736" y="710978"/>
            <a:ext cx="8246539" cy="1143000"/>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El primer trimestre de 2014 marcó el final de un ciclo al alza en la actividad productiva</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En el 2T de 2015 la economía colombiana creció 3,0%</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20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5" name="4 CuadroTexto"/>
          <p:cNvSpPr txBox="1"/>
          <p:nvPr/>
        </p:nvSpPr>
        <p:spPr>
          <a:xfrm>
            <a:off x="107504" y="6453336"/>
            <a:ext cx="3312368" cy="276999"/>
          </a:xfrm>
          <a:prstGeom prst="rect">
            <a:avLst/>
          </a:prstGeom>
          <a:noFill/>
        </p:spPr>
        <p:txBody>
          <a:bodyPr wrap="square" rtlCol="0">
            <a:spAutoFit/>
          </a:bodyPr>
          <a:lstStyle/>
          <a:p>
            <a:r>
              <a:rPr lang="en-US"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Fuente: DANE y cálculos Fedesarrollo. </a:t>
            </a:r>
            <a:endParaRPr lang="en-US"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8015844" y="6353298"/>
            <a:ext cx="1128155" cy="504701"/>
          </a:xfrm>
          <a:prstGeom prst="rect">
            <a:avLst/>
          </a:prstGeom>
          <a:noFill/>
          <a:ln w="9525">
            <a:noFill/>
            <a:miter lim="800000"/>
            <a:headEnd/>
            <a:tailEnd/>
          </a:ln>
        </p:spPr>
      </p:pic>
      <p:cxnSp>
        <p:nvCxnSpPr>
          <p:cNvPr id="8" name="Conector recto de flecha 7"/>
          <p:cNvCxnSpPr/>
          <p:nvPr/>
        </p:nvCxnSpPr>
        <p:spPr>
          <a:xfrm>
            <a:off x="2051720" y="2646204"/>
            <a:ext cx="648072" cy="100811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2674206" y="1784647"/>
            <a:ext cx="2154322" cy="210662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968606" y="1772816"/>
            <a:ext cx="692515" cy="108012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V="1">
            <a:off x="5721154" y="1772816"/>
            <a:ext cx="1155102" cy="122878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957265" y="1858471"/>
            <a:ext cx="855095" cy="171454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3 Gráfico"/>
          <p:cNvGraphicFramePr>
            <a:graphicFrameLocks/>
          </p:cNvGraphicFramePr>
          <p:nvPr>
            <p:extLst>
              <p:ext uri="{D42A27DB-BD31-4B8C-83A1-F6EECF244321}">
                <p14:modId xmlns:p14="http://schemas.microsoft.com/office/powerpoint/2010/main" val="227432891"/>
              </p:ext>
            </p:extLst>
          </p:nvPr>
        </p:nvGraphicFramePr>
        <p:xfrm>
          <a:off x="1115614" y="1855767"/>
          <a:ext cx="7056784" cy="4493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7021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Reducción de CAPEX en empresas petroleras en Estados Unidos</a:t>
            </a:r>
          </a:p>
          <a:p>
            <a:endParaRPr lang="es-CO" dirty="0" smtClean="0">
              <a:latin typeface="Tahoma" panose="020B0604030504040204" pitchFamily="34" charset="0"/>
              <a:ea typeface="Tahoma" panose="020B0604030504040204" pitchFamily="34" charset="0"/>
              <a:cs typeface="Tahoma" panose="020B0604030504040204" pitchFamily="34" charset="0"/>
            </a:endParaRPr>
          </a:p>
          <a:p>
            <a:r>
              <a:rPr lang="es-CO" dirty="0" smtClean="0">
                <a:latin typeface="Tahoma" panose="020B0604030504040204" pitchFamily="34" charset="0"/>
                <a:ea typeface="Tahoma" panose="020B0604030504040204" pitchFamily="34" charset="0"/>
                <a:cs typeface="Tahoma" panose="020B0604030504040204" pitchFamily="34" charset="0"/>
              </a:rPr>
              <a:t>Caída en las plataformas de perforación</a:t>
            </a:r>
          </a:p>
          <a:p>
            <a:endParaRPr lang="es-CO" dirty="0" smtClean="0">
              <a:latin typeface="Tahoma" panose="020B0604030504040204" pitchFamily="34" charset="0"/>
              <a:ea typeface="Tahoma" panose="020B0604030504040204" pitchFamily="34" charset="0"/>
              <a:cs typeface="Tahoma" panose="020B0604030504040204" pitchFamily="34" charset="0"/>
            </a:endParaRPr>
          </a:p>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Caída en las solicitud de permisos de exploración</a:t>
            </a:r>
            <a:endParaRPr lang="es-CO"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3663944733"/>
              </p:ext>
            </p:extLst>
          </p:nvPr>
        </p:nvGraphicFramePr>
        <p:xfrm>
          <a:off x="4644008" y="2575594"/>
          <a:ext cx="4038600" cy="337368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11"/>
          </p:nvPr>
        </p:nvSpPr>
        <p:spPr/>
        <p:txBody>
          <a:bodyPr/>
          <a:lstStyle/>
          <a:p>
            <a:r>
              <a:rPr lang="es-CO" dirty="0" smtClean="0"/>
              <a:t>Fuente: EIA. </a:t>
            </a:r>
            <a:r>
              <a:rPr lang="es-CO" dirty="0" err="1" smtClean="0"/>
              <a:t>Drilling</a:t>
            </a:r>
            <a:r>
              <a:rPr lang="es-CO" dirty="0" smtClean="0"/>
              <a:t> </a:t>
            </a:r>
            <a:r>
              <a:rPr lang="es-CO" dirty="0" err="1" smtClean="0"/>
              <a:t>Productivity</a:t>
            </a:r>
            <a:r>
              <a:rPr lang="es-CO" dirty="0" smtClean="0"/>
              <a:t> </a:t>
            </a:r>
            <a:r>
              <a:rPr lang="es-CO" dirty="0" err="1" smtClean="0"/>
              <a:t>Report</a:t>
            </a:r>
            <a:r>
              <a:rPr lang="es-CO" dirty="0" smtClean="0"/>
              <a:t> (Julio 2015)</a:t>
            </a:r>
            <a:br>
              <a:rPr lang="es-CO" dirty="0" smtClean="0"/>
            </a:br>
            <a:r>
              <a:rPr lang="es-CO" dirty="0" smtClean="0"/>
              <a:t>*Entre octubre de 2014 y junio de 2015.</a:t>
            </a:r>
            <a:endParaRPr lang="es-CO" dirty="0"/>
          </a:p>
        </p:txBody>
      </p:sp>
      <p:sp>
        <p:nvSpPr>
          <p:cNvPr id="2" name="Title 1"/>
          <p:cNvSpPr>
            <a:spLocks noGrp="1"/>
          </p:cNvSpPr>
          <p:nvPr>
            <p:ph type="title"/>
          </p:nvPr>
        </p:nvSpPr>
        <p:spPr>
          <a:xfrm>
            <a:off x="395536" y="836712"/>
            <a:ext cx="8424416" cy="576064"/>
          </a:xfrm>
        </p:spPr>
        <p:txBody>
          <a:bodyPr/>
          <a:lstStyle/>
          <a:p>
            <a:r>
              <a:rPr lang="es-CO" sz="2800" dirty="0" smtClean="0"/>
              <a:t>La producción de petróleo en E.U. empieza a ceder</a:t>
            </a:r>
            <a:endParaRPr lang="es-CO" sz="2800" dirty="0"/>
          </a:p>
        </p:txBody>
      </p:sp>
      <p:cxnSp>
        <p:nvCxnSpPr>
          <p:cNvPr id="10" name="Straight Arrow Connector 9"/>
          <p:cNvCxnSpPr/>
          <p:nvPr/>
        </p:nvCxnSpPr>
        <p:spPr>
          <a:xfrm>
            <a:off x="8028384" y="2719461"/>
            <a:ext cx="504056" cy="966837"/>
          </a:xfrm>
          <a:prstGeom prst="straightConnector1">
            <a:avLst/>
          </a:prstGeom>
          <a:ln w="19050">
            <a:solidFill>
              <a:srgbClr val="800000"/>
            </a:solidFill>
            <a:tailEnd type="triangle"/>
          </a:ln>
        </p:spPr>
        <p:style>
          <a:lnRef idx="1">
            <a:schemeClr val="accent1"/>
          </a:lnRef>
          <a:fillRef idx="0">
            <a:schemeClr val="accent1"/>
          </a:fillRef>
          <a:effectRef idx="0">
            <a:schemeClr val="accent1"/>
          </a:effectRef>
          <a:fontRef idx="minor">
            <a:schemeClr val="tx1"/>
          </a:fontRef>
        </p:style>
      </p:cxnSp>
      <p:sp>
        <p:nvSpPr>
          <p:cNvPr id="14" name="Line Callout 2 13"/>
          <p:cNvSpPr/>
          <p:nvPr/>
        </p:nvSpPr>
        <p:spPr>
          <a:xfrm>
            <a:off x="6228184" y="1855365"/>
            <a:ext cx="2103040" cy="720080"/>
          </a:xfrm>
          <a:prstGeom prst="borderCallout2">
            <a:avLst>
              <a:gd name="adj1" fmla="val 52542"/>
              <a:gd name="adj2" fmla="val 103713"/>
              <a:gd name="adj3" fmla="val 52541"/>
              <a:gd name="adj4" fmla="val 122353"/>
              <a:gd name="adj5" fmla="val 173859"/>
              <a:gd name="adj6" fmla="val 1007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smtClean="0">
                <a:solidFill>
                  <a:schemeClr val="tx1"/>
                </a:solidFill>
              </a:rPr>
              <a:t>Caída del 55.7% en 8 meses*</a:t>
            </a:r>
            <a:endParaRPr lang="es-CO" sz="1800" dirty="0">
              <a:solidFill>
                <a:schemeClr val="tx1"/>
              </a:solidFill>
            </a:endParaRPr>
          </a:p>
        </p:txBody>
      </p:sp>
    </p:spTree>
    <p:extLst>
      <p:ext uri="{BB962C8B-B14F-4D97-AF65-F5344CB8AC3E}">
        <p14:creationId xmlns:p14="http://schemas.microsoft.com/office/powerpoint/2010/main" val="4088081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Reducción de CAPEX en empresas petroleras en Estados Unidos</a:t>
            </a:r>
          </a:p>
          <a:p>
            <a:endPar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endParaRPr>
          </a:p>
          <a:p>
            <a:r>
              <a:rPr lang="es-CO" dirty="0" smtClean="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Caída en las plataformas de perforación</a:t>
            </a:r>
          </a:p>
          <a:p>
            <a:endParaRPr lang="es-CO" dirty="0" smtClean="0">
              <a:latin typeface="Tahoma" panose="020B0604030504040204" pitchFamily="34" charset="0"/>
              <a:ea typeface="Tahoma" panose="020B0604030504040204" pitchFamily="34" charset="0"/>
              <a:cs typeface="Tahoma" panose="020B0604030504040204" pitchFamily="34" charset="0"/>
            </a:endParaRPr>
          </a:p>
          <a:p>
            <a:r>
              <a:rPr lang="es-CO" dirty="0" smtClean="0">
                <a:latin typeface="Tahoma" panose="020B0604030504040204" pitchFamily="34" charset="0"/>
                <a:ea typeface="Tahoma" panose="020B0604030504040204" pitchFamily="34" charset="0"/>
                <a:cs typeface="Tahoma" panose="020B0604030504040204" pitchFamily="34" charset="0"/>
              </a:rPr>
              <a:t>Caída en las solicitud de permisos de exploración</a:t>
            </a:r>
            <a:endParaRPr lang="es-CO"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p:cNvSpPr>
            <a:spLocks noGrp="1"/>
          </p:cNvSpPr>
          <p:nvPr>
            <p:ph sz="half" idx="2"/>
          </p:nvPr>
        </p:nvSpPr>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Reducción del 50% en los últimos meses</a:t>
            </a:r>
            <a:endParaRPr lang="es-CO" dirty="0">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a:xfrm>
            <a:off x="395536" y="836712"/>
            <a:ext cx="8424416" cy="576064"/>
          </a:xfrm>
        </p:spPr>
        <p:txBody>
          <a:bodyPr/>
          <a:lstStyle/>
          <a:p>
            <a:r>
              <a:rPr lang="es-CO" sz="2800" dirty="0" smtClean="0"/>
              <a:t>La producción de petróleo en E.U. empieza a ceder</a:t>
            </a:r>
            <a:endParaRPr lang="es-CO" sz="2800" dirty="0"/>
          </a:p>
        </p:txBody>
      </p:sp>
    </p:spTree>
    <p:extLst>
      <p:ext uri="{BB962C8B-B14F-4D97-AF65-F5344CB8AC3E}">
        <p14:creationId xmlns:p14="http://schemas.microsoft.com/office/powerpoint/2010/main" val="3930896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7"/>
            <a:ext cx="8352928" cy="936103"/>
          </a:xfrm>
        </p:spPr>
        <p:txBody>
          <a:bodyPr/>
          <a:lstStyle/>
          <a:p>
            <a:r>
              <a:rPr lang="es-CO" sz="3200" dirty="0" smtClean="0"/>
              <a:t>Producción y exploración en Estados Unidos</a:t>
            </a:r>
            <a:endParaRPr lang="es-CO" sz="32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76906383"/>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11" name="6 CuadroTexto"/>
          <p:cNvSpPr txBox="1"/>
          <p:nvPr/>
        </p:nvSpPr>
        <p:spPr>
          <a:xfrm>
            <a:off x="107504" y="6550270"/>
            <a:ext cx="6120680" cy="276999"/>
          </a:xfrm>
          <a:prstGeom prst="rect">
            <a:avLst/>
          </a:prstGeom>
          <a:noFill/>
        </p:spPr>
        <p:txBody>
          <a:bodyPr wrap="square" rtlCol="0">
            <a:spAutoFit/>
          </a:bodyPr>
          <a:lstStyle/>
          <a:p>
            <a:r>
              <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Baker Hughes, EIA – Short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Term</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Outlook (Agosto 2015)</a:t>
            </a:r>
            <a:endPar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0089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2800" dirty="0" smtClean="0">
                <a:latin typeface="Tahoma" panose="020B0604030504040204" pitchFamily="34" charset="0"/>
                <a:ea typeface="Tahoma" panose="020B0604030504040204" pitchFamily="34" charset="0"/>
                <a:cs typeface="Tahoma" panose="020B0604030504040204" pitchFamily="34" charset="0"/>
              </a:rPr>
              <a:t>La producción en Estados Unidos empieza a ceder</a:t>
            </a:r>
            <a:endParaRPr lang="en-US" sz="2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136032"/>
              </p:ext>
            </p:extLst>
          </p:nvPr>
        </p:nvGraphicFramePr>
        <p:xfrm>
          <a:off x="457200" y="1916113"/>
          <a:ext cx="8229600" cy="432435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
        <p:nvSpPr>
          <p:cNvPr id="10" name="6 CuadroTexto"/>
          <p:cNvSpPr txBox="1"/>
          <p:nvPr/>
        </p:nvSpPr>
        <p:spPr>
          <a:xfrm>
            <a:off x="107504" y="6550270"/>
            <a:ext cx="6120680" cy="276999"/>
          </a:xfrm>
          <a:prstGeom prst="rect">
            <a:avLst/>
          </a:prstGeom>
          <a:noFill/>
        </p:spPr>
        <p:txBody>
          <a:bodyPr wrap="square" rtlCol="0">
            <a:spAutoFit/>
          </a:bodyPr>
          <a:lstStyle/>
          <a:p>
            <a:r>
              <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EIA – Short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Term</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Outlook (Julio y Agosto 2015)</a:t>
            </a:r>
            <a:endPar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flipH="1">
            <a:off x="5937152" y="1916832"/>
            <a:ext cx="3000" cy="3320994"/>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503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897" y="548680"/>
            <a:ext cx="8229600" cy="1066800"/>
          </a:xfrm>
        </p:spPr>
        <p:txBody>
          <a:bodyPr/>
          <a:lstStyle/>
          <a:p>
            <a:pPr algn="ctr"/>
            <a:r>
              <a:rPr lang="es-CO" sz="3200" b="1" dirty="0" smtClean="0">
                <a:latin typeface="Tahoma" panose="020B0604030504040204" pitchFamily="34" charset="0"/>
                <a:ea typeface="Tahoma" panose="020B0604030504040204" pitchFamily="34" charset="0"/>
                <a:cs typeface="Tahoma" panose="020B0604030504040204" pitchFamily="34" charset="0"/>
              </a:rPr>
              <a:t>Presiones de oferta</a:t>
            </a:r>
            <a:r>
              <a:rPr lang="es-CO" sz="3200" dirty="0" smtClean="0">
                <a:latin typeface="Tahoma" panose="020B0604030504040204" pitchFamily="34" charset="0"/>
                <a:ea typeface="Tahoma" panose="020B0604030504040204" pitchFamily="34" charset="0"/>
                <a:cs typeface="Tahoma" panose="020B0604030504040204" pitchFamily="34" charset="0"/>
              </a:rPr>
              <a:t/>
            </a:r>
            <a:br>
              <a:rPr lang="es-CO" sz="3200" dirty="0" smtClean="0">
                <a:latin typeface="Tahoma" panose="020B0604030504040204" pitchFamily="34" charset="0"/>
                <a:ea typeface="Tahoma" panose="020B0604030504040204" pitchFamily="34" charset="0"/>
                <a:cs typeface="Tahoma" panose="020B0604030504040204" pitchFamily="34" charset="0"/>
              </a:rPr>
            </a:br>
            <a:r>
              <a:rPr lang="es-CO" sz="1800" dirty="0" smtClean="0">
                <a:latin typeface="Tahoma" panose="020B0604030504040204" pitchFamily="34" charset="0"/>
                <a:ea typeface="Tahoma" panose="020B0604030504040204" pitchFamily="34" charset="0"/>
                <a:cs typeface="Tahoma" panose="020B0604030504040204" pitchFamily="34" charset="0"/>
              </a:rPr>
              <a:t>La EIA estima que para la segunda mitad de 2015 la sobreoferta de crudo estaría cercana a los 800 mil </a:t>
            </a:r>
            <a:r>
              <a:rPr lang="es-CO" sz="1800" dirty="0" err="1" smtClean="0">
                <a:latin typeface="Tahoma" panose="020B0604030504040204" pitchFamily="34" charset="0"/>
                <a:ea typeface="Tahoma" panose="020B0604030504040204" pitchFamily="34" charset="0"/>
                <a:cs typeface="Tahoma" panose="020B0604030504040204" pitchFamily="34" charset="0"/>
              </a:rPr>
              <a:t>bdp</a:t>
            </a:r>
            <a:r>
              <a:rPr lang="es-CO" sz="1800" dirty="0" smtClean="0">
                <a:latin typeface="Tahoma" panose="020B0604030504040204" pitchFamily="34" charset="0"/>
                <a:ea typeface="Tahoma" panose="020B0604030504040204" pitchFamily="34" charset="0"/>
                <a:cs typeface="Tahoma" panose="020B0604030504040204" pitchFamily="34" charset="0"/>
              </a:rPr>
              <a:t> </a:t>
            </a:r>
            <a:endParaRPr lang="es-CO" sz="2400" dirty="0">
              <a:latin typeface="Tahoma" panose="020B0604030504040204" pitchFamily="34" charset="0"/>
              <a:ea typeface="Tahoma" panose="020B0604030504040204" pitchFamily="34" charset="0"/>
              <a:cs typeface="Tahoma" panose="020B0604030504040204" pitchFamily="34" charset="0"/>
            </a:endParaRPr>
          </a:p>
        </p:txBody>
      </p:sp>
      <p:sp>
        <p:nvSpPr>
          <p:cNvPr id="5" name="6 CuadroTexto"/>
          <p:cNvSpPr txBox="1"/>
          <p:nvPr/>
        </p:nvSpPr>
        <p:spPr>
          <a:xfrm>
            <a:off x="107504" y="6530629"/>
            <a:ext cx="6120680" cy="276999"/>
          </a:xfrm>
          <a:prstGeom prst="rect">
            <a:avLst/>
          </a:prstGeom>
          <a:noFill/>
        </p:spPr>
        <p:txBody>
          <a:bodyPr wrap="square" rtlCol="0">
            <a:spAutoFit/>
          </a:bodyPr>
          <a:lstStyle/>
          <a:p>
            <a:r>
              <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EIA. Short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Term</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12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12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Outlook</a:t>
            </a:r>
            <a:endParaRPr lang="es-CO" sz="12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p:cNvSpPr txBox="1"/>
          <p:nvPr/>
        </p:nvSpPr>
        <p:spPr>
          <a:xfrm>
            <a:off x="2526481" y="1556792"/>
            <a:ext cx="3888432" cy="584775"/>
          </a:xfrm>
          <a:prstGeom prst="rect">
            <a:avLst/>
          </a:prstGeom>
          <a:noFill/>
        </p:spPr>
        <p:txBody>
          <a:bodyPr wrap="square" rtlCol="0">
            <a:spAutoFit/>
          </a:bodyPr>
          <a:lstStyle/>
          <a:p>
            <a:pPr algn="ctr"/>
            <a:r>
              <a:rPr lang="es-CO" sz="1800" dirty="0" smtClean="0">
                <a:solidFill>
                  <a:schemeClr val="tx1"/>
                </a:solidFill>
              </a:rPr>
              <a:t>Producción de crudo OPEP</a:t>
            </a:r>
          </a:p>
          <a:p>
            <a:pPr algn="ctr"/>
            <a:r>
              <a:rPr lang="es-CO" sz="1400" dirty="0" smtClean="0">
                <a:solidFill>
                  <a:schemeClr val="tx1"/>
                </a:solidFill>
              </a:rPr>
              <a:t>(Millones de barriles diarios)</a:t>
            </a:r>
            <a:endParaRPr lang="es-CO" sz="1400" dirty="0">
              <a:solidFill>
                <a:schemeClr val="tx1"/>
              </a:solidFill>
            </a:endParaRPr>
          </a:p>
        </p:txBody>
      </p:sp>
      <p:pic>
        <p:nvPicPr>
          <p:cNvPr id="8" name="Picture 2"/>
          <p:cNvPicPr>
            <a:picLocks noChangeAspect="1" noChangeArrowheads="1"/>
          </p:cNvPicPr>
          <p:nvPr/>
        </p:nvPicPr>
        <p:blipFill>
          <a:blip r:embed="rId2" cstate="print"/>
          <a:srcRect/>
          <a:stretch>
            <a:fillRect/>
          </a:stretch>
        </p:blipFill>
        <p:spPr bwMode="auto">
          <a:xfrm>
            <a:off x="7971238" y="6253858"/>
            <a:ext cx="1172762" cy="520906"/>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3310458114"/>
              </p:ext>
            </p:extLst>
          </p:nvPr>
        </p:nvGraphicFramePr>
        <p:xfrm>
          <a:off x="870300" y="2132856"/>
          <a:ext cx="7446116" cy="4304055"/>
        </p:xfrm>
        <a:graphic>
          <a:graphicData uri="http://schemas.openxmlformats.org/drawingml/2006/table">
            <a:tbl>
              <a:tblPr firstRow="1" bandRow="1">
                <a:tableStyleId>{5C22544A-7EE6-4342-B048-85BDC9FD1C3A}</a:tableStyleId>
              </a:tblPr>
              <a:tblGrid>
                <a:gridCol w="1561231"/>
                <a:gridCol w="1145538"/>
                <a:gridCol w="1145538"/>
                <a:gridCol w="1289553"/>
                <a:gridCol w="2304256"/>
              </a:tblGrid>
              <a:tr h="298420">
                <a:tc>
                  <a:txBody>
                    <a:bodyPr/>
                    <a:lstStyle/>
                    <a:p>
                      <a:endParaRPr lang="es-CO" sz="1400" dirty="0"/>
                    </a:p>
                  </a:txBody>
                  <a:tcPr/>
                </a:tc>
                <a:tc>
                  <a:txBody>
                    <a:bodyPr/>
                    <a:lstStyle/>
                    <a:p>
                      <a:r>
                        <a:rPr lang="es-CO" sz="1400" dirty="0" smtClean="0"/>
                        <a:t>Junio 2015</a:t>
                      </a:r>
                      <a:endParaRPr lang="es-CO" sz="1400" dirty="0"/>
                    </a:p>
                  </a:txBody>
                  <a:tcPr/>
                </a:tc>
                <a:tc>
                  <a:txBody>
                    <a:bodyPr/>
                    <a:lstStyle/>
                    <a:p>
                      <a:r>
                        <a:rPr lang="es-CO" sz="1400" dirty="0" smtClean="0"/>
                        <a:t>Julio 2015</a:t>
                      </a:r>
                      <a:endParaRPr lang="es-CO" sz="1400" dirty="0"/>
                    </a:p>
                  </a:txBody>
                  <a:tcPr/>
                </a:tc>
                <a:tc>
                  <a:txBody>
                    <a:bodyPr/>
                    <a:lstStyle/>
                    <a:p>
                      <a:r>
                        <a:rPr lang="es-CO" sz="1400" dirty="0" smtClean="0"/>
                        <a:t>Agosto 2015</a:t>
                      </a:r>
                      <a:endParaRPr lang="es-CO" sz="1400" dirty="0"/>
                    </a:p>
                  </a:txBody>
                  <a:tcPr/>
                </a:tc>
                <a:tc>
                  <a:txBody>
                    <a:bodyPr/>
                    <a:lstStyle/>
                    <a:p>
                      <a:r>
                        <a:rPr lang="es-CO" sz="1400" dirty="0" smtClean="0"/>
                        <a:t>Capacidad Sostenible</a:t>
                      </a:r>
                      <a:endParaRPr lang="es-CO" sz="1400" dirty="0"/>
                    </a:p>
                  </a:txBody>
                  <a:tcPr/>
                </a:tc>
              </a:tr>
              <a:tr h="307635">
                <a:tc>
                  <a:txBody>
                    <a:bodyPr/>
                    <a:lstStyle/>
                    <a:p>
                      <a:r>
                        <a:rPr lang="es-CO" sz="1400" dirty="0" smtClean="0"/>
                        <a:t>Argelia</a:t>
                      </a:r>
                      <a:endParaRPr lang="es-CO" sz="1400" dirty="0"/>
                    </a:p>
                  </a:txBody>
                  <a:tcPr/>
                </a:tc>
                <a:tc>
                  <a:txBody>
                    <a:bodyPr/>
                    <a:lstStyle/>
                    <a:p>
                      <a:pPr algn="ctr"/>
                      <a:r>
                        <a:rPr lang="es-CO" sz="1400" dirty="0" smtClean="0"/>
                        <a:t>1.1</a:t>
                      </a:r>
                      <a:endParaRPr lang="es-CO" sz="1400" dirty="0"/>
                    </a:p>
                  </a:txBody>
                  <a:tcPr/>
                </a:tc>
                <a:tc>
                  <a:txBody>
                    <a:bodyPr/>
                    <a:lstStyle/>
                    <a:p>
                      <a:pPr algn="ctr"/>
                      <a:r>
                        <a:rPr lang="es-CO" sz="1400" dirty="0" smtClean="0"/>
                        <a:t>1.1</a:t>
                      </a:r>
                      <a:endParaRPr lang="es-CO" sz="1400" dirty="0"/>
                    </a:p>
                  </a:txBody>
                  <a:tcPr/>
                </a:tc>
                <a:tc>
                  <a:txBody>
                    <a:bodyPr/>
                    <a:lstStyle/>
                    <a:p>
                      <a:pPr algn="ctr"/>
                      <a:r>
                        <a:rPr lang="es-CO" sz="1400" dirty="0" smtClean="0"/>
                        <a:t>1.1</a:t>
                      </a:r>
                      <a:endParaRPr lang="es-CO" sz="1400" dirty="0"/>
                    </a:p>
                  </a:txBody>
                  <a:tcPr/>
                </a:tc>
                <a:tc>
                  <a:txBody>
                    <a:bodyPr/>
                    <a:lstStyle/>
                    <a:p>
                      <a:pPr algn="ctr"/>
                      <a:r>
                        <a:rPr lang="es-CO" sz="1400" dirty="0" smtClean="0"/>
                        <a:t>1.14</a:t>
                      </a:r>
                      <a:endParaRPr lang="es-CO" sz="1400" dirty="0"/>
                    </a:p>
                  </a:txBody>
                  <a:tcPr/>
                </a:tc>
              </a:tr>
              <a:tr h="307635">
                <a:tc>
                  <a:txBody>
                    <a:bodyPr/>
                    <a:lstStyle/>
                    <a:p>
                      <a:r>
                        <a:rPr lang="es-CO" sz="1400" dirty="0" smtClean="0"/>
                        <a:t>Angola</a:t>
                      </a:r>
                      <a:endParaRPr lang="es-CO" sz="1400" dirty="0"/>
                    </a:p>
                  </a:txBody>
                  <a:tcPr/>
                </a:tc>
                <a:tc>
                  <a:txBody>
                    <a:bodyPr/>
                    <a:lstStyle/>
                    <a:p>
                      <a:pPr algn="ctr"/>
                      <a:r>
                        <a:rPr lang="es-CO" sz="1400" dirty="0" smtClean="0"/>
                        <a:t>1.79</a:t>
                      </a:r>
                      <a:endParaRPr lang="es-CO" sz="1400" dirty="0"/>
                    </a:p>
                  </a:txBody>
                  <a:tcPr/>
                </a:tc>
                <a:tc>
                  <a:txBody>
                    <a:bodyPr/>
                    <a:lstStyle/>
                    <a:p>
                      <a:pPr algn="ctr"/>
                      <a:r>
                        <a:rPr lang="es-CO" sz="1400" dirty="0" smtClean="0"/>
                        <a:t>1.8</a:t>
                      </a:r>
                      <a:endParaRPr lang="es-CO" sz="1400" dirty="0"/>
                    </a:p>
                  </a:txBody>
                  <a:tcPr/>
                </a:tc>
                <a:tc>
                  <a:txBody>
                    <a:bodyPr/>
                    <a:lstStyle/>
                    <a:p>
                      <a:pPr algn="ctr"/>
                      <a:r>
                        <a:rPr lang="es-CO" sz="1400" dirty="0" smtClean="0"/>
                        <a:t>1.75</a:t>
                      </a:r>
                      <a:endParaRPr lang="es-CO" sz="1400" dirty="0"/>
                    </a:p>
                  </a:txBody>
                  <a:tcPr/>
                </a:tc>
                <a:tc>
                  <a:txBody>
                    <a:bodyPr/>
                    <a:lstStyle/>
                    <a:p>
                      <a:pPr algn="ctr"/>
                      <a:r>
                        <a:rPr lang="es-CO" sz="1400" dirty="0" smtClean="0"/>
                        <a:t>1.8</a:t>
                      </a:r>
                      <a:endParaRPr lang="es-CO" sz="1400" dirty="0"/>
                    </a:p>
                  </a:txBody>
                  <a:tcPr/>
                </a:tc>
              </a:tr>
              <a:tr h="307635">
                <a:tc>
                  <a:txBody>
                    <a:bodyPr/>
                    <a:lstStyle/>
                    <a:p>
                      <a:r>
                        <a:rPr lang="es-CO" sz="1400" dirty="0" smtClean="0"/>
                        <a:t>Ecuador</a:t>
                      </a:r>
                      <a:endParaRPr lang="es-CO" sz="1400" dirty="0"/>
                    </a:p>
                  </a:txBody>
                  <a:tcPr/>
                </a:tc>
                <a:tc>
                  <a:txBody>
                    <a:bodyPr/>
                    <a:lstStyle/>
                    <a:p>
                      <a:pPr algn="ctr"/>
                      <a:r>
                        <a:rPr lang="es-CO" sz="1400" dirty="0" smtClean="0"/>
                        <a:t>0.54</a:t>
                      </a:r>
                      <a:endParaRPr lang="es-CO" sz="1400" dirty="0"/>
                    </a:p>
                  </a:txBody>
                  <a:tcPr/>
                </a:tc>
                <a:tc>
                  <a:txBody>
                    <a:bodyPr/>
                    <a:lstStyle/>
                    <a:p>
                      <a:pPr algn="ctr"/>
                      <a:r>
                        <a:rPr lang="es-CO" sz="1400" dirty="0" smtClean="0"/>
                        <a:t>0.57</a:t>
                      </a:r>
                      <a:endParaRPr lang="es-CO" sz="1400" dirty="0"/>
                    </a:p>
                  </a:txBody>
                  <a:tcPr/>
                </a:tc>
                <a:tc>
                  <a:txBody>
                    <a:bodyPr/>
                    <a:lstStyle/>
                    <a:p>
                      <a:pPr algn="ctr"/>
                      <a:r>
                        <a:rPr lang="es-CO" sz="1400" dirty="0" smtClean="0"/>
                        <a:t>0.57</a:t>
                      </a:r>
                      <a:endParaRPr lang="es-CO" sz="1400" dirty="0"/>
                    </a:p>
                  </a:txBody>
                  <a:tcPr/>
                </a:tc>
                <a:tc>
                  <a:txBody>
                    <a:bodyPr/>
                    <a:lstStyle/>
                    <a:p>
                      <a:pPr algn="ctr"/>
                      <a:r>
                        <a:rPr lang="es-CO" sz="1400" dirty="0" smtClean="0"/>
                        <a:t>0.57</a:t>
                      </a:r>
                      <a:endParaRPr lang="es-CO" sz="1400" dirty="0"/>
                    </a:p>
                  </a:txBody>
                  <a:tcPr/>
                </a:tc>
              </a:tr>
              <a:tr h="307635">
                <a:tc>
                  <a:txBody>
                    <a:bodyPr/>
                    <a:lstStyle/>
                    <a:p>
                      <a:r>
                        <a:rPr lang="es-CO" sz="1400" dirty="0" smtClean="0"/>
                        <a:t>Irán</a:t>
                      </a:r>
                      <a:endParaRPr lang="es-CO" sz="1400" dirty="0"/>
                    </a:p>
                  </a:txBody>
                  <a:tcPr/>
                </a:tc>
                <a:tc>
                  <a:txBody>
                    <a:bodyPr/>
                    <a:lstStyle/>
                    <a:p>
                      <a:pPr algn="ctr"/>
                      <a:r>
                        <a:rPr lang="es-CO" sz="1400" dirty="0" smtClean="0"/>
                        <a:t>2.80</a:t>
                      </a:r>
                      <a:endParaRPr lang="es-CO" sz="1400" dirty="0"/>
                    </a:p>
                  </a:txBody>
                  <a:tcPr/>
                </a:tc>
                <a:tc>
                  <a:txBody>
                    <a:bodyPr/>
                    <a:lstStyle/>
                    <a:p>
                      <a:pPr algn="ctr"/>
                      <a:r>
                        <a:rPr lang="es-CO" sz="1400" dirty="0" smtClean="0"/>
                        <a:t>2.80</a:t>
                      </a:r>
                      <a:endParaRPr lang="es-CO" sz="1400" dirty="0"/>
                    </a:p>
                  </a:txBody>
                  <a:tcPr/>
                </a:tc>
                <a:tc>
                  <a:txBody>
                    <a:bodyPr/>
                    <a:lstStyle/>
                    <a:p>
                      <a:pPr algn="ctr"/>
                      <a:r>
                        <a:rPr lang="es-CO" sz="1400" dirty="0" smtClean="0"/>
                        <a:t>2.80</a:t>
                      </a:r>
                      <a:endParaRPr lang="es-CO" sz="1400" dirty="0"/>
                    </a:p>
                  </a:txBody>
                  <a:tcPr/>
                </a:tc>
                <a:tc>
                  <a:txBody>
                    <a:bodyPr/>
                    <a:lstStyle/>
                    <a:p>
                      <a:pPr algn="ctr"/>
                      <a:r>
                        <a:rPr lang="es-CO" sz="1400" dirty="0" smtClean="0"/>
                        <a:t>3.60</a:t>
                      </a:r>
                      <a:endParaRPr lang="es-CO" sz="1400" dirty="0"/>
                    </a:p>
                  </a:txBody>
                  <a:tcPr/>
                </a:tc>
              </a:tr>
              <a:tr h="307635">
                <a:tc>
                  <a:txBody>
                    <a:bodyPr/>
                    <a:lstStyle/>
                    <a:p>
                      <a:r>
                        <a:rPr lang="es-CO" sz="1400" dirty="0" smtClean="0"/>
                        <a:t>Irak</a:t>
                      </a:r>
                      <a:endParaRPr lang="es-CO" sz="1400" dirty="0"/>
                    </a:p>
                  </a:txBody>
                  <a:tcPr/>
                </a:tc>
                <a:tc>
                  <a:txBody>
                    <a:bodyPr/>
                    <a:lstStyle/>
                    <a:p>
                      <a:pPr algn="ctr"/>
                      <a:r>
                        <a:rPr lang="es-CO" sz="1400" dirty="0" smtClean="0"/>
                        <a:t>4.3</a:t>
                      </a:r>
                      <a:endParaRPr lang="es-CO" sz="1400" dirty="0"/>
                    </a:p>
                  </a:txBody>
                  <a:tcPr/>
                </a:tc>
                <a:tc>
                  <a:txBody>
                    <a:bodyPr/>
                    <a:lstStyle/>
                    <a:p>
                      <a:pPr algn="ctr"/>
                      <a:r>
                        <a:rPr lang="es-CO" sz="1400" dirty="0" smtClean="0"/>
                        <a:t>4.25</a:t>
                      </a:r>
                      <a:endParaRPr lang="es-CO" sz="1400" dirty="0"/>
                    </a:p>
                  </a:txBody>
                  <a:tcPr/>
                </a:tc>
                <a:tc>
                  <a:txBody>
                    <a:bodyPr/>
                    <a:lstStyle/>
                    <a:p>
                      <a:pPr algn="ctr"/>
                      <a:r>
                        <a:rPr lang="es-CO" sz="1400" dirty="0" smtClean="0"/>
                        <a:t>4.18</a:t>
                      </a:r>
                      <a:endParaRPr lang="es-CO" sz="1400" dirty="0"/>
                    </a:p>
                  </a:txBody>
                  <a:tcPr/>
                </a:tc>
                <a:tc>
                  <a:txBody>
                    <a:bodyPr/>
                    <a:lstStyle/>
                    <a:p>
                      <a:pPr algn="ctr"/>
                      <a:r>
                        <a:rPr lang="es-CO" sz="1400" dirty="0" smtClean="0"/>
                        <a:t>4</a:t>
                      </a:r>
                      <a:endParaRPr lang="es-CO" sz="1400" dirty="0"/>
                    </a:p>
                  </a:txBody>
                  <a:tcPr/>
                </a:tc>
              </a:tr>
              <a:tr h="307635">
                <a:tc>
                  <a:txBody>
                    <a:bodyPr/>
                    <a:lstStyle/>
                    <a:p>
                      <a:r>
                        <a:rPr lang="es-CO" sz="1400" dirty="0" smtClean="0"/>
                        <a:t>Kuwait</a:t>
                      </a:r>
                      <a:endParaRPr lang="es-CO" sz="1400" dirty="0"/>
                    </a:p>
                  </a:txBody>
                  <a:tcPr/>
                </a:tc>
                <a:tc>
                  <a:txBody>
                    <a:bodyPr/>
                    <a:lstStyle/>
                    <a:p>
                      <a:pPr algn="ctr"/>
                      <a:r>
                        <a:rPr lang="es-CO" sz="1400" dirty="0" smtClean="0"/>
                        <a:t>2.50</a:t>
                      </a:r>
                      <a:endParaRPr lang="es-CO" sz="1400" dirty="0"/>
                    </a:p>
                  </a:txBody>
                  <a:tcPr/>
                </a:tc>
                <a:tc>
                  <a:txBody>
                    <a:bodyPr/>
                    <a:lstStyle/>
                    <a:p>
                      <a:pPr algn="ctr"/>
                      <a:r>
                        <a:rPr lang="es-CO" sz="1400" dirty="0" smtClean="0"/>
                        <a:t>2.50</a:t>
                      </a:r>
                      <a:endParaRPr lang="es-CO" sz="1400" dirty="0"/>
                    </a:p>
                  </a:txBody>
                  <a:tcPr/>
                </a:tc>
                <a:tc>
                  <a:txBody>
                    <a:bodyPr/>
                    <a:lstStyle/>
                    <a:p>
                      <a:pPr algn="ctr"/>
                      <a:r>
                        <a:rPr lang="es-CO" sz="1400" dirty="0" smtClean="0"/>
                        <a:t>2.5</a:t>
                      </a:r>
                      <a:endParaRPr lang="es-CO" sz="1400" dirty="0"/>
                    </a:p>
                  </a:txBody>
                  <a:tcPr/>
                </a:tc>
                <a:tc>
                  <a:txBody>
                    <a:bodyPr/>
                    <a:lstStyle/>
                    <a:p>
                      <a:pPr algn="ctr"/>
                      <a:r>
                        <a:rPr lang="es-CO" sz="1400" dirty="0" smtClean="0"/>
                        <a:t>2.82</a:t>
                      </a:r>
                      <a:endParaRPr lang="es-CO" sz="1400" dirty="0"/>
                    </a:p>
                  </a:txBody>
                  <a:tcPr/>
                </a:tc>
              </a:tr>
              <a:tr h="307635">
                <a:tc>
                  <a:txBody>
                    <a:bodyPr/>
                    <a:lstStyle/>
                    <a:p>
                      <a:r>
                        <a:rPr lang="es-CO" sz="1400" dirty="0" smtClean="0"/>
                        <a:t>Libia</a:t>
                      </a:r>
                      <a:endParaRPr lang="es-CO" sz="1400" dirty="0"/>
                    </a:p>
                  </a:txBody>
                  <a:tcPr/>
                </a:tc>
                <a:tc>
                  <a:txBody>
                    <a:bodyPr/>
                    <a:lstStyle/>
                    <a:p>
                      <a:pPr algn="ctr"/>
                      <a:r>
                        <a:rPr lang="es-CO" sz="1400" dirty="0" smtClean="0"/>
                        <a:t>0.41</a:t>
                      </a:r>
                      <a:endParaRPr lang="es-CO" sz="1400" dirty="0"/>
                    </a:p>
                  </a:txBody>
                  <a:tcPr/>
                </a:tc>
                <a:tc>
                  <a:txBody>
                    <a:bodyPr/>
                    <a:lstStyle/>
                    <a:p>
                      <a:pPr algn="ctr"/>
                      <a:r>
                        <a:rPr lang="es-CO" sz="1400" dirty="0" smtClean="0"/>
                        <a:t>0.4</a:t>
                      </a:r>
                      <a:endParaRPr lang="es-CO" sz="1400" dirty="0"/>
                    </a:p>
                  </a:txBody>
                  <a:tcPr/>
                </a:tc>
                <a:tc>
                  <a:txBody>
                    <a:bodyPr/>
                    <a:lstStyle/>
                    <a:p>
                      <a:pPr algn="ctr"/>
                      <a:r>
                        <a:rPr lang="es-CO" sz="1400" dirty="0" smtClean="0"/>
                        <a:t>0.36</a:t>
                      </a:r>
                      <a:endParaRPr lang="es-CO" sz="1400" dirty="0"/>
                    </a:p>
                  </a:txBody>
                  <a:tcPr/>
                </a:tc>
                <a:tc>
                  <a:txBody>
                    <a:bodyPr/>
                    <a:lstStyle/>
                    <a:p>
                      <a:pPr algn="ctr"/>
                      <a:r>
                        <a:rPr lang="es-CO" sz="1400" dirty="0" smtClean="0"/>
                        <a:t>0.5</a:t>
                      </a:r>
                      <a:endParaRPr lang="es-CO" sz="1400" dirty="0"/>
                    </a:p>
                  </a:txBody>
                  <a:tcPr/>
                </a:tc>
              </a:tr>
              <a:tr h="307635">
                <a:tc>
                  <a:txBody>
                    <a:bodyPr/>
                    <a:lstStyle/>
                    <a:p>
                      <a:r>
                        <a:rPr lang="es-CO" sz="1400" dirty="0" smtClean="0"/>
                        <a:t>Nigeria</a:t>
                      </a:r>
                      <a:endParaRPr lang="es-CO" sz="1400" dirty="0"/>
                    </a:p>
                  </a:txBody>
                  <a:tcPr/>
                </a:tc>
                <a:tc>
                  <a:txBody>
                    <a:bodyPr/>
                    <a:lstStyle/>
                    <a:p>
                      <a:pPr algn="ctr"/>
                      <a:r>
                        <a:rPr lang="es-CO" sz="1400" dirty="0" smtClean="0"/>
                        <a:t>1.80</a:t>
                      </a:r>
                      <a:endParaRPr lang="es-CO" sz="1400" dirty="0"/>
                    </a:p>
                  </a:txBody>
                  <a:tcPr/>
                </a:tc>
                <a:tc>
                  <a:txBody>
                    <a:bodyPr/>
                    <a:lstStyle/>
                    <a:p>
                      <a:pPr algn="ctr"/>
                      <a:r>
                        <a:rPr lang="es-CO" sz="1400" dirty="0" smtClean="0"/>
                        <a:t>1.80</a:t>
                      </a:r>
                      <a:endParaRPr lang="es-CO" sz="1400" dirty="0"/>
                    </a:p>
                  </a:txBody>
                  <a:tcPr/>
                </a:tc>
                <a:tc>
                  <a:txBody>
                    <a:bodyPr/>
                    <a:lstStyle/>
                    <a:p>
                      <a:pPr algn="ctr"/>
                      <a:r>
                        <a:rPr lang="es-CO" sz="1400" dirty="0" smtClean="0"/>
                        <a:t>1.90</a:t>
                      </a:r>
                      <a:endParaRPr lang="es-CO" sz="1400" dirty="0"/>
                    </a:p>
                  </a:txBody>
                  <a:tcPr/>
                </a:tc>
                <a:tc>
                  <a:txBody>
                    <a:bodyPr/>
                    <a:lstStyle/>
                    <a:p>
                      <a:pPr algn="ctr"/>
                      <a:r>
                        <a:rPr lang="es-CO" sz="1400" dirty="0" smtClean="0"/>
                        <a:t>1.92</a:t>
                      </a:r>
                      <a:endParaRPr lang="es-CO" sz="1400" dirty="0"/>
                    </a:p>
                  </a:txBody>
                  <a:tcPr/>
                </a:tc>
              </a:tr>
              <a:tr h="307635">
                <a:tc>
                  <a:txBody>
                    <a:bodyPr/>
                    <a:lstStyle/>
                    <a:p>
                      <a:r>
                        <a:rPr lang="es-CO" sz="1400" dirty="0" smtClean="0"/>
                        <a:t>Qatar</a:t>
                      </a:r>
                      <a:endParaRPr lang="es-CO" sz="1400" dirty="0"/>
                    </a:p>
                  </a:txBody>
                  <a:tcPr/>
                </a:tc>
                <a:tc>
                  <a:txBody>
                    <a:bodyPr/>
                    <a:lstStyle/>
                    <a:p>
                      <a:pPr algn="ctr"/>
                      <a:r>
                        <a:rPr lang="es-CO" sz="1400" dirty="0" smtClean="0"/>
                        <a:t>0.68</a:t>
                      </a:r>
                      <a:endParaRPr lang="es-CO" sz="1400" dirty="0"/>
                    </a:p>
                  </a:txBody>
                  <a:tcPr/>
                </a:tc>
                <a:tc>
                  <a:txBody>
                    <a:bodyPr/>
                    <a:lstStyle/>
                    <a:p>
                      <a:pPr algn="ctr"/>
                      <a:r>
                        <a:rPr lang="es-CO" sz="1400" dirty="0" smtClean="0"/>
                        <a:t>0.68</a:t>
                      </a:r>
                      <a:endParaRPr lang="es-CO" sz="1400" dirty="0"/>
                    </a:p>
                  </a:txBody>
                  <a:tcPr/>
                </a:tc>
                <a:tc>
                  <a:txBody>
                    <a:bodyPr/>
                    <a:lstStyle/>
                    <a:p>
                      <a:pPr algn="ctr"/>
                      <a:r>
                        <a:rPr lang="es-CO" sz="1400" dirty="0" smtClean="0"/>
                        <a:t>0.68</a:t>
                      </a:r>
                      <a:endParaRPr lang="es-CO" sz="1400" dirty="0"/>
                    </a:p>
                  </a:txBody>
                  <a:tcPr/>
                </a:tc>
                <a:tc>
                  <a:txBody>
                    <a:bodyPr/>
                    <a:lstStyle/>
                    <a:p>
                      <a:pPr algn="ctr"/>
                      <a:r>
                        <a:rPr lang="es-CO" sz="1400" dirty="0" smtClean="0"/>
                        <a:t>0.7</a:t>
                      </a:r>
                      <a:endParaRPr lang="es-CO" sz="1400" dirty="0"/>
                    </a:p>
                  </a:txBody>
                  <a:tcPr/>
                </a:tc>
              </a:tr>
              <a:tr h="307635">
                <a:tc>
                  <a:txBody>
                    <a:bodyPr/>
                    <a:lstStyle/>
                    <a:p>
                      <a:r>
                        <a:rPr lang="es-CO" sz="1400" dirty="0" smtClean="0"/>
                        <a:t>Arabia Saudita</a:t>
                      </a:r>
                      <a:endParaRPr lang="es-CO" sz="1400" dirty="0"/>
                    </a:p>
                  </a:txBody>
                  <a:tcPr/>
                </a:tc>
                <a:tc>
                  <a:txBody>
                    <a:bodyPr/>
                    <a:lstStyle/>
                    <a:p>
                      <a:pPr algn="ctr"/>
                      <a:r>
                        <a:rPr lang="es-CO" sz="1400" dirty="0" smtClean="0"/>
                        <a:t>10.2</a:t>
                      </a:r>
                      <a:endParaRPr lang="es-CO" sz="1400" dirty="0"/>
                    </a:p>
                  </a:txBody>
                  <a:tcPr/>
                </a:tc>
                <a:tc>
                  <a:txBody>
                    <a:bodyPr/>
                    <a:lstStyle/>
                    <a:p>
                      <a:pPr algn="ctr"/>
                      <a:r>
                        <a:rPr lang="es-CO" sz="1400" dirty="0" smtClean="0"/>
                        <a:t>10.25</a:t>
                      </a:r>
                      <a:endParaRPr lang="es-CO" sz="1400" dirty="0"/>
                    </a:p>
                  </a:txBody>
                  <a:tcPr/>
                </a:tc>
                <a:tc>
                  <a:txBody>
                    <a:bodyPr/>
                    <a:lstStyle/>
                    <a:p>
                      <a:pPr algn="ctr"/>
                      <a:r>
                        <a:rPr lang="es-CO" sz="1400" dirty="0" smtClean="0"/>
                        <a:t>10.30</a:t>
                      </a:r>
                      <a:endParaRPr lang="es-CO" sz="1400" dirty="0"/>
                    </a:p>
                  </a:txBody>
                  <a:tcPr/>
                </a:tc>
                <a:tc>
                  <a:txBody>
                    <a:bodyPr/>
                    <a:lstStyle/>
                    <a:p>
                      <a:pPr algn="ctr"/>
                      <a:r>
                        <a:rPr lang="es-CO" sz="1400" dirty="0" smtClean="0"/>
                        <a:t>12.34</a:t>
                      </a:r>
                      <a:endParaRPr lang="es-CO" sz="1400" dirty="0"/>
                    </a:p>
                  </a:txBody>
                  <a:tcPr/>
                </a:tc>
              </a:tr>
              <a:tr h="307635">
                <a:tc>
                  <a:txBody>
                    <a:bodyPr/>
                    <a:lstStyle/>
                    <a:p>
                      <a:r>
                        <a:rPr lang="es-CO" sz="1400" dirty="0" smtClean="0"/>
                        <a:t>E.A.U.</a:t>
                      </a:r>
                      <a:endParaRPr lang="es-CO" sz="1400" dirty="0"/>
                    </a:p>
                  </a:txBody>
                  <a:tcPr/>
                </a:tc>
                <a:tc>
                  <a:txBody>
                    <a:bodyPr/>
                    <a:lstStyle/>
                    <a:p>
                      <a:pPr algn="ctr"/>
                      <a:r>
                        <a:rPr lang="es-CO" sz="1400" dirty="0" smtClean="0"/>
                        <a:t>2.7</a:t>
                      </a:r>
                      <a:endParaRPr lang="es-CO" sz="1400" dirty="0"/>
                    </a:p>
                  </a:txBody>
                  <a:tcPr/>
                </a:tc>
                <a:tc>
                  <a:txBody>
                    <a:bodyPr/>
                    <a:lstStyle/>
                    <a:p>
                      <a:pPr algn="ctr"/>
                      <a:r>
                        <a:rPr lang="es-CO" sz="1400" dirty="0" smtClean="0"/>
                        <a:t>2.7</a:t>
                      </a:r>
                      <a:endParaRPr lang="es-CO" sz="1400" dirty="0"/>
                    </a:p>
                  </a:txBody>
                  <a:tcPr/>
                </a:tc>
                <a:tc>
                  <a:txBody>
                    <a:bodyPr/>
                    <a:lstStyle/>
                    <a:p>
                      <a:pPr algn="ctr"/>
                      <a:r>
                        <a:rPr lang="es-CO" sz="1400" dirty="0" smtClean="0"/>
                        <a:t>2.7</a:t>
                      </a:r>
                      <a:endParaRPr lang="es-CO" sz="1400" dirty="0"/>
                    </a:p>
                  </a:txBody>
                  <a:tcPr/>
                </a:tc>
                <a:tc>
                  <a:txBody>
                    <a:bodyPr/>
                    <a:lstStyle/>
                    <a:p>
                      <a:pPr algn="ctr"/>
                      <a:r>
                        <a:rPr lang="es-CO" sz="1400" dirty="0" smtClean="0"/>
                        <a:t>2.94</a:t>
                      </a:r>
                      <a:endParaRPr lang="es-CO" sz="1400" dirty="0"/>
                    </a:p>
                  </a:txBody>
                  <a:tcPr/>
                </a:tc>
              </a:tr>
              <a:tr h="307635">
                <a:tc>
                  <a:txBody>
                    <a:bodyPr/>
                    <a:lstStyle/>
                    <a:p>
                      <a:r>
                        <a:rPr lang="es-CO" sz="1400" dirty="0" smtClean="0"/>
                        <a:t>Venezuela</a:t>
                      </a:r>
                      <a:endParaRPr lang="es-CO" sz="1400" dirty="0"/>
                    </a:p>
                  </a:txBody>
                  <a:tcPr/>
                </a:tc>
                <a:tc>
                  <a:txBody>
                    <a:bodyPr/>
                    <a:lstStyle/>
                    <a:p>
                      <a:pPr algn="ctr"/>
                      <a:r>
                        <a:rPr lang="es-CO" sz="1400" dirty="0" smtClean="0"/>
                        <a:t>2.40</a:t>
                      </a:r>
                      <a:endParaRPr lang="es-CO" sz="1400" dirty="0"/>
                    </a:p>
                  </a:txBody>
                  <a:tcPr/>
                </a:tc>
                <a:tc>
                  <a:txBody>
                    <a:bodyPr/>
                    <a:lstStyle/>
                    <a:p>
                      <a:pPr algn="ctr"/>
                      <a:r>
                        <a:rPr lang="es-CO" sz="1400" dirty="0" smtClean="0"/>
                        <a:t>2.40</a:t>
                      </a:r>
                      <a:endParaRPr lang="es-CO" sz="1400" dirty="0"/>
                    </a:p>
                  </a:txBody>
                  <a:tcPr/>
                </a:tc>
                <a:tc>
                  <a:txBody>
                    <a:bodyPr/>
                    <a:lstStyle/>
                    <a:p>
                      <a:pPr algn="ctr"/>
                      <a:r>
                        <a:rPr lang="es-CO" sz="1400" dirty="0" smtClean="0"/>
                        <a:t>2.40</a:t>
                      </a:r>
                      <a:endParaRPr lang="es-CO" sz="1400" dirty="0"/>
                    </a:p>
                  </a:txBody>
                  <a:tcPr/>
                </a:tc>
                <a:tc>
                  <a:txBody>
                    <a:bodyPr/>
                    <a:lstStyle/>
                    <a:p>
                      <a:pPr algn="ctr"/>
                      <a:r>
                        <a:rPr lang="es-CO" sz="1400" dirty="0" smtClean="0"/>
                        <a:t>2.49</a:t>
                      </a:r>
                      <a:endParaRPr lang="es-CO" sz="1400" dirty="0"/>
                    </a:p>
                  </a:txBody>
                  <a:tcPr/>
                </a:tc>
              </a:tr>
              <a:tr h="307635">
                <a:tc>
                  <a:txBody>
                    <a:bodyPr/>
                    <a:lstStyle/>
                    <a:p>
                      <a:pPr marL="0" algn="l" rtl="0" eaLnBrk="1" latinLnBrk="0" hangingPunct="1"/>
                      <a:r>
                        <a:rPr kumimoji="0" lang="es-CO" sz="1400" b="1" kern="1200" dirty="0" smtClean="0">
                          <a:solidFill>
                            <a:schemeClr val="lt1"/>
                          </a:solidFill>
                          <a:latin typeface="+mn-lt"/>
                          <a:ea typeface="+mn-ea"/>
                          <a:cs typeface="+mn-cs"/>
                        </a:rPr>
                        <a:t>Total OPEP</a:t>
                      </a:r>
                      <a:endParaRPr kumimoji="0" lang="es-CO" sz="1400" b="1" kern="1200" dirty="0">
                        <a:solidFill>
                          <a:schemeClr val="lt1"/>
                        </a:solidFill>
                        <a:latin typeface="+mn-lt"/>
                        <a:ea typeface="+mn-ea"/>
                        <a:cs typeface="+mn-cs"/>
                      </a:endParaRPr>
                    </a:p>
                  </a:txBody>
                  <a:tcPr>
                    <a:solidFill>
                      <a:srgbClr val="727CA3"/>
                    </a:solidFill>
                  </a:tcPr>
                </a:tc>
                <a:tc>
                  <a:txBody>
                    <a:bodyPr/>
                    <a:lstStyle/>
                    <a:p>
                      <a:pPr marL="0" algn="ctr" rtl="0" eaLnBrk="1" latinLnBrk="0" hangingPunct="1"/>
                      <a:r>
                        <a:rPr kumimoji="0" lang="es-CO" sz="1400" b="1" kern="1200" dirty="0" smtClean="0">
                          <a:solidFill>
                            <a:schemeClr val="lt1"/>
                          </a:solidFill>
                          <a:latin typeface="+mn-lt"/>
                          <a:ea typeface="+mn-ea"/>
                          <a:cs typeface="+mn-cs"/>
                        </a:rPr>
                        <a:t>31.22</a:t>
                      </a:r>
                      <a:endParaRPr kumimoji="0" lang="es-CO" sz="1400" b="1" kern="1200" dirty="0">
                        <a:solidFill>
                          <a:schemeClr val="lt1"/>
                        </a:solidFill>
                        <a:latin typeface="+mn-lt"/>
                        <a:ea typeface="+mn-ea"/>
                        <a:cs typeface="+mn-cs"/>
                      </a:endParaRPr>
                    </a:p>
                  </a:txBody>
                  <a:tcPr>
                    <a:solidFill>
                      <a:srgbClr val="727CA3"/>
                    </a:solidFill>
                  </a:tcPr>
                </a:tc>
                <a:tc>
                  <a:txBody>
                    <a:bodyPr/>
                    <a:lstStyle/>
                    <a:p>
                      <a:pPr marL="0" algn="ctr" rtl="0" eaLnBrk="1" latinLnBrk="0" hangingPunct="1"/>
                      <a:r>
                        <a:rPr kumimoji="0" lang="es-CO" sz="1400" b="1" kern="1200" dirty="0" smtClean="0">
                          <a:solidFill>
                            <a:schemeClr val="lt1"/>
                          </a:solidFill>
                          <a:latin typeface="+mn-lt"/>
                          <a:ea typeface="+mn-ea"/>
                          <a:cs typeface="+mn-cs"/>
                        </a:rPr>
                        <a:t>31.25</a:t>
                      </a:r>
                      <a:endParaRPr kumimoji="0" lang="es-CO" sz="1400" b="1" kern="1200" dirty="0">
                        <a:solidFill>
                          <a:schemeClr val="lt1"/>
                        </a:solidFill>
                        <a:latin typeface="+mn-lt"/>
                        <a:ea typeface="+mn-ea"/>
                        <a:cs typeface="+mn-cs"/>
                      </a:endParaRPr>
                    </a:p>
                  </a:txBody>
                  <a:tcPr>
                    <a:solidFill>
                      <a:srgbClr val="727CA3"/>
                    </a:solidFill>
                  </a:tcPr>
                </a:tc>
                <a:tc>
                  <a:txBody>
                    <a:bodyPr/>
                    <a:lstStyle/>
                    <a:p>
                      <a:pPr marL="0" algn="ctr" rtl="0" eaLnBrk="1" latinLnBrk="0" hangingPunct="1"/>
                      <a:r>
                        <a:rPr kumimoji="0" lang="es-CO" sz="1400" b="1" kern="1200" dirty="0" smtClean="0">
                          <a:solidFill>
                            <a:schemeClr val="lt1"/>
                          </a:solidFill>
                          <a:latin typeface="+mn-lt"/>
                          <a:ea typeface="+mn-ea"/>
                          <a:cs typeface="+mn-cs"/>
                        </a:rPr>
                        <a:t>31,24</a:t>
                      </a:r>
                      <a:endParaRPr kumimoji="0" lang="es-CO" sz="1400" b="1" kern="1200" dirty="0">
                        <a:solidFill>
                          <a:schemeClr val="lt1"/>
                        </a:solidFill>
                        <a:latin typeface="+mn-lt"/>
                        <a:ea typeface="+mn-ea"/>
                        <a:cs typeface="+mn-cs"/>
                      </a:endParaRPr>
                    </a:p>
                  </a:txBody>
                  <a:tcPr>
                    <a:solidFill>
                      <a:srgbClr val="727CA3"/>
                    </a:solidFill>
                  </a:tcPr>
                </a:tc>
                <a:tc>
                  <a:txBody>
                    <a:bodyPr/>
                    <a:lstStyle/>
                    <a:p>
                      <a:pPr marL="0" algn="ctr" rtl="0" eaLnBrk="1" latinLnBrk="0" hangingPunct="1"/>
                      <a:r>
                        <a:rPr kumimoji="0" lang="es-CO" sz="1400" b="1" kern="1200" dirty="0" smtClean="0">
                          <a:solidFill>
                            <a:schemeClr val="lt1"/>
                          </a:solidFill>
                          <a:latin typeface="+mn-lt"/>
                          <a:ea typeface="+mn-ea"/>
                          <a:cs typeface="+mn-cs"/>
                        </a:rPr>
                        <a:t>34.82</a:t>
                      </a:r>
                      <a:endParaRPr kumimoji="0" lang="es-CO" sz="1400" b="1" kern="1200" dirty="0">
                        <a:solidFill>
                          <a:schemeClr val="lt1"/>
                        </a:solidFill>
                        <a:latin typeface="+mn-lt"/>
                        <a:ea typeface="+mn-ea"/>
                        <a:cs typeface="+mn-cs"/>
                      </a:endParaRPr>
                    </a:p>
                  </a:txBody>
                  <a:tcPr>
                    <a:solidFill>
                      <a:srgbClr val="727CA3"/>
                    </a:solidFill>
                  </a:tcPr>
                </a:tc>
              </a:tr>
            </a:tbl>
          </a:graphicData>
        </a:graphic>
      </p:graphicFrame>
    </p:spTree>
    <p:extLst>
      <p:ext uri="{BB962C8B-B14F-4D97-AF65-F5344CB8AC3E}">
        <p14:creationId xmlns:p14="http://schemas.microsoft.com/office/powerpoint/2010/main" val="317288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70" y="620688"/>
            <a:ext cx="8229600" cy="1066800"/>
          </a:xfrm>
        </p:spPr>
        <p:txBody>
          <a:bodyPr/>
          <a:lstStyle/>
          <a:p>
            <a:pPr algn="ctr"/>
            <a:r>
              <a:rPr lang="es-CO" sz="3200" b="1" dirty="0" smtClean="0">
                <a:latin typeface="Tahoma" panose="020B0604030504040204" pitchFamily="34" charset="0"/>
                <a:ea typeface="Tahoma" panose="020B0604030504040204" pitchFamily="34" charset="0"/>
                <a:cs typeface="Tahoma" panose="020B0604030504040204" pitchFamily="34" charset="0"/>
              </a:rPr>
              <a:t>Acuerdo nuclear con Irán</a:t>
            </a:r>
            <a:r>
              <a:rPr lang="es-CO" sz="3200" dirty="0" smtClean="0">
                <a:latin typeface="Tahoma" panose="020B0604030504040204" pitchFamily="34" charset="0"/>
                <a:ea typeface="Tahoma" panose="020B0604030504040204" pitchFamily="34" charset="0"/>
                <a:cs typeface="Tahoma" panose="020B0604030504040204" pitchFamily="34" charset="0"/>
              </a:rPr>
              <a:t/>
            </a:r>
            <a:br>
              <a:rPr lang="es-CO" sz="3200" dirty="0" smtClean="0">
                <a:latin typeface="Tahoma" panose="020B0604030504040204" pitchFamily="34" charset="0"/>
                <a:ea typeface="Tahoma" panose="020B0604030504040204" pitchFamily="34" charset="0"/>
                <a:cs typeface="Tahoma" panose="020B0604030504040204" pitchFamily="34" charset="0"/>
              </a:rPr>
            </a:br>
            <a:r>
              <a:rPr lang="es-CO" sz="2800" dirty="0" smtClean="0">
                <a:latin typeface="Tahoma" panose="020B0604030504040204" pitchFamily="34" charset="0"/>
                <a:ea typeface="Tahoma" panose="020B0604030504040204" pitchFamily="34" charset="0"/>
                <a:cs typeface="Tahoma" panose="020B0604030504040204" pitchFamily="34" charset="0"/>
              </a:rPr>
              <a:t>Impacto de mediano plazo</a:t>
            </a:r>
            <a:endParaRPr lang="es-CO" sz="2800" dirty="0">
              <a:latin typeface="Tahoma" panose="020B0604030504040204" pitchFamily="34" charset="0"/>
              <a:ea typeface="Tahoma" panose="020B0604030504040204" pitchFamily="34" charset="0"/>
              <a:cs typeface="Tahoma" panose="020B0604030504040204" pitchFamily="34" charset="0"/>
            </a:endParaRPr>
          </a:p>
        </p:txBody>
      </p:sp>
      <p:sp>
        <p:nvSpPr>
          <p:cNvPr id="4" name="CuadroTexto 3"/>
          <p:cNvSpPr txBox="1"/>
          <p:nvPr/>
        </p:nvSpPr>
        <p:spPr>
          <a:xfrm>
            <a:off x="85470" y="2060848"/>
            <a:ext cx="8784976" cy="3785652"/>
          </a:xfrm>
          <a:prstGeom prst="rect">
            <a:avLst/>
          </a:prstGeom>
          <a:noFill/>
        </p:spPr>
        <p:txBody>
          <a:bodyPr wrap="square" rtlCol="0">
            <a:spAutoFit/>
          </a:bodyPr>
          <a:lstStyle/>
          <a:p>
            <a:pPr marL="342900" indent="-342900">
              <a:buFont typeface="Courier New" panose="02070309020205020404" pitchFamily="49" charset="0"/>
              <a:buChar char="o"/>
            </a:pP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En junio Irán produjo </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2,85 millones de </a:t>
            </a:r>
            <a:r>
              <a:rPr lang="es-CO"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bdp</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(8,8% de la producción total de la OPEP en ese mes)</a:t>
            </a:r>
          </a:p>
          <a:p>
            <a:endPar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r>
              <a:rPr lang="es-CO" sz="2000" b="0" dirty="0">
                <a:solidFill>
                  <a:schemeClr val="tx1"/>
                </a:solidFill>
                <a:latin typeface="Tahoma" panose="020B0604030504040204" pitchFamily="34" charset="0"/>
                <a:ea typeface="Tahoma" panose="020B0604030504040204" pitchFamily="34" charset="0"/>
                <a:cs typeface="Tahoma" panose="020B0604030504040204" pitchFamily="34" charset="0"/>
              </a:rPr>
              <a:t>De acuerdo con el ministro de petróleo de Irán, </a:t>
            </a: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el </a:t>
            </a:r>
            <a:r>
              <a:rPr lang="es-CO" sz="2000" b="0" dirty="0">
                <a:solidFill>
                  <a:schemeClr val="tx1"/>
                </a:solidFill>
                <a:latin typeface="Tahoma" panose="020B0604030504040204" pitchFamily="34" charset="0"/>
                <a:ea typeface="Tahoma" panose="020B0604030504040204" pitchFamily="34" charset="0"/>
                <a:cs typeface="Tahoma" panose="020B0604030504040204" pitchFamily="34" charset="0"/>
              </a:rPr>
              <a:t>país puede incrementar sus exportaciones de crudo en </a:t>
            </a:r>
            <a:r>
              <a:rPr lang="es-CO" sz="2000" dirty="0">
                <a:solidFill>
                  <a:schemeClr val="tx1"/>
                </a:solidFill>
                <a:latin typeface="Tahoma" panose="020B0604030504040204" pitchFamily="34" charset="0"/>
                <a:ea typeface="Tahoma" panose="020B0604030504040204" pitchFamily="34" charset="0"/>
                <a:cs typeface="Tahoma" panose="020B0604030504040204" pitchFamily="34" charset="0"/>
              </a:rPr>
              <a:t>500 mil </a:t>
            </a:r>
            <a:r>
              <a:rPr lang="es-CO"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bdp</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CO" sz="2000" b="0" dirty="0">
                <a:solidFill>
                  <a:schemeClr val="tx1"/>
                </a:solidFill>
                <a:latin typeface="Tahoma" panose="020B0604030504040204" pitchFamily="34" charset="0"/>
                <a:ea typeface="Tahoma" panose="020B0604030504040204" pitchFamily="34" charset="0"/>
                <a:cs typeface="Tahoma" panose="020B0604030504040204" pitchFamily="34" charset="0"/>
              </a:rPr>
              <a:t>en el momento en que las sanciones sean </a:t>
            </a: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retiradas y en otros </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500 mil </a:t>
            </a:r>
            <a:r>
              <a:rPr lang="es-CO"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bdp</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en los siguientes seis meses</a:t>
            </a:r>
          </a:p>
          <a:p>
            <a:endParaRPr lang="es-CO"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Si bien Irán es actualmente el cuarto país con mayores reservas petroleras probadas (157,8 billones de barriles), construir la </a:t>
            </a:r>
            <a:r>
              <a:rPr lang="es-CO"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infraestructura necesaria </a:t>
            </a:r>
            <a:r>
              <a:rPr lang="es-CO" sz="2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para aumentar su capacidad de explotación requiere inversiones hacia mediano plazo</a:t>
            </a:r>
          </a:p>
        </p:txBody>
      </p:sp>
    </p:spTree>
    <p:extLst>
      <p:ext uri="{BB962C8B-B14F-4D97-AF65-F5344CB8AC3E}">
        <p14:creationId xmlns:p14="http://schemas.microsoft.com/office/powerpoint/2010/main" val="2390040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470" y="620688"/>
            <a:ext cx="8229600" cy="1066800"/>
          </a:xfrm>
        </p:spPr>
        <p:txBody>
          <a:bodyPr/>
          <a:lstStyle/>
          <a:p>
            <a:pPr algn="ctr"/>
            <a:r>
              <a:rPr lang="es-CO" sz="3200" b="1" dirty="0" smtClean="0">
                <a:latin typeface="Tahoma" panose="020B0604030504040204" pitchFamily="34" charset="0"/>
                <a:ea typeface="Tahoma" panose="020B0604030504040204" pitchFamily="34" charset="0"/>
                <a:cs typeface="Tahoma" panose="020B0604030504040204" pitchFamily="34" charset="0"/>
              </a:rPr>
              <a:t>Acuerdo nuclear con Irán</a:t>
            </a:r>
            <a:r>
              <a:rPr lang="es-CO" sz="3200" dirty="0" smtClean="0">
                <a:latin typeface="Tahoma" panose="020B0604030504040204" pitchFamily="34" charset="0"/>
                <a:ea typeface="Tahoma" panose="020B0604030504040204" pitchFamily="34" charset="0"/>
                <a:cs typeface="Tahoma" panose="020B0604030504040204" pitchFamily="34" charset="0"/>
              </a:rPr>
              <a:t/>
            </a:r>
            <a:br>
              <a:rPr lang="es-CO" sz="3200" dirty="0" smtClean="0">
                <a:latin typeface="Tahoma" panose="020B0604030504040204" pitchFamily="34" charset="0"/>
                <a:ea typeface="Tahoma" panose="020B0604030504040204" pitchFamily="34" charset="0"/>
                <a:cs typeface="Tahoma" panose="020B0604030504040204" pitchFamily="34" charset="0"/>
              </a:rPr>
            </a:br>
            <a:r>
              <a:rPr lang="es-CO" sz="2800" dirty="0" smtClean="0">
                <a:latin typeface="Tahoma" panose="020B0604030504040204" pitchFamily="34" charset="0"/>
                <a:ea typeface="Tahoma" panose="020B0604030504040204" pitchFamily="34" charset="0"/>
                <a:cs typeface="Tahoma" panose="020B0604030504040204" pitchFamily="34" charset="0"/>
              </a:rPr>
              <a:t>Impacto de mediano plazo</a:t>
            </a:r>
            <a:endParaRPr lang="es-CO" sz="2800" dirty="0">
              <a:latin typeface="Tahoma" panose="020B0604030504040204" pitchFamily="34" charset="0"/>
              <a:ea typeface="Tahoma" panose="020B0604030504040204" pitchFamily="34" charset="0"/>
              <a:cs typeface="Tahoma" panose="020B0604030504040204" pitchFamily="34" charset="0"/>
            </a:endParaRPr>
          </a:p>
        </p:txBody>
      </p:sp>
      <p:sp>
        <p:nvSpPr>
          <p:cNvPr id="4" name="CuadroTexto 3"/>
          <p:cNvSpPr txBox="1"/>
          <p:nvPr/>
        </p:nvSpPr>
        <p:spPr>
          <a:xfrm>
            <a:off x="109894" y="1844824"/>
            <a:ext cx="8784976" cy="4401205"/>
          </a:xfrm>
          <a:prstGeom prst="rect">
            <a:avLst/>
          </a:prstGeom>
          <a:noFill/>
        </p:spPr>
        <p:txBody>
          <a:bodyPr wrap="square" rtlCol="0">
            <a:spAutoFit/>
          </a:bodyPr>
          <a:lstStyle/>
          <a:p>
            <a:pPr marL="342900" indent="-342900">
              <a:buFont typeface="Courier New" panose="02070309020205020404" pitchFamily="49" charset="0"/>
              <a:buChar char="o"/>
            </a:pP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Las mayores presiones sobre el mercado petrolero en el corto plazo provienen de los cerca de </a:t>
            </a:r>
            <a:r>
              <a:rPr lang="es-CO"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30 millones de barriles</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que poseen dentro de los activos </a:t>
            </a:r>
            <a:r>
              <a:rPr lang="es-CO"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congelados</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con las sanciones, que estarían disponibles relativamente rápido (Bank of América Corp.)</a:t>
            </a:r>
          </a:p>
          <a:p>
            <a:pPr marL="342900" indent="-342900">
              <a:buFont typeface="Courier New" panose="02070309020205020404" pitchFamily="49" charset="0"/>
              <a:buChar char="o"/>
            </a:pPr>
            <a:endParaRPr lang="es-CO" sz="20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Las sanciones se mantendrán hasta que el </a:t>
            </a:r>
            <a:r>
              <a:rPr lang="es-CO"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reporte de diciembre </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de la Internacional </a:t>
            </a:r>
            <a:r>
              <a:rPr lang="es-CO" sz="20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Atomic</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s-CO" sz="2000" b="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Energy</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 Agency muestre que Irán cumplió con los compromisos pactados dentro del acuerdo</a:t>
            </a:r>
          </a:p>
          <a:p>
            <a:pPr marL="342900" indent="-342900">
              <a:buFont typeface="Courier New" panose="02070309020205020404" pitchFamily="49" charset="0"/>
              <a:buChar char="o"/>
            </a:pPr>
            <a:endParaRPr lang="es-CO" sz="20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Courier New" panose="02070309020205020404" pitchFamily="49" charset="0"/>
              <a:buChar char="o"/>
            </a:pP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De acuerdo con la EIA, el aumento en la oferta de crudo de Irán puede </a:t>
            </a:r>
            <a:r>
              <a:rPr lang="es-CO" sz="2000" dirty="0" smtClean="0">
                <a:solidFill>
                  <a:prstClr val="black"/>
                </a:solidFill>
                <a:latin typeface="Tahoma" panose="020B0604030504040204" pitchFamily="34" charset="0"/>
                <a:ea typeface="Tahoma" panose="020B0604030504040204" pitchFamily="34" charset="0"/>
                <a:cs typeface="Tahoma" panose="020B0604030504040204" pitchFamily="34" charset="0"/>
              </a:rPr>
              <a:t>reducir en cerca de 5 a 15 dólares por barril </a:t>
            </a:r>
            <a:r>
              <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el precio del petróleo que se tiene estimado para 2016 (62 dólares WTI y 67 dólares Brent)</a:t>
            </a:r>
          </a:p>
          <a:p>
            <a:pPr marL="342900" indent="-342900">
              <a:buFont typeface="Courier New" panose="02070309020205020404" pitchFamily="49" charset="0"/>
              <a:buChar char="o"/>
            </a:pPr>
            <a:endParaRPr lang="es-CO" sz="20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s-CO" sz="2000" b="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9135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5508" y="476672"/>
            <a:ext cx="6989530" cy="1143000"/>
          </a:xfrm>
        </p:spPr>
        <p:txBody>
          <a:bodyPr>
            <a:normAutofit/>
          </a:bodyPr>
          <a:lstStyle/>
          <a:p>
            <a:pPr algn="ctr"/>
            <a:r>
              <a:rPr lang="es-CO" sz="2400" b="1" dirty="0" smtClean="0">
                <a:solidFill>
                  <a:schemeClr val="accent1">
                    <a:lumMod val="75000"/>
                  </a:schemeClr>
                </a:solidFill>
                <a:latin typeface="Tahoma" pitchFamily="34" charset="0"/>
                <a:ea typeface="Tahoma" pitchFamily="34" charset="0"/>
                <a:cs typeface="Tahoma" pitchFamily="34" charset="0"/>
              </a:rPr>
              <a:t>Cambios en la proyección de precios para el próximo cuatrienio</a:t>
            </a:r>
            <a:endParaRPr lang="es-CO" sz="2400" dirty="0">
              <a:solidFill>
                <a:schemeClr val="accent1">
                  <a:lumMod val="75000"/>
                </a:schemeClr>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7995038" y="6201589"/>
            <a:ext cx="1148962" cy="611928"/>
          </a:xfrm>
          <a:prstGeom prst="rect">
            <a:avLst/>
          </a:prstGeom>
          <a:noFill/>
          <a:ln w="9525">
            <a:noFill/>
            <a:miter lim="800000"/>
            <a:headEnd/>
            <a:tailEnd/>
          </a:ln>
        </p:spPr>
      </p:pic>
      <p:sp>
        <p:nvSpPr>
          <p:cNvPr id="7" name="CuadroTexto 6"/>
          <p:cNvSpPr txBox="1"/>
          <p:nvPr/>
        </p:nvSpPr>
        <p:spPr>
          <a:xfrm>
            <a:off x="125257" y="6353664"/>
            <a:ext cx="4112214" cy="307777"/>
          </a:xfrm>
          <a:prstGeom prst="rect">
            <a:avLst/>
          </a:prstGeom>
          <a:noFill/>
        </p:spPr>
        <p:txBody>
          <a:bodyPr wrap="square" rtlCol="0">
            <a:spAutoFit/>
          </a:bodyPr>
          <a:lstStyle/>
          <a:p>
            <a:r>
              <a:rPr lang="es-CO" sz="1400" b="0" dirty="0">
                <a:solidFill>
                  <a:prstClr val="black"/>
                </a:solidFill>
              </a:rPr>
              <a:t>Fuente: Cálculos Fedesarrollo.</a:t>
            </a:r>
          </a:p>
        </p:txBody>
      </p:sp>
      <p:graphicFrame>
        <p:nvGraphicFramePr>
          <p:cNvPr id="8" name="Marcador de contenido 3"/>
          <p:cNvGraphicFramePr>
            <a:graphicFrameLocks/>
          </p:cNvGraphicFramePr>
          <p:nvPr>
            <p:extLst>
              <p:ext uri="{D42A27DB-BD31-4B8C-83A1-F6EECF244321}">
                <p14:modId xmlns:p14="http://schemas.microsoft.com/office/powerpoint/2010/main" val="3229947344"/>
              </p:ext>
            </p:extLst>
          </p:nvPr>
        </p:nvGraphicFramePr>
        <p:xfrm>
          <a:off x="889099" y="1652755"/>
          <a:ext cx="6696744" cy="4645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0434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6924101" cy="1143000"/>
          </a:xfrm>
        </p:spPr>
        <p:txBody>
          <a:bodyPr>
            <a:normAutofit/>
          </a:bodyPr>
          <a:lstStyle/>
          <a:p>
            <a:pPr algn="ctr"/>
            <a:r>
              <a:rPr lang="es-CO" sz="2400" b="1" dirty="0" smtClean="0">
                <a:solidFill>
                  <a:schemeClr val="accent1">
                    <a:lumMod val="50000"/>
                  </a:schemeClr>
                </a:solidFill>
                <a:latin typeface="Tahoma" pitchFamily="34" charset="0"/>
                <a:ea typeface="Tahoma" pitchFamily="34" charset="0"/>
                <a:cs typeface="Tahoma" pitchFamily="34" charset="0"/>
              </a:rPr>
              <a:t>Cambios recientes en la proyección de producción </a:t>
            </a:r>
            <a:r>
              <a:rPr lang="es-CO" sz="2400" b="1" dirty="0">
                <a:solidFill>
                  <a:schemeClr val="accent1">
                    <a:lumMod val="50000"/>
                  </a:schemeClr>
                </a:solidFill>
                <a:latin typeface="Tahoma" pitchFamily="34" charset="0"/>
                <a:ea typeface="Tahoma" pitchFamily="34" charset="0"/>
                <a:cs typeface="Tahoma" pitchFamily="34" charset="0"/>
              </a:rPr>
              <a:t>de </a:t>
            </a:r>
            <a:r>
              <a:rPr lang="es-CO" sz="2400" b="1" dirty="0" smtClean="0">
                <a:solidFill>
                  <a:schemeClr val="accent1">
                    <a:lumMod val="50000"/>
                  </a:schemeClr>
                </a:solidFill>
                <a:latin typeface="Tahoma" pitchFamily="34" charset="0"/>
                <a:ea typeface="Tahoma" pitchFamily="34" charset="0"/>
                <a:cs typeface="Tahoma" pitchFamily="34" charset="0"/>
              </a:rPr>
              <a:t>petróleo</a:t>
            </a:r>
            <a:endParaRPr lang="es-CO" sz="2400" dirty="0">
              <a:solidFill>
                <a:schemeClr val="accent1">
                  <a:lumMod val="50000"/>
                </a:schemeClr>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8119430" y="6301198"/>
            <a:ext cx="978815" cy="523220"/>
          </a:xfrm>
          <a:prstGeom prst="rect">
            <a:avLst/>
          </a:prstGeom>
          <a:noFill/>
          <a:ln w="9525">
            <a:noFill/>
            <a:miter lim="800000"/>
            <a:headEnd/>
            <a:tailEnd/>
          </a:ln>
        </p:spPr>
      </p:pic>
      <p:sp>
        <p:nvSpPr>
          <p:cNvPr id="7" name="CuadroTexto 6"/>
          <p:cNvSpPr txBox="1"/>
          <p:nvPr/>
        </p:nvSpPr>
        <p:spPr>
          <a:xfrm>
            <a:off x="323528" y="6301198"/>
            <a:ext cx="5482952" cy="307777"/>
          </a:xfrm>
          <a:prstGeom prst="rect">
            <a:avLst/>
          </a:prstGeom>
          <a:noFill/>
        </p:spPr>
        <p:txBody>
          <a:bodyPr wrap="square" rtlCol="0">
            <a:spAutoFit/>
          </a:bodyPr>
          <a:lstStyle/>
          <a:p>
            <a:r>
              <a:rPr lang="es-CO" sz="1400" dirty="0" smtClean="0">
                <a:solidFill>
                  <a:prstClr val="black"/>
                </a:solidFill>
              </a:rPr>
              <a:t>Fuente: </a:t>
            </a:r>
            <a:r>
              <a:rPr lang="es-CO" sz="1400" dirty="0">
                <a:solidFill>
                  <a:prstClr val="black"/>
                </a:solidFill>
              </a:rPr>
              <a:t>C</a:t>
            </a:r>
            <a:r>
              <a:rPr lang="es-CO" sz="1400" dirty="0" smtClean="0">
                <a:solidFill>
                  <a:prstClr val="black"/>
                </a:solidFill>
              </a:rPr>
              <a:t>álculos Fedesarrollo.</a:t>
            </a:r>
            <a:endParaRPr lang="es-CO" sz="1400" dirty="0">
              <a:solidFill>
                <a:prstClr val="black"/>
              </a:solidFill>
            </a:endParaRPr>
          </a:p>
        </p:txBody>
      </p:sp>
      <p:graphicFrame>
        <p:nvGraphicFramePr>
          <p:cNvPr id="8" name="Marcador de contenido 3"/>
          <p:cNvGraphicFramePr>
            <a:graphicFrameLocks/>
          </p:cNvGraphicFramePr>
          <p:nvPr>
            <p:extLst>
              <p:ext uri="{D42A27DB-BD31-4B8C-83A1-F6EECF244321}">
                <p14:modId xmlns:p14="http://schemas.microsoft.com/office/powerpoint/2010/main" val="3264290322"/>
              </p:ext>
            </p:extLst>
          </p:nvPr>
        </p:nvGraphicFramePr>
        <p:xfrm>
          <a:off x="323528" y="1340768"/>
          <a:ext cx="7992888" cy="4814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11216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589640" cy="1066800"/>
          </a:xfrm>
        </p:spPr>
        <p:txBody>
          <a:bodyPr/>
          <a:lstStyle/>
          <a:p>
            <a:pPr algn="ctr"/>
            <a:r>
              <a:rPr lang="es-CO" sz="2000" dirty="0" smtClean="0">
                <a:latin typeface="Tahoma" panose="020B0604030504040204" pitchFamily="34" charset="0"/>
                <a:ea typeface="Tahoma" panose="020B0604030504040204" pitchFamily="34" charset="0"/>
                <a:cs typeface="Tahoma" panose="020B0604030504040204" pitchFamily="34" charset="0"/>
              </a:rPr>
              <a:t>La caída del precio del petróleo se ve reflejada en un sistemático deterioro en el saldo entre exportaciones e importaciones desde el año 2014</a:t>
            </a:r>
            <a:endParaRPr lang="es-CO"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8015844" y="6353298"/>
            <a:ext cx="1128155" cy="504701"/>
          </a:xfrm>
          <a:prstGeom prst="rect">
            <a:avLst/>
          </a:prstGeom>
          <a:noFill/>
          <a:ln w="9525">
            <a:noFill/>
            <a:miter lim="800000"/>
            <a:headEnd/>
            <a:tailEnd/>
          </a:ln>
        </p:spPr>
      </p:pic>
      <p:sp>
        <p:nvSpPr>
          <p:cNvPr id="8" name="7 CuadroTexto"/>
          <p:cNvSpPr txBox="1"/>
          <p:nvPr/>
        </p:nvSpPr>
        <p:spPr>
          <a:xfrm>
            <a:off x="107504" y="6453336"/>
            <a:ext cx="5904656" cy="276999"/>
          </a:xfrm>
          <a:prstGeom prst="rect">
            <a:avLst/>
          </a:prstGeom>
          <a:noFill/>
        </p:spPr>
        <p:txBody>
          <a:bodyPr wrap="square" rtlCol="0">
            <a:spAutoFit/>
          </a:bodyPr>
          <a:lstStyle/>
          <a:p>
            <a:r>
              <a:rPr lang="es-CO" sz="1200" b="0" dirty="0" smtClean="0">
                <a:solidFill>
                  <a:prstClr val="black"/>
                </a:solidFill>
                <a:latin typeface="Tahoma" pitchFamily="34" charset="0"/>
                <a:ea typeface="Tahoma" pitchFamily="34" charset="0"/>
                <a:cs typeface="Tahoma" pitchFamily="34" charset="0"/>
              </a:rPr>
              <a:t>Fuente: Banco de la República y Cálculos Fedesarrollo.</a:t>
            </a:r>
            <a:endParaRPr lang="es-CO" sz="1200" b="0" dirty="0">
              <a:solidFill>
                <a:prstClr val="black"/>
              </a:solidFill>
              <a:latin typeface="Tahoma" pitchFamily="34" charset="0"/>
              <a:ea typeface="Tahoma" pitchFamily="34" charset="0"/>
              <a:cs typeface="Tahoma" pitchFamily="34" charset="0"/>
            </a:endParaRPr>
          </a:p>
        </p:txBody>
      </p:sp>
      <p:graphicFrame>
        <p:nvGraphicFramePr>
          <p:cNvPr id="15" name="Gráfico 14"/>
          <p:cNvGraphicFramePr/>
          <p:nvPr>
            <p:extLst>
              <p:ext uri="{D42A27DB-BD31-4B8C-83A1-F6EECF244321}">
                <p14:modId xmlns:p14="http://schemas.microsoft.com/office/powerpoint/2010/main" val="3503598405"/>
              </p:ext>
            </p:extLst>
          </p:nvPr>
        </p:nvGraphicFramePr>
        <p:xfrm>
          <a:off x="698302" y="1772816"/>
          <a:ext cx="7762129"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6662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14338" y="836712"/>
            <a:ext cx="8229600" cy="806351"/>
          </a:xfrm>
        </p:spPr>
        <p:txBody>
          <a:bodyPr/>
          <a:lstStyle/>
          <a:p>
            <a:r>
              <a:rPr lang="es-CO" sz="3200" dirty="0" smtClean="0">
                <a:solidFill>
                  <a:schemeClr val="tx1">
                    <a:lumMod val="65000"/>
                    <a:lumOff val="35000"/>
                  </a:schemeClr>
                </a:solidFill>
                <a:ea typeface="Tahoma" panose="020B0604030504040204" pitchFamily="34" charset="0"/>
                <a:cs typeface="Tahoma" panose="020B0604030504040204" pitchFamily="34" charset="0"/>
              </a:rPr>
              <a:t>Crecimiento Económico: América Latina</a:t>
            </a:r>
            <a:endParaRPr lang="es-CO" sz="3200" dirty="0">
              <a:solidFill>
                <a:srgbClr val="FF0000"/>
              </a:solidFill>
              <a:ea typeface="Tahoma" panose="020B0604030504040204" pitchFamily="34" charset="0"/>
              <a:cs typeface="Tahoma" panose="020B0604030504040204" pitchFamily="34" charset="0"/>
            </a:endParaRPr>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1 Gráfico"/>
          <p:cNvGraphicFramePr/>
          <p:nvPr>
            <p:extLst>
              <p:ext uri="{D42A27DB-BD31-4B8C-83A1-F6EECF244321}">
                <p14:modId xmlns:p14="http://schemas.microsoft.com/office/powerpoint/2010/main" val="654966855"/>
              </p:ext>
            </p:extLst>
          </p:nvPr>
        </p:nvGraphicFramePr>
        <p:xfrm>
          <a:off x="894904" y="1966429"/>
          <a:ext cx="6840760" cy="4280024"/>
        </p:xfrm>
        <a:graphic>
          <a:graphicData uri="http://schemas.openxmlformats.org/drawingml/2006/chart">
            <c:chart xmlns:c="http://schemas.openxmlformats.org/drawingml/2006/chart" xmlns:r="http://schemas.openxmlformats.org/officeDocument/2006/relationships" r:id="rId3"/>
          </a:graphicData>
        </a:graphic>
      </p:graphicFrame>
      <p:sp>
        <p:nvSpPr>
          <p:cNvPr id="5" name="4 Marcador de texto"/>
          <p:cNvSpPr txBox="1">
            <a:spLocks/>
          </p:cNvSpPr>
          <p:nvPr/>
        </p:nvSpPr>
        <p:spPr>
          <a:xfrm>
            <a:off x="179512" y="6421233"/>
            <a:ext cx="6480720" cy="360040"/>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None/>
            </a:pPr>
            <a:r>
              <a:rPr lang="es-CO" sz="1200" b="0" dirty="0" smtClean="0">
                <a:latin typeface="Tahoma" panose="020B0604030504040204" pitchFamily="34" charset="0"/>
                <a:ea typeface="Tahoma" panose="020B0604030504040204" pitchFamily="34" charset="0"/>
                <a:cs typeface="Tahoma" panose="020B0604030504040204" pitchFamily="34" charset="0"/>
              </a:rPr>
              <a:t>Fuente: Estadísticas oficiales de los Bancos Centrales de cada país.</a:t>
            </a:r>
            <a:endParaRPr lang="en-US" sz="1200" b="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4" cstate="print"/>
          <a:srcRect/>
          <a:stretch>
            <a:fillRect/>
          </a:stretch>
        </p:blipFill>
        <p:spPr bwMode="auto">
          <a:xfrm>
            <a:off x="7740352" y="6246453"/>
            <a:ext cx="1403647" cy="579690"/>
          </a:xfrm>
          <a:prstGeom prst="rect">
            <a:avLst/>
          </a:prstGeom>
          <a:noFill/>
          <a:ln w="9525">
            <a:noFill/>
            <a:miter lim="800000"/>
            <a:headEnd/>
            <a:tailEnd/>
          </a:ln>
        </p:spPr>
      </p:pic>
    </p:spTree>
    <p:extLst>
      <p:ext uri="{BB962C8B-B14F-4D97-AF65-F5344CB8AC3E}">
        <p14:creationId xmlns:p14="http://schemas.microsoft.com/office/powerpoint/2010/main" val="2632671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215" y="764704"/>
            <a:ext cx="8407353" cy="1069848"/>
          </a:xfrm>
        </p:spPr>
        <p:txBody>
          <a:bodyPr>
            <a:normAutofit/>
          </a:bodyPr>
          <a:lstStyle/>
          <a:p>
            <a:pPr algn="ctr"/>
            <a:r>
              <a:rPr lang="es-ES" sz="2800" b="1" dirty="0" smtClean="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Así mismo, la Cuenta Corriente se deteriora</a:t>
            </a:r>
            <a:endParaRPr lang="es-ES" sz="2800" b="1"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CuadroTexto 4"/>
          <p:cNvSpPr txBox="1"/>
          <p:nvPr/>
        </p:nvSpPr>
        <p:spPr>
          <a:xfrm>
            <a:off x="179512" y="2564904"/>
            <a:ext cx="3312368" cy="3416320"/>
          </a:xfrm>
          <a:prstGeom prst="rect">
            <a:avLst/>
          </a:prstGeom>
          <a:noFill/>
        </p:spPr>
        <p:txBody>
          <a:bodyPr wrap="square" rtlCol="0">
            <a:spAutoFit/>
          </a:bodyPr>
          <a:lstStyle/>
          <a:p>
            <a:pPr fontAlgn="auto">
              <a:spcBef>
                <a:spcPts val="0"/>
              </a:spcBef>
              <a:spcAft>
                <a:spcPts val="0"/>
              </a:spcAft>
            </a:pPr>
            <a:r>
              <a:rPr lang="es-ES" sz="18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El déficit de bienes y servicios se incrementa por las menores exportaciones petroleras</a:t>
            </a:r>
          </a:p>
          <a:p>
            <a:pPr fontAlgn="auto">
              <a:spcBef>
                <a:spcPts val="0"/>
              </a:spcBef>
              <a:spcAft>
                <a:spcPts val="0"/>
              </a:spcAft>
            </a:pPr>
            <a:endParaRPr lang="es-ES" sz="18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s-ES" sz="18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El déficit de renta factorial cae, por cuenta de menor remisión de utilidades</a:t>
            </a:r>
          </a:p>
          <a:p>
            <a:pPr fontAlgn="auto">
              <a:spcBef>
                <a:spcPts val="0"/>
              </a:spcBef>
              <a:spcAft>
                <a:spcPts val="0"/>
              </a:spcAft>
            </a:pPr>
            <a:endParaRPr lang="es-ES" sz="1800" b="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fontAlgn="auto">
              <a:spcBef>
                <a:spcPts val="0"/>
              </a:spcBef>
              <a:spcAft>
                <a:spcPts val="0"/>
              </a:spcAft>
            </a:pPr>
            <a:r>
              <a:rPr lang="es-ES" sz="18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Transferencias aumentan ligeramente por el efecto de una recuperación de Estados Unidos</a:t>
            </a:r>
          </a:p>
        </p:txBody>
      </p:sp>
      <p:sp>
        <p:nvSpPr>
          <p:cNvPr id="6" name="CuadroTexto 5"/>
          <p:cNvSpPr txBox="1"/>
          <p:nvPr/>
        </p:nvSpPr>
        <p:spPr>
          <a:xfrm>
            <a:off x="2116" y="6596390"/>
            <a:ext cx="4752528" cy="261610"/>
          </a:xfrm>
          <a:prstGeom prst="rect">
            <a:avLst/>
          </a:prstGeom>
          <a:noFill/>
        </p:spPr>
        <p:txBody>
          <a:bodyPr wrap="square" rtlCol="0">
            <a:spAutoFit/>
          </a:bodyPr>
          <a:lstStyle/>
          <a:p>
            <a:r>
              <a:rPr lang="es-CO" sz="1100" b="0" dirty="0" smtClean="0">
                <a:solidFill>
                  <a:schemeClr val="tx1"/>
                </a:solidFill>
              </a:rPr>
              <a:t>Fuente: DANE y Modelo de equilibrio General Fedesarrollo.</a:t>
            </a:r>
            <a:endParaRPr lang="es-CO" sz="1100" b="0" dirty="0">
              <a:solidFill>
                <a:schemeClr val="tx1"/>
              </a:solidFill>
            </a:endParaRPr>
          </a:p>
        </p:txBody>
      </p:sp>
      <p:graphicFrame>
        <p:nvGraphicFramePr>
          <p:cNvPr id="9" name="Gráfico 8"/>
          <p:cNvGraphicFramePr/>
          <p:nvPr>
            <p:extLst>
              <p:ext uri="{D42A27DB-BD31-4B8C-83A1-F6EECF244321}">
                <p14:modId xmlns:p14="http://schemas.microsoft.com/office/powerpoint/2010/main" val="486712133"/>
              </p:ext>
            </p:extLst>
          </p:nvPr>
        </p:nvGraphicFramePr>
        <p:xfrm>
          <a:off x="3275856" y="1988840"/>
          <a:ext cx="5738377" cy="418645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8151342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8024673" y="6237312"/>
            <a:ext cx="993843" cy="592819"/>
          </a:xfrm>
          <a:prstGeom prst="rect">
            <a:avLst/>
          </a:prstGeom>
          <a:noFill/>
          <a:ln w="9525">
            <a:noFill/>
            <a:miter lim="800000"/>
            <a:headEnd/>
            <a:tailEnd/>
          </a:ln>
        </p:spPr>
      </p:pic>
      <p:sp>
        <p:nvSpPr>
          <p:cNvPr id="10" name="1 Título"/>
          <p:cNvSpPr>
            <a:spLocks noGrp="1"/>
          </p:cNvSpPr>
          <p:nvPr>
            <p:ph type="title"/>
          </p:nvPr>
        </p:nvSpPr>
        <p:spPr>
          <a:xfrm>
            <a:off x="251520" y="1439509"/>
            <a:ext cx="8496944" cy="1305745"/>
          </a:xfrm>
        </p:spPr>
        <p:txBody>
          <a:bodyPr>
            <a:noAutofit/>
          </a:bodyPr>
          <a:lstStyle/>
          <a:p>
            <a:pPr algn="ctr">
              <a:lnSpc>
                <a:spcPct val="100000"/>
              </a:lnSpc>
            </a:pP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En lo corrido del año a julio, la Inversión Extranjera Directa se redujo en</a:t>
            </a:r>
            <a:b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t> USD2.1 billones frente al mismo periodo de 2014</a:t>
            </a:r>
            <a:br>
              <a:rPr lang="es-CO" sz="18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endParaRPr lang="es-CO" sz="14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Gráfico 10"/>
          <p:cNvGraphicFramePr/>
          <p:nvPr>
            <p:extLst>
              <p:ext uri="{D42A27DB-BD31-4B8C-83A1-F6EECF244321}">
                <p14:modId xmlns:p14="http://schemas.microsoft.com/office/powerpoint/2010/main" val="975445426"/>
              </p:ext>
            </p:extLst>
          </p:nvPr>
        </p:nvGraphicFramePr>
        <p:xfrm>
          <a:off x="1159167" y="2551969"/>
          <a:ext cx="6282720" cy="4076057"/>
        </p:xfrm>
        <a:graphic>
          <a:graphicData uri="http://schemas.openxmlformats.org/drawingml/2006/chart">
            <c:chart xmlns:c="http://schemas.openxmlformats.org/drawingml/2006/chart" xmlns:r="http://schemas.openxmlformats.org/officeDocument/2006/relationships" r:id="rId3"/>
          </a:graphicData>
        </a:graphic>
      </p:graphicFrame>
      <p:sp>
        <p:nvSpPr>
          <p:cNvPr id="12" name="CuadroTexto 11"/>
          <p:cNvSpPr txBox="1"/>
          <p:nvPr/>
        </p:nvSpPr>
        <p:spPr>
          <a:xfrm>
            <a:off x="1476950" y="2418817"/>
            <a:ext cx="6871592" cy="553998"/>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Inversión Extranjera Directa según Balanza Cambiaria</a:t>
            </a:r>
          </a:p>
          <a:p>
            <a:pPr algn="ctr"/>
            <a:r>
              <a:rPr lang="es-CO" sz="14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Acumulado enero-julio en millones de  USD</a:t>
            </a:r>
            <a:endParaRPr lang="es-CO" sz="14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3" name="4 CuadroTexto"/>
          <p:cNvSpPr txBox="1">
            <a:spLocks noChangeArrowheads="1"/>
          </p:cNvSpPr>
          <p:nvPr/>
        </p:nvSpPr>
        <p:spPr bwMode="auto">
          <a:xfrm>
            <a:off x="251520" y="6536377"/>
            <a:ext cx="5400600" cy="276999"/>
          </a:xfrm>
          <a:prstGeom prst="rect">
            <a:avLst/>
          </a:prstGeom>
          <a:noFill/>
          <a:ln w="9525">
            <a:noFill/>
            <a:miter lim="800000"/>
            <a:headEnd/>
            <a:tailEnd/>
          </a:ln>
        </p:spPr>
        <p:txBody>
          <a:bodyPr wrap="square">
            <a:spAutoFit/>
          </a:bodyPr>
          <a:lstStyle/>
          <a:p>
            <a:r>
              <a:rPr lang="es-CO" sz="1200" b="0" dirty="0" smtClean="0">
                <a:solidFill>
                  <a:prstClr val="black"/>
                </a:solidFill>
                <a:latin typeface="Tahoma" pitchFamily="34" charset="0"/>
                <a:cs typeface="Tahoma" pitchFamily="34" charset="0"/>
              </a:rPr>
              <a:t>Fuente: Balanza Cambiaria - Banco de la República.</a:t>
            </a:r>
            <a:endParaRPr lang="es-CO" sz="1200" b="0" dirty="0">
              <a:solidFill>
                <a:prstClr val="black"/>
              </a:solidFill>
              <a:latin typeface="Tahoma" pitchFamily="34" charset="0"/>
              <a:cs typeface="Tahoma" pitchFamily="34" charset="0"/>
            </a:endParaRPr>
          </a:p>
        </p:txBody>
      </p:sp>
      <p:sp>
        <p:nvSpPr>
          <p:cNvPr id="15" name="1 Título"/>
          <p:cNvSpPr txBox="1">
            <a:spLocks/>
          </p:cNvSpPr>
          <p:nvPr/>
        </p:nvSpPr>
        <p:spPr>
          <a:xfrm>
            <a:off x="7764" y="746969"/>
            <a:ext cx="9018516" cy="11521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financiación de un déficit corriente de la Balanza de Pagos constituye un reto importante</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cuando se espera una caída en la inversión extranjera</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12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153251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Marcador de contenido"/>
          <p:cNvGraphicFramePr>
            <a:graphicFrameLocks noGrp="1"/>
          </p:cNvGraphicFramePr>
          <p:nvPr>
            <p:ph sz="half" idx="1"/>
            <p:extLst>
              <p:ext uri="{D42A27DB-BD31-4B8C-83A1-F6EECF244321}">
                <p14:modId xmlns:p14="http://schemas.microsoft.com/office/powerpoint/2010/main" val="1035624833"/>
              </p:ext>
            </p:extLst>
          </p:nvPr>
        </p:nvGraphicFramePr>
        <p:xfrm>
          <a:off x="412218" y="2176249"/>
          <a:ext cx="7128792" cy="4392487"/>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a:spLocks noGrp="1"/>
          </p:cNvSpPr>
          <p:nvPr>
            <p:ph type="title"/>
          </p:nvPr>
        </p:nvSpPr>
        <p:spPr>
          <a:xfrm>
            <a:off x="387602" y="692696"/>
            <a:ext cx="8504878" cy="1305745"/>
          </a:xfrm>
        </p:spPr>
        <p:txBody>
          <a:bodyPr>
            <a:noAutofit/>
          </a:bodyPr>
          <a:lstStyle/>
          <a:p>
            <a:pPr algn="ctr">
              <a:lnSpc>
                <a:spcPct val="100000"/>
              </a:lnSpc>
            </a:pPr>
            <a:r>
              <a:rPr lang="es-CO" sz="2000" b="1" dirty="0" smtClean="0">
                <a:solidFill>
                  <a:schemeClr val="tx2"/>
                </a:solidFill>
                <a:ea typeface="Tahoma" panose="020B0604030504040204" pitchFamily="34" charset="0"/>
              </a:rPr>
              <a:t>Así mismo, la inversión de portafolio se ha reducido sustancialmente frente a lo observado en 2013</a:t>
            </a:r>
            <a:br>
              <a:rPr lang="es-CO" sz="2000" b="1" dirty="0" smtClean="0">
                <a:solidFill>
                  <a:schemeClr val="tx2"/>
                </a:solidFill>
                <a:ea typeface="Tahoma" panose="020B0604030504040204" pitchFamily="34" charset="0"/>
              </a:rPr>
            </a:br>
            <a:r>
              <a:rPr lang="es-CO" sz="2000" dirty="0" smtClean="0">
                <a:solidFill>
                  <a:schemeClr val="tx2"/>
                </a:solidFill>
                <a:ea typeface="Tahoma" panose="020B0604030504040204" pitchFamily="34" charset="0"/>
              </a:rPr>
              <a:t>Expectativa de aumento de tasas por parte de la FED y bajas perspectivas para los países emergentes</a:t>
            </a:r>
            <a:endParaRPr lang="es-CO" sz="1600" dirty="0">
              <a:ea typeface="Tahoma" panose="020B0604030504040204" pitchFamily="34" charset="0"/>
            </a:endParaRPr>
          </a:p>
        </p:txBody>
      </p:sp>
      <p:sp>
        <p:nvSpPr>
          <p:cNvPr id="6" name="CuadroTexto 5"/>
          <p:cNvSpPr txBox="1"/>
          <p:nvPr/>
        </p:nvSpPr>
        <p:spPr>
          <a:xfrm>
            <a:off x="179512" y="6568736"/>
            <a:ext cx="5925097" cy="261610"/>
          </a:xfrm>
          <a:prstGeom prst="rect">
            <a:avLst/>
          </a:prstGeom>
          <a:noFill/>
        </p:spPr>
        <p:txBody>
          <a:bodyPr wrap="square" rtlCol="0">
            <a:spAutoFit/>
          </a:bodyPr>
          <a:lstStyle/>
          <a:p>
            <a:r>
              <a:rPr lang="es-CO" sz="11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Fuente: Banco de la República.</a:t>
            </a:r>
            <a:endParaRPr lang="es-CO" sz="11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24673" y="6237312"/>
            <a:ext cx="993843" cy="592819"/>
          </a:xfrm>
          <a:prstGeom prst="rect">
            <a:avLst/>
          </a:prstGeom>
          <a:noFill/>
          <a:ln w="9525">
            <a:noFill/>
            <a:miter lim="800000"/>
            <a:headEnd/>
            <a:tailEnd/>
          </a:ln>
        </p:spPr>
      </p:pic>
    </p:spTree>
    <p:extLst>
      <p:ext uri="{BB962C8B-B14F-4D97-AF65-F5344CB8AC3E}">
        <p14:creationId xmlns:p14="http://schemas.microsoft.com/office/powerpoint/2010/main" val="13960675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7668344" y="6153859"/>
            <a:ext cx="1475657" cy="660163"/>
          </a:xfrm>
          <a:prstGeom prst="rect">
            <a:avLst/>
          </a:prstGeom>
          <a:noFill/>
          <a:ln w="9525">
            <a:noFill/>
            <a:miter lim="800000"/>
            <a:headEnd/>
            <a:tailEnd/>
          </a:ln>
        </p:spPr>
      </p:pic>
      <p:sp>
        <p:nvSpPr>
          <p:cNvPr id="3" name="CuadroTexto 2"/>
          <p:cNvSpPr txBox="1"/>
          <p:nvPr/>
        </p:nvSpPr>
        <p:spPr>
          <a:xfrm>
            <a:off x="2051720" y="2503929"/>
            <a:ext cx="504056" cy="276999"/>
          </a:xfrm>
          <a:prstGeom prst="rect">
            <a:avLst/>
          </a:prstGeom>
          <a:noFill/>
        </p:spPr>
        <p:txBody>
          <a:bodyPr wrap="square" rtlCol="0">
            <a:spAutoFit/>
          </a:bodyPr>
          <a:lstStyle/>
          <a:p>
            <a:r>
              <a:rPr lang="es-CO" sz="1200" b="1" dirty="0" smtClean="0">
                <a:solidFill>
                  <a:prstClr val="black"/>
                </a:solidFill>
              </a:rPr>
              <a:t>3,5</a:t>
            </a:r>
            <a:endParaRPr lang="es-CO" sz="1200" b="1" dirty="0">
              <a:solidFill>
                <a:prstClr val="black"/>
              </a:solidFill>
            </a:endParaRPr>
          </a:p>
        </p:txBody>
      </p:sp>
      <p:pic>
        <p:nvPicPr>
          <p:cNvPr id="6" name="Imagen 5"/>
          <p:cNvPicPr>
            <a:picLocks noChangeAspect="1"/>
          </p:cNvPicPr>
          <p:nvPr/>
        </p:nvPicPr>
        <p:blipFill>
          <a:blip r:embed="rId3"/>
          <a:stretch>
            <a:fillRect/>
          </a:stretch>
        </p:blipFill>
        <p:spPr>
          <a:xfrm>
            <a:off x="515174" y="1222771"/>
            <a:ext cx="3815768" cy="2854302"/>
          </a:xfrm>
          <a:prstGeom prst="rect">
            <a:avLst/>
          </a:prstGeom>
        </p:spPr>
      </p:pic>
      <p:pic>
        <p:nvPicPr>
          <p:cNvPr id="7" name="Imagen 6"/>
          <p:cNvPicPr>
            <a:picLocks noChangeAspect="1"/>
          </p:cNvPicPr>
          <p:nvPr/>
        </p:nvPicPr>
        <p:blipFill>
          <a:blip r:embed="rId4"/>
          <a:stretch>
            <a:fillRect/>
          </a:stretch>
        </p:blipFill>
        <p:spPr>
          <a:xfrm>
            <a:off x="4510336" y="1314888"/>
            <a:ext cx="3710527" cy="2499141"/>
          </a:xfrm>
          <a:prstGeom prst="rect">
            <a:avLst/>
          </a:prstGeom>
        </p:spPr>
      </p:pic>
      <p:sp>
        <p:nvSpPr>
          <p:cNvPr id="2" name="Título 1"/>
          <p:cNvSpPr>
            <a:spLocks noGrp="1"/>
          </p:cNvSpPr>
          <p:nvPr>
            <p:ph type="title"/>
          </p:nvPr>
        </p:nvSpPr>
        <p:spPr>
          <a:xfrm>
            <a:off x="515174" y="283844"/>
            <a:ext cx="8229600" cy="1314888"/>
          </a:xfrm>
        </p:spPr>
        <p:txBody>
          <a:bodyPr>
            <a:noAutofit/>
          </a:bodyPr>
          <a:lstStyle/>
          <a:p>
            <a:pPr algn="ctr"/>
            <a:r>
              <a:rPr lang="es-CO" sz="1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Estimación faltante ingresos sin reforma tributaria manteniendo el nivel de gasto de 2014 (muy inferior al de 2013)</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2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10" name="6 CuadroTexto"/>
          <p:cNvSpPr txBox="1"/>
          <p:nvPr/>
        </p:nvSpPr>
        <p:spPr>
          <a:xfrm>
            <a:off x="230929" y="6500609"/>
            <a:ext cx="3209533" cy="261610"/>
          </a:xfrm>
          <a:prstGeom prst="rect">
            <a:avLst/>
          </a:prstGeom>
          <a:noFill/>
        </p:spPr>
        <p:txBody>
          <a:bodyPr wrap="none" rtlCol="0">
            <a:spAutoFit/>
          </a:bodyPr>
          <a:lstStyle/>
          <a:p>
            <a:r>
              <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rPr>
              <a:t>Fuente: </a:t>
            </a:r>
            <a:r>
              <a:rPr lang="es-CO" sz="1100" b="0" dirty="0" smtClean="0">
                <a:solidFill>
                  <a:prstClr val="black"/>
                </a:solidFill>
                <a:latin typeface="Tahoma" panose="020B0604030504040204" pitchFamily="34" charset="0"/>
                <a:ea typeface="Tahoma" panose="020B0604030504040204" pitchFamily="34" charset="0"/>
                <a:cs typeface="Tahoma" panose="020B0604030504040204" pitchFamily="34" charset="0"/>
              </a:rPr>
              <a:t>Cálculos y estimaciones de Fedesarrollo.</a:t>
            </a:r>
            <a:endPar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CuadroTexto 3"/>
          <p:cNvSpPr txBox="1"/>
          <p:nvPr/>
        </p:nvSpPr>
        <p:spPr>
          <a:xfrm>
            <a:off x="1835696" y="2564904"/>
            <a:ext cx="380232" cy="276999"/>
          </a:xfrm>
          <a:prstGeom prst="rect">
            <a:avLst/>
          </a:prstGeom>
          <a:noFill/>
        </p:spPr>
        <p:txBody>
          <a:bodyPr wrap="none" rtlCol="0">
            <a:spAutoFit/>
          </a:bodyPr>
          <a:lstStyle/>
          <a:p>
            <a:r>
              <a:rPr lang="es-CO" sz="1200" b="1" dirty="0" smtClean="0"/>
              <a:t>3,5</a:t>
            </a:r>
            <a:endParaRPr lang="es-CO" sz="1200" b="1" dirty="0"/>
          </a:p>
        </p:txBody>
      </p:sp>
      <p:pic>
        <p:nvPicPr>
          <p:cNvPr id="12" name="Imagen 11"/>
          <p:cNvPicPr>
            <a:picLocks noChangeAspect="1"/>
          </p:cNvPicPr>
          <p:nvPr/>
        </p:nvPicPr>
        <p:blipFill>
          <a:blip r:embed="rId5"/>
          <a:stretch>
            <a:fillRect/>
          </a:stretch>
        </p:blipFill>
        <p:spPr>
          <a:xfrm>
            <a:off x="4598720" y="3977644"/>
            <a:ext cx="4146054" cy="2274170"/>
          </a:xfrm>
          <a:prstGeom prst="rect">
            <a:avLst/>
          </a:prstGeom>
        </p:spPr>
      </p:pic>
      <p:pic>
        <p:nvPicPr>
          <p:cNvPr id="15" name="Imagen 14"/>
          <p:cNvPicPr>
            <a:picLocks noChangeAspect="1"/>
          </p:cNvPicPr>
          <p:nvPr/>
        </p:nvPicPr>
        <p:blipFill>
          <a:blip r:embed="rId6"/>
          <a:stretch>
            <a:fillRect/>
          </a:stretch>
        </p:blipFill>
        <p:spPr>
          <a:xfrm>
            <a:off x="445190" y="4043785"/>
            <a:ext cx="4153529" cy="2367556"/>
          </a:xfrm>
          <a:prstGeom prst="rect">
            <a:avLst/>
          </a:prstGeom>
        </p:spPr>
      </p:pic>
    </p:spTree>
    <p:extLst>
      <p:ext uri="{BB962C8B-B14F-4D97-AF65-F5344CB8AC3E}">
        <p14:creationId xmlns:p14="http://schemas.microsoft.com/office/powerpoint/2010/main" val="23780389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42707966"/>
              </p:ext>
            </p:extLst>
          </p:nvPr>
        </p:nvGraphicFramePr>
        <p:xfrm>
          <a:off x="1534179" y="1837884"/>
          <a:ext cx="6066673" cy="4559990"/>
        </p:xfrm>
        <a:graphic>
          <a:graphicData uri="http://schemas.openxmlformats.org/drawingml/2006/chart">
            <c:chart xmlns:c="http://schemas.openxmlformats.org/drawingml/2006/chart" xmlns:r="http://schemas.openxmlformats.org/officeDocument/2006/relationships" r:id="rId2"/>
          </a:graphicData>
        </a:graphic>
      </p:graphicFrame>
      <p:sp>
        <p:nvSpPr>
          <p:cNvPr id="5" name="1 Título"/>
          <p:cNvSpPr txBox="1">
            <a:spLocks/>
          </p:cNvSpPr>
          <p:nvPr/>
        </p:nvSpPr>
        <p:spPr bwMode="auto">
          <a:xfrm>
            <a:off x="126372" y="764704"/>
            <a:ext cx="8882286" cy="13057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rgbClr val="14488B"/>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gn="ctr"/>
            <a:r>
              <a:rPr lang="es-CO" sz="2400" b="1" dirty="0">
                <a:solidFill>
                  <a:schemeClr val="tx2"/>
                </a:solidFill>
                <a:ea typeface="Tahoma" panose="020B0604030504040204" pitchFamily="34" charset="0"/>
              </a:rPr>
              <a:t>La tasa de cambio alcanza hoy niveles no observados desde finales del año 2003</a:t>
            </a:r>
            <a:r>
              <a:rPr lang="es-CO" sz="2000" b="1" dirty="0">
                <a:solidFill>
                  <a:schemeClr val="tx2"/>
                </a:solidFill>
                <a:ea typeface="Tahoma" panose="020B0604030504040204" pitchFamily="34" charset="0"/>
              </a:rPr>
              <a:t/>
            </a:r>
            <a:br>
              <a:rPr lang="es-CO" sz="2000" b="1" dirty="0">
                <a:solidFill>
                  <a:schemeClr val="tx2"/>
                </a:solidFill>
                <a:ea typeface="Tahoma" panose="020B0604030504040204" pitchFamily="34" charset="0"/>
              </a:rPr>
            </a:br>
            <a:endParaRPr lang="es-CO" sz="1800" dirty="0">
              <a:ea typeface="Tahoma" panose="020B0604030504040204" pitchFamily="34" charset="0"/>
            </a:endParaRPr>
          </a:p>
        </p:txBody>
      </p:sp>
      <p:sp>
        <p:nvSpPr>
          <p:cNvPr id="7" name="4 CuadroTexto"/>
          <p:cNvSpPr txBox="1"/>
          <p:nvPr/>
        </p:nvSpPr>
        <p:spPr>
          <a:xfrm>
            <a:off x="323528" y="6475504"/>
            <a:ext cx="3685910" cy="276999"/>
          </a:xfrm>
          <a:prstGeom prst="rect">
            <a:avLst/>
          </a:prstGeom>
          <a:noFill/>
        </p:spPr>
        <p:txBody>
          <a:bodyPr wrap="square" rtlCol="0">
            <a:spAutoFit/>
          </a:bodyPr>
          <a:lstStyle/>
          <a:p>
            <a:r>
              <a:rPr lang="es-CO" sz="1200" b="0" dirty="0">
                <a:solidFill>
                  <a:prstClr val="black"/>
                </a:solidFill>
                <a:latin typeface="Tahoma" pitchFamily="34" charset="0"/>
                <a:ea typeface="Tahoma" pitchFamily="34" charset="0"/>
                <a:cs typeface="Tahoma" pitchFamily="34" charset="0"/>
              </a:rPr>
              <a:t>Fuente: Banco de la República.</a:t>
            </a:r>
          </a:p>
        </p:txBody>
      </p:sp>
      <p:pic>
        <p:nvPicPr>
          <p:cNvPr id="8" name="Picture 2"/>
          <p:cNvPicPr>
            <a:picLocks noChangeAspect="1" noChangeArrowheads="1"/>
          </p:cNvPicPr>
          <p:nvPr/>
        </p:nvPicPr>
        <p:blipFill>
          <a:blip r:embed="rId3" cstate="print"/>
          <a:srcRect/>
          <a:stretch>
            <a:fillRect/>
          </a:stretch>
        </p:blipFill>
        <p:spPr bwMode="auto">
          <a:xfrm>
            <a:off x="8100392" y="6150643"/>
            <a:ext cx="889398" cy="707358"/>
          </a:xfrm>
          <a:prstGeom prst="rect">
            <a:avLst/>
          </a:prstGeom>
          <a:noFill/>
          <a:ln w="9525">
            <a:noFill/>
            <a:miter lim="800000"/>
            <a:headEnd/>
            <a:tailEnd/>
          </a:ln>
        </p:spPr>
      </p:pic>
    </p:spTree>
    <p:extLst>
      <p:ext uri="{BB962C8B-B14F-4D97-AF65-F5344CB8AC3E}">
        <p14:creationId xmlns:p14="http://schemas.microsoft.com/office/powerpoint/2010/main" val="26906983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5023" y="738066"/>
            <a:ext cx="7920880" cy="1305745"/>
          </a:xfrm>
        </p:spPr>
        <p:txBody>
          <a:bodyPr>
            <a:noAutofit/>
          </a:bodyPr>
          <a:lstStyle/>
          <a:p>
            <a:pPr algn="ctr">
              <a:lnSpc>
                <a:spcPct val="100000"/>
              </a:lnSpc>
            </a:pPr>
            <a:r>
              <a:rPr lang="es-CO" sz="2000" b="1" dirty="0">
                <a:solidFill>
                  <a:schemeClr val="tx2"/>
                </a:solidFill>
                <a:ea typeface="Tahoma" panose="020B0604030504040204" pitchFamily="34" charset="0"/>
              </a:rPr>
              <a:t>Y evolucionará de acuerdo con el panorama internacional y </a:t>
            </a:r>
            <a:r>
              <a:rPr lang="es-CO" sz="2000" b="1" dirty="0" smtClean="0">
                <a:solidFill>
                  <a:schemeClr val="tx2"/>
                </a:solidFill>
                <a:ea typeface="Tahoma" panose="020B0604030504040204" pitchFamily="34" charset="0"/>
              </a:rPr>
              <a:t>condiciones </a:t>
            </a:r>
            <a:r>
              <a:rPr lang="es-CO" sz="2000" b="1" dirty="0">
                <a:solidFill>
                  <a:schemeClr val="tx2"/>
                </a:solidFill>
                <a:ea typeface="Tahoma" panose="020B0604030504040204" pitchFamily="34" charset="0"/>
              </a:rPr>
              <a:t>de financiación del déficit en Cuenta Corriente </a:t>
            </a:r>
            <a:br>
              <a:rPr lang="es-CO" sz="2000" b="1" dirty="0">
                <a:solidFill>
                  <a:schemeClr val="tx2"/>
                </a:solidFill>
                <a:ea typeface="Tahoma" panose="020B0604030504040204" pitchFamily="34" charset="0"/>
              </a:rPr>
            </a:br>
            <a:r>
              <a:rPr lang="es-CO" sz="2000" dirty="0">
                <a:solidFill>
                  <a:schemeClr val="tx2"/>
                </a:solidFill>
                <a:ea typeface="Tahoma" panose="020B0604030504040204" pitchFamily="34" charset="0"/>
              </a:rPr>
              <a:t>Sobre ello la incertidumbre es grande</a:t>
            </a:r>
            <a:r>
              <a:rPr lang="es-CO" sz="1800" b="1" dirty="0">
                <a:solidFill>
                  <a:schemeClr val="tx2"/>
                </a:solidFill>
                <a:ea typeface="Tahoma" panose="020B0604030504040204" pitchFamily="34" charset="0"/>
              </a:rPr>
              <a:t/>
            </a:r>
            <a:br>
              <a:rPr lang="es-CO" sz="1800" b="1" dirty="0">
                <a:solidFill>
                  <a:schemeClr val="tx2"/>
                </a:solidFill>
                <a:ea typeface="Tahoma" panose="020B0604030504040204" pitchFamily="34" charset="0"/>
              </a:rPr>
            </a:br>
            <a:endParaRPr lang="es-CO" sz="1600" dirty="0">
              <a:ea typeface="Tahoma" panose="020B0604030504040204" pitchFamily="34" charset="0"/>
            </a:endParaRPr>
          </a:p>
        </p:txBody>
      </p:sp>
      <p:sp>
        <p:nvSpPr>
          <p:cNvPr id="5" name="4 CuadroTexto"/>
          <p:cNvSpPr txBox="1"/>
          <p:nvPr/>
        </p:nvSpPr>
        <p:spPr>
          <a:xfrm>
            <a:off x="35992" y="6495215"/>
            <a:ext cx="3685910" cy="276999"/>
          </a:xfrm>
          <a:prstGeom prst="rect">
            <a:avLst/>
          </a:prstGeom>
          <a:noFill/>
        </p:spPr>
        <p:txBody>
          <a:bodyPr wrap="square" rtlCol="0">
            <a:spAutoFit/>
          </a:bodyPr>
          <a:lstStyle/>
          <a:p>
            <a:r>
              <a:rPr lang="es-CO" sz="1200" b="0" dirty="0">
                <a:solidFill>
                  <a:prstClr val="black"/>
                </a:solidFill>
                <a:latin typeface="Tahoma" pitchFamily="34" charset="0"/>
                <a:ea typeface="Tahoma" pitchFamily="34" charset="0"/>
                <a:cs typeface="Tahoma" pitchFamily="34" charset="0"/>
              </a:rPr>
              <a:t>Fuente: Banco de la República.</a:t>
            </a:r>
          </a:p>
        </p:txBody>
      </p:sp>
      <p:pic>
        <p:nvPicPr>
          <p:cNvPr id="7" name="Picture 2"/>
          <p:cNvPicPr>
            <a:picLocks noChangeAspect="1" noChangeArrowheads="1"/>
          </p:cNvPicPr>
          <p:nvPr/>
        </p:nvPicPr>
        <p:blipFill>
          <a:blip r:embed="rId3" cstate="print"/>
          <a:srcRect/>
          <a:stretch>
            <a:fillRect/>
          </a:stretch>
        </p:blipFill>
        <p:spPr bwMode="auto">
          <a:xfrm>
            <a:off x="8172400" y="6143093"/>
            <a:ext cx="745382" cy="592819"/>
          </a:xfrm>
          <a:prstGeom prst="rect">
            <a:avLst/>
          </a:prstGeom>
          <a:noFill/>
          <a:ln w="9525">
            <a:noFill/>
            <a:miter lim="800000"/>
            <a:headEnd/>
            <a:tailEnd/>
          </a:ln>
        </p:spPr>
      </p:pic>
      <p:graphicFrame>
        <p:nvGraphicFramePr>
          <p:cNvPr id="8" name="3 Marcador de contenido"/>
          <p:cNvGraphicFramePr>
            <a:graphicFrameLocks noGrp="1"/>
          </p:cNvGraphicFramePr>
          <p:nvPr>
            <p:ph idx="1"/>
            <p:extLst>
              <p:ext uri="{D42A27DB-BD31-4B8C-83A1-F6EECF244321}">
                <p14:modId xmlns:p14="http://schemas.microsoft.com/office/powerpoint/2010/main" val="3056745915"/>
              </p:ext>
            </p:extLst>
          </p:nvPr>
        </p:nvGraphicFramePr>
        <p:xfrm>
          <a:off x="1115616" y="2043811"/>
          <a:ext cx="6546363" cy="4691555"/>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Conector recto 9"/>
          <p:cNvCxnSpPr/>
          <p:nvPr/>
        </p:nvCxnSpPr>
        <p:spPr>
          <a:xfrm>
            <a:off x="3419872" y="2459236"/>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3851920" y="2477624"/>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3203848" y="2077514"/>
            <a:ext cx="774513" cy="400110"/>
          </a:xfrm>
          <a:prstGeom prst="rect">
            <a:avLst/>
          </a:prstGeom>
          <a:noFill/>
        </p:spPr>
        <p:txBody>
          <a:bodyPr wrap="square" rtlCol="0">
            <a:spAutoFit/>
          </a:bodyPr>
          <a:lstStyle/>
          <a:p>
            <a:r>
              <a:rPr lang="es-CO" sz="1000" b="0" dirty="0">
                <a:solidFill>
                  <a:schemeClr val="tx1"/>
                </a:solidFill>
              </a:rPr>
              <a:t>Referendo Grecia</a:t>
            </a:r>
          </a:p>
        </p:txBody>
      </p:sp>
      <p:cxnSp>
        <p:nvCxnSpPr>
          <p:cNvPr id="13" name="Conector recto 12"/>
          <p:cNvCxnSpPr/>
          <p:nvPr/>
        </p:nvCxnSpPr>
        <p:spPr>
          <a:xfrm>
            <a:off x="3347864" y="2459236"/>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4644008" y="2477624"/>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3978361" y="2459236"/>
            <a:ext cx="0" cy="316835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643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291" y="946054"/>
            <a:ext cx="8395433" cy="1280257"/>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Pese a la alta volatilidad de la tasa de cambio las empresas no han incrementado la utilización de instrumentos de cobertura frente al riesgo cambiario</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ea typeface="Tahoma" panose="020B0604030504040204" pitchFamily="34" charset="0"/>
              </a:rPr>
              <a:t>Sin embargo, dentro de los instrumentos utilizados han ganado participación los forward de compra</a:t>
            </a:r>
            <a:endParaRPr lang="es-CO" sz="1800" dirty="0">
              <a:solidFill>
                <a:schemeClr val="tx2"/>
              </a:solidFill>
              <a:ea typeface="Tahoma" panose="020B0604030504040204" pitchFamily="34" charset="0"/>
            </a:endParaRPr>
          </a:p>
        </p:txBody>
      </p:sp>
      <p:sp>
        <p:nvSpPr>
          <p:cNvPr id="6" name="5 CuadroTexto"/>
          <p:cNvSpPr txBox="1"/>
          <p:nvPr/>
        </p:nvSpPr>
        <p:spPr>
          <a:xfrm>
            <a:off x="251520" y="6467148"/>
            <a:ext cx="6480720"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Encuesta de Opinión Empresarial – Módulo de riesgo cambiario. 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
        <p:nvSpPr>
          <p:cNvPr id="10" name="CuadroTexto 9"/>
          <p:cNvSpPr txBox="1"/>
          <p:nvPr/>
        </p:nvSpPr>
        <p:spPr>
          <a:xfrm>
            <a:off x="611560" y="2606732"/>
            <a:ext cx="3888432" cy="461665"/>
          </a:xfrm>
          <a:prstGeom prst="rect">
            <a:avLst/>
          </a:prstGeom>
          <a:noFill/>
        </p:spPr>
        <p:txBody>
          <a:bodyPr wrap="square" rtlCol="0">
            <a:spAutoFit/>
          </a:bodyPr>
          <a:lstStyle/>
          <a:p>
            <a:pPr algn="ct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¿Ha utilizado instrumentos derivados de tasa de cambio en los últimos 12 meses?</a:t>
            </a:r>
            <a:endPar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10 Gráfico"/>
          <p:cNvGraphicFramePr>
            <a:graphicFrameLocks/>
          </p:cNvGraphicFramePr>
          <p:nvPr>
            <p:extLst>
              <p:ext uri="{D42A27DB-BD31-4B8C-83A1-F6EECF244321}">
                <p14:modId xmlns:p14="http://schemas.microsoft.com/office/powerpoint/2010/main" val="839661548"/>
              </p:ext>
            </p:extLst>
          </p:nvPr>
        </p:nvGraphicFramePr>
        <p:xfrm>
          <a:off x="251520" y="3125322"/>
          <a:ext cx="4392488" cy="328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11 Gráfico"/>
          <p:cNvGraphicFramePr>
            <a:graphicFrameLocks/>
          </p:cNvGraphicFramePr>
          <p:nvPr>
            <p:extLst>
              <p:ext uri="{D42A27DB-BD31-4B8C-83A1-F6EECF244321}">
                <p14:modId xmlns:p14="http://schemas.microsoft.com/office/powerpoint/2010/main" val="664150002"/>
              </p:ext>
            </p:extLst>
          </p:nvPr>
        </p:nvGraphicFramePr>
        <p:xfrm>
          <a:off x="4644008" y="2923366"/>
          <a:ext cx="4377154" cy="3682281"/>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p:cNvSpPr txBox="1"/>
          <p:nvPr/>
        </p:nvSpPr>
        <p:spPr>
          <a:xfrm>
            <a:off x="5132730" y="2532514"/>
            <a:ext cx="3888432" cy="276999"/>
          </a:xfrm>
          <a:prstGeom prst="rect">
            <a:avLst/>
          </a:prstGeom>
          <a:noFill/>
        </p:spPr>
        <p:txBody>
          <a:bodyPr wrap="square" rtlCol="0">
            <a:spAutoFit/>
          </a:bodyPr>
          <a:lstStyle/>
          <a:p>
            <a:pPr algn="ctr"/>
            <a:r>
              <a:rPr lang="es-CO" sz="1200" dirty="0" smtClean="0">
                <a:solidFill>
                  <a:prstClr val="black"/>
                </a:solidFill>
                <a:latin typeface="Tahoma" panose="020B0604030504040204" pitchFamily="34" charset="0"/>
                <a:ea typeface="Tahoma" panose="020B0604030504040204" pitchFamily="34" charset="0"/>
                <a:cs typeface="Tahoma" panose="020B0604030504040204" pitchFamily="34" charset="0"/>
              </a:rPr>
              <a:t>Operaciones de cobertura de riesgo cambiario</a:t>
            </a:r>
            <a:endParaRPr lang="es-CO" sz="11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44895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7924" y="879592"/>
            <a:ext cx="7999265" cy="1280257"/>
          </a:xfrm>
        </p:spPr>
        <p:txBody>
          <a:bodyPr>
            <a:noAutofit/>
          </a:bodyPr>
          <a:lstStyle/>
          <a:p>
            <a:pPr algn="ctr">
              <a:lnSpc>
                <a:spcPct val="100000"/>
              </a:lnSpc>
            </a:pPr>
            <a:r>
              <a:rPr lang="es-CO" sz="2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Percepción de riesgo cambiario</a:t>
            </a:r>
            <a:br>
              <a:rPr lang="es-CO" sz="2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400" dirty="0" smtClean="0">
                <a:solidFill>
                  <a:schemeClr val="tx2"/>
                </a:solidFill>
                <a:ea typeface="Tahoma" panose="020B0604030504040204" pitchFamily="34" charset="0"/>
              </a:rPr>
              <a:t>Las empresas colombianas mantienen una relativa baja exposición a la volatilidad de la tasa de cambio</a:t>
            </a:r>
            <a:r>
              <a:rPr lang="es-CO" sz="2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8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8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24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251520" y="6467148"/>
            <a:ext cx="6480720"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Encuesta de Opinión Empresarial – Módulo de riesgo cambiario. 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9" name="2 Gráfico"/>
          <p:cNvGraphicFramePr>
            <a:graphicFrameLocks/>
          </p:cNvGraphicFramePr>
          <p:nvPr>
            <p:extLst>
              <p:ext uri="{D42A27DB-BD31-4B8C-83A1-F6EECF244321}">
                <p14:modId xmlns:p14="http://schemas.microsoft.com/office/powerpoint/2010/main" val="995399143"/>
              </p:ext>
            </p:extLst>
          </p:nvPr>
        </p:nvGraphicFramePr>
        <p:xfrm>
          <a:off x="520304" y="2708920"/>
          <a:ext cx="4536504" cy="3463851"/>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p:cNvSpPr txBox="1"/>
          <p:nvPr/>
        </p:nvSpPr>
        <p:spPr>
          <a:xfrm>
            <a:off x="555824" y="2223178"/>
            <a:ext cx="4227884" cy="338554"/>
          </a:xfrm>
          <a:prstGeom prst="rect">
            <a:avLst/>
          </a:prstGeom>
          <a:noFill/>
        </p:spPr>
        <p:txBody>
          <a:bodyPr wrap="square" rtlCol="0">
            <a:spAutoFit/>
          </a:bodyPr>
          <a:lstStyle/>
          <a:p>
            <a:pPr algn="ct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Ingresos denominados en dólares</a:t>
            </a:r>
            <a:endParaRPr lang="es-CO" sz="14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1000041155"/>
              </p:ext>
            </p:extLst>
          </p:nvPr>
        </p:nvGraphicFramePr>
        <p:xfrm>
          <a:off x="4932040" y="2454226"/>
          <a:ext cx="4211959" cy="3751883"/>
        </p:xfrm>
        <a:graphic>
          <a:graphicData uri="http://schemas.openxmlformats.org/drawingml/2006/chart">
            <c:chart xmlns:c="http://schemas.openxmlformats.org/drawingml/2006/chart" xmlns:r="http://schemas.openxmlformats.org/officeDocument/2006/relationships" r:id="rId5"/>
          </a:graphicData>
        </a:graphic>
      </p:graphicFrame>
      <p:sp>
        <p:nvSpPr>
          <p:cNvPr id="12" name="CuadroTexto 11"/>
          <p:cNvSpPr txBox="1"/>
          <p:nvPr/>
        </p:nvSpPr>
        <p:spPr>
          <a:xfrm>
            <a:off x="4916115" y="2193187"/>
            <a:ext cx="4227884" cy="338554"/>
          </a:xfrm>
          <a:prstGeom prst="rect">
            <a:avLst/>
          </a:prstGeom>
          <a:noFill/>
        </p:spPr>
        <p:txBody>
          <a:bodyPr wrap="square" rtlCol="0">
            <a:spAutoFit/>
          </a:bodyPr>
          <a:lstStyle/>
          <a:p>
            <a:pPr algn="ctr"/>
            <a:r>
              <a:rPr lang="es-CO"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Egresos</a:t>
            </a:r>
            <a:r>
              <a:rPr lang="es-CO" sz="16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 denominados en dólares</a:t>
            </a:r>
            <a:endParaRPr lang="es-CO" sz="14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870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0171" y="843310"/>
            <a:ext cx="8450301" cy="1280257"/>
          </a:xfrm>
        </p:spPr>
        <p:txBody>
          <a:bodyPr>
            <a:noAutofit/>
          </a:bodyPr>
          <a:lstStyle/>
          <a:p>
            <a:pPr algn="ctr">
              <a:lnSpc>
                <a:spcPct val="100000"/>
              </a:lnSpc>
            </a:pPr>
            <a:r>
              <a:rPr lang="es-CO" sz="2000" b="1" dirty="0">
                <a:solidFill>
                  <a:schemeClr val="tx2"/>
                </a:solidFill>
                <a:ea typeface="Tahoma" panose="020B0604030504040204" pitchFamily="34" charset="0"/>
              </a:rPr>
              <a:t>P</a:t>
            </a: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rincipales razones por las cuales no se utilizan estos instrumentos</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ea typeface="Tahoma" panose="020B0604030504040204" pitchFamily="34" charset="0"/>
              </a:rPr>
              <a:t>Cabe resaltar que frente a 2014, la percepción de que el Banco de la República intervendrá en el mercado cambiario ha aumentado</a:t>
            </a:r>
            <a:endParaRPr lang="es-CO" sz="1800" dirty="0">
              <a:solidFill>
                <a:schemeClr val="tx2"/>
              </a:solidFill>
              <a:ea typeface="Tahoma" panose="020B0604030504040204" pitchFamily="34" charset="0"/>
            </a:endParaRPr>
          </a:p>
        </p:txBody>
      </p:sp>
      <p:sp>
        <p:nvSpPr>
          <p:cNvPr id="6" name="5 CuadroTexto"/>
          <p:cNvSpPr txBox="1"/>
          <p:nvPr/>
        </p:nvSpPr>
        <p:spPr>
          <a:xfrm>
            <a:off x="251520" y="6467148"/>
            <a:ext cx="6480720"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Encuesta de Opinión Empresarial – Módulo de riesgo cambiario. 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
        <p:nvSpPr>
          <p:cNvPr id="10" name="CuadroTexto 9"/>
          <p:cNvSpPr txBox="1"/>
          <p:nvPr/>
        </p:nvSpPr>
        <p:spPr>
          <a:xfrm>
            <a:off x="1619672" y="2370366"/>
            <a:ext cx="6264696" cy="338554"/>
          </a:xfrm>
          <a:prstGeom prst="rect">
            <a:avLst/>
          </a:prstGeom>
          <a:noFill/>
        </p:spPr>
        <p:txBody>
          <a:bodyPr wrap="square" rtlCol="0">
            <a:spAutoFit/>
          </a:bodyPr>
          <a:lstStyle/>
          <a:p>
            <a:pPr algn="ctr"/>
            <a:r>
              <a:rPr lang="es-CO" sz="1600" dirty="0" smtClean="0">
                <a:solidFill>
                  <a:prstClr val="black"/>
                </a:solidFill>
                <a:latin typeface="Tahoma" panose="020B0604030504040204" pitchFamily="34" charset="0"/>
                <a:ea typeface="Tahoma" panose="020B0604030504040204" pitchFamily="34" charset="0"/>
                <a:cs typeface="Tahoma" panose="020B0604030504040204" pitchFamily="34" charset="0"/>
              </a:rPr>
              <a:t>Motivos por los cuales las empresas no usan derivados</a:t>
            </a:r>
            <a:endParaRPr lang="es-CO" sz="1400" b="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15 Gráfico"/>
          <p:cNvGraphicFramePr>
            <a:graphicFrameLocks/>
          </p:cNvGraphicFramePr>
          <p:nvPr>
            <p:extLst>
              <p:ext uri="{D42A27DB-BD31-4B8C-83A1-F6EECF244321}">
                <p14:modId xmlns:p14="http://schemas.microsoft.com/office/powerpoint/2010/main" val="458260828"/>
              </p:ext>
            </p:extLst>
          </p:nvPr>
        </p:nvGraphicFramePr>
        <p:xfrm>
          <a:off x="527012" y="2708921"/>
          <a:ext cx="8149444" cy="37582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80560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4436" y="649696"/>
            <a:ext cx="7677473" cy="1280257"/>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proyección básica de Fedesarrollo implica una desaceleración en 2015 y 2016 frente a ritmos superiores al 4,5% en los años precedentes</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364805" y="6437462"/>
            <a:ext cx="2514173" cy="276999"/>
          </a:xfrm>
          <a:prstGeom prst="rect">
            <a:avLst/>
          </a:prstGeom>
          <a:noFill/>
        </p:spPr>
        <p:txBody>
          <a:bodyPr wrap="square" rtlCol="0">
            <a:spAutoFit/>
          </a:bodyPr>
          <a:lstStyle/>
          <a:p>
            <a:r>
              <a:rPr lang="es-CO" sz="1200" dirty="0">
                <a:latin typeface="Tahoma" pitchFamily="34" charset="0"/>
                <a:ea typeface="Tahoma" pitchFamily="34" charset="0"/>
                <a:cs typeface="Tahoma" pitchFamily="34" charset="0"/>
              </a:rPr>
              <a:t>Fuente: </a:t>
            </a:r>
            <a:r>
              <a:rPr lang="es-CO" sz="1200" dirty="0" smtClean="0">
                <a:latin typeface="Tahoma" pitchFamily="34" charset="0"/>
                <a:ea typeface="Tahoma" pitchFamily="34" charset="0"/>
                <a:cs typeface="Tahoma" pitchFamily="34" charset="0"/>
              </a:rPr>
              <a:t>Fedesarrollo.</a:t>
            </a:r>
            <a:endParaRPr lang="es-CO" sz="1200" dirty="0">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5" name="4 Tabla"/>
          <p:cNvGraphicFramePr>
            <a:graphicFrameLocks noGrp="1"/>
          </p:cNvGraphicFramePr>
          <p:nvPr>
            <p:extLst/>
          </p:nvPr>
        </p:nvGraphicFramePr>
        <p:xfrm>
          <a:off x="1478383" y="2044705"/>
          <a:ext cx="6333976" cy="4163254"/>
        </p:xfrm>
        <a:graphic>
          <a:graphicData uri="http://schemas.openxmlformats.org/drawingml/2006/table">
            <a:tbl>
              <a:tblPr/>
              <a:tblGrid>
                <a:gridCol w="1660204"/>
                <a:gridCol w="998012"/>
                <a:gridCol w="918940"/>
                <a:gridCol w="918940"/>
                <a:gridCol w="918940"/>
                <a:gridCol w="918940"/>
              </a:tblGrid>
              <a:tr h="846822">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Año</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endPar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2015</a:t>
                      </a:r>
                    </a:p>
                    <a:p>
                      <a:pPr algn="ctr" fontAlgn="b"/>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2016</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2017</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2018</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555212">
                <a:tc>
                  <a:txBody>
                    <a:bodyPr/>
                    <a:lstStyle/>
                    <a:p>
                      <a:pPr algn="ctr" fontAlgn="b"/>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PIB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4,6%</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4,0%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4,4%</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r>
              <a:tr h="536573">
                <a:tc gridSpan="6">
                  <a:txBody>
                    <a:bodyPr/>
                    <a:lstStyle/>
                    <a:p>
                      <a:pPr algn="ctr" fontAlgn="b"/>
                      <a:r>
                        <a:rPr lang="es-CO"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Sectores productivos</a:t>
                      </a:r>
                      <a:endParaRPr lang="es-CO"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CO"/>
                    </a:p>
                  </a:txBody>
                  <a:tcPr/>
                </a:tc>
                <a:tc hMerge="1">
                  <a:txBody>
                    <a:bodyPr/>
                    <a:lstStyle/>
                    <a:p>
                      <a:endParaRPr lang="es-CO"/>
                    </a:p>
                  </a:txBody>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056">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AGROPECUARIO</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27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MINERÍA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6634">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CONSTRUCCIÓN</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9,9%</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7,8%</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5833">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INDUSTRIA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4085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OTROS</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4,6%</a:t>
                      </a:r>
                      <a:endParaRPr lang="es-CO"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Elipse 3"/>
          <p:cNvSpPr/>
          <p:nvPr/>
        </p:nvSpPr>
        <p:spPr>
          <a:xfrm>
            <a:off x="4211960" y="2852936"/>
            <a:ext cx="1656184" cy="57606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624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708" y="980728"/>
            <a:ext cx="8229600" cy="576064"/>
          </a:xfrm>
        </p:spPr>
        <p:txBody>
          <a:bodyPr/>
          <a:lstStyle/>
          <a:p>
            <a:r>
              <a:rPr lang="es-CO" sz="2400" dirty="0">
                <a:solidFill>
                  <a:schemeClr val="tx1">
                    <a:lumMod val="65000"/>
                    <a:lumOff val="35000"/>
                  </a:schemeClr>
                </a:solidFill>
              </a:rPr>
              <a:t>Colombia: crecimiento del PIB por el lado de la oferta</a:t>
            </a:r>
            <a:endParaRPr lang="es-CO" sz="2400" dirty="0"/>
          </a:p>
        </p:txBody>
      </p:sp>
      <p:sp>
        <p:nvSpPr>
          <p:cNvPr id="5" name="Marcador de texto 4"/>
          <p:cNvSpPr>
            <a:spLocks noGrp="1"/>
          </p:cNvSpPr>
          <p:nvPr>
            <p:ph type="body" sz="quarter" idx="11"/>
          </p:nvPr>
        </p:nvSpPr>
        <p:spPr/>
        <p:txBody>
          <a:bodyPr/>
          <a:lstStyle/>
          <a:p>
            <a:r>
              <a:rPr lang="es-CO" dirty="0" smtClean="0"/>
              <a:t>Fuente: DANE.</a:t>
            </a:r>
            <a:endParaRPr lang="es-CO" dirty="0"/>
          </a:p>
        </p:txBody>
      </p:sp>
      <p:graphicFrame>
        <p:nvGraphicFramePr>
          <p:cNvPr id="22" name="Gráfico 21"/>
          <p:cNvGraphicFramePr/>
          <p:nvPr>
            <p:extLst>
              <p:ext uri="{D42A27DB-BD31-4B8C-83A1-F6EECF244321}">
                <p14:modId xmlns:p14="http://schemas.microsoft.com/office/powerpoint/2010/main" val="1668536582"/>
              </p:ext>
            </p:extLst>
          </p:nvPr>
        </p:nvGraphicFramePr>
        <p:xfrm>
          <a:off x="1187624" y="1789726"/>
          <a:ext cx="6768752" cy="4303570"/>
        </p:xfrm>
        <a:graphic>
          <a:graphicData uri="http://schemas.openxmlformats.org/drawingml/2006/chart">
            <c:chart xmlns:c="http://schemas.openxmlformats.org/drawingml/2006/chart" xmlns:r="http://schemas.openxmlformats.org/officeDocument/2006/relationships" r:id="rId2"/>
          </a:graphicData>
        </a:graphic>
      </p:graphicFrame>
      <p:pic>
        <p:nvPicPr>
          <p:cNvPr id="23" name="Picture 2"/>
          <p:cNvPicPr>
            <a:picLocks noChangeAspect="1" noChangeArrowheads="1"/>
          </p:cNvPicPr>
          <p:nvPr/>
        </p:nvPicPr>
        <p:blipFill>
          <a:blip r:embed="rId3" cstate="print"/>
          <a:srcRect/>
          <a:stretch>
            <a:fillRect/>
          </a:stretch>
        </p:blipFill>
        <p:spPr bwMode="auto">
          <a:xfrm>
            <a:off x="7740352" y="6246453"/>
            <a:ext cx="1403647" cy="579690"/>
          </a:xfrm>
          <a:prstGeom prst="rect">
            <a:avLst/>
          </a:prstGeom>
          <a:noFill/>
          <a:ln w="9525">
            <a:noFill/>
            <a:miter lim="800000"/>
            <a:headEnd/>
            <a:tailEnd/>
          </a:ln>
        </p:spPr>
      </p:pic>
    </p:spTree>
    <p:extLst>
      <p:ext uri="{BB962C8B-B14F-4D97-AF65-F5344CB8AC3E}">
        <p14:creationId xmlns:p14="http://schemas.microsoft.com/office/powerpoint/2010/main" val="2024265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9495" y="699664"/>
            <a:ext cx="7677473" cy="1280257"/>
          </a:xfrm>
        </p:spPr>
        <p:txBody>
          <a:bodyPr>
            <a:noAutofit/>
          </a:bodyPr>
          <a:lstStyle/>
          <a:p>
            <a:pPr algn="ctr"/>
            <a:r>
              <a:rPr lang="es-CO" sz="2000" b="1" dirty="0" smtClean="0">
                <a:solidFill>
                  <a:schemeClr val="tx2"/>
                </a:solidFill>
              </a:rPr>
              <a:t>En el segundo trimestre de 2015, la </a:t>
            </a:r>
            <a:r>
              <a:rPr lang="es-CO" sz="2000" b="1" dirty="0">
                <a:solidFill>
                  <a:schemeClr val="tx2"/>
                </a:solidFill>
              </a:rPr>
              <a:t>economía colombiana creció 3,0 % con relación al mismo trimestre del </a:t>
            </a:r>
            <a:r>
              <a:rPr lang="es-CO" sz="2000" b="1" dirty="0" smtClean="0">
                <a:solidFill>
                  <a:schemeClr val="tx2"/>
                </a:solidFill>
              </a:rPr>
              <a:t>2014, jalonada por el sector de construcción, minería y comercio</a:t>
            </a:r>
            <a:r>
              <a:rPr lang="es-CO" sz="2000" b="1" dirty="0">
                <a:solidFill>
                  <a:schemeClr val="tx2"/>
                </a:solidFill>
              </a:rPr>
              <a:t/>
            </a:r>
            <a:br>
              <a:rPr lang="es-CO" sz="2000" b="1" dirty="0">
                <a:solidFill>
                  <a:schemeClr val="tx2"/>
                </a:solidFill>
              </a:rPr>
            </a:br>
            <a:r>
              <a:rPr lang="es-CO" sz="2000" b="1" dirty="0" smtClean="0">
                <a:solidFill>
                  <a:schemeClr val="tx2"/>
                </a:solidFill>
                <a:ea typeface="Tahoma" panose="020B0604030504040204" pitchFamily="34" charset="0"/>
              </a:rPr>
              <a:t> </a:t>
            </a:r>
            <a:endParaRPr lang="es-CO" sz="1800" b="1" dirty="0">
              <a:solidFill>
                <a:schemeClr val="tx2"/>
              </a:solidFill>
              <a:ea typeface="Tahoma" panose="020B0604030504040204" pitchFamily="34" charset="0"/>
            </a:endParaRPr>
          </a:p>
        </p:txBody>
      </p:sp>
      <p:sp>
        <p:nvSpPr>
          <p:cNvPr id="6" name="5 CuadroTexto"/>
          <p:cNvSpPr txBox="1"/>
          <p:nvPr/>
        </p:nvSpPr>
        <p:spPr>
          <a:xfrm>
            <a:off x="27666" y="6467148"/>
            <a:ext cx="2514173"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571361658"/>
              </p:ext>
            </p:extLst>
          </p:nvPr>
        </p:nvGraphicFramePr>
        <p:xfrm>
          <a:off x="1691680" y="1988840"/>
          <a:ext cx="5613897" cy="4023391"/>
        </p:xfrm>
        <a:graphic>
          <a:graphicData uri="http://schemas.openxmlformats.org/drawingml/2006/table">
            <a:tbl>
              <a:tblPr/>
              <a:tblGrid>
                <a:gridCol w="2072957"/>
                <a:gridCol w="1246134"/>
                <a:gridCol w="1147403"/>
                <a:gridCol w="1147403"/>
              </a:tblGrid>
              <a:tr h="706959">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Año</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2T-2015</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endPar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2015</a:t>
                      </a:r>
                    </a:p>
                    <a:p>
                      <a:pPr algn="ctr" fontAlgn="b"/>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2016</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555212">
                <a:tc>
                  <a:txBody>
                    <a:bodyPr/>
                    <a:lstStyle/>
                    <a:p>
                      <a:pPr algn="ctr" fontAlgn="b"/>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PIB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r>
              <a:tr h="536573">
                <a:tc gridSpan="4">
                  <a:txBody>
                    <a:bodyPr/>
                    <a:lstStyle/>
                    <a:p>
                      <a:pPr algn="ctr" fontAlgn="b"/>
                      <a:r>
                        <a:rPr lang="es-CO"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Sectores productivos</a:t>
                      </a:r>
                      <a:endParaRPr lang="es-CO"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CO"/>
                    </a:p>
                  </a:txBody>
                  <a:tcPr/>
                </a:tc>
                <a:tc hMerge="1">
                  <a:txBody>
                    <a:bodyPr/>
                    <a:lstStyle/>
                    <a:p>
                      <a:endParaRPr lang="es-CO"/>
                    </a:p>
                  </a:txBody>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056">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AGROPECUARIO</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27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MINERÍA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6634">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CONSTRUCCIÓN</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5833">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INDUSTRIA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4085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OTROS</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a:t>
                      </a:r>
                      <a:endParaRPr lang="es-CO"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Elipse 3"/>
          <p:cNvSpPr/>
          <p:nvPr/>
        </p:nvSpPr>
        <p:spPr>
          <a:xfrm>
            <a:off x="3779912" y="4653136"/>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8" name="Conector recto de flecha 7"/>
          <p:cNvCxnSpPr>
            <a:stCxn id="4" idx="6"/>
          </p:cNvCxnSpPr>
          <p:nvPr/>
        </p:nvCxnSpPr>
        <p:spPr>
          <a:xfrm flipV="1">
            <a:off x="5004048" y="4149080"/>
            <a:ext cx="2448272" cy="7560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7452320" y="3572532"/>
            <a:ext cx="1584176"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7498530" y="3604760"/>
            <a:ext cx="1566978" cy="1015663"/>
          </a:xfrm>
          <a:prstGeom prst="rect">
            <a:avLst/>
          </a:prstGeom>
          <a:noFill/>
        </p:spPr>
        <p:txBody>
          <a:bodyPr wrap="square" rtlCol="0">
            <a:spAutoFit/>
          </a:bodyPr>
          <a:lstStyle/>
          <a:p>
            <a:r>
              <a:rPr lang="es-CO" sz="1000" b="0" dirty="0" smtClean="0">
                <a:solidFill>
                  <a:schemeClr val="tx1"/>
                </a:solidFill>
              </a:rPr>
              <a:t>Tanto obras civiles como edificaciones  crecieron significativamente, en particular edificaciones no residenciales</a:t>
            </a:r>
            <a:endParaRPr lang="es-CO" sz="1000" b="0" dirty="0">
              <a:solidFill>
                <a:schemeClr val="tx1"/>
              </a:solidFill>
            </a:endParaRPr>
          </a:p>
        </p:txBody>
      </p:sp>
      <p:sp>
        <p:nvSpPr>
          <p:cNvPr id="12" name="Elipse 11"/>
          <p:cNvSpPr/>
          <p:nvPr/>
        </p:nvSpPr>
        <p:spPr>
          <a:xfrm>
            <a:off x="3779912" y="4149080"/>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13" name="Conector recto de flecha 12"/>
          <p:cNvCxnSpPr/>
          <p:nvPr/>
        </p:nvCxnSpPr>
        <p:spPr>
          <a:xfrm flipH="1" flipV="1">
            <a:off x="1284752" y="2721197"/>
            <a:ext cx="2927208" cy="14506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24702" y="2139796"/>
            <a:ext cx="1566978" cy="707886"/>
          </a:xfrm>
          <a:prstGeom prst="rect">
            <a:avLst/>
          </a:prstGeom>
          <a:noFill/>
        </p:spPr>
        <p:txBody>
          <a:bodyPr wrap="square" rtlCol="0">
            <a:spAutoFit/>
          </a:bodyPr>
          <a:lstStyle/>
          <a:p>
            <a:r>
              <a:rPr lang="es-CO" sz="1000" b="0" dirty="0" smtClean="0">
                <a:solidFill>
                  <a:schemeClr val="tx1"/>
                </a:solidFill>
              </a:rPr>
              <a:t>Auge de minerales no metálicos, principalmente esmeraldas</a:t>
            </a:r>
            <a:endParaRPr lang="es-CO" sz="1000" b="0" dirty="0">
              <a:solidFill>
                <a:schemeClr val="tx1"/>
              </a:solidFill>
            </a:endParaRPr>
          </a:p>
        </p:txBody>
      </p:sp>
      <p:sp>
        <p:nvSpPr>
          <p:cNvPr id="16" name="Rectángulo 15"/>
          <p:cNvSpPr/>
          <p:nvPr/>
        </p:nvSpPr>
        <p:spPr>
          <a:xfrm>
            <a:off x="168955" y="2095067"/>
            <a:ext cx="1375982" cy="7973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667697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51520" y="836712"/>
            <a:ext cx="8640960" cy="5632312"/>
          </a:xfrm>
          <a:prstGeom prst="rect">
            <a:avLst/>
          </a:prstGeom>
          <a:noFill/>
        </p:spPr>
        <p:txBody>
          <a:bodyPr wrap="square" rtlCol="0">
            <a:spAutoFit/>
          </a:bodyPr>
          <a:lstStyle/>
          <a:p>
            <a:pPr marL="342900" indent="-342900">
              <a:buFont typeface="Courier New" panose="02070309020205020404" pitchFamily="49" charset="0"/>
              <a:buChar char="o"/>
            </a:pPr>
            <a:r>
              <a:rPr lang="es-CO" sz="1800" b="0" dirty="0">
                <a:solidFill>
                  <a:schemeClr val="tx1"/>
                </a:solidFill>
              </a:rPr>
              <a:t>La economía colombiana creció 3,0 % </a:t>
            </a:r>
            <a:r>
              <a:rPr lang="es-CO" sz="1800" b="0" dirty="0" smtClean="0">
                <a:solidFill>
                  <a:schemeClr val="tx1"/>
                </a:solidFill>
              </a:rPr>
              <a:t>con </a:t>
            </a:r>
            <a:r>
              <a:rPr lang="es-CO" sz="1800" b="0" dirty="0">
                <a:solidFill>
                  <a:schemeClr val="tx1"/>
                </a:solidFill>
              </a:rPr>
              <a:t>relación al mismo trimestre del </a:t>
            </a:r>
            <a:r>
              <a:rPr lang="es-CO" sz="1800" b="0" dirty="0" smtClean="0">
                <a:solidFill>
                  <a:schemeClr val="tx1"/>
                </a:solidFill>
              </a:rPr>
              <a:t>2014</a:t>
            </a:r>
            <a:endParaRPr lang="es-CO" sz="1800" b="0" dirty="0">
              <a:solidFill>
                <a:schemeClr val="tx1"/>
              </a:solidFill>
            </a:endParaRPr>
          </a:p>
          <a:p>
            <a:pPr marL="342900" indent="-342900">
              <a:buFont typeface="Courier New" panose="02070309020205020404" pitchFamily="49" charset="0"/>
              <a:buChar char="o"/>
            </a:pPr>
            <a:r>
              <a:rPr lang="es-CO" sz="1800" b="0" dirty="0">
                <a:solidFill>
                  <a:schemeClr val="tx1"/>
                </a:solidFill>
              </a:rPr>
              <a:t>El sector de la economía que explica el crecimiento del 3,0 % es el de la construcción, con un 8,7 %, seguido de explotación de minas y canteras con un 4,2 %. En tercer lugar, con un 3,8%, está el </a:t>
            </a:r>
            <a:r>
              <a:rPr lang="es-CO" sz="1800" b="0" dirty="0" smtClean="0">
                <a:solidFill>
                  <a:schemeClr val="tx1"/>
                </a:solidFill>
              </a:rPr>
              <a:t>comercio</a:t>
            </a:r>
          </a:p>
          <a:p>
            <a:pPr marL="342900" indent="-342900">
              <a:buFont typeface="Courier New" panose="02070309020205020404" pitchFamily="49" charset="0"/>
              <a:buChar char="o"/>
            </a:pPr>
            <a:r>
              <a:rPr lang="es-CO" sz="1800" b="0" dirty="0">
                <a:solidFill>
                  <a:schemeClr val="tx1"/>
                </a:solidFill>
              </a:rPr>
              <a:t>El caso de la construcción, que creció 8,7 %, se explica por el aumento de obras de ingeniería civil en 8,4 % y de edificaciones en 9,1 %. En particular, dentro de esta última, el ascenso se debe a la mayor cantidad de edificaciones no residenciales con 19,6 </a:t>
            </a:r>
            <a:r>
              <a:rPr lang="es-CO" sz="1800" b="0" dirty="0" smtClean="0">
                <a:solidFill>
                  <a:schemeClr val="tx1"/>
                </a:solidFill>
              </a:rPr>
              <a:t>%, en contraste con las residenciales que decrecieron 0,6% anual</a:t>
            </a:r>
          </a:p>
          <a:p>
            <a:pPr marL="342900" indent="-342900">
              <a:buFont typeface="Courier New" panose="02070309020205020404" pitchFamily="49" charset="0"/>
              <a:buChar char="o"/>
            </a:pPr>
            <a:r>
              <a:rPr lang="es-CO" sz="1800" b="0" dirty="0">
                <a:solidFill>
                  <a:schemeClr val="tx1"/>
                </a:solidFill>
              </a:rPr>
              <a:t>En el caso de explotación de minas y canteras, que obtuvo un crecimiento (variación anual) de 4,2%, se explica fundamentalmente por el auge de los metales no metálicos: esmeraldas (96,4 </a:t>
            </a:r>
            <a:r>
              <a:rPr lang="es-CO" sz="1800" b="0" dirty="0" smtClean="0">
                <a:solidFill>
                  <a:schemeClr val="tx1"/>
                </a:solidFill>
              </a:rPr>
              <a:t>%)</a:t>
            </a:r>
          </a:p>
          <a:p>
            <a:pPr marL="342900" indent="-342900">
              <a:buFont typeface="Courier New" panose="02070309020205020404" pitchFamily="49" charset="0"/>
              <a:buChar char="o"/>
            </a:pPr>
            <a:r>
              <a:rPr lang="es-CO" sz="1800" b="0" dirty="0">
                <a:solidFill>
                  <a:schemeClr val="tx1"/>
                </a:solidFill>
              </a:rPr>
              <a:t>Para el caso del sector agropecuario, con una variación de 2,5%, se debe a la producción de café pergamino y la renovación de las exportaciones cafeteras, aunque este último ítem muy probable decaiga con la entrada en vigencia de la producción de </a:t>
            </a:r>
            <a:r>
              <a:rPr lang="es-CO" sz="1800" b="0" dirty="0" smtClean="0">
                <a:solidFill>
                  <a:schemeClr val="tx1"/>
                </a:solidFill>
              </a:rPr>
              <a:t>Brasil</a:t>
            </a:r>
          </a:p>
          <a:p>
            <a:pPr marL="342900" indent="-342900">
              <a:buFont typeface="Courier New" panose="02070309020205020404" pitchFamily="49" charset="0"/>
              <a:buChar char="o"/>
            </a:pPr>
            <a:r>
              <a:rPr lang="es-CO" sz="1800" b="0" dirty="0">
                <a:solidFill>
                  <a:schemeClr val="tx1"/>
                </a:solidFill>
              </a:rPr>
              <a:t>E</a:t>
            </a:r>
            <a:r>
              <a:rPr lang="es-CO" sz="1800" b="0" dirty="0" smtClean="0">
                <a:solidFill>
                  <a:schemeClr val="tx1"/>
                </a:solidFill>
              </a:rPr>
              <a:t>l </a:t>
            </a:r>
            <a:r>
              <a:rPr lang="es-CO" sz="1800" b="0" dirty="0">
                <a:solidFill>
                  <a:schemeClr val="tx1"/>
                </a:solidFill>
              </a:rPr>
              <a:t>sector más afectado es la industria manufacturara con (-1,3%), el cual muestra un incremento en las industrias asociadas al café, como productos de café y trilla (18,7 </a:t>
            </a:r>
            <a:r>
              <a:rPr lang="es-CO" sz="1800" b="0" dirty="0" smtClean="0">
                <a:solidFill>
                  <a:schemeClr val="tx1"/>
                </a:solidFill>
              </a:rPr>
              <a:t>%), pero decrecimientos en términos generales para el resto de subsectores</a:t>
            </a:r>
          </a:p>
        </p:txBody>
      </p:sp>
    </p:spTree>
    <p:extLst>
      <p:ext uri="{BB962C8B-B14F-4D97-AF65-F5344CB8AC3E}">
        <p14:creationId xmlns:p14="http://schemas.microsoft.com/office/powerpoint/2010/main" val="1209173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4436" y="649696"/>
            <a:ext cx="7677473" cy="1280257"/>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proyección básica de Fedesarrollo implica una desaceleración en 2015 y 2016 frente a ritmos superiores al 4,5% en los años precedentes</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27666" y="6467148"/>
            <a:ext cx="2514173"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5" name="4 Tabla"/>
          <p:cNvGraphicFramePr>
            <a:graphicFrameLocks noGrp="1"/>
          </p:cNvGraphicFramePr>
          <p:nvPr>
            <p:extLst/>
          </p:nvPr>
        </p:nvGraphicFramePr>
        <p:xfrm>
          <a:off x="1691680" y="1988840"/>
          <a:ext cx="5613897" cy="4023391"/>
        </p:xfrm>
        <a:graphic>
          <a:graphicData uri="http://schemas.openxmlformats.org/drawingml/2006/table">
            <a:tbl>
              <a:tblPr/>
              <a:tblGrid>
                <a:gridCol w="2072957"/>
                <a:gridCol w="1246134"/>
                <a:gridCol w="1147403"/>
                <a:gridCol w="1147403"/>
              </a:tblGrid>
              <a:tr h="706959">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Año</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2T-2015</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endPar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2015</a:t>
                      </a:r>
                    </a:p>
                    <a:p>
                      <a:pPr algn="ctr" fontAlgn="b"/>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2016</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555212">
                <a:tc>
                  <a:txBody>
                    <a:bodyPr/>
                    <a:lstStyle/>
                    <a:p>
                      <a:pPr algn="ctr" fontAlgn="b"/>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PIB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r>
              <a:tr h="536573">
                <a:tc gridSpan="4">
                  <a:txBody>
                    <a:bodyPr/>
                    <a:lstStyle/>
                    <a:p>
                      <a:pPr algn="ctr" fontAlgn="b"/>
                      <a:r>
                        <a:rPr lang="es-CO"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Sectores productivos</a:t>
                      </a:r>
                      <a:endParaRPr lang="es-CO"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CO"/>
                    </a:p>
                  </a:txBody>
                  <a:tcPr/>
                </a:tc>
                <a:tc hMerge="1">
                  <a:txBody>
                    <a:bodyPr/>
                    <a:lstStyle/>
                    <a:p>
                      <a:endParaRPr lang="es-CO"/>
                    </a:p>
                  </a:txBody>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056">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AGROPECUARIO</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27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MINERÍA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6634">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CONSTRUCCIÓN</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5833">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INDUSTRIA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4085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OTROS</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a:t>
                      </a:r>
                      <a:endParaRPr lang="es-CO"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Elipse 3"/>
          <p:cNvSpPr/>
          <p:nvPr/>
        </p:nvSpPr>
        <p:spPr>
          <a:xfrm>
            <a:off x="4966876" y="4620423"/>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8" name="Conector recto de flecha 7"/>
          <p:cNvCxnSpPr/>
          <p:nvPr/>
        </p:nvCxnSpPr>
        <p:spPr>
          <a:xfrm flipV="1">
            <a:off x="6041451" y="3540612"/>
            <a:ext cx="1974393" cy="11710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7473804" y="2369473"/>
            <a:ext cx="1584176" cy="10801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7482403" y="2384578"/>
            <a:ext cx="1661596" cy="1015663"/>
          </a:xfrm>
          <a:prstGeom prst="rect">
            <a:avLst/>
          </a:prstGeom>
          <a:noFill/>
        </p:spPr>
        <p:txBody>
          <a:bodyPr wrap="square" rtlCol="0">
            <a:spAutoFit/>
          </a:bodyPr>
          <a:lstStyle/>
          <a:p>
            <a:r>
              <a:rPr lang="es-CO" sz="1000" b="0" dirty="0" smtClean="0">
                <a:solidFill>
                  <a:schemeClr val="tx1"/>
                </a:solidFill>
              </a:rPr>
              <a:t>La reducción presupuestal del gobierno se vería compensada por una mayor ejecución regional debido al ciclo político</a:t>
            </a:r>
            <a:endParaRPr lang="es-CO" sz="1000" b="0" dirty="0">
              <a:solidFill>
                <a:schemeClr val="tx1"/>
              </a:solidFill>
            </a:endParaRPr>
          </a:p>
        </p:txBody>
      </p:sp>
      <p:sp>
        <p:nvSpPr>
          <p:cNvPr id="12" name="Elipse 11"/>
          <p:cNvSpPr/>
          <p:nvPr/>
        </p:nvSpPr>
        <p:spPr>
          <a:xfrm>
            <a:off x="4966680" y="4170343"/>
            <a:ext cx="1224136" cy="45007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13" name="Conector recto de flecha 12"/>
          <p:cNvCxnSpPr>
            <a:stCxn id="12" idx="1"/>
          </p:cNvCxnSpPr>
          <p:nvPr/>
        </p:nvCxnSpPr>
        <p:spPr>
          <a:xfrm flipH="1" flipV="1">
            <a:off x="1544939" y="2937140"/>
            <a:ext cx="3601012" cy="12991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24702" y="2139796"/>
            <a:ext cx="1420235" cy="861774"/>
          </a:xfrm>
          <a:prstGeom prst="rect">
            <a:avLst/>
          </a:prstGeom>
          <a:noFill/>
        </p:spPr>
        <p:txBody>
          <a:bodyPr wrap="square" rtlCol="0">
            <a:spAutoFit/>
          </a:bodyPr>
          <a:lstStyle/>
          <a:p>
            <a:r>
              <a:rPr lang="es-CO" sz="1000" b="0" dirty="0" smtClean="0">
                <a:solidFill>
                  <a:schemeClr val="tx1"/>
                </a:solidFill>
              </a:rPr>
              <a:t>Si bien la producción de petróleo se mantiene, se espera una menor producción de carbón</a:t>
            </a:r>
            <a:endParaRPr lang="es-CO" sz="1000" b="0" dirty="0">
              <a:solidFill>
                <a:schemeClr val="tx1"/>
              </a:solidFill>
            </a:endParaRPr>
          </a:p>
        </p:txBody>
      </p:sp>
      <p:sp>
        <p:nvSpPr>
          <p:cNvPr id="16" name="Rectángulo 15"/>
          <p:cNvSpPr/>
          <p:nvPr/>
        </p:nvSpPr>
        <p:spPr>
          <a:xfrm>
            <a:off x="168954" y="2095067"/>
            <a:ext cx="1384581" cy="90650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Elipse 16"/>
          <p:cNvSpPr/>
          <p:nvPr/>
        </p:nvSpPr>
        <p:spPr>
          <a:xfrm>
            <a:off x="4945360" y="5170283"/>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18" name="Conector recto de flecha 17"/>
          <p:cNvCxnSpPr/>
          <p:nvPr/>
        </p:nvCxnSpPr>
        <p:spPr>
          <a:xfrm>
            <a:off x="6190816" y="5517232"/>
            <a:ext cx="1307714" cy="1172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7594220" y="5011258"/>
            <a:ext cx="1566978" cy="553998"/>
          </a:xfrm>
          <a:prstGeom prst="rect">
            <a:avLst/>
          </a:prstGeom>
          <a:noFill/>
        </p:spPr>
        <p:txBody>
          <a:bodyPr wrap="square" rtlCol="0">
            <a:spAutoFit/>
          </a:bodyPr>
          <a:lstStyle/>
          <a:p>
            <a:r>
              <a:rPr lang="es-CO" sz="1000" b="0" dirty="0" smtClean="0">
                <a:solidFill>
                  <a:schemeClr val="tx1"/>
                </a:solidFill>
              </a:rPr>
              <a:t>Lenta reacción de las exportaciones ante la depreciación del peso</a:t>
            </a:r>
            <a:endParaRPr lang="es-CO" sz="1000" b="0" dirty="0">
              <a:solidFill>
                <a:schemeClr val="tx1"/>
              </a:solidFill>
            </a:endParaRPr>
          </a:p>
        </p:txBody>
      </p:sp>
      <p:sp>
        <p:nvSpPr>
          <p:cNvPr id="23" name="Rectángulo 22"/>
          <p:cNvSpPr/>
          <p:nvPr/>
        </p:nvSpPr>
        <p:spPr>
          <a:xfrm>
            <a:off x="7515537" y="4966529"/>
            <a:ext cx="1549971" cy="7973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8036114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51520" y="1196752"/>
            <a:ext cx="8640960" cy="5016758"/>
          </a:xfrm>
          <a:prstGeom prst="rect">
            <a:avLst/>
          </a:prstGeom>
          <a:noFill/>
        </p:spPr>
        <p:txBody>
          <a:bodyPr wrap="square" rtlCol="0">
            <a:spAutoFit/>
          </a:bodyPr>
          <a:lstStyle/>
          <a:p>
            <a:pPr marL="342900" indent="-342900">
              <a:buFont typeface="Courier New" panose="02070309020205020404" pitchFamily="49" charset="0"/>
              <a:buChar char="o"/>
            </a:pPr>
            <a:r>
              <a:rPr lang="es-CO" sz="2000" b="0" dirty="0">
                <a:solidFill>
                  <a:schemeClr val="tx1"/>
                </a:solidFill>
              </a:rPr>
              <a:t>El sector de la construcción se vería afectado por la disminución en la inversión pública, producto del aplazamiento del gasto, lo cual se compensaría de manera parcial por una mayor ejecución de proyectos regionales (explicada por el ciclo político</a:t>
            </a:r>
            <a:r>
              <a:rPr lang="es-CO" sz="2000" b="0" dirty="0" smtClean="0">
                <a:solidFill>
                  <a:schemeClr val="tx1"/>
                </a:solidFill>
              </a:rPr>
              <a:t>)</a:t>
            </a:r>
          </a:p>
          <a:p>
            <a:pPr marL="342900" indent="-342900">
              <a:buFont typeface="Courier New" panose="02070309020205020404" pitchFamily="49" charset="0"/>
              <a:buChar char="o"/>
            </a:pPr>
            <a:r>
              <a:rPr lang="es-CO" sz="2000" b="0" dirty="0">
                <a:solidFill>
                  <a:schemeClr val="tx1"/>
                </a:solidFill>
              </a:rPr>
              <a:t>Pese a que esperamos que la producción de petróleo se mantenga en un millón de barriles diarios en lo que resta del año, una menor producción de carbón contribuiría con el bajo desempeño del </a:t>
            </a:r>
            <a:r>
              <a:rPr lang="es-CO" sz="2000" b="0" dirty="0" smtClean="0">
                <a:solidFill>
                  <a:schemeClr val="tx1"/>
                </a:solidFill>
              </a:rPr>
              <a:t>sector</a:t>
            </a:r>
          </a:p>
          <a:p>
            <a:pPr marL="342900" indent="-342900">
              <a:buFont typeface="Courier New" panose="02070309020205020404" pitchFamily="49" charset="0"/>
              <a:buChar char="o"/>
            </a:pPr>
            <a:r>
              <a:rPr lang="es-CO" sz="2000" b="0" dirty="0" smtClean="0">
                <a:solidFill>
                  <a:schemeClr val="tx1"/>
                </a:solidFill>
              </a:rPr>
              <a:t>La industria seguira afectada por el mayor costo de insumos </a:t>
            </a:r>
            <a:r>
              <a:rPr lang="es-CO" sz="2000" b="0" dirty="0">
                <a:solidFill>
                  <a:schemeClr val="tx1"/>
                </a:solidFill>
              </a:rPr>
              <a:t>importados por una depreciación del tipo de </a:t>
            </a:r>
            <a:r>
              <a:rPr lang="es-CO" sz="2000" b="0" dirty="0" smtClean="0">
                <a:solidFill>
                  <a:schemeClr val="tx1"/>
                </a:solidFill>
              </a:rPr>
              <a:t>cambio, mientras el </a:t>
            </a:r>
            <a:r>
              <a:rPr lang="es-CO" sz="2000" b="0" dirty="0">
                <a:solidFill>
                  <a:schemeClr val="tx1"/>
                </a:solidFill>
              </a:rPr>
              <a:t>impulso a las exportaciones industriales </a:t>
            </a:r>
            <a:r>
              <a:rPr lang="es-CO" sz="2000" b="0" dirty="0" smtClean="0">
                <a:solidFill>
                  <a:schemeClr val="tx1"/>
                </a:solidFill>
              </a:rPr>
              <a:t>no </a:t>
            </a:r>
            <a:r>
              <a:rPr lang="es-CO" sz="2000" b="0" dirty="0">
                <a:solidFill>
                  <a:schemeClr val="tx1"/>
                </a:solidFill>
              </a:rPr>
              <a:t>se </a:t>
            </a:r>
            <a:r>
              <a:rPr lang="es-CO" sz="2000" b="0" dirty="0" smtClean="0">
                <a:solidFill>
                  <a:schemeClr val="tx1"/>
                </a:solidFill>
              </a:rPr>
              <a:t>materializara </a:t>
            </a:r>
            <a:r>
              <a:rPr lang="es-CO" sz="2000" b="0" dirty="0">
                <a:solidFill>
                  <a:schemeClr val="tx1"/>
                </a:solidFill>
              </a:rPr>
              <a:t>en </a:t>
            </a:r>
            <a:r>
              <a:rPr lang="es-CO" sz="2000" b="0" dirty="0" smtClean="0">
                <a:solidFill>
                  <a:schemeClr val="tx1"/>
                </a:solidFill>
              </a:rPr>
              <a:t>2015.</a:t>
            </a:r>
          </a:p>
          <a:p>
            <a:pPr marL="342900" indent="-342900">
              <a:buFont typeface="Courier New" panose="02070309020205020404" pitchFamily="49" charset="0"/>
              <a:buChar char="o"/>
            </a:pPr>
            <a:r>
              <a:rPr lang="es-CO" sz="2000" b="0" dirty="0" smtClean="0">
                <a:solidFill>
                  <a:schemeClr val="tx1"/>
                </a:solidFill>
              </a:rPr>
              <a:t>Pese </a:t>
            </a:r>
            <a:r>
              <a:rPr lang="es-CO" sz="2000" b="0" dirty="0">
                <a:solidFill>
                  <a:schemeClr val="tx1"/>
                </a:solidFill>
              </a:rPr>
              <a:t>a que se espera que la puesta en marcha de la Refinería de Cartagena se lleve a cabo parcialmente en los últimos meses del año, la contribución sobre el crecimiento de la industria se vería en el </a:t>
            </a:r>
            <a:r>
              <a:rPr lang="es-CO" sz="2000" b="0" dirty="0" smtClean="0">
                <a:solidFill>
                  <a:schemeClr val="tx1"/>
                </a:solidFill>
              </a:rPr>
              <a:t>2016</a:t>
            </a:r>
          </a:p>
          <a:p>
            <a:pPr marL="342900" indent="-342900">
              <a:buFont typeface="Courier New" panose="02070309020205020404" pitchFamily="49" charset="0"/>
              <a:buChar char="o"/>
            </a:pPr>
            <a:r>
              <a:rPr lang="es-CO" sz="2000" b="0" dirty="0" smtClean="0">
                <a:solidFill>
                  <a:schemeClr val="tx1"/>
                </a:solidFill>
              </a:rPr>
              <a:t>El </a:t>
            </a:r>
            <a:r>
              <a:rPr lang="es-CO" sz="2000" b="0" dirty="0">
                <a:solidFill>
                  <a:schemeClr val="tx1"/>
                </a:solidFill>
              </a:rPr>
              <a:t>pronóstico del sector de comercio para este año fue igualmente corregido a la baja, desde 3,2% en la edición anterior hasta 2,8%, debido a una menor demanda </a:t>
            </a:r>
            <a:r>
              <a:rPr lang="es-CO" sz="2000" b="0" dirty="0" smtClean="0">
                <a:solidFill>
                  <a:schemeClr val="tx1"/>
                </a:solidFill>
              </a:rPr>
              <a:t>local.</a:t>
            </a:r>
            <a:endParaRPr lang="es-CO" sz="2000" b="0" dirty="0">
              <a:solidFill>
                <a:schemeClr val="tx1"/>
              </a:solidFill>
            </a:endParaRPr>
          </a:p>
        </p:txBody>
      </p:sp>
    </p:spTree>
    <p:extLst>
      <p:ext uri="{BB962C8B-B14F-4D97-AF65-F5344CB8AC3E}">
        <p14:creationId xmlns:p14="http://schemas.microsoft.com/office/powerpoint/2010/main" val="350208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4436" y="649696"/>
            <a:ext cx="7677473" cy="1280257"/>
          </a:xfrm>
        </p:spPr>
        <p:txBody>
          <a:bodyPr>
            <a:noAutofit/>
          </a:bodyPr>
          <a:lstStyle/>
          <a:p>
            <a:pPr algn="ctr">
              <a:lnSpc>
                <a:spcPct val="100000"/>
              </a:lnSpc>
            </a:pP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La proyección básica de Fedesarrollo implica una desaceleración en 2015 y 2016 frente a ritmos superiores al 4,5% en los años precedentes</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 </a:t>
            </a:r>
            <a:endParaRPr lang="es-CO" sz="18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6" name="5 CuadroTexto"/>
          <p:cNvSpPr txBox="1"/>
          <p:nvPr/>
        </p:nvSpPr>
        <p:spPr>
          <a:xfrm>
            <a:off x="27666" y="6467148"/>
            <a:ext cx="2514173" cy="276999"/>
          </a:xfrm>
          <a:prstGeom prst="rect">
            <a:avLst/>
          </a:prstGeom>
          <a:noFill/>
        </p:spPr>
        <p:txBody>
          <a:bodyPr wrap="square" rtlCol="0">
            <a:spAutoFit/>
          </a:bodyPr>
          <a:lstStyle/>
          <a:p>
            <a:r>
              <a:rPr lang="es-CO" sz="1200" b="0" dirty="0">
                <a:solidFill>
                  <a:schemeClr val="tx1"/>
                </a:solidFill>
                <a:latin typeface="Tahoma" pitchFamily="34" charset="0"/>
                <a:ea typeface="Tahoma" pitchFamily="34" charset="0"/>
                <a:cs typeface="Tahoma" pitchFamily="34" charset="0"/>
              </a:rPr>
              <a:t>Fuente: </a:t>
            </a:r>
            <a:r>
              <a:rPr lang="es-CO" sz="1200" b="0" dirty="0" smtClean="0">
                <a:solidFill>
                  <a:schemeClr val="tx1"/>
                </a:solidFill>
                <a:latin typeface="Tahoma" pitchFamily="34" charset="0"/>
                <a:ea typeface="Tahoma" pitchFamily="34" charset="0"/>
                <a:cs typeface="Tahoma" pitchFamily="34" charset="0"/>
              </a:rPr>
              <a:t>Fedesarrollo.</a:t>
            </a:r>
            <a:endParaRPr lang="es-CO" sz="1200" b="0" dirty="0">
              <a:solidFill>
                <a:schemeClr val="tx1"/>
              </a:solidFill>
              <a:latin typeface="Tahoma" pitchFamily="34" charset="0"/>
              <a:ea typeface="Tahoma" pitchFamily="34" charset="0"/>
              <a:cs typeface="Tahoma"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graphicFrame>
        <p:nvGraphicFramePr>
          <p:cNvPr id="5" name="4 Tabla"/>
          <p:cNvGraphicFramePr>
            <a:graphicFrameLocks noGrp="1"/>
          </p:cNvGraphicFramePr>
          <p:nvPr>
            <p:extLst/>
          </p:nvPr>
        </p:nvGraphicFramePr>
        <p:xfrm>
          <a:off x="1691680" y="1988840"/>
          <a:ext cx="5613897" cy="4023391"/>
        </p:xfrm>
        <a:graphic>
          <a:graphicData uri="http://schemas.openxmlformats.org/drawingml/2006/table">
            <a:tbl>
              <a:tblPr/>
              <a:tblGrid>
                <a:gridCol w="2072957"/>
                <a:gridCol w="1246134"/>
                <a:gridCol w="1147403"/>
                <a:gridCol w="1147403"/>
              </a:tblGrid>
              <a:tr h="706959">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Año</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2T-2015</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endPar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2015</a:t>
                      </a:r>
                    </a:p>
                    <a:p>
                      <a:pPr algn="ctr" fontAlgn="b"/>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2016</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r>
              <a:tr h="555212">
                <a:tc>
                  <a:txBody>
                    <a:bodyPr/>
                    <a:lstStyle/>
                    <a:p>
                      <a:pPr algn="ctr" fontAlgn="b"/>
                      <a:r>
                        <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rPr>
                        <a:t>PIB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a:txBody>
                    <a:bodyPr/>
                    <a:lstStyle/>
                    <a:p>
                      <a:pPr algn="ctr" fontAlgn="b"/>
                      <a:r>
                        <a:rPr lang="es-CO" sz="1400" b="1" i="0" u="none" strike="noStrike" dirty="0" smtClean="0">
                          <a:solidFill>
                            <a:srgbClr val="FFFFFF"/>
                          </a:solidFill>
                          <a:effectLst/>
                          <a:latin typeface="Tahoma" panose="020B0604030504040204" pitchFamily="34" charset="0"/>
                          <a:ea typeface="Tahoma" panose="020B0604030504040204" pitchFamily="34" charset="0"/>
                          <a:cs typeface="Tahoma" panose="020B0604030504040204" pitchFamily="34" charset="0"/>
                        </a:rPr>
                        <a:t>3,0%</a:t>
                      </a:r>
                      <a:endParaRPr lang="es-CO" sz="1400" b="1" i="0" u="none" strike="noStrike"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r>
              <a:tr h="536573">
                <a:tc gridSpan="4">
                  <a:txBody>
                    <a:bodyPr/>
                    <a:lstStyle/>
                    <a:p>
                      <a:pPr algn="ctr" fontAlgn="b"/>
                      <a:r>
                        <a:rPr lang="es-CO" sz="1400" b="1" i="0" u="none" strike="noStrike"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Sectores productivos</a:t>
                      </a:r>
                      <a:endParaRPr lang="es-CO" sz="1400" b="1" i="0" u="none" strike="noStrike"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s-CO"/>
                    </a:p>
                  </a:txBody>
                  <a:tcPr/>
                </a:tc>
                <a:tc hMerge="1">
                  <a:txBody>
                    <a:bodyPr/>
                    <a:lstStyle/>
                    <a:p>
                      <a:endParaRPr lang="es-CO"/>
                    </a:p>
                  </a:txBody>
                  <a:tcPr/>
                </a:tc>
                <a:tc hMerge="1">
                  <a:txBody>
                    <a:bodyPr/>
                    <a:lstStyle/>
                    <a:p>
                      <a:pPr algn="ctr" fontAlgn="b"/>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056">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AGROPECUARIO</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2,6%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527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MINERÍA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4,2%</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-3,6%</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6634">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CONSTRUCCIÓN</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8,7%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4,7%</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7,0%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05833">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INDUSTRIA</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-1,3%</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,0</a:t>
                      </a:r>
                      <a:r>
                        <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4,0%</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40852">
                <a:tc>
                  <a:txBody>
                    <a:bodyPr/>
                    <a:lstStyle/>
                    <a:p>
                      <a:pPr algn="l" fontAlgn="b"/>
                      <a:r>
                        <a:rPr lang="es-CO" sz="12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OTROS</a:t>
                      </a:r>
                      <a:endParaRPr lang="es-CO" sz="12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2,9%</a:t>
                      </a:r>
                      <a:endParaRPr lang="es-CO" sz="1400" b="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3,5%</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s-CO" sz="1400" b="0" i="0" u="none" strike="noStrike" dirty="0" smtClean="0">
                          <a:solidFill>
                            <a:srgbClr val="000000"/>
                          </a:solidFill>
                          <a:effectLst/>
                          <a:latin typeface="Tahoma" panose="020B0604030504040204" pitchFamily="34" charset="0"/>
                          <a:ea typeface="Tahoma" panose="020B0604030504040204" pitchFamily="34" charset="0"/>
                          <a:cs typeface="Tahoma" panose="020B0604030504040204" pitchFamily="34" charset="0"/>
                        </a:rPr>
                        <a:t>3,4%</a:t>
                      </a:r>
                      <a:endParaRPr lang="es-CO" sz="14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Elipse 3"/>
          <p:cNvSpPr/>
          <p:nvPr/>
        </p:nvSpPr>
        <p:spPr>
          <a:xfrm>
            <a:off x="6081441" y="5113172"/>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8" name="Conector recto de flecha 7"/>
          <p:cNvCxnSpPr>
            <a:endCxn id="10" idx="2"/>
          </p:cNvCxnSpPr>
          <p:nvPr/>
        </p:nvCxnSpPr>
        <p:spPr>
          <a:xfrm flipV="1">
            <a:off x="6926598" y="3449592"/>
            <a:ext cx="1339294" cy="11655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7473804" y="2701487"/>
            <a:ext cx="1584176" cy="7481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p:cNvSpPr txBox="1"/>
          <p:nvPr/>
        </p:nvSpPr>
        <p:spPr>
          <a:xfrm>
            <a:off x="7448831" y="2780714"/>
            <a:ext cx="1661596" cy="600164"/>
          </a:xfrm>
          <a:prstGeom prst="rect">
            <a:avLst/>
          </a:prstGeom>
          <a:noFill/>
        </p:spPr>
        <p:txBody>
          <a:bodyPr wrap="square" rtlCol="0">
            <a:spAutoFit/>
          </a:bodyPr>
          <a:lstStyle/>
          <a:p>
            <a:r>
              <a:rPr lang="es-CO" sz="1100" b="0" dirty="0" smtClean="0">
                <a:solidFill>
                  <a:schemeClr val="tx1"/>
                </a:solidFill>
              </a:rPr>
              <a:t>Impacto de los proyectos 4G y fomento de vivienda </a:t>
            </a:r>
            <a:endParaRPr lang="es-CO" sz="1100" b="0" dirty="0">
              <a:solidFill>
                <a:schemeClr val="tx1"/>
              </a:solidFill>
            </a:endParaRPr>
          </a:p>
        </p:txBody>
      </p:sp>
      <p:sp>
        <p:nvSpPr>
          <p:cNvPr id="17" name="Elipse 16"/>
          <p:cNvSpPr/>
          <p:nvPr/>
        </p:nvSpPr>
        <p:spPr>
          <a:xfrm>
            <a:off x="6076414" y="4612125"/>
            <a:ext cx="1224136" cy="5040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prstClr val="white"/>
              </a:solidFill>
            </a:endParaRPr>
          </a:p>
        </p:txBody>
      </p:sp>
      <p:cxnSp>
        <p:nvCxnSpPr>
          <p:cNvPr id="18" name="Conector recto de flecha 17"/>
          <p:cNvCxnSpPr/>
          <p:nvPr/>
        </p:nvCxnSpPr>
        <p:spPr>
          <a:xfrm>
            <a:off x="7305577" y="5533055"/>
            <a:ext cx="192953" cy="10139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CuadroTexto 19"/>
          <p:cNvSpPr txBox="1"/>
          <p:nvPr/>
        </p:nvSpPr>
        <p:spPr>
          <a:xfrm>
            <a:off x="7596245" y="5088201"/>
            <a:ext cx="1566978" cy="707886"/>
          </a:xfrm>
          <a:prstGeom prst="rect">
            <a:avLst/>
          </a:prstGeom>
          <a:noFill/>
        </p:spPr>
        <p:txBody>
          <a:bodyPr wrap="square" rtlCol="0">
            <a:spAutoFit/>
          </a:bodyPr>
          <a:lstStyle/>
          <a:p>
            <a:r>
              <a:rPr lang="es-CO" sz="1000" b="0" dirty="0" smtClean="0">
                <a:solidFill>
                  <a:schemeClr val="tx1"/>
                </a:solidFill>
              </a:rPr>
              <a:t>Entrada en funcionamiento de la refinería de Cartagena + devaluación</a:t>
            </a:r>
            <a:endParaRPr lang="es-CO" sz="1000" b="0" dirty="0">
              <a:solidFill>
                <a:schemeClr val="tx1"/>
              </a:solidFill>
            </a:endParaRPr>
          </a:p>
        </p:txBody>
      </p:sp>
      <p:sp>
        <p:nvSpPr>
          <p:cNvPr id="23" name="Rectángulo 22"/>
          <p:cNvSpPr/>
          <p:nvPr/>
        </p:nvSpPr>
        <p:spPr>
          <a:xfrm>
            <a:off x="7515537" y="4966529"/>
            <a:ext cx="1549971" cy="79734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09683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uadroTexto 3"/>
          <p:cNvSpPr txBox="1"/>
          <p:nvPr/>
        </p:nvSpPr>
        <p:spPr>
          <a:xfrm>
            <a:off x="251520" y="764704"/>
            <a:ext cx="8640960" cy="6247864"/>
          </a:xfrm>
          <a:prstGeom prst="rect">
            <a:avLst/>
          </a:prstGeom>
          <a:noFill/>
        </p:spPr>
        <p:txBody>
          <a:bodyPr wrap="square" rtlCol="0">
            <a:spAutoFit/>
          </a:bodyPr>
          <a:lstStyle/>
          <a:p>
            <a:pPr marL="342900" indent="-342900">
              <a:buFont typeface="Courier New" panose="02070309020205020404" pitchFamily="49" charset="0"/>
              <a:buChar char="o"/>
            </a:pPr>
            <a:r>
              <a:rPr lang="es-CO" sz="2000" b="0" dirty="0">
                <a:solidFill>
                  <a:schemeClr val="tx1"/>
                </a:solidFill>
              </a:rPr>
              <a:t>Teniendo en cuenta los supuestos anteriormente expuestos, en Fedesarrollo esperamos un crecimiento que parte de 3,0% y converge a 4,4% en los próximos cuatro </a:t>
            </a:r>
            <a:r>
              <a:rPr lang="es-CO" sz="2000" b="0" dirty="0" smtClean="0">
                <a:solidFill>
                  <a:schemeClr val="tx1"/>
                </a:solidFill>
              </a:rPr>
              <a:t>años</a:t>
            </a:r>
          </a:p>
          <a:p>
            <a:pPr marL="342900" indent="-342900">
              <a:buFont typeface="Courier New" panose="02070309020205020404" pitchFamily="49" charset="0"/>
              <a:buChar char="o"/>
            </a:pPr>
            <a:r>
              <a:rPr lang="es-CO" sz="2000" b="0" dirty="0">
                <a:solidFill>
                  <a:schemeClr val="tx1"/>
                </a:solidFill>
              </a:rPr>
              <a:t>E</a:t>
            </a:r>
            <a:r>
              <a:rPr lang="es-CO" sz="2000" b="0" dirty="0" smtClean="0">
                <a:solidFill>
                  <a:schemeClr val="tx1"/>
                </a:solidFill>
              </a:rPr>
              <a:t>l </a:t>
            </a:r>
            <a:r>
              <a:rPr lang="es-CO" sz="2000" b="0" dirty="0">
                <a:solidFill>
                  <a:schemeClr val="tx1"/>
                </a:solidFill>
              </a:rPr>
              <a:t>sector minero sería uno de los de menor dinamismo en los próximos años, ya que la producción de petróleo se vería afectada por la menor inversión en exploración y la recuperación del precio podría ser más lenta de lo </a:t>
            </a:r>
            <a:r>
              <a:rPr lang="es-CO" sz="2000" b="0" dirty="0" smtClean="0">
                <a:solidFill>
                  <a:schemeClr val="tx1"/>
                </a:solidFill>
              </a:rPr>
              <a:t>previsto</a:t>
            </a:r>
          </a:p>
          <a:p>
            <a:pPr marL="342900" indent="-342900">
              <a:buFont typeface="Courier New" panose="02070309020205020404" pitchFamily="49" charset="0"/>
              <a:buChar char="o"/>
            </a:pPr>
            <a:r>
              <a:rPr lang="es-CO" sz="2000" b="0" dirty="0">
                <a:solidFill>
                  <a:schemeClr val="tx1"/>
                </a:solidFill>
              </a:rPr>
              <a:t>Para la industria, la entrada en funcionamiento de la Refinería de Cartagena a finales de 2015 tendrá un impacto pleno en 2016, año a partir del cual el sector mostraría tasas de expansión más dinámicas a las registradas en </a:t>
            </a:r>
            <a:r>
              <a:rPr lang="es-CO" sz="2000" b="0" dirty="0" smtClean="0">
                <a:solidFill>
                  <a:schemeClr val="tx1"/>
                </a:solidFill>
              </a:rPr>
              <a:t>2014. Según cálculos del Banco de la República esto tendría un impacto de 0,8 </a:t>
            </a:r>
            <a:r>
              <a:rPr lang="es-CO" sz="2000" b="0" dirty="0" err="1" smtClean="0">
                <a:solidFill>
                  <a:schemeClr val="tx1"/>
                </a:solidFill>
              </a:rPr>
              <a:t>pp</a:t>
            </a:r>
            <a:r>
              <a:rPr lang="es-CO" sz="2000" b="0" dirty="0" smtClean="0">
                <a:solidFill>
                  <a:schemeClr val="tx1"/>
                </a:solidFill>
              </a:rPr>
              <a:t> y 6,1 </a:t>
            </a:r>
            <a:r>
              <a:rPr lang="es-CO" sz="2000" b="0" dirty="0" err="1" smtClean="0">
                <a:solidFill>
                  <a:schemeClr val="tx1"/>
                </a:solidFill>
              </a:rPr>
              <a:t>pp</a:t>
            </a:r>
            <a:r>
              <a:rPr lang="es-CO" sz="2000" b="0" dirty="0" smtClean="0">
                <a:solidFill>
                  <a:schemeClr val="tx1"/>
                </a:solidFill>
              </a:rPr>
              <a:t> en el PIB de la industria para 2015 y 2016</a:t>
            </a:r>
          </a:p>
          <a:p>
            <a:pPr marL="342900" indent="-342900">
              <a:buFont typeface="Courier New" panose="02070309020205020404" pitchFamily="49" charset="0"/>
              <a:buChar char="o"/>
            </a:pPr>
            <a:r>
              <a:rPr lang="es-CO" sz="2000" b="0" dirty="0">
                <a:solidFill>
                  <a:schemeClr val="tx1"/>
                </a:solidFill>
              </a:rPr>
              <a:t>La construcción se mantendría como el principal motor de crecimiento de la economía colombiana en el mediano plazo, debido en gran medida a los proyectos de infraestructura 4G y a las políticas gubernamentales enfocadas hacia este </a:t>
            </a:r>
            <a:r>
              <a:rPr lang="es-CO" sz="2000" b="0" dirty="0" smtClean="0">
                <a:solidFill>
                  <a:schemeClr val="tx1"/>
                </a:solidFill>
              </a:rPr>
              <a:t>sector</a:t>
            </a:r>
          </a:p>
          <a:p>
            <a:pPr marL="342900" indent="-342900">
              <a:buFont typeface="Courier New" panose="02070309020205020404" pitchFamily="49" charset="0"/>
              <a:buChar char="o"/>
            </a:pPr>
            <a:r>
              <a:rPr lang="es-CO" sz="2000" b="0" dirty="0" smtClean="0">
                <a:solidFill>
                  <a:schemeClr val="tx1"/>
                </a:solidFill>
              </a:rPr>
              <a:t>A finales de 2016 se inauguraría la planta de sacrificio de La </a:t>
            </a:r>
            <a:r>
              <a:rPr lang="es-CO" sz="2000" b="0" dirty="0" err="1" smtClean="0">
                <a:solidFill>
                  <a:schemeClr val="tx1"/>
                </a:solidFill>
              </a:rPr>
              <a:t>Fazenda</a:t>
            </a:r>
            <a:r>
              <a:rPr lang="es-CO" sz="2000" b="0" dirty="0" smtClean="0">
                <a:solidFill>
                  <a:schemeClr val="tx1"/>
                </a:solidFill>
              </a:rPr>
              <a:t> que tendría un impacto en la producción del sector agropecuario</a:t>
            </a:r>
            <a:endParaRPr lang="es-CO" sz="2000" b="0" dirty="0">
              <a:solidFill>
                <a:schemeClr val="tx1"/>
              </a:solidFill>
            </a:endParaRPr>
          </a:p>
          <a:p>
            <a:pPr marL="342900" indent="-342900">
              <a:buFont typeface="Courier New" panose="02070309020205020404" pitchFamily="49" charset="0"/>
              <a:buChar char="o"/>
            </a:pPr>
            <a:endParaRPr lang="es-CO" sz="2000" b="0" dirty="0">
              <a:solidFill>
                <a:schemeClr val="tx1"/>
              </a:solidFill>
            </a:endParaRPr>
          </a:p>
        </p:txBody>
      </p:sp>
    </p:spTree>
    <p:extLst>
      <p:ext uri="{BB962C8B-B14F-4D97-AF65-F5344CB8AC3E}">
        <p14:creationId xmlns:p14="http://schemas.microsoft.com/office/powerpoint/2010/main" val="1753911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7601233" cy="1008112"/>
          </a:xfrm>
        </p:spPr>
        <p:txBody>
          <a:bodyPr/>
          <a:lstStyle/>
          <a:p>
            <a:r>
              <a:rPr lang="es-CO" dirty="0" smtClean="0"/>
              <a:t>La crisis actual</a:t>
            </a:r>
            <a:endParaRPr lang="es-CO" dirty="0"/>
          </a:p>
        </p:txBody>
      </p:sp>
      <p:sp>
        <p:nvSpPr>
          <p:cNvPr id="3" name="2 Marcador de contenido"/>
          <p:cNvSpPr>
            <a:spLocks noGrp="1"/>
          </p:cNvSpPr>
          <p:nvPr>
            <p:ph idx="1"/>
          </p:nvPr>
        </p:nvSpPr>
        <p:spPr/>
        <p:txBody>
          <a:bodyPr/>
          <a:lstStyle/>
          <a:p>
            <a:pPr marL="0" indent="0">
              <a:buNone/>
            </a:pPr>
            <a:endParaRPr lang="es-CO" dirty="0"/>
          </a:p>
          <a:p>
            <a:pPr marL="514350" indent="-514350">
              <a:buFont typeface="+mj-lt"/>
              <a:buAutoNum type="arabicPeriod"/>
            </a:pPr>
            <a:r>
              <a:rPr lang="es-CO" sz="2400" dirty="0" smtClean="0"/>
              <a:t>Económica</a:t>
            </a:r>
          </a:p>
          <a:p>
            <a:pPr marL="914400" lvl="1" indent="-514350">
              <a:buFont typeface="+mj-lt"/>
              <a:buAutoNum type="arabicPeriod"/>
            </a:pPr>
            <a:r>
              <a:rPr lang="es-CO" sz="2400" dirty="0" smtClean="0">
                <a:solidFill>
                  <a:schemeClr val="tx1"/>
                </a:solidFill>
              </a:rPr>
              <a:t>Crecimiento</a:t>
            </a:r>
          </a:p>
          <a:p>
            <a:pPr marL="914400" lvl="1" indent="-514350">
              <a:buFont typeface="+mj-lt"/>
              <a:buAutoNum type="arabicPeriod"/>
            </a:pPr>
            <a:r>
              <a:rPr lang="es-CO" sz="2400" dirty="0" smtClean="0">
                <a:solidFill>
                  <a:schemeClr val="tx1"/>
                </a:solidFill>
              </a:rPr>
              <a:t>Sector externo</a:t>
            </a:r>
          </a:p>
          <a:p>
            <a:pPr marL="914400" lvl="1" indent="-514350">
              <a:buFont typeface="+mj-lt"/>
              <a:buAutoNum type="arabicPeriod"/>
            </a:pPr>
            <a:r>
              <a:rPr lang="es-CO" sz="2400" dirty="0" smtClean="0">
                <a:solidFill>
                  <a:schemeClr val="tx1"/>
                </a:solidFill>
              </a:rPr>
              <a:t>Finanzas públicas</a:t>
            </a:r>
          </a:p>
          <a:p>
            <a:pPr marL="514350" indent="-514350">
              <a:buFont typeface="+mj-lt"/>
              <a:buAutoNum type="arabicPeriod"/>
            </a:pPr>
            <a:endParaRPr lang="es-CO" sz="2400" dirty="0" smtClean="0"/>
          </a:p>
          <a:p>
            <a:pPr marL="514350" indent="-514350">
              <a:buFont typeface="+mj-lt"/>
              <a:buAutoNum type="arabicPeriod"/>
            </a:pPr>
            <a:r>
              <a:rPr lang="es-CO" sz="2400" dirty="0" smtClean="0"/>
              <a:t>Proceso de paz, polarización política</a:t>
            </a:r>
          </a:p>
        </p:txBody>
      </p:sp>
      <p:sp>
        <p:nvSpPr>
          <p:cNvPr id="4" name="3 Marcador de contenido"/>
          <p:cNvSpPr>
            <a:spLocks noGrp="1"/>
          </p:cNvSpPr>
          <p:nvPr>
            <p:ph sz="quarter" idx="4294967295"/>
          </p:nvPr>
        </p:nvSpPr>
        <p:spPr>
          <a:xfrm>
            <a:off x="755576" y="6237288"/>
            <a:ext cx="7992888" cy="360064"/>
          </a:xfrm>
          <a:prstGeom prst="rect">
            <a:avLst/>
          </a:prstGeom>
        </p:spPr>
        <p:txBody>
          <a:bodyPr/>
          <a:lstStyle/>
          <a:p>
            <a:endParaRPr lang="es-CO"/>
          </a:p>
        </p:txBody>
      </p:sp>
      <p:sp>
        <p:nvSpPr>
          <p:cNvPr id="6" name="5 Marcador de número de diapositiva"/>
          <p:cNvSpPr>
            <a:spLocks noGrp="1"/>
          </p:cNvSpPr>
          <p:nvPr>
            <p:ph type="sldNum" sz="quarter" idx="4294967295"/>
          </p:nvPr>
        </p:nvSpPr>
        <p:spPr>
          <a:xfrm>
            <a:off x="0" y="6237312"/>
            <a:ext cx="621904" cy="360040"/>
          </a:xfrm>
          <a:prstGeom prst="rect">
            <a:avLst/>
          </a:prstGeom>
        </p:spPr>
        <p:txBody>
          <a:bodyPr/>
          <a:lstStyle/>
          <a:p>
            <a:fld id="{D1C45FB9-35B8-4DD6-B877-E75E14DFA32E}" type="slidenum">
              <a:rPr lang="es-CO" smtClean="0"/>
              <a:pPr/>
              <a:t>56</a:t>
            </a:fld>
            <a:endParaRPr lang="es-CO" dirty="0"/>
          </a:p>
        </p:txBody>
      </p:sp>
    </p:spTree>
    <p:extLst>
      <p:ext uri="{BB962C8B-B14F-4D97-AF65-F5344CB8AC3E}">
        <p14:creationId xmlns:p14="http://schemas.microsoft.com/office/powerpoint/2010/main" val="2251651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400" dirty="0" smtClean="0"/>
              <a:t>Principales ganadores y perdedores de la crisis</a:t>
            </a:r>
            <a:endParaRPr lang="es-CO" sz="2400" dirty="0"/>
          </a:p>
        </p:txBody>
      </p:sp>
      <p:sp>
        <p:nvSpPr>
          <p:cNvPr id="4" name="Content Placeholder 3"/>
          <p:cNvSpPr>
            <a:spLocks noGrp="1"/>
          </p:cNvSpPr>
          <p:nvPr>
            <p:ph sz="quarter" idx="4294967295"/>
          </p:nvPr>
        </p:nvSpPr>
        <p:spPr>
          <a:xfrm>
            <a:off x="755576" y="6237288"/>
            <a:ext cx="7992888" cy="360064"/>
          </a:xfrm>
          <a:prstGeom prst="rect">
            <a:avLst/>
          </a:prstGeom>
        </p:spPr>
        <p:txBody>
          <a:bodyPr/>
          <a:lstStyle/>
          <a:p>
            <a:endParaRPr lang="es-CO"/>
          </a:p>
        </p:txBody>
      </p:sp>
      <p:sp>
        <p:nvSpPr>
          <p:cNvPr id="5" name="Text Placeholder 4"/>
          <p:cNvSpPr>
            <a:spLocks noGrp="1"/>
          </p:cNvSpPr>
          <p:nvPr>
            <p:ph type="body" sz="quarter" idx="4294967295"/>
          </p:nvPr>
        </p:nvSpPr>
        <p:spPr>
          <a:xfrm>
            <a:off x="251520" y="980728"/>
            <a:ext cx="7632848" cy="432395"/>
          </a:xfrm>
          <a:prstGeom prst="rect">
            <a:avLst/>
          </a:prstGeom>
        </p:spPr>
        <p:txBody>
          <a:bodyPr/>
          <a:lstStyle/>
          <a:p>
            <a:endParaRPr lang="es-CO" sz="2000" dirty="0"/>
          </a:p>
        </p:txBody>
      </p:sp>
      <p:sp>
        <p:nvSpPr>
          <p:cNvPr id="6" name="Slide Number Placeholder 5"/>
          <p:cNvSpPr>
            <a:spLocks noGrp="1"/>
          </p:cNvSpPr>
          <p:nvPr>
            <p:ph type="sldNum" sz="quarter" idx="4294967295"/>
          </p:nvPr>
        </p:nvSpPr>
        <p:spPr>
          <a:xfrm>
            <a:off x="0" y="6237312"/>
            <a:ext cx="621904" cy="360040"/>
          </a:xfrm>
          <a:prstGeom prst="rect">
            <a:avLst/>
          </a:prstGeom>
        </p:spPr>
        <p:txBody>
          <a:bodyPr/>
          <a:lstStyle/>
          <a:p>
            <a:fld id="{D1C45FB9-35B8-4DD6-B877-E75E14DFA32E}" type="slidenum">
              <a:rPr lang="es-CO" smtClean="0"/>
              <a:pPr/>
              <a:t>57</a:t>
            </a:fld>
            <a:endParaRPr lang="es-CO"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300483618"/>
              </p:ext>
            </p:extLst>
          </p:nvPr>
        </p:nvGraphicFramePr>
        <p:xfrm>
          <a:off x="755576" y="1772816"/>
          <a:ext cx="8229600" cy="4119880"/>
        </p:xfrm>
        <a:graphic>
          <a:graphicData uri="http://schemas.openxmlformats.org/drawingml/2006/table">
            <a:tbl>
              <a:tblPr firstRow="1" bandRow="1">
                <a:tableStyleId>{5C22544A-7EE6-4342-B048-85BDC9FD1C3A}</a:tableStyleId>
              </a:tblPr>
              <a:tblGrid>
                <a:gridCol w="3960440"/>
                <a:gridCol w="4269160"/>
              </a:tblGrid>
              <a:tr h="370840">
                <a:tc>
                  <a:txBody>
                    <a:bodyPr/>
                    <a:lstStyle/>
                    <a:p>
                      <a:r>
                        <a:rPr lang="es-CO" dirty="0" smtClean="0"/>
                        <a:t>Ganadores</a:t>
                      </a:r>
                      <a:endParaRPr lang="es-CO" dirty="0"/>
                    </a:p>
                  </a:txBody>
                  <a:tcPr/>
                </a:tc>
                <a:tc>
                  <a:txBody>
                    <a:bodyPr/>
                    <a:lstStyle/>
                    <a:p>
                      <a:r>
                        <a:rPr lang="es-CO" dirty="0" smtClean="0"/>
                        <a:t>Perdedores</a:t>
                      </a:r>
                      <a:endParaRPr lang="es-CO" dirty="0"/>
                    </a:p>
                  </a:txBody>
                  <a:tcPr/>
                </a:tc>
              </a:tr>
              <a:tr h="370840">
                <a:tc>
                  <a:txBody>
                    <a:bodyPr/>
                    <a:lstStyle/>
                    <a:p>
                      <a:pPr marL="0" indent="0">
                        <a:buFont typeface="Wingdings" panose="05000000000000000000" pitchFamily="2" charset="2"/>
                        <a:buNone/>
                      </a:pPr>
                      <a:r>
                        <a:rPr lang="es-CO" sz="1600" b="1" baseline="0" dirty="0" smtClean="0"/>
                        <a:t>Devaluación</a:t>
                      </a:r>
                    </a:p>
                    <a:p>
                      <a:pPr marL="285750" indent="-285750">
                        <a:buFont typeface="Arial" panose="020B0604020202020204" pitchFamily="34" charset="0"/>
                        <a:buChar char="•"/>
                      </a:pPr>
                      <a:r>
                        <a:rPr lang="es-CO" sz="1600" b="0" baseline="0" dirty="0" smtClean="0"/>
                        <a:t>Sectores exportadores</a:t>
                      </a:r>
                    </a:p>
                    <a:p>
                      <a:pPr marL="285750" indent="-285750">
                        <a:buFont typeface="Arial" panose="020B0604020202020204" pitchFamily="34" charset="0"/>
                        <a:buChar char="•"/>
                      </a:pPr>
                      <a:r>
                        <a:rPr lang="es-CO" sz="1600" b="0" baseline="0" dirty="0" smtClean="0"/>
                        <a:t>Sectores que compiten con importaciones</a:t>
                      </a:r>
                    </a:p>
                    <a:p>
                      <a:pPr marL="285750" indent="-285750">
                        <a:buFont typeface="Arial" panose="020B0604020202020204" pitchFamily="34" charset="0"/>
                        <a:buChar char="•"/>
                      </a:pPr>
                      <a:r>
                        <a:rPr lang="es-CO" sz="1600" b="0" baseline="0" dirty="0" smtClean="0"/>
                        <a:t>Multinacionales con costos en pesos e ingresos en dólares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400" b="1" baseline="0" dirty="0" smtClean="0"/>
                    </a:p>
                  </a:txBody>
                  <a:tcPr/>
                </a:tc>
                <a:tc>
                  <a:txBody>
                    <a:bodyPr/>
                    <a:lstStyle/>
                    <a:p>
                      <a:pPr marL="0" indent="0">
                        <a:buFont typeface="Wingdings" panose="05000000000000000000" pitchFamily="2" charset="2"/>
                        <a:buNone/>
                      </a:pPr>
                      <a:r>
                        <a:rPr lang="es-CO" sz="1600" b="1" baseline="0" dirty="0" smtClean="0"/>
                        <a:t>Devaluación</a:t>
                      </a:r>
                    </a:p>
                    <a:p>
                      <a:pPr marL="285750" indent="-285750">
                        <a:buFont typeface="Arial" panose="020B0604020202020204" pitchFamily="34" charset="0"/>
                        <a:buChar char="•"/>
                      </a:pPr>
                      <a:r>
                        <a:rPr lang="es-CO" sz="1600" b="0" baseline="0" dirty="0" smtClean="0"/>
                        <a:t>Importadores</a:t>
                      </a:r>
                    </a:p>
                    <a:p>
                      <a:pPr marL="285750" indent="-285750">
                        <a:buFont typeface="Arial" panose="020B0604020202020204" pitchFamily="34" charset="0"/>
                        <a:buChar char="•"/>
                      </a:pPr>
                      <a:r>
                        <a:rPr lang="es-CO" sz="1600" b="0" baseline="0" dirty="0" smtClean="0"/>
                        <a:t>Empresas con costos en dólares e ingresos en pesos</a:t>
                      </a:r>
                    </a:p>
                    <a:p>
                      <a:pPr marL="285750" indent="-285750">
                        <a:buFont typeface="Arial" panose="020B0604020202020204" pitchFamily="34" charset="0"/>
                        <a:buChar char="•"/>
                      </a:pPr>
                      <a:r>
                        <a:rPr lang="es-CO" sz="1600" b="0" baseline="0" dirty="0" smtClean="0"/>
                        <a:t>Empresas con deudas en dólares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txBody>
                  <a:tcPr/>
                </a:tc>
              </a:tr>
            </a:tbl>
          </a:graphicData>
        </a:graphic>
      </p:graphicFrame>
    </p:spTree>
    <p:extLst>
      <p:ext uri="{BB962C8B-B14F-4D97-AF65-F5344CB8AC3E}">
        <p14:creationId xmlns:p14="http://schemas.microsoft.com/office/powerpoint/2010/main" val="16002066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400" dirty="0" smtClean="0"/>
              <a:t>Principales ganadores y perdedores de la crisis</a:t>
            </a:r>
            <a:endParaRPr lang="es-CO" sz="2400" dirty="0"/>
          </a:p>
        </p:txBody>
      </p:sp>
      <p:sp>
        <p:nvSpPr>
          <p:cNvPr id="4" name="Content Placeholder 3"/>
          <p:cNvSpPr>
            <a:spLocks noGrp="1"/>
          </p:cNvSpPr>
          <p:nvPr>
            <p:ph sz="quarter" idx="4294967295"/>
          </p:nvPr>
        </p:nvSpPr>
        <p:spPr>
          <a:xfrm>
            <a:off x="755576" y="6237288"/>
            <a:ext cx="7992888" cy="360064"/>
          </a:xfrm>
          <a:prstGeom prst="rect">
            <a:avLst/>
          </a:prstGeom>
        </p:spPr>
        <p:txBody>
          <a:bodyPr/>
          <a:lstStyle/>
          <a:p>
            <a:endParaRPr lang="es-CO"/>
          </a:p>
        </p:txBody>
      </p:sp>
      <p:sp>
        <p:nvSpPr>
          <p:cNvPr id="5" name="Text Placeholder 4"/>
          <p:cNvSpPr>
            <a:spLocks noGrp="1"/>
          </p:cNvSpPr>
          <p:nvPr>
            <p:ph type="body" sz="quarter" idx="4294967295"/>
          </p:nvPr>
        </p:nvSpPr>
        <p:spPr>
          <a:xfrm>
            <a:off x="251520" y="980728"/>
            <a:ext cx="7632848" cy="432395"/>
          </a:xfrm>
          <a:prstGeom prst="rect">
            <a:avLst/>
          </a:prstGeom>
        </p:spPr>
        <p:txBody>
          <a:bodyPr/>
          <a:lstStyle/>
          <a:p>
            <a:endParaRPr lang="es-CO" sz="2000" dirty="0"/>
          </a:p>
        </p:txBody>
      </p:sp>
      <p:sp>
        <p:nvSpPr>
          <p:cNvPr id="6" name="Slide Number Placeholder 5"/>
          <p:cNvSpPr>
            <a:spLocks noGrp="1"/>
          </p:cNvSpPr>
          <p:nvPr>
            <p:ph type="sldNum" sz="quarter" idx="4294967295"/>
          </p:nvPr>
        </p:nvSpPr>
        <p:spPr>
          <a:xfrm>
            <a:off x="0" y="6237312"/>
            <a:ext cx="621904" cy="360040"/>
          </a:xfrm>
          <a:prstGeom prst="rect">
            <a:avLst/>
          </a:prstGeom>
        </p:spPr>
        <p:txBody>
          <a:bodyPr/>
          <a:lstStyle/>
          <a:p>
            <a:fld id="{D1C45FB9-35B8-4DD6-B877-E75E14DFA32E}" type="slidenum">
              <a:rPr lang="es-CO" smtClean="0"/>
              <a:pPr/>
              <a:t>58</a:t>
            </a:fld>
            <a:endParaRPr lang="es-CO"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62838668"/>
              </p:ext>
            </p:extLst>
          </p:nvPr>
        </p:nvGraphicFramePr>
        <p:xfrm>
          <a:off x="755576" y="1772816"/>
          <a:ext cx="8229600" cy="4119880"/>
        </p:xfrm>
        <a:graphic>
          <a:graphicData uri="http://schemas.openxmlformats.org/drawingml/2006/table">
            <a:tbl>
              <a:tblPr firstRow="1" bandRow="1">
                <a:tableStyleId>{5C22544A-7EE6-4342-B048-85BDC9FD1C3A}</a:tableStyleId>
              </a:tblPr>
              <a:tblGrid>
                <a:gridCol w="3960440"/>
                <a:gridCol w="4269160"/>
              </a:tblGrid>
              <a:tr h="370840">
                <a:tc>
                  <a:txBody>
                    <a:bodyPr/>
                    <a:lstStyle/>
                    <a:p>
                      <a:r>
                        <a:rPr lang="es-CO" dirty="0" smtClean="0"/>
                        <a:t>Ganadores</a:t>
                      </a:r>
                      <a:endParaRPr lang="es-CO" dirty="0"/>
                    </a:p>
                  </a:txBody>
                  <a:tcPr/>
                </a:tc>
                <a:tc>
                  <a:txBody>
                    <a:bodyPr/>
                    <a:lstStyle/>
                    <a:p>
                      <a:r>
                        <a:rPr lang="es-CO" dirty="0" smtClean="0"/>
                        <a:t>Perdedores</a:t>
                      </a:r>
                      <a:endParaRPr lang="es-CO" dirty="0"/>
                    </a:p>
                  </a:txBody>
                  <a:tcPr/>
                </a:tc>
              </a:tr>
              <a:tr h="370840">
                <a:tc>
                  <a:txBody>
                    <a:bodyPr/>
                    <a:lstStyle/>
                    <a:p>
                      <a:pPr marL="0" indent="0">
                        <a:buFont typeface="Wingdings" panose="05000000000000000000" pitchFamily="2" charset="2"/>
                        <a:buNone/>
                      </a:pPr>
                      <a:r>
                        <a:rPr lang="es-CO" sz="1600" b="1" baseline="0" dirty="0" smtClean="0">
                          <a:solidFill>
                            <a:schemeClr val="bg1">
                              <a:lumMod val="50000"/>
                            </a:schemeClr>
                          </a:solidFill>
                        </a:rPr>
                        <a:t>Devaluación</a:t>
                      </a:r>
                    </a:p>
                    <a:p>
                      <a:pPr marL="285750" indent="-285750">
                        <a:buFont typeface="Arial" panose="020B0604020202020204" pitchFamily="34" charset="0"/>
                        <a:buChar char="•"/>
                      </a:pPr>
                      <a:r>
                        <a:rPr lang="es-CO" sz="1600" b="0" baseline="0" dirty="0" smtClean="0">
                          <a:solidFill>
                            <a:schemeClr val="bg1">
                              <a:lumMod val="50000"/>
                            </a:schemeClr>
                          </a:solidFill>
                        </a:rPr>
                        <a:t>Sectores exportadores</a:t>
                      </a:r>
                    </a:p>
                    <a:p>
                      <a:pPr marL="285750" indent="-285750">
                        <a:buFont typeface="Arial" panose="020B0604020202020204" pitchFamily="34" charset="0"/>
                        <a:buChar char="•"/>
                      </a:pPr>
                      <a:r>
                        <a:rPr lang="es-CO" sz="1600" b="0" baseline="0" dirty="0" smtClean="0">
                          <a:solidFill>
                            <a:schemeClr val="bg1">
                              <a:lumMod val="50000"/>
                            </a:schemeClr>
                          </a:solidFill>
                        </a:rPr>
                        <a:t>Sectores que compiten con importaciones</a:t>
                      </a:r>
                    </a:p>
                    <a:p>
                      <a:pPr marL="285750" indent="-285750">
                        <a:buFont typeface="Arial" panose="020B0604020202020204" pitchFamily="34" charset="0"/>
                        <a:buChar char="•"/>
                      </a:pPr>
                      <a:r>
                        <a:rPr lang="es-CO" sz="1600" b="0" baseline="0" dirty="0" smtClean="0">
                          <a:solidFill>
                            <a:schemeClr val="bg1">
                              <a:lumMod val="50000"/>
                            </a:schemeClr>
                          </a:solidFill>
                        </a:rPr>
                        <a:t>Multinacionales con costos en pesos e ingresos en dólares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r>
                        <a:rPr lang="es-CO" sz="1600" b="1" baseline="0" dirty="0" smtClean="0"/>
                        <a:t>Menor crecimiento</a:t>
                      </a:r>
                    </a:p>
                    <a:p>
                      <a:pPr marL="285750" indent="-285750">
                        <a:buFont typeface="Arial" panose="020B0604020202020204" pitchFamily="34" charset="0"/>
                        <a:buChar char="•"/>
                      </a:pPr>
                      <a:r>
                        <a:rPr lang="es-CO" sz="1600" b="0" baseline="0" dirty="0" smtClean="0"/>
                        <a:t>Productos de primera necesidad</a:t>
                      </a:r>
                    </a:p>
                    <a:p>
                      <a:pPr marL="285750" indent="-285750">
                        <a:buFont typeface="Arial" panose="020B0604020202020204" pitchFamily="34" charset="0"/>
                        <a:buChar char="•"/>
                      </a:pPr>
                      <a:r>
                        <a:rPr lang="es-CO" sz="1600" b="0" baseline="0" dirty="0" smtClean="0"/>
                        <a:t>Sustitutos de productos caros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400" b="1" baseline="0" dirty="0" smtClean="0"/>
                    </a:p>
                  </a:txBody>
                  <a:tcPr/>
                </a:tc>
                <a:tc>
                  <a:txBody>
                    <a:bodyPr/>
                    <a:lstStyle/>
                    <a:p>
                      <a:pPr marL="0" indent="0">
                        <a:buFont typeface="Wingdings" panose="05000000000000000000" pitchFamily="2" charset="2"/>
                        <a:buNone/>
                      </a:pPr>
                      <a:r>
                        <a:rPr lang="es-CO" sz="1600" b="1" baseline="0" dirty="0" smtClean="0">
                          <a:solidFill>
                            <a:schemeClr val="bg1">
                              <a:lumMod val="50000"/>
                            </a:schemeClr>
                          </a:solidFill>
                        </a:rPr>
                        <a:t>Devaluación</a:t>
                      </a:r>
                    </a:p>
                    <a:p>
                      <a:pPr marL="285750" indent="-285750">
                        <a:buFont typeface="Arial" panose="020B0604020202020204" pitchFamily="34" charset="0"/>
                        <a:buChar char="•"/>
                      </a:pPr>
                      <a:r>
                        <a:rPr lang="es-CO" sz="1600" b="0" baseline="0" dirty="0" smtClean="0">
                          <a:solidFill>
                            <a:schemeClr val="bg1">
                              <a:lumMod val="50000"/>
                            </a:schemeClr>
                          </a:solidFill>
                        </a:rPr>
                        <a:t>Importadores</a:t>
                      </a:r>
                    </a:p>
                    <a:p>
                      <a:pPr marL="285750" indent="-285750">
                        <a:buFont typeface="Arial" panose="020B0604020202020204" pitchFamily="34" charset="0"/>
                        <a:buChar char="•"/>
                      </a:pPr>
                      <a:r>
                        <a:rPr lang="es-CO" sz="1600" b="0" baseline="0" dirty="0" smtClean="0">
                          <a:solidFill>
                            <a:schemeClr val="bg1">
                              <a:lumMod val="50000"/>
                            </a:schemeClr>
                          </a:solidFill>
                        </a:rPr>
                        <a:t>Empresas con costos en dólares e ingresos en pesos</a:t>
                      </a:r>
                    </a:p>
                    <a:p>
                      <a:pPr marL="285750" indent="-285750">
                        <a:buFont typeface="Arial" panose="020B0604020202020204" pitchFamily="34" charset="0"/>
                        <a:buChar char="•"/>
                      </a:pPr>
                      <a:r>
                        <a:rPr lang="es-CO" sz="1600" b="0" baseline="0" dirty="0" smtClean="0">
                          <a:solidFill>
                            <a:schemeClr val="bg1">
                              <a:lumMod val="50000"/>
                            </a:schemeClr>
                          </a:solidFill>
                        </a:rPr>
                        <a:t>Empresas con deudas en dólares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r>
                        <a:rPr lang="es-CO" sz="1600" b="1" baseline="0" dirty="0" smtClean="0"/>
                        <a:t>Menor crecimiento</a:t>
                      </a:r>
                    </a:p>
                    <a:p>
                      <a:pPr marL="285750" indent="-285750">
                        <a:buFont typeface="Arial" panose="020B0604020202020204" pitchFamily="34" charset="0"/>
                        <a:buChar char="•"/>
                      </a:pPr>
                      <a:r>
                        <a:rPr lang="es-CO" sz="1600" b="0" baseline="0" dirty="0" smtClean="0"/>
                        <a:t>Bienes durables</a:t>
                      </a:r>
                    </a:p>
                    <a:p>
                      <a:pPr marL="285750" indent="-285750">
                        <a:buFont typeface="Arial" panose="020B0604020202020204" pitchFamily="34" charset="0"/>
                        <a:buChar char="•"/>
                      </a:pPr>
                      <a:r>
                        <a:rPr lang="es-CO" sz="1600" b="0" baseline="0" dirty="0" smtClean="0"/>
                        <a:t>Bienes </a:t>
                      </a:r>
                      <a:r>
                        <a:rPr lang="es-CO" sz="1600" b="0" baseline="0" dirty="0" err="1" smtClean="0"/>
                        <a:t>semidurables</a:t>
                      </a:r>
                      <a:endParaRPr lang="es-CO" sz="1600" b="0"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endParaRPr lang="es-CO" sz="1600" b="1" baseline="0" dirty="0" smtClean="0"/>
                    </a:p>
                  </a:txBody>
                  <a:tcPr/>
                </a:tc>
              </a:tr>
            </a:tbl>
          </a:graphicData>
        </a:graphic>
      </p:graphicFrame>
    </p:spTree>
    <p:extLst>
      <p:ext uri="{BB962C8B-B14F-4D97-AF65-F5344CB8AC3E}">
        <p14:creationId xmlns:p14="http://schemas.microsoft.com/office/powerpoint/2010/main" val="37254375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sz="2400" dirty="0" smtClean="0"/>
              <a:t>Principales ganadores y perdedores de la crisis</a:t>
            </a:r>
            <a:endParaRPr lang="es-CO" sz="2400" dirty="0"/>
          </a:p>
        </p:txBody>
      </p:sp>
      <p:sp>
        <p:nvSpPr>
          <p:cNvPr id="4" name="Content Placeholder 3"/>
          <p:cNvSpPr>
            <a:spLocks noGrp="1"/>
          </p:cNvSpPr>
          <p:nvPr>
            <p:ph sz="quarter" idx="4294967295"/>
          </p:nvPr>
        </p:nvSpPr>
        <p:spPr>
          <a:xfrm>
            <a:off x="755576" y="6237288"/>
            <a:ext cx="7992888" cy="360064"/>
          </a:xfrm>
          <a:prstGeom prst="rect">
            <a:avLst/>
          </a:prstGeom>
        </p:spPr>
        <p:txBody>
          <a:bodyPr/>
          <a:lstStyle/>
          <a:p>
            <a:endParaRPr lang="es-CO"/>
          </a:p>
        </p:txBody>
      </p:sp>
      <p:sp>
        <p:nvSpPr>
          <p:cNvPr id="5" name="Text Placeholder 4"/>
          <p:cNvSpPr>
            <a:spLocks noGrp="1"/>
          </p:cNvSpPr>
          <p:nvPr>
            <p:ph type="body" sz="quarter" idx="4294967295"/>
          </p:nvPr>
        </p:nvSpPr>
        <p:spPr>
          <a:xfrm>
            <a:off x="251520" y="980728"/>
            <a:ext cx="7632848" cy="432395"/>
          </a:xfrm>
          <a:prstGeom prst="rect">
            <a:avLst/>
          </a:prstGeom>
        </p:spPr>
        <p:txBody>
          <a:bodyPr/>
          <a:lstStyle/>
          <a:p>
            <a:endParaRPr lang="es-CO" sz="2000" dirty="0"/>
          </a:p>
        </p:txBody>
      </p:sp>
      <p:sp>
        <p:nvSpPr>
          <p:cNvPr id="6" name="Slide Number Placeholder 5"/>
          <p:cNvSpPr>
            <a:spLocks noGrp="1"/>
          </p:cNvSpPr>
          <p:nvPr>
            <p:ph type="sldNum" sz="quarter" idx="4294967295"/>
          </p:nvPr>
        </p:nvSpPr>
        <p:spPr>
          <a:xfrm>
            <a:off x="0" y="6237312"/>
            <a:ext cx="621904" cy="360040"/>
          </a:xfrm>
          <a:prstGeom prst="rect">
            <a:avLst/>
          </a:prstGeom>
        </p:spPr>
        <p:txBody>
          <a:bodyPr/>
          <a:lstStyle/>
          <a:p>
            <a:fld id="{D1C45FB9-35B8-4DD6-B877-E75E14DFA32E}" type="slidenum">
              <a:rPr lang="es-CO" smtClean="0"/>
              <a:pPr/>
              <a:t>59</a:t>
            </a:fld>
            <a:endParaRPr lang="es-CO"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660885505"/>
              </p:ext>
            </p:extLst>
          </p:nvPr>
        </p:nvGraphicFramePr>
        <p:xfrm>
          <a:off x="755576" y="1772816"/>
          <a:ext cx="8229600" cy="4363720"/>
        </p:xfrm>
        <a:graphic>
          <a:graphicData uri="http://schemas.openxmlformats.org/drawingml/2006/table">
            <a:tbl>
              <a:tblPr firstRow="1" bandRow="1">
                <a:tableStyleId>{5C22544A-7EE6-4342-B048-85BDC9FD1C3A}</a:tableStyleId>
              </a:tblPr>
              <a:tblGrid>
                <a:gridCol w="3960440"/>
                <a:gridCol w="4269160"/>
              </a:tblGrid>
              <a:tr h="370840">
                <a:tc>
                  <a:txBody>
                    <a:bodyPr/>
                    <a:lstStyle/>
                    <a:p>
                      <a:r>
                        <a:rPr lang="es-CO" dirty="0" smtClean="0"/>
                        <a:t>Ganadores</a:t>
                      </a:r>
                      <a:endParaRPr lang="es-CO" dirty="0"/>
                    </a:p>
                  </a:txBody>
                  <a:tcPr/>
                </a:tc>
                <a:tc>
                  <a:txBody>
                    <a:bodyPr/>
                    <a:lstStyle/>
                    <a:p>
                      <a:r>
                        <a:rPr lang="es-CO" dirty="0" smtClean="0"/>
                        <a:t>Perdedores</a:t>
                      </a:r>
                      <a:endParaRPr lang="es-CO" dirty="0"/>
                    </a:p>
                  </a:txBody>
                  <a:tcPr/>
                </a:tc>
              </a:tr>
              <a:tr h="370840">
                <a:tc>
                  <a:txBody>
                    <a:bodyPr/>
                    <a:lstStyle/>
                    <a:p>
                      <a:pPr marL="0" indent="0">
                        <a:buFont typeface="Wingdings" panose="05000000000000000000" pitchFamily="2" charset="2"/>
                        <a:buNone/>
                      </a:pPr>
                      <a:r>
                        <a:rPr lang="es-CO" sz="1600" b="1" baseline="0" dirty="0" smtClean="0">
                          <a:solidFill>
                            <a:schemeClr val="bg1">
                              <a:lumMod val="50000"/>
                            </a:schemeClr>
                          </a:solidFill>
                        </a:rPr>
                        <a:t>Devaluación</a:t>
                      </a:r>
                    </a:p>
                    <a:p>
                      <a:pPr marL="285750" indent="-285750">
                        <a:buFont typeface="Arial" panose="020B0604020202020204" pitchFamily="34" charset="0"/>
                        <a:buChar char="•"/>
                      </a:pPr>
                      <a:r>
                        <a:rPr lang="es-CO" sz="1600" b="0" baseline="0" dirty="0" smtClean="0">
                          <a:solidFill>
                            <a:schemeClr val="bg1">
                              <a:lumMod val="50000"/>
                            </a:schemeClr>
                          </a:solidFill>
                        </a:rPr>
                        <a:t>Sectores exportadores</a:t>
                      </a:r>
                    </a:p>
                    <a:p>
                      <a:pPr marL="285750" indent="-285750">
                        <a:buFont typeface="Arial" panose="020B0604020202020204" pitchFamily="34" charset="0"/>
                        <a:buChar char="•"/>
                      </a:pPr>
                      <a:r>
                        <a:rPr lang="es-CO" sz="1600" b="0" baseline="0" dirty="0" smtClean="0">
                          <a:solidFill>
                            <a:schemeClr val="bg1">
                              <a:lumMod val="50000"/>
                            </a:schemeClr>
                          </a:solidFill>
                        </a:rPr>
                        <a:t>Sectores que compiten con importaciones</a:t>
                      </a:r>
                    </a:p>
                    <a:p>
                      <a:pPr marL="285750" indent="-285750">
                        <a:buFont typeface="Arial" panose="020B0604020202020204" pitchFamily="34" charset="0"/>
                        <a:buChar char="•"/>
                      </a:pPr>
                      <a:r>
                        <a:rPr lang="es-CO" sz="1600" b="0" baseline="0" dirty="0" smtClean="0">
                          <a:solidFill>
                            <a:schemeClr val="bg1">
                              <a:lumMod val="50000"/>
                            </a:schemeClr>
                          </a:solidFill>
                        </a:rPr>
                        <a:t>Multinacionales con costos en pesos e ingresos en dólares</a:t>
                      </a:r>
                    </a:p>
                    <a:p>
                      <a:pPr marL="0" indent="0">
                        <a:buFont typeface="Wingdings" panose="05000000000000000000" pitchFamily="2" charset="2"/>
                        <a:buNone/>
                      </a:pPr>
                      <a:endParaRPr lang="es-CO" sz="1600" b="1" baseline="0" dirty="0" smtClean="0">
                        <a:solidFill>
                          <a:schemeClr val="bg1">
                            <a:lumMod val="50000"/>
                          </a:schemeClr>
                        </a:solidFill>
                      </a:endParaRPr>
                    </a:p>
                    <a:p>
                      <a:pPr marL="0" indent="0">
                        <a:buFont typeface="Wingdings" panose="05000000000000000000" pitchFamily="2" charset="2"/>
                        <a:buNone/>
                      </a:pPr>
                      <a:r>
                        <a:rPr lang="es-CO" sz="1600" b="1" baseline="0" dirty="0" smtClean="0">
                          <a:solidFill>
                            <a:schemeClr val="bg1">
                              <a:lumMod val="50000"/>
                            </a:schemeClr>
                          </a:solidFill>
                        </a:rPr>
                        <a:t>Menor crecimiento</a:t>
                      </a:r>
                    </a:p>
                    <a:p>
                      <a:pPr marL="285750" indent="-285750">
                        <a:buFont typeface="Arial" panose="020B0604020202020204" pitchFamily="34" charset="0"/>
                        <a:buChar char="•"/>
                      </a:pPr>
                      <a:r>
                        <a:rPr lang="es-CO" sz="1600" b="0" baseline="0" dirty="0" smtClean="0">
                          <a:solidFill>
                            <a:schemeClr val="bg1">
                              <a:lumMod val="50000"/>
                            </a:schemeClr>
                          </a:solidFill>
                        </a:rPr>
                        <a:t>Productos de primera necesidad</a:t>
                      </a:r>
                    </a:p>
                    <a:p>
                      <a:pPr marL="285750" indent="-285750">
                        <a:buFont typeface="Arial" panose="020B0604020202020204" pitchFamily="34" charset="0"/>
                        <a:buChar char="•"/>
                      </a:pPr>
                      <a:r>
                        <a:rPr lang="es-CO" sz="1600" b="0" baseline="0" dirty="0" smtClean="0">
                          <a:solidFill>
                            <a:schemeClr val="bg1">
                              <a:lumMod val="50000"/>
                            </a:schemeClr>
                          </a:solidFill>
                        </a:rPr>
                        <a:t>Sustitutos de productos caros</a:t>
                      </a: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r>
                        <a:rPr lang="es-CO" sz="1600" b="1" baseline="0" dirty="0" smtClean="0"/>
                        <a:t>Reforma tributaria</a:t>
                      </a:r>
                    </a:p>
                    <a:p>
                      <a:pPr marL="285750" indent="-285750">
                        <a:buFont typeface="Arial" panose="020B0604020202020204" pitchFamily="34" charset="0"/>
                        <a:buChar char="•"/>
                      </a:pPr>
                      <a:r>
                        <a:rPr lang="es-CO" sz="1600" b="0" baseline="0" dirty="0" smtClean="0"/>
                        <a:t>Potencial reducción impuestos empresas</a:t>
                      </a:r>
                    </a:p>
                    <a:p>
                      <a:pPr marL="0" indent="0">
                        <a:buFont typeface="Wingdings" panose="05000000000000000000" pitchFamily="2" charset="2"/>
                        <a:buNone/>
                      </a:pPr>
                      <a:endParaRPr lang="es-CO" sz="1400" b="1" baseline="0" dirty="0" smtClean="0"/>
                    </a:p>
                  </a:txBody>
                  <a:tcPr/>
                </a:tc>
                <a:tc>
                  <a:txBody>
                    <a:bodyPr/>
                    <a:lstStyle/>
                    <a:p>
                      <a:pPr marL="0" indent="0">
                        <a:buFont typeface="Wingdings" panose="05000000000000000000" pitchFamily="2" charset="2"/>
                        <a:buNone/>
                      </a:pPr>
                      <a:r>
                        <a:rPr lang="es-CO" sz="1600" b="1" baseline="0" dirty="0" smtClean="0">
                          <a:solidFill>
                            <a:schemeClr val="bg1">
                              <a:lumMod val="50000"/>
                            </a:schemeClr>
                          </a:solidFill>
                        </a:rPr>
                        <a:t>Devaluación</a:t>
                      </a:r>
                    </a:p>
                    <a:p>
                      <a:pPr marL="285750" indent="-285750">
                        <a:buFont typeface="Arial" panose="020B0604020202020204" pitchFamily="34" charset="0"/>
                        <a:buChar char="•"/>
                      </a:pPr>
                      <a:r>
                        <a:rPr lang="es-CO" sz="1600" b="0" baseline="0" dirty="0" smtClean="0">
                          <a:solidFill>
                            <a:schemeClr val="bg1">
                              <a:lumMod val="50000"/>
                            </a:schemeClr>
                          </a:solidFill>
                        </a:rPr>
                        <a:t>Importadores</a:t>
                      </a:r>
                    </a:p>
                    <a:p>
                      <a:pPr marL="285750" indent="-285750">
                        <a:buFont typeface="Arial" panose="020B0604020202020204" pitchFamily="34" charset="0"/>
                        <a:buChar char="•"/>
                      </a:pPr>
                      <a:r>
                        <a:rPr lang="es-CO" sz="1600" b="0" baseline="0" dirty="0" smtClean="0">
                          <a:solidFill>
                            <a:schemeClr val="bg1">
                              <a:lumMod val="50000"/>
                            </a:schemeClr>
                          </a:solidFill>
                        </a:rPr>
                        <a:t>Empresas con costos en dólares e ingresos en pesos</a:t>
                      </a:r>
                    </a:p>
                    <a:p>
                      <a:pPr marL="285750" indent="-285750">
                        <a:buFont typeface="Arial" panose="020B0604020202020204" pitchFamily="34" charset="0"/>
                        <a:buChar char="•"/>
                      </a:pPr>
                      <a:r>
                        <a:rPr lang="es-CO" sz="1600" b="0" baseline="0" dirty="0" smtClean="0">
                          <a:solidFill>
                            <a:schemeClr val="bg1">
                              <a:lumMod val="50000"/>
                            </a:schemeClr>
                          </a:solidFill>
                        </a:rPr>
                        <a:t>Empresas con deudas en dólares</a:t>
                      </a:r>
                    </a:p>
                    <a:p>
                      <a:pPr marL="0" indent="0">
                        <a:buFont typeface="Wingdings" panose="05000000000000000000" pitchFamily="2" charset="2"/>
                        <a:buNone/>
                      </a:pPr>
                      <a:endParaRPr lang="es-CO" sz="1600" b="1" baseline="0" dirty="0" smtClean="0">
                        <a:solidFill>
                          <a:schemeClr val="bg1">
                            <a:lumMod val="50000"/>
                          </a:schemeClr>
                        </a:solidFill>
                      </a:endParaRPr>
                    </a:p>
                    <a:p>
                      <a:pPr marL="0" indent="0">
                        <a:buFont typeface="Wingdings" panose="05000000000000000000" pitchFamily="2" charset="2"/>
                        <a:buNone/>
                      </a:pPr>
                      <a:endParaRPr lang="es-CO" sz="1600" b="1" baseline="0" dirty="0" smtClean="0">
                        <a:solidFill>
                          <a:schemeClr val="bg1">
                            <a:lumMod val="50000"/>
                          </a:schemeClr>
                        </a:solidFill>
                      </a:endParaRPr>
                    </a:p>
                    <a:p>
                      <a:pPr marL="0" indent="0">
                        <a:buFont typeface="Wingdings" panose="05000000000000000000" pitchFamily="2" charset="2"/>
                        <a:buNone/>
                      </a:pPr>
                      <a:r>
                        <a:rPr lang="es-CO" sz="1600" b="1" baseline="0" dirty="0" smtClean="0">
                          <a:solidFill>
                            <a:schemeClr val="bg1">
                              <a:lumMod val="50000"/>
                            </a:schemeClr>
                          </a:solidFill>
                        </a:rPr>
                        <a:t>Menor crecimiento</a:t>
                      </a:r>
                    </a:p>
                    <a:p>
                      <a:pPr marL="285750" indent="-285750">
                        <a:buFont typeface="Arial" panose="020B0604020202020204" pitchFamily="34" charset="0"/>
                        <a:buChar char="•"/>
                      </a:pPr>
                      <a:r>
                        <a:rPr lang="es-CO" sz="1600" b="0" baseline="0" dirty="0" smtClean="0">
                          <a:solidFill>
                            <a:schemeClr val="bg1">
                              <a:lumMod val="50000"/>
                            </a:schemeClr>
                          </a:solidFill>
                        </a:rPr>
                        <a:t>Bienes durables</a:t>
                      </a:r>
                    </a:p>
                    <a:p>
                      <a:pPr marL="285750" indent="-285750">
                        <a:buFont typeface="Arial" panose="020B0604020202020204" pitchFamily="34" charset="0"/>
                        <a:buChar char="•"/>
                      </a:pPr>
                      <a:r>
                        <a:rPr lang="es-CO" sz="1600" b="0" baseline="0" dirty="0" smtClean="0">
                          <a:solidFill>
                            <a:schemeClr val="bg1">
                              <a:lumMod val="50000"/>
                            </a:schemeClr>
                          </a:solidFill>
                        </a:rPr>
                        <a:t>Bienes </a:t>
                      </a:r>
                      <a:r>
                        <a:rPr lang="es-CO" sz="1600" b="0" baseline="0" dirty="0" err="1" smtClean="0">
                          <a:solidFill>
                            <a:schemeClr val="bg1">
                              <a:lumMod val="50000"/>
                            </a:schemeClr>
                          </a:solidFill>
                        </a:rPr>
                        <a:t>semidurables</a:t>
                      </a:r>
                      <a:endParaRPr lang="es-CO" sz="1600" b="0" baseline="0" dirty="0" smtClean="0">
                        <a:solidFill>
                          <a:schemeClr val="bg1">
                            <a:lumMod val="50000"/>
                          </a:schemeClr>
                        </a:solidFill>
                      </a:endParaRPr>
                    </a:p>
                    <a:p>
                      <a:pPr marL="0" indent="0">
                        <a:buFont typeface="Wingdings" panose="05000000000000000000" pitchFamily="2" charset="2"/>
                        <a:buNone/>
                      </a:pPr>
                      <a:endParaRPr lang="es-CO" sz="1600" b="1" baseline="0" dirty="0" smtClean="0"/>
                    </a:p>
                    <a:p>
                      <a:pPr marL="0" indent="0">
                        <a:buFont typeface="Wingdings" panose="05000000000000000000" pitchFamily="2" charset="2"/>
                        <a:buNone/>
                      </a:pPr>
                      <a:r>
                        <a:rPr lang="es-CO" sz="1600" b="1" baseline="0" dirty="0" smtClean="0"/>
                        <a:t>Reforma tributaria</a:t>
                      </a:r>
                    </a:p>
                    <a:p>
                      <a:pPr marL="285750" indent="-285750">
                        <a:buFont typeface="Arial" panose="020B0604020202020204" pitchFamily="34" charset="0"/>
                        <a:buChar char="•"/>
                      </a:pPr>
                      <a:r>
                        <a:rPr lang="es-CO" sz="1600" dirty="0" smtClean="0"/>
                        <a:t>Productos</a:t>
                      </a:r>
                      <a:r>
                        <a:rPr lang="es-CO" sz="1600" baseline="0" dirty="0" smtClean="0"/>
                        <a:t> con IVA</a:t>
                      </a:r>
                    </a:p>
                    <a:p>
                      <a:pPr marL="285750" indent="-285750">
                        <a:buFont typeface="Arial" panose="020B0604020202020204" pitchFamily="34" charset="0"/>
                        <a:buChar char="•"/>
                      </a:pPr>
                      <a:r>
                        <a:rPr lang="es-CO" sz="1600" baseline="0" dirty="0" smtClean="0"/>
                        <a:t>Dividendos </a:t>
                      </a:r>
                    </a:p>
                    <a:p>
                      <a:pPr marL="285750" indent="-285750">
                        <a:buFont typeface="Arial" panose="020B0604020202020204" pitchFamily="34" charset="0"/>
                        <a:buChar char="•"/>
                      </a:pPr>
                      <a:r>
                        <a:rPr lang="es-CO" sz="1600" baseline="0" dirty="0" smtClean="0"/>
                        <a:t>Personas</a:t>
                      </a:r>
                    </a:p>
                    <a:p>
                      <a:pPr marL="285750" indent="-285750">
                        <a:buFont typeface="Arial" panose="020B0604020202020204" pitchFamily="34" charset="0"/>
                        <a:buChar char="•"/>
                      </a:pPr>
                      <a:r>
                        <a:rPr lang="es-CO" sz="1600" baseline="0" dirty="0" smtClean="0"/>
                        <a:t>Retraso Tercera Ola 4G</a:t>
                      </a:r>
                      <a:endParaRPr lang="es-CO" sz="1600" dirty="0"/>
                    </a:p>
                  </a:txBody>
                  <a:tcPr/>
                </a:tc>
              </a:tr>
            </a:tbl>
          </a:graphicData>
        </a:graphic>
      </p:graphicFrame>
    </p:spTree>
    <p:extLst>
      <p:ext uri="{BB962C8B-B14F-4D97-AF65-F5344CB8AC3E}">
        <p14:creationId xmlns:p14="http://schemas.microsoft.com/office/powerpoint/2010/main" val="3691292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124744"/>
            <a:ext cx="8229600" cy="576064"/>
          </a:xfrm>
        </p:spPr>
        <p:txBody>
          <a:bodyPr/>
          <a:lstStyle/>
          <a:p>
            <a:r>
              <a:rPr lang="es-CO" sz="2400"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Colombia: crecimiento del PIB por el lado de la demanda</a:t>
            </a:r>
            <a:r>
              <a:rPr lang="es-CO"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
            </a:r>
            <a:br>
              <a:rPr lang="es-CO"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br>
            <a:endParaRPr lang="es-CO" dirty="0"/>
          </a:p>
        </p:txBody>
      </p:sp>
      <p:sp>
        <p:nvSpPr>
          <p:cNvPr id="5" name="Marcador de texto 4"/>
          <p:cNvSpPr>
            <a:spLocks noGrp="1"/>
          </p:cNvSpPr>
          <p:nvPr>
            <p:ph type="body" sz="quarter" idx="11"/>
          </p:nvPr>
        </p:nvSpPr>
        <p:spPr/>
        <p:txBody>
          <a:bodyPr/>
          <a:lstStyle/>
          <a:p>
            <a:r>
              <a:rPr lang="es-CO" dirty="0" smtClean="0"/>
              <a:t>Fuente: DANE.</a:t>
            </a:r>
            <a:endParaRPr lang="es-CO" dirty="0"/>
          </a:p>
        </p:txBody>
      </p:sp>
      <p:graphicFrame>
        <p:nvGraphicFramePr>
          <p:cNvPr id="10" name="Gráfico 9"/>
          <p:cNvGraphicFramePr/>
          <p:nvPr>
            <p:extLst>
              <p:ext uri="{D42A27DB-BD31-4B8C-83A1-F6EECF244321}">
                <p14:modId xmlns:p14="http://schemas.microsoft.com/office/powerpoint/2010/main" val="2335187098"/>
              </p:ext>
            </p:extLst>
          </p:nvPr>
        </p:nvGraphicFramePr>
        <p:xfrm>
          <a:off x="1259632" y="1844824"/>
          <a:ext cx="6624736" cy="4352032"/>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2"/>
          <p:cNvPicPr>
            <a:picLocks noChangeAspect="1" noChangeArrowheads="1"/>
          </p:cNvPicPr>
          <p:nvPr/>
        </p:nvPicPr>
        <p:blipFill>
          <a:blip r:embed="rId3" cstate="print"/>
          <a:srcRect/>
          <a:stretch>
            <a:fillRect/>
          </a:stretch>
        </p:blipFill>
        <p:spPr bwMode="auto">
          <a:xfrm>
            <a:off x="7596336" y="6271233"/>
            <a:ext cx="1403647" cy="579690"/>
          </a:xfrm>
          <a:prstGeom prst="rect">
            <a:avLst/>
          </a:prstGeom>
          <a:noFill/>
          <a:ln w="9525">
            <a:noFill/>
            <a:miter lim="800000"/>
            <a:headEnd/>
            <a:tailEnd/>
          </a:ln>
        </p:spPr>
      </p:pic>
    </p:spTree>
    <p:extLst>
      <p:ext uri="{BB962C8B-B14F-4D97-AF65-F5344CB8AC3E}">
        <p14:creationId xmlns:p14="http://schemas.microsoft.com/office/powerpoint/2010/main" val="3261319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PLANTILLA-UNO.jpg"/>
          <p:cNvPicPr>
            <a:picLocks noChangeAspect="1"/>
          </p:cNvPicPr>
          <p:nvPr/>
        </p:nvPicPr>
        <p:blipFill>
          <a:blip r:embed="rId3" cstate="print"/>
          <a:srcRect b="2940"/>
          <a:stretch>
            <a:fillRect/>
          </a:stretch>
        </p:blipFill>
        <p:spPr bwMode="auto">
          <a:xfrm>
            <a:off x="0" y="0"/>
            <a:ext cx="9144000" cy="6858000"/>
          </a:xfrm>
          <a:prstGeom prst="rect">
            <a:avLst/>
          </a:prstGeom>
          <a:noFill/>
          <a:ln w="9525">
            <a:noFill/>
            <a:miter lim="800000"/>
            <a:headEnd/>
            <a:tailEnd/>
          </a:ln>
        </p:spPr>
      </p:pic>
      <p:sp>
        <p:nvSpPr>
          <p:cNvPr id="8" name="7 Rectángulo"/>
          <p:cNvSpPr/>
          <p:nvPr/>
        </p:nvSpPr>
        <p:spPr>
          <a:xfrm>
            <a:off x="-25220" y="3586248"/>
            <a:ext cx="9169219" cy="3284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CO" dirty="0">
              <a:solidFill>
                <a:srgbClr val="14488B"/>
              </a:solidFill>
              <a:latin typeface="Tahoma" pitchFamily="34" charset="0"/>
              <a:cs typeface="Tahoma" pitchFamily="34" charset="0"/>
            </a:endParaRPr>
          </a:p>
        </p:txBody>
      </p:sp>
      <p:sp>
        <p:nvSpPr>
          <p:cNvPr id="2053" name="TextBox 4"/>
          <p:cNvSpPr txBox="1">
            <a:spLocks noChangeArrowheads="1"/>
          </p:cNvSpPr>
          <p:nvPr/>
        </p:nvSpPr>
        <p:spPr bwMode="auto">
          <a:xfrm>
            <a:off x="-25219" y="1364575"/>
            <a:ext cx="9143999" cy="1200329"/>
          </a:xfrm>
          <a:prstGeom prst="rect">
            <a:avLst/>
          </a:prstGeom>
          <a:noFill/>
          <a:ln w="9525">
            <a:noFill/>
            <a:miter lim="800000"/>
            <a:headEnd/>
            <a:tailEnd/>
          </a:ln>
        </p:spPr>
        <p:txBody>
          <a:bodyPr wrap="square">
            <a:spAutoFit/>
          </a:bodyPr>
          <a:lstStyle/>
          <a:p>
            <a:pPr algn="ctr"/>
            <a:r>
              <a:rPr lang="es-ES" sz="3600" dirty="0" smtClean="0">
                <a:solidFill>
                  <a:schemeClr val="bg1"/>
                </a:solidFill>
                <a:latin typeface="Tahoma" pitchFamily="34" charset="0"/>
                <a:ea typeface="Tahoma" pitchFamily="34" charset="0"/>
                <a:cs typeface="Tahoma" pitchFamily="34" charset="0"/>
              </a:rPr>
              <a:t>Economía internacional y retos de política económica en Colombia</a:t>
            </a:r>
          </a:p>
        </p:txBody>
      </p:sp>
      <p:sp>
        <p:nvSpPr>
          <p:cNvPr id="9" name="8 Rectángulo"/>
          <p:cNvSpPr/>
          <p:nvPr/>
        </p:nvSpPr>
        <p:spPr>
          <a:xfrm>
            <a:off x="642938" y="4786313"/>
            <a:ext cx="1285875"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dirty="0"/>
          </a:p>
        </p:txBody>
      </p:sp>
      <p:pic>
        <p:nvPicPr>
          <p:cNvPr id="13" name="Picture 2"/>
          <p:cNvPicPr>
            <a:picLocks noChangeAspect="1" noChangeArrowheads="1"/>
          </p:cNvPicPr>
          <p:nvPr/>
        </p:nvPicPr>
        <p:blipFill>
          <a:blip r:embed="rId4" cstate="print"/>
          <a:srcRect/>
          <a:stretch>
            <a:fillRect/>
          </a:stretch>
        </p:blipFill>
        <p:spPr bwMode="auto">
          <a:xfrm>
            <a:off x="7020272" y="5949069"/>
            <a:ext cx="2123727" cy="877074"/>
          </a:xfrm>
          <a:prstGeom prst="rect">
            <a:avLst/>
          </a:prstGeom>
          <a:noFill/>
          <a:ln w="9525">
            <a:noFill/>
            <a:miter lim="800000"/>
            <a:headEnd/>
            <a:tailEnd/>
          </a:ln>
        </p:spPr>
      </p:pic>
      <p:sp>
        <p:nvSpPr>
          <p:cNvPr id="2" name="1 Rectángulo"/>
          <p:cNvSpPr/>
          <p:nvPr/>
        </p:nvSpPr>
        <p:spPr>
          <a:xfrm>
            <a:off x="179512" y="3795424"/>
            <a:ext cx="4776165" cy="2308324"/>
          </a:xfrm>
          <a:prstGeom prst="rect">
            <a:avLst/>
          </a:prstGeom>
        </p:spPr>
        <p:txBody>
          <a:bodyPr wrap="square">
            <a:spAutoFit/>
          </a:bodyPr>
          <a:lstStyle/>
          <a:p>
            <a:r>
              <a:rPr lang="es-CO" b="0" dirty="0" smtClean="0">
                <a:solidFill>
                  <a:srgbClr val="14488B"/>
                </a:solidFill>
                <a:latin typeface="Tahoma" pitchFamily="34" charset="0"/>
                <a:cs typeface="Tahoma" pitchFamily="34" charset="0"/>
              </a:rPr>
              <a:t>Mauricio Reina </a:t>
            </a:r>
          </a:p>
          <a:p>
            <a:r>
              <a:rPr lang="es-CO" sz="2000" b="0" dirty="0" smtClean="0">
                <a:solidFill>
                  <a:srgbClr val="14488B"/>
                </a:solidFill>
                <a:latin typeface="Tahoma" pitchFamily="34" charset="0"/>
                <a:cs typeface="Tahoma" pitchFamily="34" charset="0"/>
              </a:rPr>
              <a:t>Investigador Asociado</a:t>
            </a:r>
          </a:p>
          <a:p>
            <a:r>
              <a:rPr lang="es-CO" sz="2000" b="0" dirty="0" smtClean="0">
                <a:solidFill>
                  <a:srgbClr val="14488B"/>
                </a:solidFill>
                <a:latin typeface="Tahoma" pitchFamily="34" charset="0"/>
                <a:cs typeface="Tahoma" pitchFamily="34" charset="0"/>
              </a:rPr>
              <a:t>FEDESARROLLO</a:t>
            </a:r>
          </a:p>
          <a:p>
            <a:endParaRPr lang="es-CO" b="0" dirty="0" smtClean="0">
              <a:solidFill>
                <a:srgbClr val="14488B"/>
              </a:solidFill>
              <a:latin typeface="Tahoma" pitchFamily="34" charset="0"/>
              <a:cs typeface="Tahoma" pitchFamily="34" charset="0"/>
            </a:endParaRPr>
          </a:p>
          <a:p>
            <a:endParaRPr lang="es-CO" b="0" dirty="0">
              <a:solidFill>
                <a:srgbClr val="14488B"/>
              </a:solidFill>
              <a:latin typeface="Tahoma" pitchFamily="34" charset="0"/>
              <a:cs typeface="Tahoma" pitchFamily="34" charset="0"/>
            </a:endParaRPr>
          </a:p>
          <a:p>
            <a:r>
              <a:rPr lang="es-CO" sz="2000" b="0" dirty="0" smtClean="0">
                <a:solidFill>
                  <a:srgbClr val="14488B"/>
                </a:solidFill>
                <a:latin typeface="Tahoma" pitchFamily="34" charset="0"/>
                <a:cs typeface="Tahoma" pitchFamily="34" charset="0"/>
              </a:rPr>
              <a:t>Septiembre 16 de 2015</a:t>
            </a:r>
            <a:endParaRPr lang="es-CO" sz="2000" b="0" dirty="0">
              <a:solidFill>
                <a:srgbClr val="14488B"/>
              </a:solidFill>
              <a:latin typeface="Tahoma" pitchFamily="34" charset="0"/>
              <a:cs typeface="Tahoma" pitchFamily="34" charset="0"/>
            </a:endParaRPr>
          </a:p>
        </p:txBody>
      </p:sp>
    </p:spTree>
    <p:extLst>
      <p:ext uri="{BB962C8B-B14F-4D97-AF65-F5344CB8AC3E}">
        <p14:creationId xmlns:p14="http://schemas.microsoft.com/office/powerpoint/2010/main" val="949557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16832"/>
            <a:ext cx="8229600" cy="576064"/>
          </a:xfrm>
        </p:spPr>
        <p:txBody>
          <a:bodyPr/>
          <a:lstStyle/>
          <a:p>
            <a:pPr algn="ctr"/>
            <a:r>
              <a:rPr lang="es-CO" sz="4400" dirty="0" smtClean="0"/>
              <a:t>Encuesta Gallup</a:t>
            </a:r>
            <a:endParaRPr lang="es-CO" sz="4400" dirty="0"/>
          </a:p>
        </p:txBody>
      </p:sp>
    </p:spTree>
    <p:extLst>
      <p:ext uri="{BB962C8B-B14F-4D97-AF65-F5344CB8AC3E}">
        <p14:creationId xmlns:p14="http://schemas.microsoft.com/office/powerpoint/2010/main" val="21461452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799029"/>
            <a:ext cx="8229600" cy="576064"/>
          </a:xfrm>
        </p:spPr>
        <p:txBody>
          <a:bodyPr/>
          <a:lstStyle/>
          <a:p>
            <a:r>
              <a:rPr lang="es-CO" dirty="0" smtClean="0"/>
              <a:t>¿Considera usted que la economía en Colombia está mejorando o empeorando?</a:t>
            </a:r>
            <a:endParaRPr lang="es-CO"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600 entrevistados, error 4%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392240" y="1952213"/>
            <a:ext cx="8315325" cy="4181821"/>
          </a:xfrm>
          <a:prstGeom prst="rect">
            <a:avLst/>
          </a:prstGeom>
        </p:spPr>
      </p:pic>
    </p:spTree>
    <p:extLst>
      <p:ext uri="{BB962C8B-B14F-4D97-AF65-F5344CB8AC3E}">
        <p14:creationId xmlns:p14="http://schemas.microsoft.com/office/powerpoint/2010/main" val="8184351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799029"/>
            <a:ext cx="8229600" cy="576064"/>
          </a:xfrm>
        </p:spPr>
        <p:txBody>
          <a:bodyPr/>
          <a:lstStyle/>
          <a:p>
            <a:r>
              <a:rPr lang="es-CO" sz="2400" dirty="0" smtClean="0"/>
              <a:t>En general, ¿usted aprueba o desaprueba la forma como ____ se está desempeñando en su labor como Presidente de Colombia?</a:t>
            </a:r>
            <a:endParaRPr lang="es-CO" sz="2400"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1200 entrevistados, error 3%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550732" y="1846038"/>
            <a:ext cx="8197732" cy="4287996"/>
          </a:xfrm>
          <a:prstGeom prst="rect">
            <a:avLst/>
          </a:prstGeom>
        </p:spPr>
      </p:pic>
    </p:spTree>
    <p:extLst>
      <p:ext uri="{BB962C8B-B14F-4D97-AF65-F5344CB8AC3E}">
        <p14:creationId xmlns:p14="http://schemas.microsoft.com/office/powerpoint/2010/main" val="22153735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799029"/>
            <a:ext cx="8229600" cy="576064"/>
          </a:xfrm>
        </p:spPr>
        <p:txBody>
          <a:bodyPr/>
          <a:lstStyle/>
          <a:p>
            <a:r>
              <a:rPr lang="es-CO" dirty="0" smtClean="0"/>
              <a:t>¿Cree usted posible que la guerrilla colombiana llegue algún día a tomarse el poder por la fuerza?</a:t>
            </a:r>
            <a:endParaRPr lang="es-CO"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600 entrevistados, error 4%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261107" y="1933509"/>
            <a:ext cx="8477250" cy="4200525"/>
          </a:xfrm>
          <a:prstGeom prst="rect">
            <a:avLst/>
          </a:prstGeom>
        </p:spPr>
      </p:pic>
    </p:spTree>
    <p:extLst>
      <p:ext uri="{BB962C8B-B14F-4D97-AF65-F5344CB8AC3E}">
        <p14:creationId xmlns:p14="http://schemas.microsoft.com/office/powerpoint/2010/main" val="2198493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799029"/>
            <a:ext cx="8507548" cy="576064"/>
          </a:xfrm>
        </p:spPr>
        <p:txBody>
          <a:bodyPr/>
          <a:lstStyle/>
          <a:p>
            <a:r>
              <a:rPr lang="es-CO" dirty="0" smtClean="0"/>
              <a:t>¿Cuál cree usted que es la mejor opción para solucionar el problema de la guerrilla en Colombia?</a:t>
            </a:r>
            <a:endParaRPr lang="es-CO"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600 entrevistados, error 4%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251520" y="1895409"/>
            <a:ext cx="8640960" cy="4238625"/>
          </a:xfrm>
          <a:prstGeom prst="rect">
            <a:avLst/>
          </a:prstGeom>
        </p:spPr>
      </p:pic>
    </p:spTree>
    <p:extLst>
      <p:ext uri="{BB962C8B-B14F-4D97-AF65-F5344CB8AC3E}">
        <p14:creationId xmlns:p14="http://schemas.microsoft.com/office/powerpoint/2010/main" val="22658044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908720"/>
            <a:ext cx="8759067" cy="576064"/>
          </a:xfrm>
        </p:spPr>
        <p:txBody>
          <a:bodyPr/>
          <a:lstStyle/>
          <a:p>
            <a:r>
              <a:rPr lang="es-CO" sz="2400" dirty="0" smtClean="0"/>
              <a:t>¿Cree usted que en esta oportunidad se llegará a un acuerdo que ponga fin al conflicto armado con las FARC, o no?</a:t>
            </a:r>
            <a:endParaRPr lang="es-CO" sz="2400"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600 entrevistados, error 4%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3" name="Imagen 2"/>
          <p:cNvPicPr>
            <a:picLocks noChangeAspect="1"/>
          </p:cNvPicPr>
          <p:nvPr/>
        </p:nvPicPr>
        <p:blipFill>
          <a:blip r:embed="rId3"/>
          <a:stretch>
            <a:fillRect/>
          </a:stretch>
        </p:blipFill>
        <p:spPr>
          <a:xfrm>
            <a:off x="365618" y="1937694"/>
            <a:ext cx="8526862" cy="4171950"/>
          </a:xfrm>
          <a:prstGeom prst="rect">
            <a:avLst/>
          </a:prstGeom>
        </p:spPr>
      </p:pic>
    </p:spTree>
    <p:extLst>
      <p:ext uri="{BB962C8B-B14F-4D97-AF65-F5344CB8AC3E}">
        <p14:creationId xmlns:p14="http://schemas.microsoft.com/office/powerpoint/2010/main" val="155373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4932" y="836712"/>
            <a:ext cx="8759067" cy="576064"/>
          </a:xfrm>
        </p:spPr>
        <p:txBody>
          <a:bodyPr/>
          <a:lstStyle/>
          <a:p>
            <a:r>
              <a:rPr lang="es-CO" sz="2000" dirty="0" smtClean="0"/>
              <a:t>Está usted de acuerdo o en desacuerdo con que los miembros de las FARC, una vez hayan dejado las armas, puedan participar en política sin tener que pagar cárcel?</a:t>
            </a:r>
            <a:endParaRPr lang="es-CO" sz="2000" dirty="0"/>
          </a:p>
        </p:txBody>
      </p:sp>
      <p:sp>
        <p:nvSpPr>
          <p:cNvPr id="5" name="Marcador de texto 4"/>
          <p:cNvSpPr>
            <a:spLocks noGrp="1"/>
          </p:cNvSpPr>
          <p:nvPr>
            <p:ph type="body" sz="quarter" idx="11"/>
          </p:nvPr>
        </p:nvSpPr>
        <p:spPr>
          <a:xfrm>
            <a:off x="0" y="6300068"/>
            <a:ext cx="8352408" cy="360040"/>
          </a:xfrm>
        </p:spPr>
        <p:txBody>
          <a:bodyPr/>
          <a:lstStyle/>
          <a:p>
            <a:r>
              <a:rPr lang="es-CO" dirty="0" smtClean="0">
                <a:latin typeface="Tahoma" panose="020B0604030504040204" pitchFamily="34" charset="0"/>
                <a:ea typeface="Tahoma" panose="020B0604030504040204" pitchFamily="34" charset="0"/>
                <a:cs typeface="Tahoma" panose="020B0604030504040204" pitchFamily="34" charset="0"/>
              </a:rPr>
              <a:t>Nota: Base 600 entrevistados, error 4% - Las cifras están expresadas en porcentaje.</a:t>
            </a:r>
          </a:p>
          <a:p>
            <a:r>
              <a:rPr lang="es-CO" dirty="0" smtClean="0">
                <a:latin typeface="Tahoma" panose="020B0604030504040204" pitchFamily="34" charset="0"/>
                <a:ea typeface="Tahoma" panose="020B0604030504040204" pitchFamily="34" charset="0"/>
                <a:cs typeface="Tahoma" panose="020B0604030504040204" pitchFamily="34" charset="0"/>
              </a:rPr>
              <a:t>Fuente: Gallup POLL-Colombia junio 2015.</a:t>
            </a:r>
            <a:endParaRPr lang="es-CO"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2"/>
          <p:cNvPicPr>
            <a:picLocks noChangeAspect="1" noChangeArrowheads="1"/>
          </p:cNvPicPr>
          <p:nvPr/>
        </p:nvPicPr>
        <p:blipFill>
          <a:blip r:embed="rId2" cstate="print"/>
          <a:srcRect/>
          <a:stretch>
            <a:fillRect/>
          </a:stretch>
        </p:blipFill>
        <p:spPr bwMode="auto">
          <a:xfrm>
            <a:off x="7956376" y="6335667"/>
            <a:ext cx="1187623" cy="490475"/>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418719" y="1836133"/>
            <a:ext cx="8401753" cy="4095750"/>
          </a:xfrm>
          <a:prstGeom prst="rect">
            <a:avLst/>
          </a:prstGeom>
        </p:spPr>
      </p:pic>
    </p:spTree>
    <p:extLst>
      <p:ext uri="{BB962C8B-B14F-4D97-AF65-F5344CB8AC3E}">
        <p14:creationId xmlns:p14="http://schemas.microsoft.com/office/powerpoint/2010/main" val="36253710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5"/>
          <p:cNvGraphicFramePr>
            <a:graphicFrameLocks noGrp="1"/>
          </p:cNvGraphicFramePr>
          <p:nvPr>
            <p:ph idx="1"/>
            <p:extLst/>
          </p:nvPr>
        </p:nvGraphicFramePr>
        <p:xfrm>
          <a:off x="395536" y="1412776"/>
          <a:ext cx="4824536" cy="4825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Marcador de contenido 15"/>
          <p:cNvGraphicFramePr>
            <a:graphicFrameLocks/>
          </p:cNvGraphicFramePr>
          <p:nvPr>
            <p:extLst>
              <p:ext uri="{D42A27DB-BD31-4B8C-83A1-F6EECF244321}">
                <p14:modId xmlns:p14="http://schemas.microsoft.com/office/powerpoint/2010/main" val="2867029737"/>
              </p:ext>
            </p:extLst>
          </p:nvPr>
        </p:nvGraphicFramePr>
        <p:xfrm>
          <a:off x="3275856" y="1412181"/>
          <a:ext cx="4824536" cy="482513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rot="16200000">
            <a:off x="6882690" y="4286662"/>
            <a:ext cx="3236784" cy="369332"/>
          </a:xfrm>
          <a:prstGeom prst="rect">
            <a:avLst/>
          </a:prstGeom>
          <a:noFill/>
        </p:spPr>
        <p:txBody>
          <a:bodyPr wrap="none" rtlCol="0">
            <a:spAutoFit/>
          </a:bodyPr>
          <a:lstStyle/>
          <a:p>
            <a:pPr fontAlgn="auto">
              <a:spcBef>
                <a:spcPts val="0"/>
              </a:spcBef>
              <a:spcAft>
                <a:spcPts val="0"/>
              </a:spcAft>
            </a:pPr>
            <a:r>
              <a:rPr lang="es-CO" sz="1800" b="0" dirty="0" smtClean="0">
                <a:solidFill>
                  <a:srgbClr val="F79646"/>
                </a:solidFill>
                <a:latin typeface="Arial"/>
              </a:rPr>
              <a:t>Penetración de importaciones</a:t>
            </a:r>
            <a:endParaRPr lang="es-CO" sz="1800" b="0" dirty="0">
              <a:solidFill>
                <a:srgbClr val="F79646"/>
              </a:solidFill>
              <a:latin typeface="Arial"/>
            </a:endParaRPr>
          </a:p>
        </p:txBody>
      </p:sp>
      <p:sp>
        <p:nvSpPr>
          <p:cNvPr id="8" name="1 Título"/>
          <p:cNvSpPr>
            <a:spLocks noGrp="1"/>
          </p:cNvSpPr>
          <p:nvPr>
            <p:ph type="title"/>
          </p:nvPr>
        </p:nvSpPr>
        <p:spPr>
          <a:xfrm>
            <a:off x="438016" y="620688"/>
            <a:ext cx="8229600" cy="648000"/>
          </a:xfrm>
        </p:spPr>
        <p:txBody>
          <a:bodyPr/>
          <a:lstStyle/>
          <a:p>
            <a:r>
              <a:rPr lang="es-CO" sz="2400" dirty="0" smtClean="0"/>
              <a:t>Producción industrial y tasa de penetración de importaciones</a:t>
            </a:r>
            <a:endParaRPr lang="es-CO" sz="2400" dirty="0">
              <a:solidFill>
                <a:schemeClr val="accent2"/>
              </a:solidFill>
            </a:endParaRPr>
          </a:p>
        </p:txBody>
      </p:sp>
      <p:sp>
        <p:nvSpPr>
          <p:cNvPr id="9" name="Marcador de texto 5"/>
          <p:cNvSpPr txBox="1">
            <a:spLocks/>
          </p:cNvSpPr>
          <p:nvPr/>
        </p:nvSpPr>
        <p:spPr>
          <a:xfrm>
            <a:off x="179512" y="6309320"/>
            <a:ext cx="8488104" cy="360040"/>
          </a:xfrm>
          <a:prstGeom prst="rect">
            <a:avLst/>
          </a:prstGeom>
        </p:spPr>
        <p:txBody>
          <a:bodyPr vert="horz" lIns="91440" tIns="45720" rIns="91440" bIns="45720" rtlCol="0">
            <a:noAutofit/>
          </a:bodyPr>
          <a:lstStyle>
            <a:lvl1pPr marL="0" indent="0" algn="l" defTabSz="914400" rtl="0" eaLnBrk="1" latinLnBrk="0" hangingPunct="1">
              <a:spcBef>
                <a:spcPts val="0"/>
              </a:spcBef>
              <a:buClr>
                <a:schemeClr val="accent1"/>
              </a:buClr>
              <a:buSzPct val="85000"/>
              <a:buFont typeface="Arial" pitchFamily="34" charset="0"/>
              <a:buNone/>
              <a:defRPr sz="1200" kern="1200" baseline="0">
                <a:solidFill>
                  <a:schemeClr val="tx1"/>
                </a:solidFill>
                <a:latin typeface="Calibri" panose="020F0502020204030204" pitchFamily="34" charset="0"/>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Calibri" panose="020F0502020204030204" pitchFamily="34" charset="0"/>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Calibri" panose="020F0502020204030204" pitchFamily="34" charset="0"/>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Calibri" panose="020F0502020204030204" pitchFamily="34" charset="0"/>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buClr>
                <a:srgbClr val="4F81BD"/>
              </a:buClr>
            </a:pPr>
            <a:r>
              <a:rPr lang="es-CO" sz="1000" b="0" dirty="0" smtClean="0">
                <a:solidFill>
                  <a:prstClr val="black"/>
                </a:solidFill>
              </a:rPr>
              <a:t>Nota: TPI</a:t>
            </a:r>
            <a:r>
              <a:rPr lang="es-CO" sz="1000" b="0" dirty="0">
                <a:solidFill>
                  <a:prstClr val="black"/>
                </a:solidFill>
              </a:rPr>
              <a:t>= (Importaciones/Consumo Aparente) </a:t>
            </a:r>
            <a:r>
              <a:rPr lang="es-CO" sz="1000" b="0" dirty="0" smtClean="0">
                <a:solidFill>
                  <a:prstClr val="black"/>
                </a:solidFill>
              </a:rPr>
              <a:t>x 100</a:t>
            </a:r>
            <a:r>
              <a:rPr lang="es-CO" sz="1000" b="0" dirty="0">
                <a:solidFill>
                  <a:prstClr val="black"/>
                </a:solidFill>
              </a:rPr>
              <a:t>. Consumo Aparente (CA) = Producción + Importaciones </a:t>
            </a:r>
            <a:r>
              <a:rPr lang="es-CO" sz="1000" b="0" dirty="0" smtClean="0">
                <a:solidFill>
                  <a:prstClr val="black"/>
                </a:solidFill>
              </a:rPr>
              <a:t>– Exportaciones.</a:t>
            </a:r>
          </a:p>
          <a:p>
            <a:pPr fontAlgn="auto">
              <a:spcAft>
                <a:spcPts val="0"/>
              </a:spcAft>
              <a:buClr>
                <a:srgbClr val="4F81BD"/>
              </a:buClr>
            </a:pPr>
            <a:r>
              <a:rPr lang="es-CO" sz="1000" b="0" dirty="0" smtClean="0">
                <a:solidFill>
                  <a:prstClr val="black"/>
                </a:solidFill>
              </a:rPr>
              <a:t>Fuente: DANE. Cálculos </a:t>
            </a:r>
            <a:r>
              <a:rPr lang="es-CO" sz="1000" b="0" dirty="0" err="1" smtClean="0">
                <a:solidFill>
                  <a:prstClr val="black"/>
                </a:solidFill>
              </a:rPr>
              <a:t>ANDI</a:t>
            </a:r>
            <a:r>
              <a:rPr lang="es-CO" sz="1000" b="0" dirty="0" smtClean="0">
                <a:solidFill>
                  <a:prstClr val="black"/>
                </a:solidFill>
              </a:rPr>
              <a:t> y Fedesarrollo. </a:t>
            </a:r>
            <a:endParaRPr lang="es-CO" sz="1000" b="0" dirty="0">
              <a:solidFill>
                <a:prstClr val="black"/>
              </a:solidFill>
            </a:endParaRPr>
          </a:p>
        </p:txBody>
      </p:sp>
      <p:pic>
        <p:nvPicPr>
          <p:cNvPr id="10" name="Picture 2"/>
          <p:cNvPicPr>
            <a:picLocks noChangeAspect="1" noChangeArrowheads="1"/>
          </p:cNvPicPr>
          <p:nvPr/>
        </p:nvPicPr>
        <p:blipFill>
          <a:blip r:embed="rId4" cstate="print"/>
          <a:srcRect/>
          <a:stretch>
            <a:fillRect/>
          </a:stretch>
        </p:blipFill>
        <p:spPr bwMode="auto">
          <a:xfrm>
            <a:off x="7595320" y="6237312"/>
            <a:ext cx="1548680" cy="620688"/>
          </a:xfrm>
          <a:prstGeom prst="rect">
            <a:avLst/>
          </a:prstGeom>
          <a:noFill/>
          <a:ln w="9525">
            <a:noFill/>
            <a:miter lim="800000"/>
            <a:headEnd/>
            <a:tailEnd/>
          </a:ln>
        </p:spPr>
      </p:pic>
    </p:spTree>
    <p:extLst>
      <p:ext uri="{BB962C8B-B14F-4D97-AF65-F5344CB8AC3E}">
        <p14:creationId xmlns:p14="http://schemas.microsoft.com/office/powerpoint/2010/main" val="26535808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15"/>
          <p:cNvGraphicFramePr>
            <a:graphicFrameLocks/>
          </p:cNvGraphicFramePr>
          <p:nvPr>
            <p:extLst/>
          </p:nvPr>
        </p:nvGraphicFramePr>
        <p:xfrm>
          <a:off x="251520" y="1268760"/>
          <a:ext cx="4824536" cy="48251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Marcador de contenido 15"/>
          <p:cNvGraphicFramePr>
            <a:graphicFrameLocks/>
          </p:cNvGraphicFramePr>
          <p:nvPr>
            <p:extLst>
              <p:ext uri="{D42A27DB-BD31-4B8C-83A1-F6EECF244321}">
                <p14:modId xmlns:p14="http://schemas.microsoft.com/office/powerpoint/2010/main" val="1015396386"/>
              </p:ext>
            </p:extLst>
          </p:nvPr>
        </p:nvGraphicFramePr>
        <p:xfrm>
          <a:off x="3383274" y="1270766"/>
          <a:ext cx="4824536"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rot="16200000">
            <a:off x="4432185" y="4894786"/>
            <a:ext cx="1428596" cy="369332"/>
          </a:xfrm>
          <a:prstGeom prst="rect">
            <a:avLst/>
          </a:prstGeom>
          <a:noFill/>
        </p:spPr>
        <p:txBody>
          <a:bodyPr wrap="none" rtlCol="0">
            <a:spAutoFit/>
          </a:bodyPr>
          <a:lstStyle/>
          <a:p>
            <a:pPr fontAlgn="auto">
              <a:spcBef>
                <a:spcPts val="0"/>
              </a:spcBef>
              <a:spcAft>
                <a:spcPts val="0"/>
              </a:spcAft>
            </a:pPr>
            <a:r>
              <a:rPr lang="es-CO" sz="1800" b="0" dirty="0" smtClean="0">
                <a:solidFill>
                  <a:srgbClr val="9BBB59"/>
                </a:solidFill>
                <a:latin typeface="Arial"/>
              </a:rPr>
              <a:t>Producción*</a:t>
            </a:r>
            <a:endParaRPr lang="es-CO" sz="1800" b="0" dirty="0">
              <a:solidFill>
                <a:srgbClr val="9BBB59"/>
              </a:solidFill>
              <a:latin typeface="Arial"/>
            </a:endParaRPr>
          </a:p>
        </p:txBody>
      </p:sp>
      <p:sp>
        <p:nvSpPr>
          <p:cNvPr id="7" name="CuadroTexto 6"/>
          <p:cNvSpPr txBox="1"/>
          <p:nvPr/>
        </p:nvSpPr>
        <p:spPr>
          <a:xfrm rot="16200000">
            <a:off x="7204917" y="4426709"/>
            <a:ext cx="2364750" cy="369332"/>
          </a:xfrm>
          <a:prstGeom prst="rect">
            <a:avLst/>
          </a:prstGeom>
          <a:noFill/>
        </p:spPr>
        <p:txBody>
          <a:bodyPr wrap="none" rtlCol="0">
            <a:spAutoFit/>
          </a:bodyPr>
          <a:lstStyle/>
          <a:p>
            <a:pPr fontAlgn="auto">
              <a:spcBef>
                <a:spcPts val="0"/>
              </a:spcBef>
              <a:spcAft>
                <a:spcPts val="0"/>
              </a:spcAft>
            </a:pPr>
            <a:r>
              <a:rPr lang="es-CO" sz="1800" b="0" dirty="0">
                <a:solidFill>
                  <a:srgbClr val="4F81BD"/>
                </a:solidFill>
                <a:latin typeface="Arial"/>
              </a:rPr>
              <a:t>Apertura exportadora</a:t>
            </a:r>
          </a:p>
        </p:txBody>
      </p:sp>
      <p:cxnSp>
        <p:nvCxnSpPr>
          <p:cNvPr id="8" name="4 Conector recto"/>
          <p:cNvCxnSpPr/>
          <p:nvPr/>
        </p:nvCxnSpPr>
        <p:spPr>
          <a:xfrm>
            <a:off x="5580112" y="1340768"/>
            <a:ext cx="0" cy="47282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Marcador de texto 5"/>
          <p:cNvSpPr txBox="1">
            <a:spLocks/>
          </p:cNvSpPr>
          <p:nvPr/>
        </p:nvSpPr>
        <p:spPr>
          <a:xfrm>
            <a:off x="-65956" y="6309320"/>
            <a:ext cx="7776864" cy="288032"/>
          </a:xfrm>
          <a:prstGeom prst="rect">
            <a:avLst/>
          </a:prstGeom>
        </p:spPr>
        <p:txBody>
          <a:bodyPr/>
          <a:lstStyle>
            <a:lvl1pPr marL="365125" indent="-255588" algn="l" rtl="0" eaLnBrk="0" fontAlgn="base" hangingPunct="0">
              <a:spcBef>
                <a:spcPts val="300"/>
              </a:spcBef>
              <a:spcAft>
                <a:spcPct val="0"/>
              </a:spcAft>
              <a:buClr>
                <a:srgbClr val="D2DA7A"/>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D2DA7A"/>
              </a:buClr>
              <a:buFont typeface="Georgia" pitchFamily="18" charset="0"/>
              <a:buChar char="▫"/>
              <a:defRPr sz="2000" kern="1200">
                <a:solidFill>
                  <a:srgbClr val="D2DA7A"/>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s-CO" sz="1000" b="0" dirty="0" smtClean="0"/>
              <a:t>Nota: TAE = (Exportaciones/Producción)x 100. </a:t>
            </a:r>
          </a:p>
          <a:p>
            <a:r>
              <a:rPr lang="es-CO" sz="1000" b="0" dirty="0" smtClean="0"/>
              <a:t>Fuente: DANE. Cálculos ANDI y Fedesarrollo. </a:t>
            </a:r>
            <a:endParaRPr lang="es-CO" sz="1000" b="0" dirty="0"/>
          </a:p>
        </p:txBody>
      </p:sp>
      <p:pic>
        <p:nvPicPr>
          <p:cNvPr id="11" name="Picture 2"/>
          <p:cNvPicPr>
            <a:picLocks noChangeAspect="1" noChangeArrowheads="1"/>
          </p:cNvPicPr>
          <p:nvPr/>
        </p:nvPicPr>
        <p:blipFill>
          <a:blip r:embed="rId4" cstate="print"/>
          <a:srcRect/>
          <a:stretch>
            <a:fillRect/>
          </a:stretch>
        </p:blipFill>
        <p:spPr bwMode="auto">
          <a:xfrm>
            <a:off x="7595320" y="6237312"/>
            <a:ext cx="1548680" cy="620688"/>
          </a:xfrm>
          <a:prstGeom prst="rect">
            <a:avLst/>
          </a:prstGeom>
          <a:noFill/>
          <a:ln w="9525">
            <a:noFill/>
            <a:miter lim="800000"/>
            <a:headEnd/>
            <a:tailEnd/>
          </a:ln>
        </p:spPr>
      </p:pic>
      <p:sp>
        <p:nvSpPr>
          <p:cNvPr id="12" name="1 Título"/>
          <p:cNvSpPr>
            <a:spLocks noGrp="1"/>
          </p:cNvSpPr>
          <p:nvPr>
            <p:ph type="title"/>
          </p:nvPr>
        </p:nvSpPr>
        <p:spPr>
          <a:xfrm>
            <a:off x="331866" y="501198"/>
            <a:ext cx="8229600" cy="648000"/>
          </a:xfrm>
        </p:spPr>
        <p:txBody>
          <a:bodyPr/>
          <a:lstStyle/>
          <a:p>
            <a:r>
              <a:rPr lang="es-CO" sz="2400" dirty="0" smtClean="0"/>
              <a:t>Producción industrial </a:t>
            </a:r>
            <a:r>
              <a:rPr lang="es-CO" sz="2400" dirty="0"/>
              <a:t>y tasa de apertura exportadora </a:t>
            </a:r>
            <a:endParaRPr lang="es-CO" sz="2400" dirty="0">
              <a:solidFill>
                <a:schemeClr val="accent2"/>
              </a:solidFill>
            </a:endParaRPr>
          </a:p>
        </p:txBody>
      </p:sp>
    </p:spTree>
    <p:extLst>
      <p:ext uri="{BB962C8B-B14F-4D97-AF65-F5344CB8AC3E}">
        <p14:creationId xmlns:p14="http://schemas.microsoft.com/office/powerpoint/2010/main" val="1625517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CO" sz="4000" b="1" dirty="0"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Contenido</a:t>
            </a:r>
            <a:endParaRPr lang="en-US" sz="4000" b="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898371" name="Rectangle 3"/>
          <p:cNvSpPr>
            <a:spLocks noGrp="1" noChangeArrowheads="1"/>
          </p:cNvSpPr>
          <p:nvPr>
            <p:ph type="body" sz="quarter" idx="13"/>
          </p:nvPr>
        </p:nvSpPr>
        <p:spPr/>
        <p:txBody>
          <a:bodyPr/>
          <a:lstStyle/>
          <a:p>
            <a:pPr eaLnBrk="1" hangingPunct="1">
              <a:lnSpc>
                <a:spcPct val="80000"/>
              </a:lnSpc>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¿De dónde venimos?</a:t>
            </a: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latin typeface="Tahoma" panose="020B0604030504040204" pitchFamily="34" charset="0"/>
                <a:ea typeface="Tahoma" panose="020B0604030504040204" pitchFamily="34" charset="0"/>
                <a:cs typeface="Tahoma" panose="020B0604030504040204" pitchFamily="34" charset="0"/>
              </a:rPr>
              <a:t>¿Dónde estamos? </a:t>
            </a:r>
          </a:p>
          <a:p>
            <a:pPr lvl="1" eaLnBrk="1" hangingPunct="1">
              <a:lnSpc>
                <a:spcPct val="80000"/>
              </a:lnSpc>
              <a:buClr>
                <a:schemeClr val="accent2">
                  <a:lumMod val="75000"/>
                </a:schemeClr>
              </a:buClr>
              <a:buSzPct val="60000"/>
              <a:buFont typeface="Wingdings" pitchFamily="2" charset="2"/>
              <a:buChar char="q"/>
              <a:defRPr/>
            </a:pPr>
            <a:endPar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Entorno internacional</a:t>
            </a:r>
          </a:p>
          <a:p>
            <a:pPr lvl="1" eaLnBrk="1" hangingPunct="1">
              <a:lnSpc>
                <a:spcPct val="80000"/>
              </a:lnSpc>
              <a:buClr>
                <a:schemeClr val="accent2">
                  <a:lumMod val="75000"/>
                </a:schemeClr>
              </a:buClr>
              <a:buSzPct val="60000"/>
              <a:buFont typeface="Wingdings" pitchFamily="2" charset="2"/>
              <a:buChar char="q"/>
              <a:defRPr/>
            </a:pPr>
            <a:r>
              <a:rPr lang="es-CO" sz="1800" dirty="0" smtClean="0">
                <a:solidFill>
                  <a:schemeClr val="tx1"/>
                </a:solidFill>
                <a:latin typeface="Tahoma" panose="020B0604030504040204" pitchFamily="34" charset="0"/>
                <a:ea typeface="Tahoma" panose="020B0604030504040204" pitchFamily="34" charset="0"/>
                <a:cs typeface="Tahoma" panose="020B0604030504040204" pitchFamily="34" charset="0"/>
              </a:rPr>
              <a:t>Entorno local</a:t>
            </a:r>
          </a:p>
          <a:p>
            <a:pPr marL="109537" indent="0" eaLnBrk="1" hangingPunct="1">
              <a:lnSpc>
                <a:spcPct val="80000"/>
              </a:lnSpc>
              <a:buClr>
                <a:schemeClr val="accent2">
                  <a:lumMod val="75000"/>
                </a:schemeClr>
              </a:buClr>
              <a:buSzPct val="60000"/>
              <a:buNone/>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r>
              <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rPr>
              <a:t>¿Hacia dónde vamos? </a:t>
            </a:r>
          </a:p>
          <a:p>
            <a:pPr eaLnBrk="1" hangingPunct="1">
              <a:lnSpc>
                <a:spcPct val="80000"/>
              </a:lnSpc>
              <a:buClr>
                <a:schemeClr val="accent2">
                  <a:lumMod val="75000"/>
                </a:schemeClr>
              </a:buClr>
              <a:buSzPct val="60000"/>
              <a:buFont typeface="Wingdings" pitchFamily="2" charset="2"/>
              <a:buChar char="q"/>
              <a:defRPr/>
            </a:pPr>
            <a:endParaRPr lang="es-CO" sz="2400" dirty="0" smtClean="0">
              <a:solidFill>
                <a:schemeClr val="bg1">
                  <a:lumMod val="75000"/>
                </a:schemeClr>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buClr>
                <a:schemeClr val="accent2">
                  <a:lumMod val="75000"/>
                </a:schemeClr>
              </a:buClr>
              <a:buSzPct val="60000"/>
              <a:buFont typeface="Wingdings" pitchFamily="2" charset="2"/>
              <a:buChar char="q"/>
              <a:defRPr/>
            </a:pPr>
            <a:endParaRPr lang="es-CO" sz="24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48197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270052" y="764704"/>
            <a:ext cx="8748464" cy="13057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rgbClr val="14488B"/>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gn="ctr"/>
            <a:r>
              <a:rPr lang="es-CO" sz="2400" b="0" dirty="0" smtClean="0">
                <a:solidFill>
                  <a:schemeClr val="tx2"/>
                </a:solidFill>
                <a:ea typeface="Tahoma" panose="020B0604030504040204" pitchFamily="34" charset="0"/>
              </a:rPr>
              <a:t>Para 2015 </a:t>
            </a:r>
            <a:r>
              <a:rPr lang="es-CO" sz="2400" b="0" dirty="0">
                <a:solidFill>
                  <a:schemeClr val="tx2"/>
                </a:solidFill>
                <a:ea typeface="Tahoma" panose="020B0604030504040204" pitchFamily="34" charset="0"/>
              </a:rPr>
              <a:t>s</a:t>
            </a:r>
            <a:r>
              <a:rPr lang="es-CO" sz="2400" b="0" dirty="0" smtClean="0">
                <a:solidFill>
                  <a:schemeClr val="tx2"/>
                </a:solidFill>
                <a:ea typeface="Tahoma" panose="020B0604030504040204" pitchFamily="34" charset="0"/>
              </a:rPr>
              <a:t>e espera que el deterioro más grande en el saldo de Cuenta Corriente se presente en Colombia</a:t>
            </a:r>
            <a:endParaRPr lang="es-CO" sz="1800" b="0" dirty="0">
              <a:solidFill>
                <a:srgbClr val="FF0000"/>
              </a:solidFill>
              <a:ea typeface="Tahoma" panose="020B0604030504040204" pitchFamily="34" charset="0"/>
            </a:endParaRPr>
          </a:p>
        </p:txBody>
      </p:sp>
      <p:sp>
        <p:nvSpPr>
          <p:cNvPr id="7" name="4 CuadroTexto"/>
          <p:cNvSpPr txBox="1"/>
          <p:nvPr/>
        </p:nvSpPr>
        <p:spPr>
          <a:xfrm>
            <a:off x="107504" y="6532766"/>
            <a:ext cx="4914546" cy="261610"/>
          </a:xfrm>
          <a:prstGeom prst="rect">
            <a:avLst/>
          </a:prstGeom>
          <a:noFill/>
        </p:spPr>
        <p:txBody>
          <a:bodyPr wrap="square" rtlCol="0">
            <a:spAutoFit/>
          </a:bodyPr>
          <a:lstStyle/>
          <a:p>
            <a:r>
              <a:rPr lang="es-CO" sz="1100" b="0" dirty="0">
                <a:solidFill>
                  <a:prstClr val="black"/>
                </a:solidFill>
                <a:latin typeface="Tahoma" pitchFamily="34" charset="0"/>
                <a:ea typeface="Tahoma" pitchFamily="34" charset="0"/>
                <a:cs typeface="Tahoma" pitchFamily="34" charset="0"/>
              </a:rPr>
              <a:t>Fuente: </a:t>
            </a:r>
            <a:r>
              <a:rPr lang="es-CO" sz="1100" b="0" dirty="0" smtClean="0">
                <a:solidFill>
                  <a:prstClr val="black"/>
                </a:solidFill>
                <a:latin typeface="Tahoma" pitchFamily="34" charset="0"/>
                <a:ea typeface="Tahoma" pitchFamily="34" charset="0"/>
                <a:cs typeface="Tahoma" pitchFamily="34" charset="0"/>
              </a:rPr>
              <a:t>Banco central de cada país y </a:t>
            </a:r>
            <a:r>
              <a:rPr lang="es-CO" sz="1100" b="0" dirty="0" err="1" smtClean="0">
                <a:solidFill>
                  <a:prstClr val="black"/>
                </a:solidFill>
                <a:latin typeface="Tahoma" pitchFamily="34" charset="0"/>
                <a:ea typeface="Tahoma" pitchFamily="34" charset="0"/>
                <a:cs typeface="Tahoma" pitchFamily="34" charset="0"/>
              </a:rPr>
              <a:t>LatinFocus</a:t>
            </a:r>
            <a:r>
              <a:rPr lang="es-CO" sz="1100" b="0" dirty="0" smtClean="0">
                <a:solidFill>
                  <a:prstClr val="black"/>
                </a:solidFill>
                <a:latin typeface="Tahoma" pitchFamily="34" charset="0"/>
                <a:ea typeface="Tahoma" pitchFamily="34" charset="0"/>
                <a:cs typeface="Tahoma" pitchFamily="34" charset="0"/>
              </a:rPr>
              <a:t> </a:t>
            </a:r>
            <a:r>
              <a:rPr lang="es-CO" sz="1100" b="0" dirty="0" err="1" smtClean="0">
                <a:solidFill>
                  <a:prstClr val="black"/>
                </a:solidFill>
                <a:latin typeface="Tahoma" pitchFamily="34" charset="0"/>
                <a:ea typeface="Tahoma" pitchFamily="34" charset="0"/>
                <a:cs typeface="Tahoma" pitchFamily="34" charset="0"/>
              </a:rPr>
              <a:t>Consensus</a:t>
            </a:r>
            <a:r>
              <a:rPr lang="es-CO" sz="1100" b="0" dirty="0" smtClean="0">
                <a:solidFill>
                  <a:prstClr val="black"/>
                </a:solidFill>
                <a:latin typeface="Tahoma" pitchFamily="34" charset="0"/>
                <a:ea typeface="Tahoma" pitchFamily="34" charset="0"/>
                <a:cs typeface="Tahoma" pitchFamily="34" charset="0"/>
              </a:rPr>
              <a:t> </a:t>
            </a:r>
            <a:r>
              <a:rPr lang="es-CO" sz="1100" b="0" dirty="0" err="1" smtClean="0">
                <a:solidFill>
                  <a:prstClr val="black"/>
                </a:solidFill>
                <a:latin typeface="Tahoma" pitchFamily="34" charset="0"/>
                <a:ea typeface="Tahoma" pitchFamily="34" charset="0"/>
                <a:cs typeface="Tahoma" pitchFamily="34" charset="0"/>
              </a:rPr>
              <a:t>Forecast</a:t>
            </a:r>
            <a:r>
              <a:rPr lang="es-CO" sz="1100" b="0" dirty="0" smtClean="0">
                <a:solidFill>
                  <a:prstClr val="black"/>
                </a:solidFill>
                <a:latin typeface="Tahoma" pitchFamily="34" charset="0"/>
                <a:ea typeface="Tahoma" pitchFamily="34" charset="0"/>
                <a:cs typeface="Tahoma" pitchFamily="34" charset="0"/>
              </a:rPr>
              <a:t>.</a:t>
            </a:r>
            <a:endParaRPr lang="es-CO" sz="1100" b="0" dirty="0">
              <a:solidFill>
                <a:prstClr val="black"/>
              </a:solidFill>
              <a:latin typeface="Tahoma" pitchFamily="34" charset="0"/>
              <a:ea typeface="Tahoma" pitchFamily="34" charset="0"/>
              <a:cs typeface="Tahom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8024673" y="6237312"/>
            <a:ext cx="993843" cy="592819"/>
          </a:xfrm>
          <a:prstGeom prst="rect">
            <a:avLst/>
          </a:prstGeom>
          <a:noFill/>
          <a:ln w="9525">
            <a:noFill/>
            <a:miter lim="800000"/>
            <a:headEnd/>
            <a:tailEnd/>
          </a:ln>
        </p:spPr>
      </p:pic>
      <p:graphicFrame>
        <p:nvGraphicFramePr>
          <p:cNvPr id="9" name="Gráfico 8"/>
          <p:cNvGraphicFramePr/>
          <p:nvPr/>
        </p:nvGraphicFramePr>
        <p:xfrm>
          <a:off x="1619672" y="206084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lipse 9"/>
          <p:cNvSpPr/>
          <p:nvPr/>
        </p:nvSpPr>
        <p:spPr>
          <a:xfrm>
            <a:off x="4499992" y="2483659"/>
            <a:ext cx="917826" cy="39847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669117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92696"/>
            <a:ext cx="8229600" cy="806351"/>
          </a:xfrm>
        </p:spPr>
        <p:txBody>
          <a:bodyPr/>
          <a:lstStyle/>
          <a:p>
            <a:r>
              <a:rPr lang="es-CO" sz="3200" dirty="0" smtClean="0"/>
              <a:t>Evolución de las reservas internacionales</a:t>
            </a:r>
            <a:endParaRPr lang="es-CO" sz="3200" dirty="0"/>
          </a:p>
        </p:txBody>
      </p:sp>
      <p:graphicFrame>
        <p:nvGraphicFramePr>
          <p:cNvPr id="6" name="Gráfico 5"/>
          <p:cNvGraphicFramePr/>
          <p:nvPr>
            <p:extLst/>
          </p:nvPr>
        </p:nvGraphicFramePr>
        <p:xfrm>
          <a:off x="1187624" y="2060848"/>
          <a:ext cx="6552728"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5 CuadroTexto"/>
          <p:cNvSpPr txBox="1"/>
          <p:nvPr/>
        </p:nvSpPr>
        <p:spPr>
          <a:xfrm>
            <a:off x="200200" y="6453336"/>
            <a:ext cx="8424936" cy="276999"/>
          </a:xfrm>
          <a:prstGeom prst="rect">
            <a:avLst/>
          </a:prstGeom>
          <a:noFill/>
        </p:spPr>
        <p:txBody>
          <a:bodyPr wrap="square" rtlCol="0">
            <a:spAutoFit/>
          </a:bodyPr>
          <a:lstStyle/>
          <a:p>
            <a:pPr fontAlgn="auto">
              <a:spcBef>
                <a:spcPts val="0"/>
              </a:spcBef>
              <a:spcAft>
                <a:spcPts val="0"/>
              </a:spcAft>
            </a:pPr>
            <a:r>
              <a:rPr lang="es-CO" sz="1200" b="0" dirty="0" smtClean="0">
                <a:solidFill>
                  <a:prstClr val="black"/>
                </a:solidFill>
                <a:latin typeface="Helvetica" pitchFamily="34" charset="0"/>
              </a:rPr>
              <a:t>Fuente: </a:t>
            </a:r>
            <a:r>
              <a:rPr lang="es-CO" sz="1200" b="0" dirty="0" err="1" smtClean="0">
                <a:solidFill>
                  <a:prstClr val="black"/>
                </a:solidFill>
                <a:latin typeface="Helvetica" pitchFamily="34" charset="0"/>
              </a:rPr>
              <a:t>LatinFocus</a:t>
            </a:r>
            <a:r>
              <a:rPr lang="es-CO" sz="1200" b="0" dirty="0" smtClean="0">
                <a:solidFill>
                  <a:prstClr val="black"/>
                </a:solidFill>
                <a:latin typeface="Helvetica" pitchFamily="34" charset="0"/>
              </a:rPr>
              <a:t> </a:t>
            </a:r>
            <a:r>
              <a:rPr lang="es-CO" sz="1200" b="0" dirty="0" err="1" smtClean="0">
                <a:solidFill>
                  <a:prstClr val="black"/>
                </a:solidFill>
                <a:latin typeface="Helvetica" pitchFamily="34" charset="0"/>
              </a:rPr>
              <a:t>Consensus</a:t>
            </a:r>
            <a:r>
              <a:rPr lang="es-CO" sz="1200" b="0" dirty="0" smtClean="0">
                <a:solidFill>
                  <a:prstClr val="black"/>
                </a:solidFill>
                <a:latin typeface="Helvetica" pitchFamily="34" charset="0"/>
              </a:rPr>
              <a:t> </a:t>
            </a:r>
            <a:r>
              <a:rPr lang="es-CO" sz="1200" b="0" dirty="0" err="1" smtClean="0">
                <a:solidFill>
                  <a:prstClr val="black"/>
                </a:solidFill>
                <a:latin typeface="Helvetica" pitchFamily="34" charset="0"/>
              </a:rPr>
              <a:t>Forecast</a:t>
            </a:r>
            <a:r>
              <a:rPr lang="es-CO" sz="1200" b="0" dirty="0" smtClean="0">
                <a:solidFill>
                  <a:prstClr val="black"/>
                </a:solidFill>
                <a:latin typeface="Helvetica" pitchFamily="34" charset="0"/>
              </a:rPr>
              <a:t>.</a:t>
            </a:r>
            <a:endParaRPr lang="es-CO" sz="1200" b="0" dirty="0">
              <a:solidFill>
                <a:prstClr val="black"/>
              </a:solidFill>
              <a:latin typeface="Helvetica"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8015844" y="6353298"/>
            <a:ext cx="1128155" cy="504701"/>
          </a:xfrm>
          <a:prstGeom prst="rect">
            <a:avLst/>
          </a:prstGeom>
          <a:noFill/>
          <a:ln w="9525">
            <a:noFill/>
            <a:miter lim="800000"/>
            <a:headEnd/>
            <a:tailEnd/>
          </a:ln>
        </p:spPr>
      </p:pic>
    </p:spTree>
    <p:extLst>
      <p:ext uri="{BB962C8B-B14F-4D97-AF65-F5344CB8AC3E}">
        <p14:creationId xmlns:p14="http://schemas.microsoft.com/office/powerpoint/2010/main" val="31492054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bwMode="auto">
          <a:xfrm>
            <a:off x="242692" y="618038"/>
            <a:ext cx="8748464" cy="13057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rgbClr val="14488B"/>
                </a:solidFill>
                <a:latin typeface="Tahoma" pitchFamily="34" charset="0"/>
                <a:ea typeface="+mj-ea"/>
                <a:cs typeface="Tahoma" pitchFamily="34" charset="0"/>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a:lstStyle>
          <a:p>
            <a:pPr algn="ctr"/>
            <a:r>
              <a:rPr lang="es-CO" sz="2400" dirty="0" smtClean="0">
                <a:solidFill>
                  <a:schemeClr val="tx2"/>
                </a:solidFill>
                <a:ea typeface="Tahoma" panose="020B0604030504040204" pitchFamily="34" charset="0"/>
              </a:rPr>
              <a:t>Las principales monedas de América Latina se han depreciado significativamente desde mediados de 2014</a:t>
            </a:r>
            <a:endParaRPr lang="es-CO" sz="1800" dirty="0">
              <a:solidFill>
                <a:srgbClr val="FF0000"/>
              </a:solidFill>
              <a:ea typeface="Tahoma" panose="020B0604030504040204" pitchFamily="34" charset="0"/>
            </a:endParaRPr>
          </a:p>
        </p:txBody>
      </p:sp>
      <p:sp>
        <p:nvSpPr>
          <p:cNvPr id="7" name="4 CuadroTexto"/>
          <p:cNvSpPr txBox="1"/>
          <p:nvPr/>
        </p:nvSpPr>
        <p:spPr>
          <a:xfrm>
            <a:off x="35963" y="6553132"/>
            <a:ext cx="4914546" cy="276999"/>
          </a:xfrm>
          <a:prstGeom prst="rect">
            <a:avLst/>
          </a:prstGeom>
          <a:noFill/>
        </p:spPr>
        <p:txBody>
          <a:bodyPr wrap="square" rtlCol="0">
            <a:spAutoFit/>
          </a:bodyPr>
          <a:lstStyle/>
          <a:p>
            <a:r>
              <a:rPr lang="es-CO" sz="1200" b="0" dirty="0">
                <a:solidFill>
                  <a:prstClr val="black"/>
                </a:solidFill>
                <a:latin typeface="Tahoma" pitchFamily="34" charset="0"/>
                <a:ea typeface="Tahoma" pitchFamily="34" charset="0"/>
                <a:cs typeface="Tahoma" pitchFamily="34" charset="0"/>
              </a:rPr>
              <a:t>Fuente: </a:t>
            </a:r>
            <a:r>
              <a:rPr lang="es-CO" sz="1200" b="0" dirty="0" err="1" smtClean="0">
                <a:solidFill>
                  <a:prstClr val="black"/>
                </a:solidFill>
                <a:latin typeface="Tahoma" pitchFamily="34" charset="0"/>
                <a:ea typeface="Tahoma" pitchFamily="34" charset="0"/>
                <a:cs typeface="Tahoma" pitchFamily="34" charset="0"/>
              </a:rPr>
              <a:t>Pacific</a:t>
            </a:r>
            <a:r>
              <a:rPr lang="es-CO" sz="1200" b="0" dirty="0" smtClean="0">
                <a:solidFill>
                  <a:prstClr val="black"/>
                </a:solidFill>
                <a:latin typeface="Tahoma" pitchFamily="34" charset="0"/>
                <a:ea typeface="Tahoma" pitchFamily="34" charset="0"/>
                <a:cs typeface="Tahoma" pitchFamily="34" charset="0"/>
              </a:rPr>
              <a:t> </a:t>
            </a:r>
            <a:r>
              <a:rPr lang="es-CO" sz="1200" b="0" dirty="0" err="1" smtClean="0">
                <a:solidFill>
                  <a:prstClr val="black"/>
                </a:solidFill>
                <a:latin typeface="Tahoma" pitchFamily="34" charset="0"/>
                <a:ea typeface="Tahoma" pitchFamily="34" charset="0"/>
                <a:cs typeface="Tahoma" pitchFamily="34" charset="0"/>
              </a:rPr>
              <a:t>Exchanfe</a:t>
            </a:r>
            <a:r>
              <a:rPr lang="es-CO" sz="1200" b="0" dirty="0" smtClean="0">
                <a:solidFill>
                  <a:prstClr val="black"/>
                </a:solidFill>
                <a:latin typeface="Tahoma" pitchFamily="34" charset="0"/>
                <a:ea typeface="Tahoma" pitchFamily="34" charset="0"/>
                <a:cs typeface="Tahoma" pitchFamily="34" charset="0"/>
              </a:rPr>
              <a:t> </a:t>
            </a:r>
            <a:r>
              <a:rPr lang="es-CO" sz="1200" b="0" dirty="0" err="1" smtClean="0">
                <a:solidFill>
                  <a:prstClr val="black"/>
                </a:solidFill>
                <a:latin typeface="Tahoma" pitchFamily="34" charset="0"/>
                <a:ea typeface="Tahoma" pitchFamily="34" charset="0"/>
                <a:cs typeface="Tahoma" pitchFamily="34" charset="0"/>
              </a:rPr>
              <a:t>Rates</a:t>
            </a:r>
            <a:r>
              <a:rPr lang="es-CO" sz="1200" b="0" dirty="0" smtClean="0">
                <a:solidFill>
                  <a:prstClr val="black"/>
                </a:solidFill>
                <a:latin typeface="Tahoma" pitchFamily="34" charset="0"/>
                <a:ea typeface="Tahoma" pitchFamily="34" charset="0"/>
                <a:cs typeface="Tahoma" pitchFamily="34" charset="0"/>
              </a:rPr>
              <a:t>.</a:t>
            </a:r>
            <a:endParaRPr lang="es-CO" sz="1200" b="0" dirty="0">
              <a:solidFill>
                <a:prstClr val="black"/>
              </a:solidFill>
              <a:latin typeface="Tahoma" pitchFamily="34" charset="0"/>
              <a:ea typeface="Tahoma" pitchFamily="34" charset="0"/>
              <a:cs typeface="Tahoma"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8024673" y="6237312"/>
            <a:ext cx="993843" cy="592819"/>
          </a:xfrm>
          <a:prstGeom prst="rect">
            <a:avLst/>
          </a:prstGeom>
          <a:noFill/>
          <a:ln w="9525">
            <a:noFill/>
            <a:miter lim="800000"/>
            <a:headEnd/>
            <a:tailEnd/>
          </a:ln>
        </p:spPr>
      </p:pic>
      <p:graphicFrame>
        <p:nvGraphicFramePr>
          <p:cNvPr id="9" name="3 Marcador de contenido"/>
          <p:cNvGraphicFramePr>
            <a:graphicFrameLocks/>
          </p:cNvGraphicFramePr>
          <p:nvPr>
            <p:extLst>
              <p:ext uri="{D42A27DB-BD31-4B8C-83A1-F6EECF244321}">
                <p14:modId xmlns:p14="http://schemas.microsoft.com/office/powerpoint/2010/main" val="92146233"/>
              </p:ext>
            </p:extLst>
          </p:nvPr>
        </p:nvGraphicFramePr>
        <p:xfrm>
          <a:off x="1115616" y="1923783"/>
          <a:ext cx="6651081" cy="4559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60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7"/>
          <p:cNvGraphicFramePr>
            <a:graphicFrameLocks/>
          </p:cNvGraphicFramePr>
          <p:nvPr>
            <p:extLst>
              <p:ext uri="{D42A27DB-BD31-4B8C-83A1-F6EECF244321}">
                <p14:modId xmlns:p14="http://schemas.microsoft.com/office/powerpoint/2010/main" val="2932944103"/>
              </p:ext>
            </p:extLst>
          </p:nvPr>
        </p:nvGraphicFramePr>
        <p:xfrm>
          <a:off x="291681" y="2197746"/>
          <a:ext cx="8229600" cy="44035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5"/>
          <p:cNvSpPr txBox="1">
            <a:spLocks noChangeArrowheads="1"/>
          </p:cNvSpPr>
          <p:nvPr/>
        </p:nvSpPr>
        <p:spPr bwMode="auto">
          <a:xfrm>
            <a:off x="107504" y="6491312"/>
            <a:ext cx="6948488" cy="276999"/>
          </a:xfrm>
          <a:prstGeom prst="rect">
            <a:avLst/>
          </a:prstGeom>
          <a:noFill/>
          <a:ln w="9525">
            <a:noFill/>
            <a:miter lim="800000"/>
            <a:headEnd/>
            <a:tailEnd/>
          </a:ln>
        </p:spPr>
        <p:txBody>
          <a:bodyPr wrap="square">
            <a:spAutoFit/>
          </a:bodyPr>
          <a:lstStyle>
            <a:defPPr>
              <a:defRPr lang="en-US"/>
            </a:defPPr>
            <a:lvl1pPr>
              <a:spcBef>
                <a:spcPct val="50000"/>
              </a:spcBef>
              <a:defRPr sz="1200" b="0">
                <a:solidFill>
                  <a:schemeClr val="tx1"/>
                </a:solidFill>
                <a:latin typeface="+mj-lt"/>
                <a:cs typeface="Tahoma" pitchFamily="34" charset="0"/>
              </a:defRPr>
            </a:lvl1pPr>
          </a:lstStyle>
          <a:p>
            <a:r>
              <a:rPr lang="es-CO" dirty="0" smtClean="0">
                <a:solidFill>
                  <a:prstClr val="black"/>
                </a:solidFill>
                <a:latin typeface="Tahoma" panose="020B0604030504040204" pitchFamily="34" charset="0"/>
                <a:ea typeface="Tahoma" panose="020B0604030504040204" pitchFamily="34" charset="0"/>
              </a:rPr>
              <a:t>Fuente</a:t>
            </a:r>
            <a:r>
              <a:rPr lang="es-CO" dirty="0">
                <a:solidFill>
                  <a:prstClr val="black"/>
                </a:solidFill>
                <a:latin typeface="Tahoma" panose="020B0604030504040204" pitchFamily="34" charset="0"/>
                <a:ea typeface="Tahoma" panose="020B0604030504040204" pitchFamily="34" charset="0"/>
              </a:rPr>
              <a:t>: Bureau of </a:t>
            </a:r>
            <a:r>
              <a:rPr lang="es-CO" dirty="0" err="1">
                <a:solidFill>
                  <a:prstClr val="black"/>
                </a:solidFill>
                <a:latin typeface="Tahoma" panose="020B0604030504040204" pitchFamily="34" charset="0"/>
                <a:ea typeface="Tahoma" panose="020B0604030504040204" pitchFamily="34" charset="0"/>
              </a:rPr>
              <a:t>Economic</a:t>
            </a:r>
            <a:r>
              <a:rPr lang="es-CO" dirty="0">
                <a:solidFill>
                  <a:prstClr val="black"/>
                </a:solidFill>
                <a:latin typeface="Tahoma" panose="020B0604030504040204" pitchFamily="34" charset="0"/>
                <a:ea typeface="Tahoma" panose="020B0604030504040204" pitchFamily="34" charset="0"/>
              </a:rPr>
              <a:t> </a:t>
            </a:r>
            <a:r>
              <a:rPr lang="es-CO" dirty="0" err="1">
                <a:solidFill>
                  <a:prstClr val="black"/>
                </a:solidFill>
                <a:latin typeface="Tahoma" panose="020B0604030504040204" pitchFamily="34" charset="0"/>
                <a:ea typeface="Tahoma" panose="020B0604030504040204" pitchFamily="34" charset="0"/>
              </a:rPr>
              <a:t>Analysis</a:t>
            </a:r>
            <a:r>
              <a:rPr lang="es-CO" dirty="0">
                <a:solidFill>
                  <a:prstClr val="black"/>
                </a:solidFill>
                <a:latin typeface="Tahoma" panose="020B0604030504040204" pitchFamily="34" charset="0"/>
                <a:ea typeface="Tahoma" panose="020B0604030504040204" pitchFamily="34" charset="0"/>
              </a:rPr>
              <a:t>, </a:t>
            </a:r>
            <a:r>
              <a:rPr lang="es-ES_tradnl" dirty="0">
                <a:solidFill>
                  <a:prstClr val="black"/>
                </a:solidFill>
                <a:latin typeface="Tahoma" panose="020B0604030504040204" pitchFamily="34" charset="0"/>
                <a:ea typeface="Tahoma" panose="020B0604030504040204" pitchFamily="34" charset="0"/>
              </a:rPr>
              <a:t>Departamento de Comercio EE.UU</a:t>
            </a:r>
            <a:r>
              <a:rPr lang="es-ES_tradnl" dirty="0" smtClean="0">
                <a:solidFill>
                  <a:prstClr val="black"/>
                </a:solidFill>
                <a:latin typeface="Tahoma" panose="020B0604030504040204" pitchFamily="34" charset="0"/>
                <a:ea typeface="Tahoma" panose="020B0604030504040204" pitchFamily="34" charset="0"/>
              </a:rPr>
              <a:t>. y Federal Reserve.</a:t>
            </a:r>
            <a:endParaRPr lang="en-US" dirty="0">
              <a:solidFill>
                <a:prstClr val="black"/>
              </a:solidFill>
              <a:latin typeface="Tahoma" panose="020B0604030504040204" pitchFamily="34" charset="0"/>
              <a:ea typeface="Tahoma" panose="020B0604030504040204"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7595320" y="6237312"/>
            <a:ext cx="1548680" cy="620688"/>
          </a:xfrm>
          <a:prstGeom prst="rect">
            <a:avLst/>
          </a:prstGeom>
          <a:noFill/>
          <a:ln w="9525">
            <a:noFill/>
            <a:miter lim="800000"/>
            <a:headEnd/>
            <a:tailEnd/>
          </a:ln>
        </p:spPr>
      </p:pic>
      <p:sp>
        <p:nvSpPr>
          <p:cNvPr id="9" name="1 Título"/>
          <p:cNvSpPr>
            <a:spLocks noGrp="1"/>
          </p:cNvSpPr>
          <p:nvPr>
            <p:ph type="title"/>
          </p:nvPr>
        </p:nvSpPr>
        <p:spPr>
          <a:xfrm>
            <a:off x="264569" y="1095674"/>
            <a:ext cx="8862911" cy="1066800"/>
          </a:xfrm>
        </p:spPr>
        <p:txBody>
          <a:bodyPr>
            <a:normAutofit fontScale="90000"/>
          </a:bodyPr>
          <a:lstStyle/>
          <a:p>
            <a:pPr algn="ctr"/>
            <a:r>
              <a:rPr lang="es-CO"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r>
            <a:br>
              <a:rPr lang="es-CO" sz="22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br>
            <a:r>
              <a:rPr lang="es-CO" sz="2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Crecimiento de Estados Unidos:</a:t>
            </a:r>
            <a:br>
              <a:rPr lang="es-CO" sz="27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2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En agosto se revisó al alza el crecimiento del segundo trimestre de 2,3% a 3,7%, por encima de lo esperado por el mercado (3,2%)</a:t>
            </a:r>
            <a:br>
              <a:rPr lang="es-CO" sz="22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
            </a:r>
            <a:br>
              <a:rPr lang="es-CO" sz="2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br>
            <a:r>
              <a:rPr lang="es-CO" sz="2000" dirty="0" smtClean="0">
                <a:latin typeface="Tahoma" panose="020B0604030504040204" pitchFamily="34" charset="0"/>
                <a:ea typeface="Tahoma" panose="020B0604030504040204" pitchFamily="34" charset="0"/>
                <a:cs typeface="Tahoma" panose="020B0604030504040204" pitchFamily="34" charset="0"/>
              </a:rPr>
              <a:t>Para el año completo 2015 la FED había bajado en julio su estimativo de crecimiento para el año completo de 2,3%-2,7% a 1,8-2,0%</a:t>
            </a:r>
            <a:r>
              <a:rPr lang="es-CO" sz="2200" dirty="0" smtClean="0">
                <a:latin typeface="Tahoma" panose="020B0604030504040204" pitchFamily="34" charset="0"/>
                <a:ea typeface="Tahoma" panose="020B0604030504040204" pitchFamily="34" charset="0"/>
                <a:cs typeface="Tahoma" panose="020B0604030504040204" pitchFamily="34" charset="0"/>
              </a:rPr>
              <a:t> </a:t>
            </a:r>
            <a:br>
              <a:rPr lang="es-CO" sz="2200" dirty="0" smtClean="0">
                <a:latin typeface="Tahoma" panose="020B0604030504040204" pitchFamily="34" charset="0"/>
                <a:ea typeface="Tahoma" panose="020B0604030504040204" pitchFamily="34" charset="0"/>
                <a:cs typeface="Tahoma" panose="020B0604030504040204" pitchFamily="34" charset="0"/>
              </a:rPr>
            </a:br>
            <a:r>
              <a:rPr lang="es-CO" sz="2000" dirty="0" smtClean="0">
                <a:latin typeface="Tahoma" panose="020B0604030504040204" pitchFamily="34" charset="0"/>
                <a:ea typeface="Tahoma" panose="020B0604030504040204" pitchFamily="34" charset="0"/>
                <a:cs typeface="Tahoma" panose="020B0604030504040204" pitchFamily="34" charset="0"/>
              </a:rPr>
              <a:t/>
            </a:r>
            <a:br>
              <a:rPr lang="es-CO" sz="2000" dirty="0" smtClean="0">
                <a:latin typeface="Tahoma" panose="020B0604030504040204" pitchFamily="34" charset="0"/>
                <a:ea typeface="Tahoma" panose="020B0604030504040204" pitchFamily="34" charset="0"/>
                <a:cs typeface="Tahoma" panose="020B0604030504040204" pitchFamily="34" charset="0"/>
              </a:rPr>
            </a:br>
            <a:endParaRPr lang="es-CO" sz="18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1972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435280" cy="1008112"/>
          </a:xfrm>
        </p:spPr>
        <p:txBody>
          <a:bodyPr>
            <a:noAutofit/>
          </a:bodyPr>
          <a:lstStyle/>
          <a:p>
            <a:r>
              <a:rPr lang="es-CO" sz="2000" b="1" dirty="0">
                <a:solidFill>
                  <a:schemeClr val="tx1">
                    <a:lumMod val="65000"/>
                    <a:lumOff val="35000"/>
                  </a:schemeClr>
                </a:solidFill>
              </a:rPr>
              <a:t>Crecimiento Económico: Zona Euro</a:t>
            </a:r>
            <a:br>
              <a:rPr lang="es-CO" sz="2000" b="1" dirty="0">
                <a:solidFill>
                  <a:schemeClr val="tx1">
                    <a:lumMod val="65000"/>
                    <a:lumOff val="35000"/>
                  </a:schemeClr>
                </a:solidFill>
              </a:rPr>
            </a:br>
            <a:r>
              <a:rPr lang="es-CO" sz="2000" dirty="0" smtClean="0">
                <a:solidFill>
                  <a:schemeClr val="tx2"/>
                </a:solidFill>
                <a:latin typeface="Tahoma" panose="020B0604030504040204" pitchFamily="34" charset="0"/>
                <a:ea typeface="Tahoma" panose="020B0604030504040204" pitchFamily="34" charset="0"/>
                <a:cs typeface="Tahoma" panose="020B0604030504040204" pitchFamily="34" charset="0"/>
              </a:rPr>
              <a:t>Las proyecciones actuales sobre la economía europea son inferiores a las que se tenían a comienzos de este año</a:t>
            </a:r>
            <a:endParaRPr lang="es-CO"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9" name="8 CuadroTexto"/>
          <p:cNvSpPr txBox="1"/>
          <p:nvPr/>
        </p:nvSpPr>
        <p:spPr>
          <a:xfrm>
            <a:off x="179512" y="6479758"/>
            <a:ext cx="8244408" cy="261610"/>
          </a:xfrm>
          <a:prstGeom prst="rect">
            <a:avLst/>
          </a:prstGeom>
          <a:noFill/>
        </p:spPr>
        <p:txBody>
          <a:bodyPr wrap="square" rtlCol="0">
            <a:spAutoFit/>
          </a:bodyPr>
          <a:lstStyle/>
          <a:p>
            <a:r>
              <a:rPr lang="es-CO" sz="1100" b="0" dirty="0" smtClean="0">
                <a:solidFill>
                  <a:prstClr val="black"/>
                </a:solidFill>
                <a:latin typeface="Tahoma" pitchFamily="34" charset="0"/>
                <a:ea typeface="Tahoma" pitchFamily="34" charset="0"/>
                <a:cs typeface="Tahoma" pitchFamily="34" charset="0"/>
              </a:rPr>
              <a:t>Fuente: </a:t>
            </a:r>
            <a:r>
              <a:rPr lang="es-CO" sz="1100" b="0" dirty="0" err="1" smtClean="0">
                <a:solidFill>
                  <a:prstClr val="black"/>
                </a:solidFill>
                <a:latin typeface="Tahoma" pitchFamily="34" charset="0"/>
                <a:ea typeface="Tahoma" pitchFamily="34" charset="0"/>
                <a:cs typeface="Tahoma" pitchFamily="34" charset="0"/>
              </a:rPr>
              <a:t>Eurostats</a:t>
            </a:r>
            <a:r>
              <a:rPr lang="es-CO" sz="1100" b="0" dirty="0" smtClean="0">
                <a:solidFill>
                  <a:prstClr val="black"/>
                </a:solidFill>
                <a:latin typeface="Tahoma" pitchFamily="34" charset="0"/>
                <a:ea typeface="Tahoma" pitchFamily="34" charset="0"/>
                <a:cs typeface="Tahoma" pitchFamily="34" charset="0"/>
              </a:rPr>
              <a:t> y WEO Julio de 2015</a:t>
            </a:r>
            <a:r>
              <a:rPr lang="es-CO" sz="1100" b="0" i="1" dirty="0">
                <a:solidFill>
                  <a:prstClr val="black"/>
                </a:solidFill>
                <a:latin typeface="Tahoma" pitchFamily="34" charset="0"/>
                <a:ea typeface="Tahoma" pitchFamily="34" charset="0"/>
                <a:cs typeface="Tahoma" pitchFamily="34" charset="0"/>
              </a:rPr>
              <a:t>.</a:t>
            </a:r>
            <a:endParaRPr lang="es-CO" sz="1100" b="0" dirty="0" smtClean="0">
              <a:solidFill>
                <a:prstClr val="black"/>
              </a:solidFill>
              <a:latin typeface="Tahoma" pitchFamily="34" charset="0"/>
              <a:ea typeface="Tahoma" pitchFamily="34" charset="0"/>
              <a:cs typeface="Tahoma"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7971238" y="6337094"/>
            <a:ext cx="1172762" cy="520906"/>
          </a:xfrm>
          <a:prstGeom prst="rect">
            <a:avLst/>
          </a:prstGeom>
          <a:noFill/>
          <a:ln w="9525">
            <a:noFill/>
            <a:miter lim="800000"/>
            <a:headEnd/>
            <a:tailEnd/>
          </a:ln>
        </p:spPr>
      </p:pic>
      <p:graphicFrame>
        <p:nvGraphicFramePr>
          <p:cNvPr id="3" name="2 Tabla"/>
          <p:cNvGraphicFramePr>
            <a:graphicFrameLocks noGrp="1"/>
          </p:cNvGraphicFramePr>
          <p:nvPr>
            <p:extLst>
              <p:ext uri="{D42A27DB-BD31-4B8C-83A1-F6EECF244321}">
                <p14:modId xmlns:p14="http://schemas.microsoft.com/office/powerpoint/2010/main" val="3460631225"/>
              </p:ext>
            </p:extLst>
          </p:nvPr>
        </p:nvGraphicFramePr>
        <p:xfrm>
          <a:off x="2195737" y="1628800"/>
          <a:ext cx="3798167" cy="4392492"/>
        </p:xfrm>
        <a:graphic>
          <a:graphicData uri="http://schemas.openxmlformats.org/drawingml/2006/table">
            <a:tbl>
              <a:tblPr firstRow="1" bandRow="1"/>
              <a:tblGrid>
                <a:gridCol w="1541917"/>
                <a:gridCol w="1128125"/>
                <a:gridCol w="1128125"/>
              </a:tblGrid>
              <a:tr h="599195">
                <a:tc rowSpan="3">
                  <a:txBody>
                    <a:bodyPr/>
                    <a:lstStyle/>
                    <a:p>
                      <a:pPr algn="ctr" rtl="0" fontAlgn="ctr"/>
                      <a:r>
                        <a:rPr lang="es-CO" sz="1200" b="1" i="0" u="none" strike="noStrike" dirty="0">
                          <a:solidFill>
                            <a:srgbClr val="FFFFFF"/>
                          </a:solidFill>
                          <a:effectLst/>
                          <a:latin typeface="Tahoma"/>
                        </a:rPr>
                        <a:t>País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38DD5"/>
                    </a:solidFill>
                  </a:tcPr>
                </a:tc>
                <a:tc gridSpan="2">
                  <a:txBody>
                    <a:bodyPr/>
                    <a:lstStyle/>
                    <a:p>
                      <a:pPr algn="ctr" rtl="0" fontAlgn="ctr"/>
                      <a:r>
                        <a:rPr lang="es-CO" sz="1200" b="1" i="0" u="none" strike="noStrike" dirty="0">
                          <a:solidFill>
                            <a:srgbClr val="FFFFFF"/>
                          </a:solidFill>
                          <a:effectLst/>
                          <a:latin typeface="Tahoma"/>
                        </a:rPr>
                        <a:t>Crecimiento anual del PIB</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538DD5"/>
                    </a:solidFill>
                  </a:tcPr>
                </a:tc>
                <a:tc hMerge="1">
                  <a:txBody>
                    <a:bodyPr/>
                    <a:lstStyle/>
                    <a:p>
                      <a:endParaRPr lang="en-US"/>
                    </a:p>
                  </a:txBody>
                  <a:tcPr/>
                </a:tc>
              </a:tr>
              <a:tr h="299597">
                <a:tc vMerge="1">
                  <a:txBody>
                    <a:bodyPr/>
                    <a:lstStyle/>
                    <a:p>
                      <a:endParaRPr lang="en-US"/>
                    </a:p>
                  </a:txBody>
                  <a:tcPr/>
                </a:tc>
                <a:tc gridSpan="2">
                  <a:txBody>
                    <a:bodyPr/>
                    <a:lstStyle/>
                    <a:p>
                      <a:pPr algn="ctr" rtl="0" fontAlgn="ctr"/>
                      <a:r>
                        <a:rPr lang="es-CO" sz="1200" b="1" i="0" u="none" strike="noStrike" dirty="0">
                          <a:solidFill>
                            <a:srgbClr val="FFFFFF"/>
                          </a:solidFill>
                          <a:effectLst/>
                          <a:latin typeface="Tahoma"/>
                        </a:rPr>
                        <a:t>(%)</a:t>
                      </a:r>
                    </a:p>
                  </a:txBody>
                  <a:tcPr marL="9525" marR="9525" marT="9525" marB="0"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538DD5"/>
                    </a:solidFill>
                  </a:tcPr>
                </a:tc>
                <a:tc hMerge="1">
                  <a:txBody>
                    <a:bodyPr/>
                    <a:lstStyle/>
                    <a:p>
                      <a:endParaRPr lang="en-US"/>
                    </a:p>
                  </a:txBody>
                  <a:tcPr/>
                </a:tc>
              </a:tr>
              <a:tr h="449396">
                <a:tc vMerge="1">
                  <a:txBody>
                    <a:bodyPr/>
                    <a:lstStyle/>
                    <a:p>
                      <a:endParaRPr lang="en-US"/>
                    </a:p>
                  </a:txBody>
                  <a:tcPr/>
                </a:tc>
                <a:tc>
                  <a:txBody>
                    <a:bodyPr/>
                    <a:lstStyle/>
                    <a:p>
                      <a:pPr algn="ctr" rtl="0" fontAlgn="ctr"/>
                      <a:r>
                        <a:rPr lang="es-CO" sz="1200" b="1" i="0" u="none" strike="noStrike" dirty="0" smtClean="0">
                          <a:solidFill>
                            <a:srgbClr val="FFFFFF"/>
                          </a:solidFill>
                          <a:effectLst/>
                          <a:latin typeface="Tahoma"/>
                        </a:rPr>
                        <a:t>2014</a:t>
                      </a:r>
                      <a:endParaRPr lang="es-CO" sz="1200" b="1" i="0" u="none" strike="noStrike" dirty="0">
                        <a:solidFill>
                          <a:srgbClr val="FFFFFF"/>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c>
                  <a:txBody>
                    <a:bodyPr/>
                    <a:lstStyle/>
                    <a:p>
                      <a:pPr algn="ctr" rtl="0" fontAlgn="ctr"/>
                      <a:r>
                        <a:rPr lang="es-CO" sz="1200" b="1" i="0" u="none" strike="noStrike">
                          <a:solidFill>
                            <a:srgbClr val="FFFFFF"/>
                          </a:solidFill>
                          <a:effectLst/>
                          <a:latin typeface="Tahoma"/>
                        </a:rPr>
                        <a:t>2015p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38DD5"/>
                    </a:solidFill>
                  </a:tcPr>
                </a:tc>
              </a:tr>
              <a:tr h="338256">
                <a:tc>
                  <a:txBody>
                    <a:bodyPr/>
                    <a:lstStyle/>
                    <a:p>
                      <a:pPr algn="ctr" rtl="0" fontAlgn="ctr"/>
                      <a:r>
                        <a:rPr lang="es-CO" sz="1400" b="0" i="0" u="none" strike="noStrike" dirty="0">
                          <a:solidFill>
                            <a:srgbClr val="000000"/>
                          </a:solidFill>
                          <a:effectLst/>
                          <a:latin typeface="Tahoma"/>
                        </a:rPr>
                        <a:t>Alemania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1,6</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1,6</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8256">
                <a:tc>
                  <a:txBody>
                    <a:bodyPr/>
                    <a:lstStyle/>
                    <a:p>
                      <a:pPr algn="ctr" rtl="0" fontAlgn="ctr"/>
                      <a:r>
                        <a:rPr lang="es-CO" sz="1400" b="0" i="0" u="none" strike="noStrike" dirty="0">
                          <a:solidFill>
                            <a:srgbClr val="000000"/>
                          </a:solidFill>
                          <a:effectLst/>
                          <a:latin typeface="Tahoma"/>
                        </a:rPr>
                        <a:t>Francia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0,2</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1,2</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8256">
                <a:tc>
                  <a:txBody>
                    <a:bodyPr/>
                    <a:lstStyle/>
                    <a:p>
                      <a:pPr algn="ctr" rtl="0" fontAlgn="ctr"/>
                      <a:r>
                        <a:rPr lang="es-CO" sz="1400" b="0" i="0" u="none" strike="noStrike" dirty="0">
                          <a:solidFill>
                            <a:srgbClr val="000000"/>
                          </a:solidFill>
                          <a:effectLst/>
                          <a:latin typeface="Tahoma"/>
                        </a:rPr>
                        <a:t>Italia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a:solidFill>
                            <a:srgbClr val="000000"/>
                          </a:solidFill>
                          <a:effectLst/>
                          <a:latin typeface="Tahoma"/>
                        </a:rPr>
                        <a:t>-</a:t>
                      </a:r>
                      <a:r>
                        <a:rPr lang="es-CO" sz="1400" b="0" i="0" u="none" strike="noStrike" dirty="0" smtClean="0">
                          <a:solidFill>
                            <a:srgbClr val="000000"/>
                          </a:solidFill>
                          <a:effectLst/>
                          <a:latin typeface="Tahoma"/>
                        </a:rPr>
                        <a:t>0,4</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0,7</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8256">
                <a:tc>
                  <a:txBody>
                    <a:bodyPr/>
                    <a:lstStyle/>
                    <a:p>
                      <a:pPr algn="ctr" rtl="0" fontAlgn="ctr"/>
                      <a:r>
                        <a:rPr lang="es-CO" sz="1400" b="0" i="0" u="none" strike="noStrike" dirty="0">
                          <a:solidFill>
                            <a:srgbClr val="000000"/>
                          </a:solidFill>
                          <a:effectLst/>
                          <a:latin typeface="Tahoma"/>
                        </a:rPr>
                        <a:t>Grecia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0,8</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 2,5</a:t>
                      </a:r>
                      <a:r>
                        <a:rPr lang="es-CO" sz="1400" b="0" i="0" u="none" strike="noStrike" dirty="0">
                          <a:solidFill>
                            <a:srgbClr val="000000"/>
                          </a:solidFill>
                          <a:effectLst/>
                          <a:latin typeface="Tahoma"/>
                        </a:rPr>
                        <a:t>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8256">
                <a:tc>
                  <a:txBody>
                    <a:bodyPr/>
                    <a:lstStyle/>
                    <a:p>
                      <a:pPr algn="ctr" rtl="0" fontAlgn="ctr"/>
                      <a:r>
                        <a:rPr lang="es-CO" sz="1400" b="0" i="0" u="none" strike="noStrike" dirty="0">
                          <a:solidFill>
                            <a:srgbClr val="000000"/>
                          </a:solidFill>
                          <a:effectLst/>
                          <a:latin typeface="Tahoma"/>
                        </a:rPr>
                        <a:t>España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1,4</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3,1</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8256">
                <a:tc>
                  <a:txBody>
                    <a:bodyPr/>
                    <a:lstStyle/>
                    <a:p>
                      <a:pPr algn="ctr" rtl="0" fontAlgn="ctr"/>
                      <a:r>
                        <a:rPr lang="es-CO" sz="1400" b="0" i="0" u="none" strike="noStrike" dirty="0">
                          <a:solidFill>
                            <a:srgbClr val="000000"/>
                          </a:solidFill>
                          <a:effectLst/>
                          <a:latin typeface="Tahoma"/>
                        </a:rPr>
                        <a:t>Portugal</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0,9</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1,6</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8256">
                <a:tc>
                  <a:txBody>
                    <a:bodyPr/>
                    <a:lstStyle/>
                    <a:p>
                      <a:pPr algn="ctr" rtl="0" fontAlgn="ctr"/>
                      <a:r>
                        <a:rPr lang="es-CO" sz="1400" b="0" i="0" u="none" strike="noStrike" dirty="0">
                          <a:solidFill>
                            <a:srgbClr val="000000"/>
                          </a:solidFill>
                          <a:effectLst/>
                          <a:latin typeface="Tahoma"/>
                        </a:rPr>
                        <a:t>Irlanda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4,8</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es-CO" sz="1400" b="0" i="0" u="none" strike="noStrike" dirty="0" smtClean="0">
                          <a:solidFill>
                            <a:srgbClr val="000000"/>
                          </a:solidFill>
                          <a:effectLst/>
                          <a:latin typeface="Tahoma"/>
                        </a:rPr>
                        <a:t>3,9</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338256">
                <a:tc>
                  <a:txBody>
                    <a:bodyPr/>
                    <a:lstStyle/>
                    <a:p>
                      <a:pPr algn="ctr" rtl="0" fontAlgn="ctr"/>
                      <a:r>
                        <a:rPr lang="es-CO" sz="1400" b="1" i="0" u="none" strike="noStrike" dirty="0">
                          <a:solidFill>
                            <a:srgbClr val="000000"/>
                          </a:solidFill>
                          <a:effectLst/>
                          <a:latin typeface="Tahoma"/>
                        </a:rPr>
                        <a:t>Zona Euro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1" i="0" u="none" strike="noStrike" dirty="0" smtClean="0">
                          <a:solidFill>
                            <a:srgbClr val="000000"/>
                          </a:solidFill>
                          <a:effectLst/>
                          <a:latin typeface="Tahoma"/>
                        </a:rPr>
                        <a:t>0,8</a:t>
                      </a:r>
                      <a:endParaRPr lang="es-CO" sz="1400" b="1"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1" i="0" u="none" strike="noStrike" dirty="0" smtClean="0">
                          <a:solidFill>
                            <a:srgbClr val="000000"/>
                          </a:solidFill>
                          <a:effectLst/>
                          <a:latin typeface="Tahoma"/>
                        </a:rPr>
                        <a:t>1,5</a:t>
                      </a:r>
                      <a:endParaRPr lang="es-CO" sz="1400" b="1"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38256">
                <a:tc>
                  <a:txBody>
                    <a:bodyPr/>
                    <a:lstStyle/>
                    <a:p>
                      <a:pPr algn="ctr" rtl="0" fontAlgn="ctr"/>
                      <a:r>
                        <a:rPr lang="es-CO" sz="1400" b="0" i="0" u="none" strike="noStrike" dirty="0">
                          <a:solidFill>
                            <a:srgbClr val="000000"/>
                          </a:solidFill>
                          <a:effectLst/>
                          <a:latin typeface="Tahoma"/>
                        </a:rPr>
                        <a:t>Reino Unido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2,9</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es-CO" sz="1400" b="0" i="0" u="none" strike="noStrike" dirty="0" smtClean="0">
                          <a:solidFill>
                            <a:srgbClr val="000000"/>
                          </a:solidFill>
                          <a:effectLst/>
                          <a:latin typeface="Tahoma"/>
                        </a:rPr>
                        <a:t>2,4</a:t>
                      </a:r>
                      <a:endParaRPr lang="es-CO" sz="1400" b="0" i="0" u="none" strike="noStrike" dirty="0">
                        <a:solidFill>
                          <a:srgbClr val="000000"/>
                        </a:solidFill>
                        <a:effectLst/>
                        <a:latin typeface="Tahoma"/>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1052168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5.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5.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Tema Opcion1FedeMR">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ersonalizado 1">
      <a:majorFont>
        <a:latin typeface="Helvéntica"/>
        <a:ea typeface=""/>
        <a:cs typeface=""/>
      </a:majorFont>
      <a:minorFont>
        <a:latin typeface="Helvéntica"/>
        <a:ea typeface=""/>
        <a:cs typeface=""/>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2">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58203</TotalTime>
  <Words>4066</Words>
  <Application>Microsoft Office PowerPoint</Application>
  <PresentationFormat>Presentación en pantalla (4:3)</PresentationFormat>
  <Paragraphs>860</Paragraphs>
  <Slides>72</Slides>
  <Notes>15</Notes>
  <HiddenSlides>3</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Opcion1FedeMR</vt:lpstr>
      <vt:lpstr>Presentación de PowerPoint</vt:lpstr>
      <vt:lpstr>Contenido</vt:lpstr>
      <vt:lpstr>El primer trimestre de 2014 marcó el final de un ciclo al alza en la actividad productiva En el 2T de 2015 la economía colombiana creció 3,0% </vt:lpstr>
      <vt:lpstr>Crecimiento Económico: América Latina</vt:lpstr>
      <vt:lpstr>Colombia: crecimiento del PIB por el lado de la oferta</vt:lpstr>
      <vt:lpstr>Colombia: crecimiento del PIB por el lado de la demanda </vt:lpstr>
      <vt:lpstr>Contenido</vt:lpstr>
      <vt:lpstr> Crecimiento de Estados Unidos: En agosto se revisó al alza el crecimiento del segundo trimestre de 2,3% a 3,7%, por encima de lo esperado por el mercado (3,2%)  Para el año completo 2015 la FED había bajado en julio su estimativo de crecimiento para el año completo de 2,3%-2,7% a 1,8-2,0%   </vt:lpstr>
      <vt:lpstr>Crecimiento Económico: Zona Euro Las proyecciones actuales sobre la economía europea son inferiores a las que se tenían a comienzos de este año</vt:lpstr>
      <vt:lpstr>  China: marcada desaceleración Crecimiento del PIB y tasa de inflación</vt:lpstr>
      <vt:lpstr>Desvalorización en el mercado de China en genera incertidumbre sobre el crecimiento Nueva caída pese a la fuerte intervención del gobierno chino para estabilizar la cotización</vt:lpstr>
      <vt:lpstr>Presentación de PowerPoint</vt:lpstr>
      <vt:lpstr>Contenido</vt:lpstr>
      <vt:lpstr>Comercio al por menor sin combustibles se expandió 4,2% en el promedio móvil mayo-julio de 2015 </vt:lpstr>
      <vt:lpstr>Presentación de PowerPoint</vt:lpstr>
      <vt:lpstr>Presentación de PowerPoint</vt:lpstr>
      <vt:lpstr>Presentación de PowerPoint</vt:lpstr>
      <vt:lpstr>Presentación de PowerPoint</vt:lpstr>
      <vt:lpstr>Presentación de PowerPoint</vt:lpstr>
      <vt:lpstr>Presentación de PowerPoint</vt:lpstr>
      <vt:lpstr>El desempleo en 2014 fue el más bajo en los últimos 14 años (9,1%)  La tasa de desempleo se redujo en 0,5 pp en julio frente al mismo mes en 2014</vt:lpstr>
      <vt:lpstr>Presentación de PowerPoint</vt:lpstr>
      <vt:lpstr>Inflación por componentes</vt:lpstr>
      <vt:lpstr>Tasas de interés</vt:lpstr>
      <vt:lpstr>Contenido</vt:lpstr>
      <vt:lpstr>Petróleo: en el segundo trimestre se había presentado una recuperación de cerca de 10 dólares por barril y una relativa estabilización   Esto se revirtió en julio y agosto, por presiones tanto de oferta como de demanda  </vt:lpstr>
      <vt:lpstr>Preocupaciones con la caída en el precio del petróleo</vt:lpstr>
      <vt:lpstr>Precios de equilibrio en EE.UU Según Cuenca de Esquisto</vt:lpstr>
      <vt:lpstr>La producción de petróleo en E.U. empieza a ceder</vt:lpstr>
      <vt:lpstr>La producción de petróleo en E.U. empieza a ceder</vt:lpstr>
      <vt:lpstr>La producción de petróleo en E.U. empieza a ceder</vt:lpstr>
      <vt:lpstr>Producción y exploración en Estados Unidos</vt:lpstr>
      <vt:lpstr>La producción en Estados Unidos empieza a ceder</vt:lpstr>
      <vt:lpstr>Presiones de oferta La EIA estima que para la segunda mitad de 2015 la sobreoferta de crudo estaría cercana a los 800 mil bdp </vt:lpstr>
      <vt:lpstr>Acuerdo nuclear con Irán Impacto de mediano plazo</vt:lpstr>
      <vt:lpstr>Acuerdo nuclear con Irán Impacto de mediano plazo</vt:lpstr>
      <vt:lpstr>Cambios en la proyección de precios para el próximo cuatrienio</vt:lpstr>
      <vt:lpstr>Cambios recientes en la proyección de producción de petróleo</vt:lpstr>
      <vt:lpstr>La caída del precio del petróleo se ve reflejada en un sistemático deterioro en el saldo entre exportaciones e importaciones desde el año 2014</vt:lpstr>
      <vt:lpstr>Así mismo, la Cuenta Corriente se deteriora</vt:lpstr>
      <vt:lpstr>En lo corrido del año a julio, la Inversión Extranjera Directa se redujo en  USD2.1 billones frente al mismo periodo de 2014 </vt:lpstr>
      <vt:lpstr>Así mismo, la inversión de portafolio se ha reducido sustancialmente frente a lo observado en 2013 Expectativa de aumento de tasas por parte de la FED y bajas perspectivas para los países emergentes</vt:lpstr>
      <vt:lpstr>Estimación faltante ingresos sin reforma tributaria manteniendo el nivel de gasto de 2014 (muy inferior al de 2013) </vt:lpstr>
      <vt:lpstr>Presentación de PowerPoint</vt:lpstr>
      <vt:lpstr>Y evolucionará de acuerdo con el panorama internacional y condiciones de financiación del déficit en Cuenta Corriente  Sobre ello la incertidumbre es grande </vt:lpstr>
      <vt:lpstr>Pese a la alta volatilidad de la tasa de cambio las empresas no han incrementado la utilización de instrumentos de cobertura frente al riesgo cambiario Sin embargo, dentro de los instrumentos utilizados han ganado participación los forward de compra</vt:lpstr>
      <vt:lpstr>Percepción de riesgo cambiario Las empresas colombianas mantienen una relativa baja exposición a la volatilidad de la tasa de cambio  </vt:lpstr>
      <vt:lpstr>Principales razones por las cuales no se utilizan estos instrumentos Cabe resaltar que frente a 2014, la percepción de que el Banco de la República intervendrá en el mercado cambiario ha aumentado</vt:lpstr>
      <vt:lpstr>La proyección básica de Fedesarrollo implica una desaceleración en 2015 y 2016 frente a ritmos superiores al 4,5% en los años precedentes  </vt:lpstr>
      <vt:lpstr>En el segundo trimestre de 2015, la economía colombiana creció 3,0 % con relación al mismo trimestre del 2014, jalonada por el sector de construcción, minería y comercio  </vt:lpstr>
      <vt:lpstr>Presentación de PowerPoint</vt:lpstr>
      <vt:lpstr>La proyección básica de Fedesarrollo implica una desaceleración en 2015 y 2016 frente a ritmos superiores al 4,5% en los años precedentes  </vt:lpstr>
      <vt:lpstr>Presentación de PowerPoint</vt:lpstr>
      <vt:lpstr>La proyección básica de Fedesarrollo implica una desaceleración en 2015 y 2016 frente a ritmos superiores al 4,5% en los años precedentes  </vt:lpstr>
      <vt:lpstr>Presentación de PowerPoint</vt:lpstr>
      <vt:lpstr>La crisis actual</vt:lpstr>
      <vt:lpstr>Principales ganadores y perdedores de la crisis</vt:lpstr>
      <vt:lpstr>Principales ganadores y perdedores de la crisis</vt:lpstr>
      <vt:lpstr>Principales ganadores y perdedores de la crisis</vt:lpstr>
      <vt:lpstr>Presentación de PowerPoint</vt:lpstr>
      <vt:lpstr>Encuesta Gallup</vt:lpstr>
      <vt:lpstr>¿Considera usted que la economía en Colombia está mejorando o empeorando?</vt:lpstr>
      <vt:lpstr>En general, ¿usted aprueba o desaprueba la forma como ____ se está desempeñando en su labor como Presidente de Colombia?</vt:lpstr>
      <vt:lpstr>¿Cree usted posible que la guerrilla colombiana llegue algún día a tomarse el poder por la fuerza?</vt:lpstr>
      <vt:lpstr>¿Cuál cree usted que es la mejor opción para solucionar el problema de la guerrilla en Colombia?</vt:lpstr>
      <vt:lpstr>¿Cree usted que en esta oportunidad se llegará a un acuerdo que ponga fin al conflicto armado con las FARC, o no?</vt:lpstr>
      <vt:lpstr>Está usted de acuerdo o en desacuerdo con que los miembros de las FARC, una vez hayan dejado las armas, puedan participar en política sin tener que pagar cárcel?</vt:lpstr>
      <vt:lpstr>Producción industrial y tasa de penetración de importaciones</vt:lpstr>
      <vt:lpstr>Producción industrial y tasa de apertura exportadora </vt:lpstr>
      <vt:lpstr>Presentación de PowerPoint</vt:lpstr>
      <vt:lpstr>Evolución de las reservas internacionales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Cristina Gamboa</dc:creator>
  <cp:lastModifiedBy>Mauricio Reina</cp:lastModifiedBy>
  <cp:revision>7734</cp:revision>
  <cp:lastPrinted>2015-04-14T03:40:21Z</cp:lastPrinted>
  <dcterms:created xsi:type="dcterms:W3CDTF">2006-03-29T13:59:46Z</dcterms:created>
  <dcterms:modified xsi:type="dcterms:W3CDTF">2015-09-16T22:08:54Z</dcterms:modified>
</cp:coreProperties>
</file>